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Lst>
  <p:sldSz cy="5143500" cx="9144000"/>
  <p:notesSz cx="6858000" cy="9144000"/>
  <p:embeddedFontLst>
    <p:embeddedFont>
      <p:font typeface="Raleway"/>
      <p:regular r:id="rId74"/>
      <p:bold r:id="rId75"/>
      <p:italic r:id="rId76"/>
      <p:boldItalic r:id="rId77"/>
    </p:embeddedFont>
    <p:embeddedFont>
      <p:font typeface="Oxygen"/>
      <p:regular r:id="rId78"/>
      <p:bold r:id="rId79"/>
    </p:embeddedFont>
    <p:embeddedFont>
      <p:font typeface="Gugi"/>
      <p:regular r:id="rId80"/>
    </p:embeddedFont>
    <p:embeddedFont>
      <p:font typeface="Roboto"/>
      <p:regular r:id="rId81"/>
      <p:bold r:id="rId82"/>
      <p:italic r:id="rId83"/>
      <p:boldItalic r:id="rId84"/>
    </p:embeddedFont>
    <p:embeddedFont>
      <p:font typeface="Proxima Nova"/>
      <p:regular r:id="rId85"/>
      <p:bold r:id="rId86"/>
      <p:italic r:id="rId87"/>
      <p:boldItalic r:id="rId88"/>
    </p:embeddedFont>
    <p:embeddedFont>
      <p:font typeface="Roboto Medium"/>
      <p:regular r:id="rId89"/>
      <p:bold r:id="rId90"/>
      <p:italic r:id="rId91"/>
      <p:boldItalic r:id="rId92"/>
    </p:embeddedFont>
    <p:embeddedFont>
      <p:font typeface="Amatic SC"/>
      <p:regular r:id="rId93"/>
      <p:bold r:id="rId94"/>
    </p:embeddedFont>
    <p:embeddedFont>
      <p:font typeface="Cormorant SemiBold"/>
      <p:regular r:id="rId95"/>
      <p:bold r:id="rId96"/>
      <p:italic r:id="rId97"/>
      <p:boldItalic r:id="rId98"/>
    </p:embeddedFont>
    <p:embeddedFont>
      <p:font typeface="Proxima Nova Semibold"/>
      <p:regular r:id="rId99"/>
      <p:bold r:id="rId100"/>
      <p:boldItalic r:id="rId101"/>
    </p:embeddedFont>
    <p:embeddedFont>
      <p:font typeface="Cormorant"/>
      <p:regular r:id="rId102"/>
      <p:bold r:id="rId103"/>
      <p:italic r:id="rId104"/>
      <p:boldItalic r:id="rId10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4652031-07C3-4EB0-B64D-C3538C896454}">
  <a:tblStyle styleId="{F4652031-07C3-4EB0-B64D-C3538C89645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5" Type="http://schemas.openxmlformats.org/officeDocument/2006/relationships/font" Target="fonts/Cormorant-boldItalic.fntdata"/><Relationship Id="rId104" Type="http://schemas.openxmlformats.org/officeDocument/2006/relationships/font" Target="fonts/Cormorant-italic.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Cormorant-bold.fntdata"/><Relationship Id="rId102" Type="http://schemas.openxmlformats.org/officeDocument/2006/relationships/font" Target="fonts/Cormorant-regular.fntdata"/><Relationship Id="rId101" Type="http://schemas.openxmlformats.org/officeDocument/2006/relationships/font" Target="fonts/ProximaNovaSemibold-boldItalic.fntdata"/><Relationship Id="rId100" Type="http://schemas.openxmlformats.org/officeDocument/2006/relationships/font" Target="fonts/ProximaNovaSemibold-bold.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CormorantSemiBold-regular.fntdata"/><Relationship Id="rId94" Type="http://schemas.openxmlformats.org/officeDocument/2006/relationships/font" Target="fonts/AmaticSC-bold.fntdata"/><Relationship Id="rId97" Type="http://schemas.openxmlformats.org/officeDocument/2006/relationships/font" Target="fonts/CormorantSemiBold-italic.fntdata"/><Relationship Id="rId96" Type="http://schemas.openxmlformats.org/officeDocument/2006/relationships/font" Target="fonts/CormorantSemiBold-bold.fntdata"/><Relationship Id="rId11" Type="http://schemas.openxmlformats.org/officeDocument/2006/relationships/slide" Target="slides/slide4.xml"/><Relationship Id="rId99" Type="http://schemas.openxmlformats.org/officeDocument/2006/relationships/font" Target="fonts/ProximaNovaSemibold-regular.fntdata"/><Relationship Id="rId10" Type="http://schemas.openxmlformats.org/officeDocument/2006/relationships/slide" Target="slides/slide3.xml"/><Relationship Id="rId98" Type="http://schemas.openxmlformats.org/officeDocument/2006/relationships/font" Target="fonts/CormorantSemiBold-boldItalic.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RobotoMedium-italic.fntdata"/><Relationship Id="rId90" Type="http://schemas.openxmlformats.org/officeDocument/2006/relationships/font" Target="fonts/RobotoMedium-bold.fntdata"/><Relationship Id="rId93" Type="http://schemas.openxmlformats.org/officeDocument/2006/relationships/font" Target="fonts/AmaticSC-regular.fntdata"/><Relationship Id="rId92" Type="http://schemas.openxmlformats.org/officeDocument/2006/relationships/font" Target="fonts/RobotoMedium-boldItalic.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Roboto-boldItalic.fntdata"/><Relationship Id="rId83" Type="http://schemas.openxmlformats.org/officeDocument/2006/relationships/font" Target="fonts/Roboto-italic.fntdata"/><Relationship Id="rId86" Type="http://schemas.openxmlformats.org/officeDocument/2006/relationships/font" Target="fonts/ProximaNova-bold.fntdata"/><Relationship Id="rId85" Type="http://schemas.openxmlformats.org/officeDocument/2006/relationships/font" Target="fonts/ProximaNova-regular.fntdata"/><Relationship Id="rId88" Type="http://schemas.openxmlformats.org/officeDocument/2006/relationships/font" Target="fonts/ProximaNova-boldItalic.fntdata"/><Relationship Id="rId87" Type="http://schemas.openxmlformats.org/officeDocument/2006/relationships/font" Target="fonts/ProximaNova-italic.fntdata"/><Relationship Id="rId89" Type="http://schemas.openxmlformats.org/officeDocument/2006/relationships/font" Target="fonts/RobotoMedium-regular.fntdata"/><Relationship Id="rId80" Type="http://schemas.openxmlformats.org/officeDocument/2006/relationships/font" Target="fonts/Gugi-regular.fntdata"/><Relationship Id="rId82" Type="http://schemas.openxmlformats.org/officeDocument/2006/relationships/font" Target="fonts/Roboto-bold.fntdata"/><Relationship Id="rId81" Type="http://schemas.openxmlformats.org/officeDocument/2006/relationships/font" Target="fonts/Roboto-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font" Target="fonts/Raleway-bold.fntdata"/><Relationship Id="rId74" Type="http://schemas.openxmlformats.org/officeDocument/2006/relationships/font" Target="fonts/Raleway-regular.fntdata"/><Relationship Id="rId77" Type="http://schemas.openxmlformats.org/officeDocument/2006/relationships/font" Target="fonts/Raleway-boldItalic.fntdata"/><Relationship Id="rId76" Type="http://schemas.openxmlformats.org/officeDocument/2006/relationships/font" Target="fonts/Raleway-italic.fntdata"/><Relationship Id="rId79" Type="http://schemas.openxmlformats.org/officeDocument/2006/relationships/font" Target="fonts/Oxygen-bold.fntdata"/><Relationship Id="rId78" Type="http://schemas.openxmlformats.org/officeDocument/2006/relationships/font" Target="fonts/Oxygen-regular.fntdata"/><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8" name="Shape 1868"/>
        <p:cNvGrpSpPr/>
        <p:nvPr/>
      </p:nvGrpSpPr>
      <p:grpSpPr>
        <a:xfrm>
          <a:off x="0" y="0"/>
          <a:ext cx="0" cy="0"/>
          <a:chOff x="0" y="0"/>
          <a:chExt cx="0" cy="0"/>
        </a:xfrm>
      </p:grpSpPr>
      <p:sp>
        <p:nvSpPr>
          <p:cNvPr id="1869" name="Google Shape;186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870" name="Google Shape;187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4" name="Shape 1874"/>
        <p:cNvGrpSpPr/>
        <p:nvPr/>
      </p:nvGrpSpPr>
      <p:grpSpPr>
        <a:xfrm>
          <a:off x="0" y="0"/>
          <a:ext cx="0" cy="0"/>
          <a:chOff x="0" y="0"/>
          <a:chExt cx="0" cy="0"/>
        </a:xfrm>
      </p:grpSpPr>
      <p:sp>
        <p:nvSpPr>
          <p:cNvPr id="1875" name="Google Shape;1875;g981154bb68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6" name="Google Shape;1876;g981154bb68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0" name="Shape 1880"/>
        <p:cNvGrpSpPr/>
        <p:nvPr/>
      </p:nvGrpSpPr>
      <p:grpSpPr>
        <a:xfrm>
          <a:off x="0" y="0"/>
          <a:ext cx="0" cy="0"/>
          <a:chOff x="0" y="0"/>
          <a:chExt cx="0" cy="0"/>
        </a:xfrm>
      </p:grpSpPr>
      <p:sp>
        <p:nvSpPr>
          <p:cNvPr id="1881" name="Google Shape;1881;g981154bb68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2" name="Google Shape;1882;g981154bb68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g958127dc41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7" name="Google Shape;1887;g958127dc41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1" name="Shape 1891"/>
        <p:cNvGrpSpPr/>
        <p:nvPr/>
      </p:nvGrpSpPr>
      <p:grpSpPr>
        <a:xfrm>
          <a:off x="0" y="0"/>
          <a:ext cx="0" cy="0"/>
          <a:chOff x="0" y="0"/>
          <a:chExt cx="0" cy="0"/>
        </a:xfrm>
      </p:grpSpPr>
      <p:sp>
        <p:nvSpPr>
          <p:cNvPr id="1892" name="Google Shape;1892;g101379e01b5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3" name="Google Shape;1893;g101379e01b5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7" name="Shape 1897"/>
        <p:cNvGrpSpPr/>
        <p:nvPr/>
      </p:nvGrpSpPr>
      <p:grpSpPr>
        <a:xfrm>
          <a:off x="0" y="0"/>
          <a:ext cx="0" cy="0"/>
          <a:chOff x="0" y="0"/>
          <a:chExt cx="0" cy="0"/>
        </a:xfrm>
      </p:grpSpPr>
      <p:sp>
        <p:nvSpPr>
          <p:cNvPr id="1898" name="Google Shape;1898;g101379e01b5_1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9" name="Google Shape;1899;g101379e01b5_1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 name="Shape 1903"/>
        <p:cNvGrpSpPr/>
        <p:nvPr/>
      </p:nvGrpSpPr>
      <p:grpSpPr>
        <a:xfrm>
          <a:off x="0" y="0"/>
          <a:ext cx="0" cy="0"/>
          <a:chOff x="0" y="0"/>
          <a:chExt cx="0" cy="0"/>
        </a:xfrm>
      </p:grpSpPr>
      <p:sp>
        <p:nvSpPr>
          <p:cNvPr id="1904" name="Google Shape;1904;g101379e01b5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 name="Google Shape;1905;g101379e01b5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 name="Shape 1909"/>
        <p:cNvGrpSpPr/>
        <p:nvPr/>
      </p:nvGrpSpPr>
      <p:grpSpPr>
        <a:xfrm>
          <a:off x="0" y="0"/>
          <a:ext cx="0" cy="0"/>
          <a:chOff x="0" y="0"/>
          <a:chExt cx="0" cy="0"/>
        </a:xfrm>
      </p:grpSpPr>
      <p:sp>
        <p:nvSpPr>
          <p:cNvPr id="1910" name="Google Shape;1910;g101379e01b5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 name="Google Shape;1911;g101379e01b5_1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5" name="Shape 1915"/>
        <p:cNvGrpSpPr/>
        <p:nvPr/>
      </p:nvGrpSpPr>
      <p:grpSpPr>
        <a:xfrm>
          <a:off x="0" y="0"/>
          <a:ext cx="0" cy="0"/>
          <a:chOff x="0" y="0"/>
          <a:chExt cx="0" cy="0"/>
        </a:xfrm>
      </p:grpSpPr>
      <p:sp>
        <p:nvSpPr>
          <p:cNvPr id="1916" name="Google Shape;1916;g958127dc41_0_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7" name="Google Shape;1917;g958127dc41_0_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2" name="Shape 1922"/>
        <p:cNvGrpSpPr/>
        <p:nvPr/>
      </p:nvGrpSpPr>
      <p:grpSpPr>
        <a:xfrm>
          <a:off x="0" y="0"/>
          <a:ext cx="0" cy="0"/>
          <a:chOff x="0" y="0"/>
          <a:chExt cx="0" cy="0"/>
        </a:xfrm>
      </p:grpSpPr>
      <p:sp>
        <p:nvSpPr>
          <p:cNvPr id="1923" name="Google Shape;1923;g981154bb68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4" name="Google Shape;1924;g981154bb68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2" name="Shape 1932"/>
        <p:cNvGrpSpPr/>
        <p:nvPr/>
      </p:nvGrpSpPr>
      <p:grpSpPr>
        <a:xfrm>
          <a:off x="0" y="0"/>
          <a:ext cx="0" cy="0"/>
          <a:chOff x="0" y="0"/>
          <a:chExt cx="0" cy="0"/>
        </a:xfrm>
      </p:grpSpPr>
      <p:sp>
        <p:nvSpPr>
          <p:cNvPr id="1933" name="Google Shape;1933;g981154bb68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4" name="Google Shape;1934;g981154bb68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0" name="Shape 1940"/>
        <p:cNvGrpSpPr/>
        <p:nvPr/>
      </p:nvGrpSpPr>
      <p:grpSpPr>
        <a:xfrm>
          <a:off x="0" y="0"/>
          <a:ext cx="0" cy="0"/>
          <a:chOff x="0" y="0"/>
          <a:chExt cx="0" cy="0"/>
        </a:xfrm>
      </p:grpSpPr>
      <p:sp>
        <p:nvSpPr>
          <p:cNvPr id="1941" name="Google Shape;1941;g981154bb68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2" name="Google Shape;1942;g981154bb68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5" name="Shape 2045"/>
        <p:cNvGrpSpPr/>
        <p:nvPr/>
      </p:nvGrpSpPr>
      <p:grpSpPr>
        <a:xfrm>
          <a:off x="0" y="0"/>
          <a:ext cx="0" cy="0"/>
          <a:chOff x="0" y="0"/>
          <a:chExt cx="0" cy="0"/>
        </a:xfrm>
      </p:grpSpPr>
      <p:sp>
        <p:nvSpPr>
          <p:cNvPr id="2046" name="Google Shape;2046;g981154bb68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7" name="Google Shape;2047;g981154bb68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1" name="Shape 2071"/>
        <p:cNvGrpSpPr/>
        <p:nvPr/>
      </p:nvGrpSpPr>
      <p:grpSpPr>
        <a:xfrm>
          <a:off x="0" y="0"/>
          <a:ext cx="0" cy="0"/>
          <a:chOff x="0" y="0"/>
          <a:chExt cx="0" cy="0"/>
        </a:xfrm>
      </p:grpSpPr>
      <p:sp>
        <p:nvSpPr>
          <p:cNvPr id="2072" name="Google Shape;2072;g981154bb68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3" name="Google Shape;2073;g981154bb68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3" name="Shape 2133"/>
        <p:cNvGrpSpPr/>
        <p:nvPr/>
      </p:nvGrpSpPr>
      <p:grpSpPr>
        <a:xfrm>
          <a:off x="0" y="0"/>
          <a:ext cx="0" cy="0"/>
          <a:chOff x="0" y="0"/>
          <a:chExt cx="0" cy="0"/>
        </a:xfrm>
      </p:grpSpPr>
      <p:sp>
        <p:nvSpPr>
          <p:cNvPr id="2134" name="Google Shape;2134;g981154bb68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5" name="Google Shape;2135;g981154bb68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0" name="Shape 2140"/>
        <p:cNvGrpSpPr/>
        <p:nvPr/>
      </p:nvGrpSpPr>
      <p:grpSpPr>
        <a:xfrm>
          <a:off x="0" y="0"/>
          <a:ext cx="0" cy="0"/>
          <a:chOff x="0" y="0"/>
          <a:chExt cx="0" cy="0"/>
        </a:xfrm>
      </p:grpSpPr>
      <p:sp>
        <p:nvSpPr>
          <p:cNvPr id="2141" name="Google Shape;2141;g981154bb68_0_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2" name="Google Shape;2142;g981154bb68_0_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2" name="Shape 2202"/>
        <p:cNvGrpSpPr/>
        <p:nvPr/>
      </p:nvGrpSpPr>
      <p:grpSpPr>
        <a:xfrm>
          <a:off x="0" y="0"/>
          <a:ext cx="0" cy="0"/>
          <a:chOff x="0" y="0"/>
          <a:chExt cx="0" cy="0"/>
        </a:xfrm>
      </p:grpSpPr>
      <p:sp>
        <p:nvSpPr>
          <p:cNvPr id="2203" name="Google Shape;2203;g981154bb68_0_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4" name="Google Shape;2204;g981154bb68_0_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9" name="Shape 2209"/>
        <p:cNvGrpSpPr/>
        <p:nvPr/>
      </p:nvGrpSpPr>
      <p:grpSpPr>
        <a:xfrm>
          <a:off x="0" y="0"/>
          <a:ext cx="0" cy="0"/>
          <a:chOff x="0" y="0"/>
          <a:chExt cx="0" cy="0"/>
        </a:xfrm>
      </p:grpSpPr>
      <p:sp>
        <p:nvSpPr>
          <p:cNvPr id="2210" name="Google Shape;2210;g981154bb68_0_1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1" name="Google Shape;2211;g981154bb68_0_1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9" name="Shape 2259"/>
        <p:cNvGrpSpPr/>
        <p:nvPr/>
      </p:nvGrpSpPr>
      <p:grpSpPr>
        <a:xfrm>
          <a:off x="0" y="0"/>
          <a:ext cx="0" cy="0"/>
          <a:chOff x="0" y="0"/>
          <a:chExt cx="0" cy="0"/>
        </a:xfrm>
      </p:grpSpPr>
      <p:sp>
        <p:nvSpPr>
          <p:cNvPr id="2260" name="Google Shape;2260;g958127dc41_0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1" name="Google Shape;2261;g958127dc41_0_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7" name="Shape 2307"/>
        <p:cNvGrpSpPr/>
        <p:nvPr/>
      </p:nvGrpSpPr>
      <p:grpSpPr>
        <a:xfrm>
          <a:off x="0" y="0"/>
          <a:ext cx="0" cy="0"/>
          <a:chOff x="0" y="0"/>
          <a:chExt cx="0" cy="0"/>
        </a:xfrm>
      </p:grpSpPr>
      <p:sp>
        <p:nvSpPr>
          <p:cNvPr id="2308" name="Google Shape;2308;g981154bb68_0_1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9" name="Google Shape;2309;g981154bb68_0_1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0" name="Shape 2380"/>
        <p:cNvGrpSpPr/>
        <p:nvPr/>
      </p:nvGrpSpPr>
      <p:grpSpPr>
        <a:xfrm>
          <a:off x="0" y="0"/>
          <a:ext cx="0" cy="0"/>
          <a:chOff x="0" y="0"/>
          <a:chExt cx="0" cy="0"/>
        </a:xfrm>
      </p:grpSpPr>
      <p:sp>
        <p:nvSpPr>
          <p:cNvPr id="2381" name="Google Shape;2381;g981154bb68_0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2" name="Google Shape;2382;g981154bb68_0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7" name="Shape 2387"/>
        <p:cNvGrpSpPr/>
        <p:nvPr/>
      </p:nvGrpSpPr>
      <p:grpSpPr>
        <a:xfrm>
          <a:off x="0" y="0"/>
          <a:ext cx="0" cy="0"/>
          <a:chOff x="0" y="0"/>
          <a:chExt cx="0" cy="0"/>
        </a:xfrm>
      </p:grpSpPr>
      <p:sp>
        <p:nvSpPr>
          <p:cNvPr id="2388" name="Google Shape;2388;g981154bb68_0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9" name="Google Shape;2389;g981154bb68_0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6" name="Shape 2476"/>
        <p:cNvGrpSpPr/>
        <p:nvPr/>
      </p:nvGrpSpPr>
      <p:grpSpPr>
        <a:xfrm>
          <a:off x="0" y="0"/>
          <a:ext cx="0" cy="0"/>
          <a:chOff x="0" y="0"/>
          <a:chExt cx="0" cy="0"/>
        </a:xfrm>
      </p:grpSpPr>
      <p:sp>
        <p:nvSpPr>
          <p:cNvPr id="2477" name="Google Shape;2477;g958127dc41_0_1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8" name="Google Shape;2478;g958127dc41_0_1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2" name="Shape 2492"/>
        <p:cNvGrpSpPr/>
        <p:nvPr/>
      </p:nvGrpSpPr>
      <p:grpSpPr>
        <a:xfrm>
          <a:off x="0" y="0"/>
          <a:ext cx="0" cy="0"/>
          <a:chOff x="0" y="0"/>
          <a:chExt cx="0" cy="0"/>
        </a:xfrm>
      </p:grpSpPr>
      <p:sp>
        <p:nvSpPr>
          <p:cNvPr id="2493" name="Google Shape;2493;g981154bb68_0_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4" name="Google Shape;2494;g981154bb68_0_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2" name="Shape 2522"/>
        <p:cNvGrpSpPr/>
        <p:nvPr/>
      </p:nvGrpSpPr>
      <p:grpSpPr>
        <a:xfrm>
          <a:off x="0" y="0"/>
          <a:ext cx="0" cy="0"/>
          <a:chOff x="0" y="0"/>
          <a:chExt cx="0" cy="0"/>
        </a:xfrm>
      </p:grpSpPr>
      <p:sp>
        <p:nvSpPr>
          <p:cNvPr id="2523" name="Google Shape;2523;g981154bb68_0_27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4" name="Google Shape;2524;g981154bb68_0_27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2" name="Shape 2572"/>
        <p:cNvGrpSpPr/>
        <p:nvPr/>
      </p:nvGrpSpPr>
      <p:grpSpPr>
        <a:xfrm>
          <a:off x="0" y="0"/>
          <a:ext cx="0" cy="0"/>
          <a:chOff x="0" y="0"/>
          <a:chExt cx="0" cy="0"/>
        </a:xfrm>
      </p:grpSpPr>
      <p:sp>
        <p:nvSpPr>
          <p:cNvPr id="2573" name="Google Shape;2573;g958127dc41_0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4" name="Google Shape;2574;g958127dc41_0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7" name="Shape 2597"/>
        <p:cNvGrpSpPr/>
        <p:nvPr/>
      </p:nvGrpSpPr>
      <p:grpSpPr>
        <a:xfrm>
          <a:off x="0" y="0"/>
          <a:ext cx="0" cy="0"/>
          <a:chOff x="0" y="0"/>
          <a:chExt cx="0" cy="0"/>
        </a:xfrm>
      </p:grpSpPr>
      <p:sp>
        <p:nvSpPr>
          <p:cNvPr id="2598" name="Google Shape;2598;g981154bb68_0_2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9" name="Google Shape;2599;g981154bb68_0_2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7" name="Shape 2627"/>
        <p:cNvGrpSpPr/>
        <p:nvPr/>
      </p:nvGrpSpPr>
      <p:grpSpPr>
        <a:xfrm>
          <a:off x="0" y="0"/>
          <a:ext cx="0" cy="0"/>
          <a:chOff x="0" y="0"/>
          <a:chExt cx="0" cy="0"/>
        </a:xfrm>
      </p:grpSpPr>
      <p:sp>
        <p:nvSpPr>
          <p:cNvPr id="2628" name="Google Shape;2628;g981154bb68_0_1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9" name="Google Shape;2629;g981154bb68_0_1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0" name="Shape 2690"/>
        <p:cNvGrpSpPr/>
        <p:nvPr/>
      </p:nvGrpSpPr>
      <p:grpSpPr>
        <a:xfrm>
          <a:off x="0" y="0"/>
          <a:ext cx="0" cy="0"/>
          <a:chOff x="0" y="0"/>
          <a:chExt cx="0" cy="0"/>
        </a:xfrm>
      </p:grpSpPr>
      <p:sp>
        <p:nvSpPr>
          <p:cNvPr id="2691" name="Google Shape;2691;g981154bb68_0_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2" name="Google Shape;2692;g981154bb68_0_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6" name="Shape 2696"/>
        <p:cNvGrpSpPr/>
        <p:nvPr/>
      </p:nvGrpSpPr>
      <p:grpSpPr>
        <a:xfrm>
          <a:off x="0" y="0"/>
          <a:ext cx="0" cy="0"/>
          <a:chOff x="0" y="0"/>
          <a:chExt cx="0" cy="0"/>
        </a:xfrm>
      </p:grpSpPr>
      <p:sp>
        <p:nvSpPr>
          <p:cNvPr id="2697" name="Google Shape;2697;g996a7f83f6_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8" name="Google Shape;2698;g996a7f83f6_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4" name="Shape 2744"/>
        <p:cNvGrpSpPr/>
        <p:nvPr/>
      </p:nvGrpSpPr>
      <p:grpSpPr>
        <a:xfrm>
          <a:off x="0" y="0"/>
          <a:ext cx="0" cy="0"/>
          <a:chOff x="0" y="0"/>
          <a:chExt cx="0" cy="0"/>
        </a:xfrm>
      </p:grpSpPr>
      <p:sp>
        <p:nvSpPr>
          <p:cNvPr id="2745" name="Google Shape;2745;g981154bb68_0_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6" name="Google Shape;2746;g981154bb68_0_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1" name="Shape 2751"/>
        <p:cNvGrpSpPr/>
        <p:nvPr/>
      </p:nvGrpSpPr>
      <p:grpSpPr>
        <a:xfrm>
          <a:off x="0" y="0"/>
          <a:ext cx="0" cy="0"/>
          <a:chOff x="0" y="0"/>
          <a:chExt cx="0" cy="0"/>
        </a:xfrm>
      </p:grpSpPr>
      <p:sp>
        <p:nvSpPr>
          <p:cNvPr id="2752" name="Google Shape;2752;g981154bb68_0_2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3" name="Google Shape;2753;g981154bb68_0_2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0" name="Shape 2760"/>
        <p:cNvGrpSpPr/>
        <p:nvPr/>
      </p:nvGrpSpPr>
      <p:grpSpPr>
        <a:xfrm>
          <a:off x="0" y="0"/>
          <a:ext cx="0" cy="0"/>
          <a:chOff x="0" y="0"/>
          <a:chExt cx="0" cy="0"/>
        </a:xfrm>
      </p:grpSpPr>
      <p:sp>
        <p:nvSpPr>
          <p:cNvPr id="2761" name="Google Shape;2761;g981154bb68_0_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2" name="Google Shape;2762;g981154bb68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7" name="Shape 2767"/>
        <p:cNvGrpSpPr/>
        <p:nvPr/>
      </p:nvGrpSpPr>
      <p:grpSpPr>
        <a:xfrm>
          <a:off x="0" y="0"/>
          <a:ext cx="0" cy="0"/>
          <a:chOff x="0" y="0"/>
          <a:chExt cx="0" cy="0"/>
        </a:xfrm>
      </p:grpSpPr>
      <p:sp>
        <p:nvSpPr>
          <p:cNvPr id="2768" name="Google Shape;2768;g981154bb68_0_2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9" name="Google Shape;2769;g981154bb68_0_2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4" name="Shape 2824"/>
        <p:cNvGrpSpPr/>
        <p:nvPr/>
      </p:nvGrpSpPr>
      <p:grpSpPr>
        <a:xfrm>
          <a:off x="0" y="0"/>
          <a:ext cx="0" cy="0"/>
          <a:chOff x="0" y="0"/>
          <a:chExt cx="0" cy="0"/>
        </a:xfrm>
      </p:grpSpPr>
      <p:sp>
        <p:nvSpPr>
          <p:cNvPr id="2825" name="Google Shape;2825;g981154bb68_0_2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6" name="Google Shape;2826;g981154bb68_0_2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0" name="Shape 2840"/>
        <p:cNvGrpSpPr/>
        <p:nvPr/>
      </p:nvGrpSpPr>
      <p:grpSpPr>
        <a:xfrm>
          <a:off x="0" y="0"/>
          <a:ext cx="0" cy="0"/>
          <a:chOff x="0" y="0"/>
          <a:chExt cx="0" cy="0"/>
        </a:xfrm>
      </p:grpSpPr>
      <p:sp>
        <p:nvSpPr>
          <p:cNvPr id="2841" name="Google Shape;2841;g981154bb68_0_2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2" name="Google Shape;2842;g981154bb68_0_2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6" name="Shape 2846"/>
        <p:cNvGrpSpPr/>
        <p:nvPr/>
      </p:nvGrpSpPr>
      <p:grpSpPr>
        <a:xfrm>
          <a:off x="0" y="0"/>
          <a:ext cx="0" cy="0"/>
          <a:chOff x="0" y="0"/>
          <a:chExt cx="0" cy="0"/>
        </a:xfrm>
      </p:grpSpPr>
      <p:sp>
        <p:nvSpPr>
          <p:cNvPr id="2847" name="Google Shape;2847;g981154bb68_0_1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8" name="Google Shape;2848;g981154bb68_0_1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9" name="Shape 2869"/>
        <p:cNvGrpSpPr/>
        <p:nvPr/>
      </p:nvGrpSpPr>
      <p:grpSpPr>
        <a:xfrm>
          <a:off x="0" y="0"/>
          <a:ext cx="0" cy="0"/>
          <a:chOff x="0" y="0"/>
          <a:chExt cx="0" cy="0"/>
        </a:xfrm>
      </p:grpSpPr>
      <p:sp>
        <p:nvSpPr>
          <p:cNvPr id="2870" name="Google Shape;2870;g981154bb68_0_2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1" name="Google Shape;2871;g981154bb68_0_2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2" name="Shape 2892"/>
        <p:cNvGrpSpPr/>
        <p:nvPr/>
      </p:nvGrpSpPr>
      <p:grpSpPr>
        <a:xfrm>
          <a:off x="0" y="0"/>
          <a:ext cx="0" cy="0"/>
          <a:chOff x="0" y="0"/>
          <a:chExt cx="0" cy="0"/>
        </a:xfrm>
      </p:grpSpPr>
      <p:sp>
        <p:nvSpPr>
          <p:cNvPr id="2893" name="Google Shape;2893;g958127dc41_0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4" name="Google Shape;2894;g958127dc41_0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2" name="Shape 2922"/>
        <p:cNvGrpSpPr/>
        <p:nvPr/>
      </p:nvGrpSpPr>
      <p:grpSpPr>
        <a:xfrm>
          <a:off x="0" y="0"/>
          <a:ext cx="0" cy="0"/>
          <a:chOff x="0" y="0"/>
          <a:chExt cx="0" cy="0"/>
        </a:xfrm>
      </p:grpSpPr>
      <p:sp>
        <p:nvSpPr>
          <p:cNvPr id="2923" name="Google Shape;2923;g981154bb68_0_30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4" name="Google Shape;2924;g981154bb68_0_30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0" name="Shape 3290"/>
        <p:cNvGrpSpPr/>
        <p:nvPr/>
      </p:nvGrpSpPr>
      <p:grpSpPr>
        <a:xfrm>
          <a:off x="0" y="0"/>
          <a:ext cx="0" cy="0"/>
          <a:chOff x="0" y="0"/>
          <a:chExt cx="0" cy="0"/>
        </a:xfrm>
      </p:grpSpPr>
      <p:sp>
        <p:nvSpPr>
          <p:cNvPr id="3291" name="Google Shape;3291;g996a7f83f6_0_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2" name="Google Shape;3292;g996a7f83f6_0_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5" name="Shape 3645"/>
        <p:cNvGrpSpPr/>
        <p:nvPr/>
      </p:nvGrpSpPr>
      <p:grpSpPr>
        <a:xfrm>
          <a:off x="0" y="0"/>
          <a:ext cx="0" cy="0"/>
          <a:chOff x="0" y="0"/>
          <a:chExt cx="0" cy="0"/>
        </a:xfrm>
      </p:grpSpPr>
      <p:sp>
        <p:nvSpPr>
          <p:cNvPr id="3646" name="Google Shape;3646;g981154bb68_0_3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7" name="Google Shape;3647;g981154bb68_0_3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1" name="Shape 3651"/>
        <p:cNvGrpSpPr/>
        <p:nvPr/>
      </p:nvGrpSpPr>
      <p:grpSpPr>
        <a:xfrm>
          <a:off x="0" y="0"/>
          <a:ext cx="0" cy="0"/>
          <a:chOff x="0" y="0"/>
          <a:chExt cx="0" cy="0"/>
        </a:xfrm>
      </p:grpSpPr>
      <p:sp>
        <p:nvSpPr>
          <p:cNvPr id="3652" name="Google Shape;3652;SLIDES_API227581718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3" name="Google Shape;3653;SLIDES_API227581718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8" name="Shape 3658"/>
        <p:cNvGrpSpPr/>
        <p:nvPr/>
      </p:nvGrpSpPr>
      <p:grpSpPr>
        <a:xfrm>
          <a:off x="0" y="0"/>
          <a:ext cx="0" cy="0"/>
          <a:chOff x="0" y="0"/>
          <a:chExt cx="0" cy="0"/>
        </a:xfrm>
      </p:grpSpPr>
      <p:sp>
        <p:nvSpPr>
          <p:cNvPr id="3659" name="Google Shape;3659;g981154bb68_0_15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0" name="Google Shape;3660;g981154bb68_0_15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6" name="Shape 3686"/>
        <p:cNvGrpSpPr/>
        <p:nvPr/>
      </p:nvGrpSpPr>
      <p:grpSpPr>
        <a:xfrm>
          <a:off x="0" y="0"/>
          <a:ext cx="0" cy="0"/>
          <a:chOff x="0" y="0"/>
          <a:chExt cx="0" cy="0"/>
        </a:xfrm>
      </p:grpSpPr>
      <p:sp>
        <p:nvSpPr>
          <p:cNvPr id="3687" name="Google Shape;3687;g981154bb68_0_15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8" name="Google Shape;3688;g981154bb68_0_15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2" name="Shape 3702"/>
        <p:cNvGrpSpPr/>
        <p:nvPr/>
      </p:nvGrpSpPr>
      <p:grpSpPr>
        <a:xfrm>
          <a:off x="0" y="0"/>
          <a:ext cx="0" cy="0"/>
          <a:chOff x="0" y="0"/>
          <a:chExt cx="0" cy="0"/>
        </a:xfrm>
      </p:grpSpPr>
      <p:sp>
        <p:nvSpPr>
          <p:cNvPr id="3703" name="Google Shape;3703;g981154bb68_0_15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4" name="Google Shape;3704;g981154bb68_0_15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9" name="Shape 4039"/>
        <p:cNvGrpSpPr/>
        <p:nvPr/>
      </p:nvGrpSpPr>
      <p:grpSpPr>
        <a:xfrm>
          <a:off x="0" y="0"/>
          <a:ext cx="0" cy="0"/>
          <a:chOff x="0" y="0"/>
          <a:chExt cx="0" cy="0"/>
        </a:xfrm>
      </p:grpSpPr>
      <p:sp>
        <p:nvSpPr>
          <p:cNvPr id="4040" name="Google Shape;4040;g981154bb68_0_15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1" name="Google Shape;4041;g981154bb68_0_15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9" name="Shape 10539"/>
        <p:cNvGrpSpPr/>
        <p:nvPr/>
      </p:nvGrpSpPr>
      <p:grpSpPr>
        <a:xfrm>
          <a:off x="0" y="0"/>
          <a:ext cx="0" cy="0"/>
          <a:chOff x="0" y="0"/>
          <a:chExt cx="0" cy="0"/>
        </a:xfrm>
      </p:grpSpPr>
      <p:sp>
        <p:nvSpPr>
          <p:cNvPr id="10540" name="Google Shape;10540;g981154bb68_0_22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1" name="Google Shape;10541;g981154bb68_0_22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6" name="Shape 10966"/>
        <p:cNvGrpSpPr/>
        <p:nvPr/>
      </p:nvGrpSpPr>
      <p:grpSpPr>
        <a:xfrm>
          <a:off x="0" y="0"/>
          <a:ext cx="0" cy="0"/>
          <a:chOff x="0" y="0"/>
          <a:chExt cx="0" cy="0"/>
        </a:xfrm>
      </p:grpSpPr>
      <p:sp>
        <p:nvSpPr>
          <p:cNvPr id="10967" name="Google Shape;10967;g981154bb68_0_22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8" name="Google Shape;10968;g981154bb68_0_22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9" name="Shape 11129"/>
        <p:cNvGrpSpPr/>
        <p:nvPr/>
      </p:nvGrpSpPr>
      <p:grpSpPr>
        <a:xfrm>
          <a:off x="0" y="0"/>
          <a:ext cx="0" cy="0"/>
          <a:chOff x="0" y="0"/>
          <a:chExt cx="0" cy="0"/>
        </a:xfrm>
      </p:grpSpPr>
      <p:sp>
        <p:nvSpPr>
          <p:cNvPr id="11130" name="Google Shape;11130;g981154bb68_0_22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1" name="Google Shape;11131;g981154bb68_0_22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1" name="Shape 11531"/>
        <p:cNvGrpSpPr/>
        <p:nvPr/>
      </p:nvGrpSpPr>
      <p:grpSpPr>
        <a:xfrm>
          <a:off x="0" y="0"/>
          <a:ext cx="0" cy="0"/>
          <a:chOff x="0" y="0"/>
          <a:chExt cx="0" cy="0"/>
        </a:xfrm>
      </p:grpSpPr>
      <p:sp>
        <p:nvSpPr>
          <p:cNvPr id="11532" name="Google Shape;11532;g981154bb68_0_23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3" name="Google Shape;11533;g981154bb68_0_23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2" name="Shape 11902"/>
        <p:cNvGrpSpPr/>
        <p:nvPr/>
      </p:nvGrpSpPr>
      <p:grpSpPr>
        <a:xfrm>
          <a:off x="0" y="0"/>
          <a:ext cx="0" cy="0"/>
          <a:chOff x="0" y="0"/>
          <a:chExt cx="0" cy="0"/>
        </a:xfrm>
      </p:grpSpPr>
      <p:sp>
        <p:nvSpPr>
          <p:cNvPr id="11903" name="Google Shape;11903;g981154bb68_0_23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4" name="Google Shape;11904;g981154bb68_0_23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79" name="Shape 12279"/>
        <p:cNvGrpSpPr/>
        <p:nvPr/>
      </p:nvGrpSpPr>
      <p:grpSpPr>
        <a:xfrm>
          <a:off x="0" y="0"/>
          <a:ext cx="0" cy="0"/>
          <a:chOff x="0" y="0"/>
          <a:chExt cx="0" cy="0"/>
        </a:xfrm>
      </p:grpSpPr>
      <p:sp>
        <p:nvSpPr>
          <p:cNvPr id="12280" name="Google Shape;12280;g981154bb68_0_23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1" name="Google Shape;12281;g981154bb68_0_23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0" name="Shape 12710"/>
        <p:cNvGrpSpPr/>
        <p:nvPr/>
      </p:nvGrpSpPr>
      <p:grpSpPr>
        <a:xfrm>
          <a:off x="0" y="0"/>
          <a:ext cx="0" cy="0"/>
          <a:chOff x="0" y="0"/>
          <a:chExt cx="0" cy="0"/>
        </a:xfrm>
      </p:grpSpPr>
      <p:sp>
        <p:nvSpPr>
          <p:cNvPr id="12711" name="Google Shape;12711;g981154bb68_0_24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2" name="Google Shape;12712;g981154bb68_0_24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3" name="Shape 13503"/>
        <p:cNvGrpSpPr/>
        <p:nvPr/>
      </p:nvGrpSpPr>
      <p:grpSpPr>
        <a:xfrm>
          <a:off x="0" y="0"/>
          <a:ext cx="0" cy="0"/>
          <a:chOff x="0" y="0"/>
          <a:chExt cx="0" cy="0"/>
        </a:xfrm>
      </p:grpSpPr>
      <p:sp>
        <p:nvSpPr>
          <p:cNvPr id="13504" name="Google Shape;13504;g981154bb68_0_25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05" name="Google Shape;13505;g981154bb68_0_25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44" name="Shape 14244"/>
        <p:cNvGrpSpPr/>
        <p:nvPr/>
      </p:nvGrpSpPr>
      <p:grpSpPr>
        <a:xfrm>
          <a:off x="0" y="0"/>
          <a:ext cx="0" cy="0"/>
          <a:chOff x="0" y="0"/>
          <a:chExt cx="0" cy="0"/>
        </a:xfrm>
      </p:grpSpPr>
      <p:sp>
        <p:nvSpPr>
          <p:cNvPr id="14245" name="Google Shape;14245;g981154bb68_0_25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46" name="Google Shape;14246;g981154bb68_0_25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7" name="Shape 14937"/>
        <p:cNvGrpSpPr/>
        <p:nvPr/>
      </p:nvGrpSpPr>
      <p:grpSpPr>
        <a:xfrm>
          <a:off x="0" y="0"/>
          <a:ext cx="0" cy="0"/>
          <a:chOff x="0" y="0"/>
          <a:chExt cx="0" cy="0"/>
        </a:xfrm>
      </p:grpSpPr>
      <p:sp>
        <p:nvSpPr>
          <p:cNvPr id="14938" name="Google Shape;14938;g981154bb68_0_26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39" name="Google Shape;14939;g981154bb68_0_26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39" name="Shape 15239"/>
        <p:cNvGrpSpPr/>
        <p:nvPr/>
      </p:nvGrpSpPr>
      <p:grpSpPr>
        <a:xfrm>
          <a:off x="0" y="0"/>
          <a:ext cx="0" cy="0"/>
          <a:chOff x="0" y="0"/>
          <a:chExt cx="0" cy="0"/>
        </a:xfrm>
      </p:grpSpPr>
      <p:sp>
        <p:nvSpPr>
          <p:cNvPr id="15240" name="Google Shape;15240;g981154bb68_0_26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41" name="Google Shape;15241;g981154bb68_0_26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3" name="Shape 15873"/>
        <p:cNvGrpSpPr/>
        <p:nvPr/>
      </p:nvGrpSpPr>
      <p:grpSpPr>
        <a:xfrm>
          <a:off x="0" y="0"/>
          <a:ext cx="0" cy="0"/>
          <a:chOff x="0" y="0"/>
          <a:chExt cx="0" cy="0"/>
        </a:xfrm>
      </p:grpSpPr>
      <p:sp>
        <p:nvSpPr>
          <p:cNvPr id="15874" name="Google Shape;15874;SLIDES_API227581718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75" name="Google Shape;15875;SLIDES_API227581718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7" name="Shape 15987"/>
        <p:cNvGrpSpPr/>
        <p:nvPr/>
      </p:nvGrpSpPr>
      <p:grpSpPr>
        <a:xfrm>
          <a:off x="0" y="0"/>
          <a:ext cx="0" cy="0"/>
          <a:chOff x="0" y="0"/>
          <a:chExt cx="0" cy="0"/>
        </a:xfrm>
      </p:grpSpPr>
      <p:sp>
        <p:nvSpPr>
          <p:cNvPr id="15988" name="Google Shape;15988;SLIDES_API227581718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89" name="Google Shape;15989;SLIDES_API227581718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0" name="Shape 16030"/>
        <p:cNvGrpSpPr/>
        <p:nvPr/>
      </p:nvGrpSpPr>
      <p:grpSpPr>
        <a:xfrm>
          <a:off x="0" y="0"/>
          <a:ext cx="0" cy="0"/>
          <a:chOff x="0" y="0"/>
          <a:chExt cx="0" cy="0"/>
        </a:xfrm>
      </p:grpSpPr>
      <p:sp>
        <p:nvSpPr>
          <p:cNvPr id="16031" name="Google Shape;16031;SLIDES_API227581718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2" name="Google Shape;16032;SLIDES_API227581718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7" name="Shape 16407"/>
        <p:cNvGrpSpPr/>
        <p:nvPr/>
      </p:nvGrpSpPr>
      <p:grpSpPr>
        <a:xfrm>
          <a:off x="0" y="0"/>
          <a:ext cx="0" cy="0"/>
          <a:chOff x="0" y="0"/>
          <a:chExt cx="0" cy="0"/>
        </a:xfrm>
      </p:grpSpPr>
      <p:sp>
        <p:nvSpPr>
          <p:cNvPr id="16408" name="Google Shape;16408;SLIDES_API227581718_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09" name="Google Shape;16409;SLIDES_API227581718_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3" name="Shape 17313"/>
        <p:cNvGrpSpPr/>
        <p:nvPr/>
      </p:nvGrpSpPr>
      <p:grpSpPr>
        <a:xfrm>
          <a:off x="0" y="0"/>
          <a:ext cx="0" cy="0"/>
          <a:chOff x="0" y="0"/>
          <a:chExt cx="0" cy="0"/>
        </a:xfrm>
      </p:grpSpPr>
      <p:sp>
        <p:nvSpPr>
          <p:cNvPr id="17314" name="Google Shape;17314;SLIDES_API227581718_1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15" name="Google Shape;17315;SLIDES_API227581718_1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1" name="Shape 18071"/>
        <p:cNvGrpSpPr/>
        <p:nvPr/>
      </p:nvGrpSpPr>
      <p:grpSpPr>
        <a:xfrm>
          <a:off x="0" y="0"/>
          <a:ext cx="0" cy="0"/>
          <a:chOff x="0" y="0"/>
          <a:chExt cx="0" cy="0"/>
        </a:xfrm>
      </p:grpSpPr>
      <p:sp>
        <p:nvSpPr>
          <p:cNvPr id="18072" name="Google Shape;18072;SLIDES_API227581718_2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73" name="Google Shape;18073;SLIDES_API227581718_2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2" name="Shape 18252"/>
        <p:cNvGrpSpPr/>
        <p:nvPr/>
      </p:nvGrpSpPr>
      <p:grpSpPr>
        <a:xfrm>
          <a:off x="0" y="0"/>
          <a:ext cx="0" cy="0"/>
          <a:chOff x="0" y="0"/>
          <a:chExt cx="0" cy="0"/>
        </a:xfrm>
      </p:grpSpPr>
      <p:sp>
        <p:nvSpPr>
          <p:cNvPr id="18253" name="Google Shape;18253;SLIDES_API227581718_2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54" name="Google Shape;18254;SLIDES_API227581718_2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2" name="Shape 18552"/>
        <p:cNvGrpSpPr/>
        <p:nvPr/>
      </p:nvGrpSpPr>
      <p:grpSpPr>
        <a:xfrm>
          <a:off x="0" y="0"/>
          <a:ext cx="0" cy="0"/>
          <a:chOff x="0" y="0"/>
          <a:chExt cx="0" cy="0"/>
        </a:xfrm>
      </p:grpSpPr>
      <p:sp>
        <p:nvSpPr>
          <p:cNvPr id="18553" name="Google Shape;18553;g981154bb68_0_27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54" name="Google Shape;18554;g981154bb68_0_27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 name="Google Shape;10;p2"/>
          <p:cNvGrpSpPr/>
          <p:nvPr/>
        </p:nvGrpSpPr>
        <p:grpSpPr>
          <a:xfrm>
            <a:off x="11305696" y="809852"/>
            <a:ext cx="1023582" cy="1580619"/>
            <a:chOff x="8333966" y="4151983"/>
            <a:chExt cx="1255621" cy="1938935"/>
          </a:xfrm>
        </p:grpSpPr>
        <p:sp>
          <p:nvSpPr>
            <p:cNvPr id="11" name="Google Shape;11;p2"/>
            <p:cNvSpPr/>
            <p:nvPr/>
          </p:nvSpPr>
          <p:spPr>
            <a:xfrm>
              <a:off x="8333966" y="4151983"/>
              <a:ext cx="1174895" cy="1386228"/>
            </a:xfrm>
            <a:custGeom>
              <a:rect b="b" l="l" r="r" t="t"/>
              <a:pathLst>
                <a:path extrusionOk="0" h="26874" w="22777">
                  <a:moveTo>
                    <a:pt x="10161" y="1"/>
                  </a:moveTo>
                  <a:cubicBezTo>
                    <a:pt x="6346" y="1"/>
                    <a:pt x="2804" y="2472"/>
                    <a:pt x="1980" y="7838"/>
                  </a:cubicBezTo>
                  <a:cubicBezTo>
                    <a:pt x="1" y="19886"/>
                    <a:pt x="14974" y="19910"/>
                    <a:pt x="18969" y="24557"/>
                  </a:cubicBezTo>
                  <a:cubicBezTo>
                    <a:pt x="19457" y="25109"/>
                    <a:pt x="19784" y="25586"/>
                    <a:pt x="19997" y="25962"/>
                  </a:cubicBezTo>
                  <a:lnTo>
                    <a:pt x="19997" y="25962"/>
                  </a:lnTo>
                  <a:cubicBezTo>
                    <a:pt x="19742" y="24629"/>
                    <a:pt x="19601" y="21729"/>
                    <a:pt x="20690" y="16566"/>
                  </a:cubicBezTo>
                  <a:cubicBezTo>
                    <a:pt x="22776" y="6063"/>
                    <a:pt x="16135" y="1"/>
                    <a:pt x="10161" y="1"/>
                  </a:cubicBezTo>
                  <a:close/>
                  <a:moveTo>
                    <a:pt x="19997" y="25962"/>
                  </a:moveTo>
                  <a:cubicBezTo>
                    <a:pt x="20118" y="26594"/>
                    <a:pt x="20264" y="26873"/>
                    <a:pt x="20318" y="26873"/>
                  </a:cubicBezTo>
                  <a:cubicBezTo>
                    <a:pt x="20376" y="26873"/>
                    <a:pt x="20322" y="26537"/>
                    <a:pt x="19997" y="25962"/>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8791812" y="4513783"/>
              <a:ext cx="797775" cy="1577135"/>
            </a:xfrm>
            <a:custGeom>
              <a:rect b="b" l="l" r="r" t="t"/>
              <a:pathLst>
                <a:path extrusionOk="0" h="30575" w="15466">
                  <a:moveTo>
                    <a:pt x="0" y="0"/>
                  </a:moveTo>
                  <a:lnTo>
                    <a:pt x="0" y="0"/>
                  </a:lnTo>
                  <a:cubicBezTo>
                    <a:pt x="6909" y="8999"/>
                    <a:pt x="11692" y="19461"/>
                    <a:pt x="13978" y="30574"/>
                  </a:cubicBezTo>
                  <a:lnTo>
                    <a:pt x="15466" y="30242"/>
                  </a:lnTo>
                  <a:cubicBezTo>
                    <a:pt x="12663" y="19117"/>
                    <a:pt x="7377" y="8778"/>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 name="Google Shape;13;p2"/>
          <p:cNvSpPr/>
          <p:nvPr/>
        </p:nvSpPr>
        <p:spPr>
          <a:xfrm>
            <a:off x="8051828" y="1044497"/>
            <a:ext cx="462643" cy="675112"/>
          </a:xfrm>
          <a:custGeom>
            <a:rect b="b" l="l" r="r" t="t"/>
            <a:pathLst>
              <a:path extrusionOk="0" h="13088" w="8969">
                <a:moveTo>
                  <a:pt x="5023" y="1"/>
                </a:moveTo>
                <a:cubicBezTo>
                  <a:pt x="5256" y="3455"/>
                  <a:pt x="1605" y="4094"/>
                  <a:pt x="794" y="7709"/>
                </a:cubicBezTo>
                <a:cubicBezTo>
                  <a:pt x="0" y="11071"/>
                  <a:pt x="1986" y="13087"/>
                  <a:pt x="4095" y="13087"/>
                </a:cubicBezTo>
                <a:cubicBezTo>
                  <a:pt x="5680" y="13087"/>
                  <a:pt x="7335" y="11950"/>
                  <a:pt x="7936" y="9393"/>
                </a:cubicBezTo>
                <a:cubicBezTo>
                  <a:pt x="8969" y="4807"/>
                  <a:pt x="5269" y="3516"/>
                  <a:pt x="5023"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8253155" y="788958"/>
            <a:ext cx="92642" cy="782558"/>
          </a:xfrm>
          <a:custGeom>
            <a:rect b="b" l="l" r="r" t="t"/>
            <a:pathLst>
              <a:path extrusionOk="0" h="15171" w="1796">
                <a:moveTo>
                  <a:pt x="591" y="0"/>
                </a:moveTo>
                <a:lnTo>
                  <a:pt x="1" y="160"/>
                </a:lnTo>
                <a:cubicBezTo>
                  <a:pt x="1390" y="5065"/>
                  <a:pt x="1390" y="10265"/>
                  <a:pt x="1" y="15170"/>
                </a:cubicBezTo>
                <a:cubicBezTo>
                  <a:pt x="1587" y="10265"/>
                  <a:pt x="1796" y="5016"/>
                  <a:pt x="59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92098" y="25784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92098" y="25784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043028" y="25936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061443" y="38638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056336" y="38638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677153" y="39151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74028" y="-586490"/>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274028" y="-643901"/>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39604" y="-69806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05413" y="38634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18242" y="39955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429256" y="932512"/>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778005" y="1151015"/>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 name="Google Shape;28;p2"/>
          <p:cNvGrpSpPr/>
          <p:nvPr/>
        </p:nvGrpSpPr>
        <p:grpSpPr>
          <a:xfrm rot="-7186932">
            <a:off x="7400603" y="3954203"/>
            <a:ext cx="2316852" cy="1038139"/>
            <a:chOff x="9701643" y="3353072"/>
            <a:chExt cx="3041201" cy="1362706"/>
          </a:xfrm>
        </p:grpSpPr>
        <p:sp>
          <p:nvSpPr>
            <p:cNvPr id="29" name="Google Shape;29;p2"/>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 name="Google Shape;31;p2"/>
          <p:cNvSpPr/>
          <p:nvPr/>
        </p:nvSpPr>
        <p:spPr>
          <a:xfrm>
            <a:off x="7220163" y="-884533"/>
            <a:ext cx="1847272" cy="2411430"/>
          </a:xfrm>
          <a:custGeom>
            <a:rect b="b" l="l" r="r" t="t"/>
            <a:pathLst>
              <a:path extrusionOk="0" h="46749" w="35812">
                <a:moveTo>
                  <a:pt x="25790" y="0"/>
                </a:moveTo>
                <a:cubicBezTo>
                  <a:pt x="21119" y="0"/>
                  <a:pt x="19432" y="3456"/>
                  <a:pt x="19412" y="9725"/>
                </a:cubicBezTo>
                <a:cubicBezTo>
                  <a:pt x="19080" y="20101"/>
                  <a:pt x="9725" y="16400"/>
                  <a:pt x="7881" y="28386"/>
                </a:cubicBezTo>
                <a:cubicBezTo>
                  <a:pt x="6873" y="34632"/>
                  <a:pt x="7328" y="33820"/>
                  <a:pt x="3615" y="37705"/>
                </a:cubicBezTo>
                <a:cubicBezTo>
                  <a:pt x="1316" y="40028"/>
                  <a:pt x="1" y="42192"/>
                  <a:pt x="2189" y="44577"/>
                </a:cubicBezTo>
                <a:cubicBezTo>
                  <a:pt x="3600" y="46110"/>
                  <a:pt x="4973" y="46748"/>
                  <a:pt x="6305" y="46748"/>
                </a:cubicBezTo>
                <a:cubicBezTo>
                  <a:pt x="12168" y="46748"/>
                  <a:pt x="17226" y="34381"/>
                  <a:pt x="21133" y="31656"/>
                </a:cubicBezTo>
                <a:cubicBezTo>
                  <a:pt x="24821" y="28952"/>
                  <a:pt x="31030" y="27440"/>
                  <a:pt x="31362" y="19129"/>
                </a:cubicBezTo>
                <a:cubicBezTo>
                  <a:pt x="31435" y="16093"/>
                  <a:pt x="31079" y="13474"/>
                  <a:pt x="32210" y="10499"/>
                </a:cubicBezTo>
                <a:cubicBezTo>
                  <a:pt x="33992" y="5496"/>
                  <a:pt x="35812" y="2238"/>
                  <a:pt x="29493" y="554"/>
                </a:cubicBezTo>
                <a:cubicBezTo>
                  <a:pt x="28091" y="182"/>
                  <a:pt x="26862" y="0"/>
                  <a:pt x="25790"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7392346" y="-1141621"/>
            <a:ext cx="1437965" cy="2484007"/>
          </a:xfrm>
          <a:custGeom>
            <a:rect b="b" l="l" r="r" t="t"/>
            <a:pathLst>
              <a:path extrusionOk="0" h="48156" w="27877">
                <a:moveTo>
                  <a:pt x="4664" y="42060"/>
                </a:moveTo>
                <a:cubicBezTo>
                  <a:pt x="1155" y="43298"/>
                  <a:pt x="0" y="43786"/>
                  <a:pt x="151" y="43786"/>
                </a:cubicBezTo>
                <a:cubicBezTo>
                  <a:pt x="336" y="43786"/>
                  <a:pt x="2489" y="43050"/>
                  <a:pt x="4664" y="42060"/>
                </a:cubicBezTo>
                <a:close/>
                <a:moveTo>
                  <a:pt x="27214" y="1"/>
                </a:moveTo>
                <a:cubicBezTo>
                  <a:pt x="26911" y="1"/>
                  <a:pt x="26980" y="622"/>
                  <a:pt x="26216" y="3891"/>
                </a:cubicBezTo>
                <a:cubicBezTo>
                  <a:pt x="24336" y="11463"/>
                  <a:pt x="25368" y="8341"/>
                  <a:pt x="20438" y="12508"/>
                </a:cubicBezTo>
                <a:cubicBezTo>
                  <a:pt x="19986" y="12890"/>
                  <a:pt x="19806" y="13044"/>
                  <a:pt x="19829" y="13044"/>
                </a:cubicBezTo>
                <a:cubicBezTo>
                  <a:pt x="19907" y="13044"/>
                  <a:pt x="22232" y="11338"/>
                  <a:pt x="24311" y="10554"/>
                </a:cubicBezTo>
                <a:lnTo>
                  <a:pt x="24311" y="10554"/>
                </a:lnTo>
                <a:cubicBezTo>
                  <a:pt x="18803" y="26437"/>
                  <a:pt x="22627" y="17352"/>
                  <a:pt x="8760" y="27359"/>
                </a:cubicBezTo>
                <a:cubicBezTo>
                  <a:pt x="12534" y="24999"/>
                  <a:pt x="14624" y="23671"/>
                  <a:pt x="19652" y="22122"/>
                </a:cubicBezTo>
                <a:lnTo>
                  <a:pt x="19652" y="22122"/>
                </a:lnTo>
                <a:cubicBezTo>
                  <a:pt x="19025" y="23474"/>
                  <a:pt x="15288" y="30998"/>
                  <a:pt x="14070" y="31883"/>
                </a:cubicBezTo>
                <a:cubicBezTo>
                  <a:pt x="13394" y="32375"/>
                  <a:pt x="12509" y="31944"/>
                  <a:pt x="8477" y="34059"/>
                </a:cubicBezTo>
                <a:cubicBezTo>
                  <a:pt x="10296" y="33358"/>
                  <a:pt x="11796" y="32891"/>
                  <a:pt x="13751" y="32657"/>
                </a:cubicBezTo>
                <a:lnTo>
                  <a:pt x="13751" y="32657"/>
                </a:lnTo>
                <a:cubicBezTo>
                  <a:pt x="12067" y="35337"/>
                  <a:pt x="9805" y="38300"/>
                  <a:pt x="9018" y="39345"/>
                </a:cubicBezTo>
                <a:cubicBezTo>
                  <a:pt x="8296" y="40240"/>
                  <a:pt x="6472" y="41237"/>
                  <a:pt x="4664" y="42060"/>
                </a:cubicBezTo>
                <a:lnTo>
                  <a:pt x="4664" y="42060"/>
                </a:lnTo>
                <a:cubicBezTo>
                  <a:pt x="5520" y="41758"/>
                  <a:pt x="6515" y="41412"/>
                  <a:pt x="7666" y="41017"/>
                </a:cubicBezTo>
                <a:lnTo>
                  <a:pt x="7666" y="41017"/>
                </a:lnTo>
                <a:cubicBezTo>
                  <a:pt x="5312" y="43929"/>
                  <a:pt x="1778" y="47619"/>
                  <a:pt x="1313" y="48102"/>
                </a:cubicBezTo>
                <a:lnTo>
                  <a:pt x="1313" y="48102"/>
                </a:lnTo>
                <a:cubicBezTo>
                  <a:pt x="1412" y="48000"/>
                  <a:pt x="1657" y="47747"/>
                  <a:pt x="2084" y="47311"/>
                </a:cubicBezTo>
                <a:cubicBezTo>
                  <a:pt x="4297" y="45049"/>
                  <a:pt x="6129" y="43217"/>
                  <a:pt x="9485" y="39038"/>
                </a:cubicBezTo>
                <a:lnTo>
                  <a:pt x="9485" y="39038"/>
                </a:lnTo>
                <a:cubicBezTo>
                  <a:pt x="9239" y="41632"/>
                  <a:pt x="8514" y="44816"/>
                  <a:pt x="7346" y="47151"/>
                </a:cubicBezTo>
                <a:cubicBezTo>
                  <a:pt x="8059" y="45811"/>
                  <a:pt x="8612" y="44398"/>
                  <a:pt x="8993" y="42935"/>
                </a:cubicBezTo>
                <a:cubicBezTo>
                  <a:pt x="10653" y="36554"/>
                  <a:pt x="8071" y="41201"/>
                  <a:pt x="14894" y="31465"/>
                </a:cubicBezTo>
                <a:cubicBezTo>
                  <a:pt x="15155" y="31068"/>
                  <a:pt x="15250" y="30945"/>
                  <a:pt x="15284" y="30945"/>
                </a:cubicBezTo>
                <a:cubicBezTo>
                  <a:pt x="15321" y="30945"/>
                  <a:pt x="15287" y="31087"/>
                  <a:pt x="15312" y="31182"/>
                </a:cubicBezTo>
                <a:cubicBezTo>
                  <a:pt x="15767" y="32645"/>
                  <a:pt x="15878" y="34120"/>
                  <a:pt x="15865" y="35706"/>
                </a:cubicBezTo>
                <a:cubicBezTo>
                  <a:pt x="15840" y="36210"/>
                  <a:pt x="15842" y="36417"/>
                  <a:pt x="15860" y="36417"/>
                </a:cubicBezTo>
                <a:cubicBezTo>
                  <a:pt x="15911" y="36417"/>
                  <a:pt x="16090" y="34669"/>
                  <a:pt x="16099" y="33370"/>
                </a:cubicBezTo>
                <a:cubicBezTo>
                  <a:pt x="16025" y="29461"/>
                  <a:pt x="14833" y="31526"/>
                  <a:pt x="17562" y="26953"/>
                </a:cubicBezTo>
                <a:cubicBezTo>
                  <a:pt x="20466" y="21831"/>
                  <a:pt x="21056" y="20018"/>
                  <a:pt x="21333" y="20018"/>
                </a:cubicBezTo>
                <a:cubicBezTo>
                  <a:pt x="21484" y="20018"/>
                  <a:pt x="21543" y="20548"/>
                  <a:pt x="21828" y="21372"/>
                </a:cubicBezTo>
                <a:cubicBezTo>
                  <a:pt x="22946" y="24826"/>
                  <a:pt x="23241" y="28097"/>
                  <a:pt x="22492" y="32559"/>
                </a:cubicBezTo>
                <a:cubicBezTo>
                  <a:pt x="23500" y="28195"/>
                  <a:pt x="23315" y="23597"/>
                  <a:pt x="22110" y="19872"/>
                </a:cubicBezTo>
                <a:cubicBezTo>
                  <a:pt x="21631" y="18409"/>
                  <a:pt x="21361" y="19848"/>
                  <a:pt x="23327" y="15078"/>
                </a:cubicBezTo>
                <a:cubicBezTo>
                  <a:pt x="25066" y="10971"/>
                  <a:pt x="25364" y="8644"/>
                  <a:pt x="25781" y="8644"/>
                </a:cubicBezTo>
                <a:cubicBezTo>
                  <a:pt x="26024" y="8644"/>
                  <a:pt x="26307" y="9437"/>
                  <a:pt x="26942" y="11132"/>
                </a:cubicBezTo>
                <a:cubicBezTo>
                  <a:pt x="27337" y="12184"/>
                  <a:pt x="27614" y="13403"/>
                  <a:pt x="27643" y="13403"/>
                </a:cubicBezTo>
                <a:cubicBezTo>
                  <a:pt x="27660" y="13403"/>
                  <a:pt x="27591" y="12981"/>
                  <a:pt x="27409" y="11857"/>
                </a:cubicBezTo>
                <a:cubicBezTo>
                  <a:pt x="26106" y="4505"/>
                  <a:pt x="25036" y="12029"/>
                  <a:pt x="27876" y="178"/>
                </a:cubicBezTo>
                <a:cubicBezTo>
                  <a:pt x="27532" y="109"/>
                  <a:pt x="27340" y="1"/>
                  <a:pt x="27214" y="1"/>
                </a:cubicBezTo>
                <a:close/>
                <a:moveTo>
                  <a:pt x="1313" y="48102"/>
                </a:moveTo>
                <a:cubicBezTo>
                  <a:pt x="1278" y="48138"/>
                  <a:pt x="1261" y="48155"/>
                  <a:pt x="1262" y="48155"/>
                </a:cubicBezTo>
                <a:cubicBezTo>
                  <a:pt x="1262" y="48155"/>
                  <a:pt x="1279" y="48137"/>
                  <a:pt x="1313" y="4810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8170107" y="974758"/>
            <a:ext cx="2019764" cy="1497595"/>
          </a:xfrm>
          <a:custGeom>
            <a:rect b="b" l="l" r="r" t="t"/>
            <a:pathLst>
              <a:path extrusionOk="0" h="29033" w="39156">
                <a:moveTo>
                  <a:pt x="39155" y="0"/>
                </a:moveTo>
                <a:lnTo>
                  <a:pt x="39155" y="0"/>
                </a:lnTo>
                <a:cubicBezTo>
                  <a:pt x="39153" y="3"/>
                  <a:pt x="39150" y="6"/>
                  <a:pt x="39148" y="9"/>
                </a:cubicBezTo>
                <a:lnTo>
                  <a:pt x="39148" y="9"/>
                </a:lnTo>
                <a:cubicBezTo>
                  <a:pt x="39150" y="6"/>
                  <a:pt x="39153" y="3"/>
                  <a:pt x="39155" y="0"/>
                </a:cubicBezTo>
                <a:close/>
                <a:moveTo>
                  <a:pt x="39148" y="9"/>
                </a:moveTo>
                <a:cubicBezTo>
                  <a:pt x="38147" y="1109"/>
                  <a:pt x="35619" y="1488"/>
                  <a:pt x="32455" y="1758"/>
                </a:cubicBezTo>
                <a:cubicBezTo>
                  <a:pt x="15847" y="3135"/>
                  <a:pt x="11876" y="4033"/>
                  <a:pt x="1" y="25718"/>
                </a:cubicBezTo>
                <a:cubicBezTo>
                  <a:pt x="4745" y="27904"/>
                  <a:pt x="9598" y="29033"/>
                  <a:pt x="14181" y="29033"/>
                </a:cubicBezTo>
                <a:cubicBezTo>
                  <a:pt x="25581" y="29033"/>
                  <a:pt x="35312" y="22045"/>
                  <a:pt x="37557" y="6946"/>
                </a:cubicBezTo>
                <a:cubicBezTo>
                  <a:pt x="38035" y="3648"/>
                  <a:pt x="38159" y="1107"/>
                  <a:pt x="39148" y="9"/>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8170107" y="974758"/>
            <a:ext cx="2035033" cy="1494912"/>
          </a:xfrm>
          <a:custGeom>
            <a:rect b="b" l="l" r="r" t="t"/>
            <a:pathLst>
              <a:path extrusionOk="0" h="28981" w="39452">
                <a:moveTo>
                  <a:pt x="39155" y="0"/>
                </a:moveTo>
                <a:cubicBezTo>
                  <a:pt x="39147" y="10"/>
                  <a:pt x="39138" y="19"/>
                  <a:pt x="39130" y="29"/>
                </a:cubicBezTo>
                <a:lnTo>
                  <a:pt x="39130" y="29"/>
                </a:lnTo>
                <a:cubicBezTo>
                  <a:pt x="39138" y="20"/>
                  <a:pt x="39147" y="10"/>
                  <a:pt x="39155" y="0"/>
                </a:cubicBezTo>
                <a:close/>
                <a:moveTo>
                  <a:pt x="39130" y="29"/>
                </a:moveTo>
                <a:lnTo>
                  <a:pt x="39130" y="29"/>
                </a:lnTo>
                <a:cubicBezTo>
                  <a:pt x="28561" y="11866"/>
                  <a:pt x="15060" y="20731"/>
                  <a:pt x="1" y="25718"/>
                </a:cubicBezTo>
                <a:cubicBezTo>
                  <a:pt x="4920" y="27982"/>
                  <a:pt x="9677" y="28981"/>
                  <a:pt x="14023" y="28981"/>
                </a:cubicBezTo>
                <a:cubicBezTo>
                  <a:pt x="20179" y="28981"/>
                  <a:pt x="25510" y="26977"/>
                  <a:pt x="29308" y="23727"/>
                </a:cubicBezTo>
                <a:cubicBezTo>
                  <a:pt x="39452" y="14857"/>
                  <a:pt x="36692" y="2814"/>
                  <a:pt x="39130" y="29"/>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8281112" y="849825"/>
            <a:ext cx="2020332" cy="1617060"/>
          </a:xfrm>
          <a:custGeom>
            <a:rect b="b" l="l" r="r" t="t"/>
            <a:pathLst>
              <a:path extrusionOk="0" h="31349" w="39167">
                <a:moveTo>
                  <a:pt x="4169" y="25739"/>
                </a:moveTo>
                <a:cubicBezTo>
                  <a:pt x="2318" y="26443"/>
                  <a:pt x="0" y="27461"/>
                  <a:pt x="71" y="27461"/>
                </a:cubicBezTo>
                <a:cubicBezTo>
                  <a:pt x="117" y="27461"/>
                  <a:pt x="1208" y="27016"/>
                  <a:pt x="4169" y="25739"/>
                </a:cubicBezTo>
                <a:close/>
                <a:moveTo>
                  <a:pt x="38614" y="0"/>
                </a:moveTo>
                <a:cubicBezTo>
                  <a:pt x="32791" y="6782"/>
                  <a:pt x="31474" y="8333"/>
                  <a:pt x="29396" y="8333"/>
                </a:cubicBezTo>
                <a:cubicBezTo>
                  <a:pt x="29210" y="8333"/>
                  <a:pt x="29018" y="8321"/>
                  <a:pt x="28816" y="8299"/>
                </a:cubicBezTo>
                <a:cubicBezTo>
                  <a:pt x="26000" y="7990"/>
                  <a:pt x="22780" y="5585"/>
                  <a:pt x="19843" y="5585"/>
                </a:cubicBezTo>
                <a:cubicBezTo>
                  <a:pt x="19498" y="5585"/>
                  <a:pt x="19157" y="5619"/>
                  <a:pt x="18821" y="5692"/>
                </a:cubicBezTo>
                <a:cubicBezTo>
                  <a:pt x="18996" y="5673"/>
                  <a:pt x="19172" y="5664"/>
                  <a:pt x="19349" y="5664"/>
                </a:cubicBezTo>
                <a:cubicBezTo>
                  <a:pt x="22644" y="5664"/>
                  <a:pt x="26220" y="8884"/>
                  <a:pt x="29431" y="8884"/>
                </a:cubicBezTo>
                <a:cubicBezTo>
                  <a:pt x="29738" y="8884"/>
                  <a:pt x="30041" y="8855"/>
                  <a:pt x="30340" y="8790"/>
                </a:cubicBezTo>
                <a:lnTo>
                  <a:pt x="30340" y="8790"/>
                </a:lnTo>
                <a:cubicBezTo>
                  <a:pt x="25901" y="12873"/>
                  <a:pt x="24054" y="14363"/>
                  <a:pt x="22346" y="14363"/>
                </a:cubicBezTo>
                <a:cubicBezTo>
                  <a:pt x="20403" y="14363"/>
                  <a:pt x="18638" y="12435"/>
                  <a:pt x="13437" y="10204"/>
                </a:cubicBezTo>
                <a:cubicBezTo>
                  <a:pt x="12836" y="9942"/>
                  <a:pt x="12159" y="9724"/>
                  <a:pt x="11513" y="9724"/>
                </a:cubicBezTo>
                <a:cubicBezTo>
                  <a:pt x="11127" y="9724"/>
                  <a:pt x="10753" y="9802"/>
                  <a:pt x="10412" y="9995"/>
                </a:cubicBezTo>
                <a:cubicBezTo>
                  <a:pt x="10712" y="9856"/>
                  <a:pt x="11029" y="9793"/>
                  <a:pt x="11361" y="9793"/>
                </a:cubicBezTo>
                <a:cubicBezTo>
                  <a:pt x="13583" y="9793"/>
                  <a:pt x="16510" y="12585"/>
                  <a:pt x="19633" y="13954"/>
                </a:cubicBezTo>
                <a:cubicBezTo>
                  <a:pt x="20998" y="14555"/>
                  <a:pt x="21997" y="14679"/>
                  <a:pt x="22619" y="14679"/>
                </a:cubicBezTo>
                <a:cubicBezTo>
                  <a:pt x="23051" y="14679"/>
                  <a:pt x="23301" y="14619"/>
                  <a:pt x="23366" y="14619"/>
                </a:cubicBezTo>
                <a:cubicBezTo>
                  <a:pt x="23434" y="14619"/>
                  <a:pt x="23293" y="14686"/>
                  <a:pt x="22940" y="14962"/>
                </a:cubicBezTo>
                <a:cubicBezTo>
                  <a:pt x="16699" y="19377"/>
                  <a:pt x="15863" y="19965"/>
                  <a:pt x="14703" y="19965"/>
                </a:cubicBezTo>
                <a:cubicBezTo>
                  <a:pt x="14691" y="19965"/>
                  <a:pt x="14678" y="19965"/>
                  <a:pt x="14666" y="19965"/>
                </a:cubicBezTo>
                <a:cubicBezTo>
                  <a:pt x="11459" y="19881"/>
                  <a:pt x="8009" y="15435"/>
                  <a:pt x="6039" y="15435"/>
                </a:cubicBezTo>
                <a:cubicBezTo>
                  <a:pt x="5706" y="15435"/>
                  <a:pt x="5416" y="15562"/>
                  <a:pt x="5175" y="15859"/>
                </a:cubicBezTo>
                <a:cubicBezTo>
                  <a:pt x="5404" y="15609"/>
                  <a:pt x="5670" y="15500"/>
                  <a:pt x="5970" y="15500"/>
                </a:cubicBezTo>
                <a:cubicBezTo>
                  <a:pt x="7952" y="15500"/>
                  <a:pt x="11388" y="20238"/>
                  <a:pt x="14750" y="20238"/>
                </a:cubicBezTo>
                <a:cubicBezTo>
                  <a:pt x="14858" y="20238"/>
                  <a:pt x="14965" y="20233"/>
                  <a:pt x="15072" y="20223"/>
                </a:cubicBezTo>
                <a:lnTo>
                  <a:pt x="15072" y="20223"/>
                </a:lnTo>
                <a:cubicBezTo>
                  <a:pt x="10560" y="22793"/>
                  <a:pt x="9724" y="23174"/>
                  <a:pt x="7179" y="24391"/>
                </a:cubicBezTo>
                <a:cubicBezTo>
                  <a:pt x="6979" y="24484"/>
                  <a:pt x="6781" y="24525"/>
                  <a:pt x="6585" y="24525"/>
                </a:cubicBezTo>
                <a:cubicBezTo>
                  <a:pt x="5014" y="24525"/>
                  <a:pt x="3590" y="21861"/>
                  <a:pt x="2166" y="21861"/>
                </a:cubicBezTo>
                <a:cubicBezTo>
                  <a:pt x="1635" y="21861"/>
                  <a:pt x="1104" y="22231"/>
                  <a:pt x="565" y="23247"/>
                </a:cubicBezTo>
                <a:cubicBezTo>
                  <a:pt x="1152" y="22303"/>
                  <a:pt x="1679" y="21955"/>
                  <a:pt x="2184" y="21955"/>
                </a:cubicBezTo>
                <a:cubicBezTo>
                  <a:pt x="3436" y="21955"/>
                  <a:pt x="4554" y="24092"/>
                  <a:pt x="6122" y="24600"/>
                </a:cubicBezTo>
                <a:cubicBezTo>
                  <a:pt x="6393" y="24686"/>
                  <a:pt x="6897" y="24538"/>
                  <a:pt x="6319" y="24809"/>
                </a:cubicBezTo>
                <a:cubicBezTo>
                  <a:pt x="5512" y="25159"/>
                  <a:pt x="4798" y="25468"/>
                  <a:pt x="4169" y="25739"/>
                </a:cubicBezTo>
                <a:lnTo>
                  <a:pt x="4169" y="25739"/>
                </a:lnTo>
                <a:cubicBezTo>
                  <a:pt x="5145" y="25368"/>
                  <a:pt x="5991" y="25085"/>
                  <a:pt x="6288" y="25085"/>
                </a:cubicBezTo>
                <a:cubicBezTo>
                  <a:pt x="6383" y="25085"/>
                  <a:pt x="6422" y="25114"/>
                  <a:pt x="6393" y="25177"/>
                </a:cubicBezTo>
                <a:cubicBezTo>
                  <a:pt x="5537" y="26987"/>
                  <a:pt x="6864" y="30284"/>
                  <a:pt x="4305" y="30284"/>
                </a:cubicBezTo>
                <a:cubicBezTo>
                  <a:pt x="3995" y="30284"/>
                  <a:pt x="3630" y="30236"/>
                  <a:pt x="3196" y="30132"/>
                </a:cubicBezTo>
                <a:lnTo>
                  <a:pt x="3196" y="30132"/>
                </a:lnTo>
                <a:cubicBezTo>
                  <a:pt x="3698" y="30287"/>
                  <a:pt x="4113" y="30358"/>
                  <a:pt x="4456" y="30358"/>
                </a:cubicBezTo>
                <a:cubicBezTo>
                  <a:pt x="6877" y="30358"/>
                  <a:pt x="5729" y="26865"/>
                  <a:pt x="6515" y="25239"/>
                </a:cubicBezTo>
                <a:cubicBezTo>
                  <a:pt x="6798" y="24637"/>
                  <a:pt x="7204" y="24587"/>
                  <a:pt x="7167" y="24538"/>
                </a:cubicBezTo>
                <a:cubicBezTo>
                  <a:pt x="13269" y="21758"/>
                  <a:pt x="14895" y="20486"/>
                  <a:pt x="15104" y="20486"/>
                </a:cubicBezTo>
                <a:cubicBezTo>
                  <a:pt x="15166" y="20486"/>
                  <a:pt x="15105" y="20597"/>
                  <a:pt x="14998" y="20813"/>
                </a:cubicBezTo>
                <a:cubicBezTo>
                  <a:pt x="13400" y="23960"/>
                  <a:pt x="16682" y="30451"/>
                  <a:pt x="12699" y="31349"/>
                </a:cubicBezTo>
                <a:cubicBezTo>
                  <a:pt x="16817" y="30623"/>
                  <a:pt x="13769" y="23542"/>
                  <a:pt x="15219" y="20936"/>
                </a:cubicBezTo>
                <a:cubicBezTo>
                  <a:pt x="15748" y="19953"/>
                  <a:pt x="16977" y="19350"/>
                  <a:pt x="19030" y="18035"/>
                </a:cubicBezTo>
                <a:cubicBezTo>
                  <a:pt x="22461" y="15926"/>
                  <a:pt x="23483" y="14898"/>
                  <a:pt x="23641" y="14898"/>
                </a:cubicBezTo>
                <a:cubicBezTo>
                  <a:pt x="23813" y="14898"/>
                  <a:pt x="22953" y="16126"/>
                  <a:pt x="23075" y="18514"/>
                </a:cubicBezTo>
                <a:cubicBezTo>
                  <a:pt x="23235" y="22350"/>
                  <a:pt x="25079" y="27341"/>
                  <a:pt x="22091" y="29320"/>
                </a:cubicBezTo>
                <a:cubicBezTo>
                  <a:pt x="25202" y="27489"/>
                  <a:pt x="23677" y="22473"/>
                  <a:pt x="23493" y="18797"/>
                </a:cubicBezTo>
                <a:cubicBezTo>
                  <a:pt x="23222" y="14076"/>
                  <a:pt x="24562" y="14654"/>
                  <a:pt x="30709" y="9184"/>
                </a:cubicBezTo>
                <a:lnTo>
                  <a:pt x="30709" y="9184"/>
                </a:lnTo>
                <a:cubicBezTo>
                  <a:pt x="29553" y="12835"/>
                  <a:pt x="33143" y="17506"/>
                  <a:pt x="31188" y="21600"/>
                </a:cubicBezTo>
                <a:cubicBezTo>
                  <a:pt x="34028" y="16904"/>
                  <a:pt x="28754" y="11458"/>
                  <a:pt x="32344" y="7684"/>
                </a:cubicBezTo>
                <a:cubicBezTo>
                  <a:pt x="33450" y="6430"/>
                  <a:pt x="35626" y="4610"/>
                  <a:pt x="39167" y="468"/>
                </a:cubicBezTo>
                <a:lnTo>
                  <a:pt x="38614"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 name="Google Shape;40;p2"/>
          <p:cNvGrpSpPr/>
          <p:nvPr/>
        </p:nvGrpSpPr>
        <p:grpSpPr>
          <a:xfrm>
            <a:off x="7652314" y="3072428"/>
            <a:ext cx="1711753" cy="1563515"/>
            <a:chOff x="7652314" y="3072428"/>
            <a:chExt cx="1711753" cy="1563515"/>
          </a:xfrm>
        </p:grpSpPr>
        <p:sp>
          <p:nvSpPr>
            <p:cNvPr id="41" name="Google Shape;41;p2"/>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2"/>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9355369" y="3304430"/>
            <a:ext cx="463159" cy="319605"/>
          </a:xfrm>
          <a:custGeom>
            <a:rect b="b" l="l" r="r" t="t"/>
            <a:pathLst>
              <a:path extrusionOk="0" h="6196" w="8979">
                <a:moveTo>
                  <a:pt x="8841" y="1592"/>
                </a:moveTo>
                <a:cubicBezTo>
                  <a:pt x="8771" y="1592"/>
                  <a:pt x="8640" y="1631"/>
                  <a:pt x="8455" y="1750"/>
                </a:cubicBezTo>
                <a:lnTo>
                  <a:pt x="8455" y="1750"/>
                </a:lnTo>
                <a:cubicBezTo>
                  <a:pt x="8873" y="1747"/>
                  <a:pt x="8979" y="1592"/>
                  <a:pt x="8841" y="1592"/>
                </a:cubicBezTo>
                <a:close/>
                <a:moveTo>
                  <a:pt x="3292" y="1"/>
                </a:moveTo>
                <a:cubicBezTo>
                  <a:pt x="1078" y="1"/>
                  <a:pt x="0" y="2150"/>
                  <a:pt x="331" y="3776"/>
                </a:cubicBezTo>
                <a:cubicBezTo>
                  <a:pt x="596" y="5075"/>
                  <a:pt x="1845" y="6196"/>
                  <a:pt x="3314" y="6196"/>
                </a:cubicBezTo>
                <a:cubicBezTo>
                  <a:pt x="4432" y="6196"/>
                  <a:pt x="5676" y="5548"/>
                  <a:pt x="6711" y="3838"/>
                </a:cubicBezTo>
                <a:cubicBezTo>
                  <a:pt x="7466" y="2575"/>
                  <a:pt x="8074" y="1994"/>
                  <a:pt x="8455" y="1750"/>
                </a:cubicBezTo>
                <a:lnTo>
                  <a:pt x="8455" y="1750"/>
                </a:lnTo>
                <a:cubicBezTo>
                  <a:pt x="8451" y="1750"/>
                  <a:pt x="8446" y="1750"/>
                  <a:pt x="8442" y="1750"/>
                </a:cubicBezTo>
                <a:cubicBezTo>
                  <a:pt x="7987" y="1750"/>
                  <a:pt x="7172" y="1572"/>
                  <a:pt x="5912" y="838"/>
                </a:cubicBezTo>
                <a:cubicBezTo>
                  <a:pt x="4916" y="246"/>
                  <a:pt x="4039" y="1"/>
                  <a:pt x="3292"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9518783" y="2067327"/>
            <a:ext cx="2640044" cy="1405726"/>
          </a:xfrm>
          <a:custGeom>
            <a:rect b="b" l="l" r="r" t="t"/>
            <a:pathLst>
              <a:path extrusionOk="0" h="27252" w="51181">
                <a:moveTo>
                  <a:pt x="50839" y="0"/>
                </a:moveTo>
                <a:cubicBezTo>
                  <a:pt x="48012" y="0"/>
                  <a:pt x="34184" y="17757"/>
                  <a:pt x="3236" y="26235"/>
                </a:cubicBezTo>
                <a:cubicBezTo>
                  <a:pt x="811" y="26891"/>
                  <a:pt x="1" y="27252"/>
                  <a:pt x="456" y="27252"/>
                </a:cubicBezTo>
                <a:cubicBezTo>
                  <a:pt x="2484" y="27252"/>
                  <a:pt x="29599" y="20112"/>
                  <a:pt x="51181" y="136"/>
                </a:cubicBezTo>
                <a:cubicBezTo>
                  <a:pt x="51094" y="44"/>
                  <a:pt x="50980" y="0"/>
                  <a:pt x="5083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0058851" y="2511039"/>
            <a:ext cx="911411" cy="419056"/>
          </a:xfrm>
          <a:custGeom>
            <a:rect b="b" l="l" r="r" t="t"/>
            <a:pathLst>
              <a:path extrusionOk="0" h="8124" w="17669">
                <a:moveTo>
                  <a:pt x="2876" y="0"/>
                </a:moveTo>
                <a:cubicBezTo>
                  <a:pt x="2419" y="0"/>
                  <a:pt x="2032" y="103"/>
                  <a:pt x="1740" y="336"/>
                </a:cubicBezTo>
                <a:cubicBezTo>
                  <a:pt x="1" y="1713"/>
                  <a:pt x="2867" y="8124"/>
                  <a:pt x="9255" y="8124"/>
                </a:cubicBezTo>
                <a:cubicBezTo>
                  <a:pt x="9367" y="8124"/>
                  <a:pt x="9481" y="8122"/>
                  <a:pt x="9596" y="8118"/>
                </a:cubicBezTo>
                <a:cubicBezTo>
                  <a:pt x="11698" y="8056"/>
                  <a:pt x="13726" y="7159"/>
                  <a:pt x="14501" y="6926"/>
                </a:cubicBezTo>
                <a:cubicBezTo>
                  <a:pt x="15366" y="6643"/>
                  <a:pt x="16020" y="6468"/>
                  <a:pt x="16491" y="6364"/>
                </a:cubicBezTo>
                <a:lnTo>
                  <a:pt x="16491" y="6364"/>
                </a:lnTo>
                <a:cubicBezTo>
                  <a:pt x="16563" y="6367"/>
                  <a:pt x="16632" y="6368"/>
                  <a:pt x="16697" y="6368"/>
                </a:cubicBezTo>
                <a:cubicBezTo>
                  <a:pt x="17365" y="6368"/>
                  <a:pt x="17669" y="6229"/>
                  <a:pt x="17380" y="6229"/>
                </a:cubicBezTo>
                <a:cubicBezTo>
                  <a:pt x="17237" y="6229"/>
                  <a:pt x="16950" y="6263"/>
                  <a:pt x="16491" y="6364"/>
                </a:cubicBezTo>
                <a:lnTo>
                  <a:pt x="16491" y="6364"/>
                </a:lnTo>
                <a:cubicBezTo>
                  <a:pt x="15971" y="6343"/>
                  <a:pt x="15281" y="6239"/>
                  <a:pt x="14501" y="5954"/>
                </a:cubicBezTo>
                <a:cubicBezTo>
                  <a:pt x="13365" y="5543"/>
                  <a:pt x="6231" y="0"/>
                  <a:pt x="2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0288755" y="2671048"/>
            <a:ext cx="1016949" cy="177702"/>
          </a:xfrm>
          <a:custGeom>
            <a:rect b="b" l="l" r="r" t="t"/>
            <a:pathLst>
              <a:path extrusionOk="0" h="3445" w="19715">
                <a:moveTo>
                  <a:pt x="0" y="0"/>
                </a:moveTo>
                <a:lnTo>
                  <a:pt x="0" y="0"/>
                </a:lnTo>
                <a:cubicBezTo>
                  <a:pt x="3379" y="2593"/>
                  <a:pt x="7313" y="3445"/>
                  <a:pt x="10739" y="3445"/>
                </a:cubicBezTo>
                <a:cubicBezTo>
                  <a:pt x="15777" y="3445"/>
                  <a:pt x="19715" y="1601"/>
                  <a:pt x="19166" y="738"/>
                </a:cubicBezTo>
                <a:lnTo>
                  <a:pt x="19166" y="738"/>
                </a:lnTo>
                <a:cubicBezTo>
                  <a:pt x="16685" y="2359"/>
                  <a:pt x="13518" y="3194"/>
                  <a:pt x="10278" y="3194"/>
                </a:cubicBezTo>
                <a:cubicBezTo>
                  <a:pt x="6660" y="3194"/>
                  <a:pt x="2950" y="215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0566114" y="2920862"/>
            <a:ext cx="517218" cy="867153"/>
          </a:xfrm>
          <a:custGeom>
            <a:rect b="b" l="l" r="r" t="t"/>
            <a:pathLst>
              <a:path extrusionOk="0" h="16811" w="10027">
                <a:moveTo>
                  <a:pt x="10027" y="1"/>
                </a:moveTo>
                <a:lnTo>
                  <a:pt x="10027" y="1"/>
                </a:lnTo>
                <a:cubicBezTo>
                  <a:pt x="6708" y="3959"/>
                  <a:pt x="2946" y="4107"/>
                  <a:pt x="1237" y="9725"/>
                </a:cubicBezTo>
                <a:cubicBezTo>
                  <a:pt x="0" y="13630"/>
                  <a:pt x="1455" y="16811"/>
                  <a:pt x="3415" y="16811"/>
                </a:cubicBezTo>
                <a:cubicBezTo>
                  <a:pt x="4806" y="16811"/>
                  <a:pt x="6451" y="15209"/>
                  <a:pt x="7568" y="11126"/>
                </a:cubicBezTo>
                <a:cubicBezTo>
                  <a:pt x="9056" y="5791"/>
                  <a:pt x="7285" y="3296"/>
                  <a:pt x="1002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0762437" y="2674195"/>
            <a:ext cx="612594" cy="908110"/>
          </a:xfrm>
          <a:custGeom>
            <a:rect b="b" l="l" r="r" t="t"/>
            <a:pathLst>
              <a:path extrusionOk="0" h="17605" w="11876">
                <a:moveTo>
                  <a:pt x="11040" y="1"/>
                </a:moveTo>
                <a:cubicBezTo>
                  <a:pt x="5582" y="3615"/>
                  <a:pt x="959" y="11507"/>
                  <a:pt x="0" y="17605"/>
                </a:cubicBezTo>
                <a:cubicBezTo>
                  <a:pt x="455" y="15171"/>
                  <a:pt x="1537" y="12405"/>
                  <a:pt x="2705" y="10253"/>
                </a:cubicBezTo>
                <a:cubicBezTo>
                  <a:pt x="7794" y="935"/>
                  <a:pt x="11876" y="1292"/>
                  <a:pt x="1104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0027489" y="3099699"/>
            <a:ext cx="667116" cy="691928"/>
          </a:xfrm>
          <a:custGeom>
            <a:rect b="b" l="l" r="r" t="t"/>
            <a:pathLst>
              <a:path extrusionOk="0" h="13414" w="12933">
                <a:moveTo>
                  <a:pt x="12933" y="1"/>
                </a:moveTo>
                <a:lnTo>
                  <a:pt x="12933" y="1"/>
                </a:lnTo>
                <a:cubicBezTo>
                  <a:pt x="11618" y="1107"/>
                  <a:pt x="10400" y="1636"/>
                  <a:pt x="9208" y="2066"/>
                </a:cubicBezTo>
                <a:cubicBezTo>
                  <a:pt x="0" y="5213"/>
                  <a:pt x="664" y="13314"/>
                  <a:pt x="3479" y="13413"/>
                </a:cubicBezTo>
                <a:cubicBezTo>
                  <a:pt x="3499" y="13413"/>
                  <a:pt x="3518" y="13414"/>
                  <a:pt x="3538" y="13414"/>
                </a:cubicBezTo>
                <a:cubicBezTo>
                  <a:pt x="5436" y="13414"/>
                  <a:pt x="8533" y="10475"/>
                  <a:pt x="9810" y="6922"/>
                </a:cubicBezTo>
                <a:cubicBezTo>
                  <a:pt x="10745" y="4353"/>
                  <a:pt x="10523" y="2029"/>
                  <a:pt x="1293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0264614" y="2919676"/>
            <a:ext cx="693836" cy="693733"/>
          </a:xfrm>
          <a:custGeom>
            <a:rect b="b" l="l" r="r" t="t"/>
            <a:pathLst>
              <a:path extrusionOk="0" h="13449" w="13451">
                <a:moveTo>
                  <a:pt x="13150" y="0"/>
                </a:moveTo>
                <a:cubicBezTo>
                  <a:pt x="11328" y="0"/>
                  <a:pt x="2804" y="7558"/>
                  <a:pt x="1" y="13448"/>
                </a:cubicBezTo>
                <a:cubicBezTo>
                  <a:pt x="2079" y="9367"/>
                  <a:pt x="7697" y="3319"/>
                  <a:pt x="13450" y="147"/>
                </a:cubicBezTo>
                <a:cubicBezTo>
                  <a:pt x="13396" y="48"/>
                  <a:pt x="13294" y="0"/>
                  <a:pt x="1315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9505681" y="2847512"/>
            <a:ext cx="804326" cy="375211"/>
          </a:xfrm>
          <a:custGeom>
            <a:rect b="b" l="l" r="r" t="t"/>
            <a:pathLst>
              <a:path extrusionOk="0" h="7274" w="15593">
                <a:moveTo>
                  <a:pt x="3482" y="1"/>
                </a:moveTo>
                <a:cubicBezTo>
                  <a:pt x="2651" y="1"/>
                  <a:pt x="1912" y="229"/>
                  <a:pt x="1425" y="820"/>
                </a:cubicBezTo>
                <a:cubicBezTo>
                  <a:pt x="1" y="2630"/>
                  <a:pt x="3033" y="7273"/>
                  <a:pt x="8168" y="7273"/>
                </a:cubicBezTo>
                <a:cubicBezTo>
                  <a:pt x="8930" y="7273"/>
                  <a:pt x="9737" y="7171"/>
                  <a:pt x="10583" y="6943"/>
                </a:cubicBezTo>
                <a:cubicBezTo>
                  <a:pt x="12921" y="6275"/>
                  <a:pt x="14314" y="6034"/>
                  <a:pt x="15009" y="5957"/>
                </a:cubicBezTo>
                <a:lnTo>
                  <a:pt x="15009" y="5957"/>
                </a:lnTo>
                <a:cubicBezTo>
                  <a:pt x="15076" y="5962"/>
                  <a:pt x="15143" y="5964"/>
                  <a:pt x="15210" y="5964"/>
                </a:cubicBezTo>
                <a:cubicBezTo>
                  <a:pt x="15311" y="5964"/>
                  <a:pt x="15412" y="5958"/>
                  <a:pt x="15513" y="5947"/>
                </a:cubicBezTo>
                <a:cubicBezTo>
                  <a:pt x="15592" y="5938"/>
                  <a:pt x="15583" y="5924"/>
                  <a:pt x="15468" y="5924"/>
                </a:cubicBezTo>
                <a:cubicBezTo>
                  <a:pt x="15380" y="5924"/>
                  <a:pt x="15230" y="5932"/>
                  <a:pt x="15009" y="5957"/>
                </a:cubicBezTo>
                <a:lnTo>
                  <a:pt x="15009" y="5957"/>
                </a:lnTo>
                <a:cubicBezTo>
                  <a:pt x="12706" y="5791"/>
                  <a:pt x="10392" y="2839"/>
                  <a:pt x="7768" y="1349"/>
                </a:cubicBezTo>
                <a:cubicBezTo>
                  <a:pt x="6617" y="680"/>
                  <a:pt x="4913" y="1"/>
                  <a:pt x="3482"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9717994" y="2989983"/>
            <a:ext cx="895730" cy="172853"/>
          </a:xfrm>
          <a:custGeom>
            <a:rect b="b" l="l" r="r" t="t"/>
            <a:pathLst>
              <a:path extrusionOk="0" h="3351" w="17365">
                <a:moveTo>
                  <a:pt x="1" y="1"/>
                </a:moveTo>
                <a:lnTo>
                  <a:pt x="1" y="1"/>
                </a:lnTo>
                <a:cubicBezTo>
                  <a:pt x="4238" y="2547"/>
                  <a:pt x="8501" y="3351"/>
                  <a:pt x="11707" y="3351"/>
                </a:cubicBezTo>
                <a:cubicBezTo>
                  <a:pt x="15142" y="3351"/>
                  <a:pt x="17364" y="2427"/>
                  <a:pt x="17040" y="1734"/>
                </a:cubicBezTo>
                <a:lnTo>
                  <a:pt x="17040" y="1734"/>
                </a:lnTo>
                <a:cubicBezTo>
                  <a:pt x="15159" y="2617"/>
                  <a:pt x="13068" y="3002"/>
                  <a:pt x="10928" y="3002"/>
                </a:cubicBezTo>
                <a:cubicBezTo>
                  <a:pt x="7136" y="3002"/>
                  <a:pt x="3192" y="1793"/>
                  <a:pt x="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9745694" y="3359056"/>
            <a:ext cx="264721" cy="265959"/>
          </a:xfrm>
          <a:custGeom>
            <a:rect b="b" l="l" r="r" t="t"/>
            <a:pathLst>
              <a:path extrusionOk="0" h="5156" w="5132">
                <a:moveTo>
                  <a:pt x="5131" y="1"/>
                </a:moveTo>
                <a:lnTo>
                  <a:pt x="5131" y="1"/>
                </a:lnTo>
                <a:cubicBezTo>
                  <a:pt x="5130" y="2"/>
                  <a:pt x="5129" y="3"/>
                  <a:pt x="5128" y="4"/>
                </a:cubicBezTo>
                <a:lnTo>
                  <a:pt x="5128" y="4"/>
                </a:lnTo>
                <a:cubicBezTo>
                  <a:pt x="5129" y="3"/>
                  <a:pt x="5130" y="2"/>
                  <a:pt x="5131" y="1"/>
                </a:cubicBezTo>
                <a:close/>
                <a:moveTo>
                  <a:pt x="5128" y="4"/>
                </a:moveTo>
                <a:lnTo>
                  <a:pt x="5128" y="4"/>
                </a:lnTo>
                <a:cubicBezTo>
                  <a:pt x="3838" y="1241"/>
                  <a:pt x="2450" y="482"/>
                  <a:pt x="1173" y="2250"/>
                </a:cubicBezTo>
                <a:cubicBezTo>
                  <a:pt x="1" y="3878"/>
                  <a:pt x="768" y="5155"/>
                  <a:pt x="1910" y="5155"/>
                </a:cubicBezTo>
                <a:cubicBezTo>
                  <a:pt x="2493" y="5155"/>
                  <a:pt x="3173" y="4822"/>
                  <a:pt x="3742" y="4033"/>
                </a:cubicBezTo>
                <a:cubicBezTo>
                  <a:pt x="4909" y="2449"/>
                  <a:pt x="3941" y="1146"/>
                  <a:pt x="5128" y="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9847363" y="3289729"/>
            <a:ext cx="265753" cy="267249"/>
          </a:xfrm>
          <a:custGeom>
            <a:rect b="b" l="l" r="r" t="t"/>
            <a:pathLst>
              <a:path extrusionOk="0" h="5181" w="5152">
                <a:moveTo>
                  <a:pt x="4940" y="1"/>
                </a:moveTo>
                <a:cubicBezTo>
                  <a:pt x="4250" y="1"/>
                  <a:pt x="2158" y="1988"/>
                  <a:pt x="1" y="5180"/>
                </a:cubicBezTo>
                <a:cubicBezTo>
                  <a:pt x="1095" y="3656"/>
                  <a:pt x="3369" y="730"/>
                  <a:pt x="5152" y="140"/>
                </a:cubicBezTo>
                <a:cubicBezTo>
                  <a:pt x="5116" y="46"/>
                  <a:pt x="5044" y="1"/>
                  <a:pt x="494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8391396" y="1219052"/>
            <a:ext cx="269983" cy="272459"/>
          </a:xfrm>
          <a:custGeom>
            <a:rect b="b" l="l" r="r" t="t"/>
            <a:pathLst>
              <a:path extrusionOk="0" h="5282" w="5234">
                <a:moveTo>
                  <a:pt x="5190" y="1"/>
                </a:moveTo>
                <a:cubicBezTo>
                  <a:pt x="5154" y="1"/>
                  <a:pt x="5069" y="70"/>
                  <a:pt x="4989" y="246"/>
                </a:cubicBezTo>
                <a:lnTo>
                  <a:pt x="4989" y="246"/>
                </a:lnTo>
                <a:cubicBezTo>
                  <a:pt x="5201" y="106"/>
                  <a:pt x="5233" y="1"/>
                  <a:pt x="5190" y="1"/>
                </a:cubicBezTo>
                <a:close/>
                <a:moveTo>
                  <a:pt x="4989" y="246"/>
                </a:moveTo>
                <a:cubicBezTo>
                  <a:pt x="4726" y="419"/>
                  <a:pt x="4186" y="644"/>
                  <a:pt x="3173" y="784"/>
                </a:cubicBezTo>
                <a:cubicBezTo>
                  <a:pt x="1" y="1263"/>
                  <a:pt x="112" y="4017"/>
                  <a:pt x="1513" y="4915"/>
                </a:cubicBezTo>
                <a:cubicBezTo>
                  <a:pt x="1881" y="5152"/>
                  <a:pt x="2330" y="5282"/>
                  <a:pt x="2779" y="5282"/>
                </a:cubicBezTo>
                <a:cubicBezTo>
                  <a:pt x="3979" y="5282"/>
                  <a:pt x="5182" y="4360"/>
                  <a:pt x="4869" y="2124"/>
                </a:cubicBezTo>
                <a:cubicBezTo>
                  <a:pt x="4739" y="1104"/>
                  <a:pt x="4858" y="533"/>
                  <a:pt x="4989" y="2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8523240" y="286699"/>
            <a:ext cx="1739568" cy="1101699"/>
          </a:xfrm>
          <a:custGeom>
            <a:rect b="b" l="l" r="r" t="t"/>
            <a:pathLst>
              <a:path extrusionOk="0" h="21358" w="33724">
                <a:moveTo>
                  <a:pt x="33612" y="1"/>
                </a:moveTo>
                <a:cubicBezTo>
                  <a:pt x="20680" y="2287"/>
                  <a:pt x="8804" y="9786"/>
                  <a:pt x="1490" y="19449"/>
                </a:cubicBezTo>
                <a:cubicBezTo>
                  <a:pt x="1195" y="19840"/>
                  <a:pt x="947" y="20165"/>
                  <a:pt x="744" y="20429"/>
                </a:cubicBezTo>
                <a:lnTo>
                  <a:pt x="744" y="20429"/>
                </a:lnTo>
                <a:cubicBezTo>
                  <a:pt x="2143" y="18728"/>
                  <a:pt x="5373" y="15008"/>
                  <a:pt x="8989" y="11987"/>
                </a:cubicBezTo>
                <a:cubicBezTo>
                  <a:pt x="14607" y="7057"/>
                  <a:pt x="23913" y="2263"/>
                  <a:pt x="33723" y="702"/>
                </a:cubicBezTo>
                <a:lnTo>
                  <a:pt x="33612" y="1"/>
                </a:lnTo>
                <a:close/>
                <a:moveTo>
                  <a:pt x="744" y="20429"/>
                </a:moveTo>
                <a:cubicBezTo>
                  <a:pt x="265" y="21012"/>
                  <a:pt x="1" y="21358"/>
                  <a:pt x="9" y="21358"/>
                </a:cubicBezTo>
                <a:cubicBezTo>
                  <a:pt x="17" y="21358"/>
                  <a:pt x="248" y="21075"/>
                  <a:pt x="744" y="2042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8605515" y="485446"/>
            <a:ext cx="712509" cy="246771"/>
          </a:xfrm>
          <a:custGeom>
            <a:rect b="b" l="l" r="r" t="t"/>
            <a:pathLst>
              <a:path extrusionOk="0" h="4784" w="13813">
                <a:moveTo>
                  <a:pt x="13661" y="2329"/>
                </a:moveTo>
                <a:cubicBezTo>
                  <a:pt x="13578" y="2329"/>
                  <a:pt x="13374" y="2362"/>
                  <a:pt x="13026" y="2462"/>
                </a:cubicBezTo>
                <a:lnTo>
                  <a:pt x="13026" y="2462"/>
                </a:lnTo>
                <a:cubicBezTo>
                  <a:pt x="13556" y="2441"/>
                  <a:pt x="13813" y="2329"/>
                  <a:pt x="13661" y="2329"/>
                </a:cubicBezTo>
                <a:close/>
                <a:moveTo>
                  <a:pt x="3623" y="1"/>
                </a:moveTo>
                <a:cubicBezTo>
                  <a:pt x="2549" y="1"/>
                  <a:pt x="1634" y="254"/>
                  <a:pt x="1099" y="930"/>
                </a:cubicBezTo>
                <a:cubicBezTo>
                  <a:pt x="0" y="2334"/>
                  <a:pt x="2397" y="4783"/>
                  <a:pt x="5884" y="4783"/>
                </a:cubicBezTo>
                <a:cubicBezTo>
                  <a:pt x="6609" y="4783"/>
                  <a:pt x="7382" y="4677"/>
                  <a:pt x="8180" y="4434"/>
                </a:cubicBezTo>
                <a:cubicBezTo>
                  <a:pt x="10160" y="3807"/>
                  <a:pt x="11082" y="3192"/>
                  <a:pt x="11586" y="2971"/>
                </a:cubicBezTo>
                <a:cubicBezTo>
                  <a:pt x="12215" y="2718"/>
                  <a:pt x="12688" y="2559"/>
                  <a:pt x="13026" y="2462"/>
                </a:cubicBezTo>
                <a:lnTo>
                  <a:pt x="13026" y="2462"/>
                </a:lnTo>
                <a:cubicBezTo>
                  <a:pt x="12972" y="2464"/>
                  <a:pt x="12916" y="2465"/>
                  <a:pt x="12857" y="2465"/>
                </a:cubicBezTo>
                <a:cubicBezTo>
                  <a:pt x="12502" y="2465"/>
                  <a:pt x="12052" y="2423"/>
                  <a:pt x="11536" y="2295"/>
                </a:cubicBezTo>
                <a:cubicBezTo>
                  <a:pt x="11490" y="2285"/>
                  <a:pt x="6845" y="1"/>
                  <a:pt x="362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8794100" y="527073"/>
            <a:ext cx="761255" cy="103784"/>
          </a:xfrm>
          <a:custGeom>
            <a:rect b="b" l="l" r="r" t="t"/>
            <a:pathLst>
              <a:path extrusionOk="0" h="2012" w="14758">
                <a:moveTo>
                  <a:pt x="14457" y="0"/>
                </a:moveTo>
                <a:lnTo>
                  <a:pt x="14457" y="0"/>
                </a:lnTo>
                <a:cubicBezTo>
                  <a:pt x="11735" y="1293"/>
                  <a:pt x="8353" y="1875"/>
                  <a:pt x="5238" y="1875"/>
                </a:cubicBezTo>
                <a:cubicBezTo>
                  <a:pt x="3319" y="1875"/>
                  <a:pt x="1500" y="1654"/>
                  <a:pt x="0" y="1242"/>
                </a:cubicBezTo>
                <a:lnTo>
                  <a:pt x="0" y="1242"/>
                </a:lnTo>
                <a:cubicBezTo>
                  <a:pt x="1836" y="1798"/>
                  <a:pt x="3817" y="2012"/>
                  <a:pt x="5705" y="2012"/>
                </a:cubicBezTo>
                <a:cubicBezTo>
                  <a:pt x="10530" y="2012"/>
                  <a:pt x="14758" y="619"/>
                  <a:pt x="14457"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9158737" y="664644"/>
            <a:ext cx="239755" cy="589640"/>
          </a:xfrm>
          <a:custGeom>
            <a:rect b="b" l="l" r="r" t="t"/>
            <a:pathLst>
              <a:path extrusionOk="0" h="11431" w="4648">
                <a:moveTo>
                  <a:pt x="4647" y="1"/>
                </a:moveTo>
                <a:lnTo>
                  <a:pt x="4647" y="1"/>
                </a:lnTo>
                <a:cubicBezTo>
                  <a:pt x="4637" y="14"/>
                  <a:pt x="4626" y="27"/>
                  <a:pt x="4616" y="41"/>
                </a:cubicBezTo>
                <a:lnTo>
                  <a:pt x="4616" y="41"/>
                </a:lnTo>
                <a:cubicBezTo>
                  <a:pt x="4626" y="28"/>
                  <a:pt x="4637" y="14"/>
                  <a:pt x="4647" y="1"/>
                </a:cubicBezTo>
                <a:close/>
                <a:moveTo>
                  <a:pt x="4616" y="41"/>
                </a:moveTo>
                <a:cubicBezTo>
                  <a:pt x="2592" y="2638"/>
                  <a:pt x="0" y="3266"/>
                  <a:pt x="37" y="7131"/>
                </a:cubicBezTo>
                <a:cubicBezTo>
                  <a:pt x="111" y="9083"/>
                  <a:pt x="1514" y="11430"/>
                  <a:pt x="2648" y="11430"/>
                </a:cubicBezTo>
                <a:cubicBezTo>
                  <a:pt x="3399" y="11430"/>
                  <a:pt x="4033" y="10399"/>
                  <a:pt x="4082" y="7537"/>
                </a:cubicBezTo>
                <a:cubicBezTo>
                  <a:pt x="4155" y="4055"/>
                  <a:pt x="2978" y="2176"/>
                  <a:pt x="4616" y="4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9213414" y="516189"/>
            <a:ext cx="374644" cy="605733"/>
          </a:xfrm>
          <a:custGeom>
            <a:rect b="b" l="l" r="r" t="t"/>
            <a:pathLst>
              <a:path extrusionOk="0" h="11743" w="7263">
                <a:moveTo>
                  <a:pt x="6983" y="1"/>
                </a:moveTo>
                <a:cubicBezTo>
                  <a:pt x="5584" y="1"/>
                  <a:pt x="0" y="5121"/>
                  <a:pt x="1165" y="11742"/>
                </a:cubicBezTo>
                <a:cubicBezTo>
                  <a:pt x="489" y="7231"/>
                  <a:pt x="2837" y="2289"/>
                  <a:pt x="7263" y="150"/>
                </a:cubicBezTo>
                <a:cubicBezTo>
                  <a:pt x="7216" y="49"/>
                  <a:pt x="7119" y="1"/>
                  <a:pt x="69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8794977" y="809849"/>
            <a:ext cx="352360" cy="527018"/>
          </a:xfrm>
          <a:custGeom>
            <a:rect b="b" l="l" r="r" t="t"/>
            <a:pathLst>
              <a:path extrusionOk="0" h="10217" w="6831">
                <a:moveTo>
                  <a:pt x="6831" y="1"/>
                </a:moveTo>
                <a:cubicBezTo>
                  <a:pt x="6826" y="7"/>
                  <a:pt x="6822" y="13"/>
                  <a:pt x="6818" y="19"/>
                </a:cubicBezTo>
                <a:lnTo>
                  <a:pt x="6818" y="19"/>
                </a:lnTo>
                <a:cubicBezTo>
                  <a:pt x="6822" y="13"/>
                  <a:pt x="6826" y="7"/>
                  <a:pt x="6831" y="1"/>
                </a:cubicBezTo>
                <a:close/>
                <a:moveTo>
                  <a:pt x="6818" y="19"/>
                </a:moveTo>
                <a:cubicBezTo>
                  <a:pt x="6109" y="954"/>
                  <a:pt x="5376" y="1455"/>
                  <a:pt x="4692" y="1956"/>
                </a:cubicBezTo>
                <a:cubicBezTo>
                  <a:pt x="1" y="5535"/>
                  <a:pt x="2120" y="10216"/>
                  <a:pt x="4112" y="10216"/>
                </a:cubicBezTo>
                <a:cubicBezTo>
                  <a:pt x="5206" y="10216"/>
                  <a:pt x="6261" y="8806"/>
                  <a:pt x="6130" y="5029"/>
                </a:cubicBezTo>
                <a:cubicBezTo>
                  <a:pt x="6069" y="3216"/>
                  <a:pt x="5519" y="1744"/>
                  <a:pt x="6818" y="1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8982892" y="666501"/>
            <a:ext cx="330592" cy="551159"/>
          </a:xfrm>
          <a:custGeom>
            <a:rect b="b" l="l" r="r" t="t"/>
            <a:pathLst>
              <a:path extrusionOk="0" h="10685" w="6409">
                <a:moveTo>
                  <a:pt x="6183" y="1"/>
                </a:moveTo>
                <a:cubicBezTo>
                  <a:pt x="4949" y="1"/>
                  <a:pt x="1" y="5259"/>
                  <a:pt x="262" y="10685"/>
                </a:cubicBezTo>
                <a:cubicBezTo>
                  <a:pt x="176" y="6640"/>
                  <a:pt x="3089" y="2030"/>
                  <a:pt x="6409" y="112"/>
                </a:cubicBezTo>
                <a:cubicBezTo>
                  <a:pt x="6363" y="37"/>
                  <a:pt x="6286" y="1"/>
                  <a:pt x="61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8315466" y="893876"/>
            <a:ext cx="582212" cy="238002"/>
          </a:xfrm>
          <a:custGeom>
            <a:rect b="b" l="l" r="r" t="t"/>
            <a:pathLst>
              <a:path extrusionOk="0" h="4614" w="11287">
                <a:moveTo>
                  <a:pt x="11275" y="440"/>
                </a:moveTo>
                <a:cubicBezTo>
                  <a:pt x="11255" y="440"/>
                  <a:pt x="11159" y="471"/>
                  <a:pt x="10983" y="560"/>
                </a:cubicBezTo>
                <a:lnTo>
                  <a:pt x="10983" y="560"/>
                </a:lnTo>
                <a:cubicBezTo>
                  <a:pt x="11071" y="532"/>
                  <a:pt x="11159" y="499"/>
                  <a:pt x="11246" y="462"/>
                </a:cubicBezTo>
                <a:cubicBezTo>
                  <a:pt x="11276" y="449"/>
                  <a:pt x="11286" y="440"/>
                  <a:pt x="11275" y="440"/>
                </a:cubicBezTo>
                <a:close/>
                <a:moveTo>
                  <a:pt x="5046" y="0"/>
                </a:moveTo>
                <a:cubicBezTo>
                  <a:pt x="4946" y="0"/>
                  <a:pt x="4845" y="3"/>
                  <a:pt x="4743" y="7"/>
                </a:cubicBezTo>
                <a:cubicBezTo>
                  <a:pt x="1866" y="155"/>
                  <a:pt x="268" y="1703"/>
                  <a:pt x="158" y="2699"/>
                </a:cubicBezTo>
                <a:cubicBezTo>
                  <a:pt x="0" y="3833"/>
                  <a:pt x="1331" y="4614"/>
                  <a:pt x="3134" y="4614"/>
                </a:cubicBezTo>
                <a:cubicBezTo>
                  <a:pt x="4715" y="4614"/>
                  <a:pt x="6659" y="4014"/>
                  <a:pt x="8284" y="2527"/>
                </a:cubicBezTo>
                <a:cubicBezTo>
                  <a:pt x="9690" y="1308"/>
                  <a:pt x="10564" y="771"/>
                  <a:pt x="10983" y="560"/>
                </a:cubicBezTo>
                <a:lnTo>
                  <a:pt x="10983" y="560"/>
                </a:lnTo>
                <a:cubicBezTo>
                  <a:pt x="10648" y="666"/>
                  <a:pt x="10305" y="709"/>
                  <a:pt x="9951" y="709"/>
                </a:cubicBezTo>
                <a:cubicBezTo>
                  <a:pt x="8508" y="709"/>
                  <a:pt x="6894" y="0"/>
                  <a:pt x="50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8454945" y="810725"/>
            <a:ext cx="635342" cy="217008"/>
          </a:xfrm>
          <a:custGeom>
            <a:rect b="b" l="l" r="r" t="t"/>
            <a:pathLst>
              <a:path extrusionOk="0" h="4207" w="12317">
                <a:moveTo>
                  <a:pt x="12086" y="1"/>
                </a:moveTo>
                <a:cubicBezTo>
                  <a:pt x="11951" y="1"/>
                  <a:pt x="11686" y="536"/>
                  <a:pt x="9477" y="1545"/>
                </a:cubicBezTo>
                <a:cubicBezTo>
                  <a:pt x="6925" y="2660"/>
                  <a:pt x="3390" y="3518"/>
                  <a:pt x="1451" y="3932"/>
                </a:cubicBezTo>
                <a:lnTo>
                  <a:pt x="1451" y="3932"/>
                </a:lnTo>
                <a:cubicBezTo>
                  <a:pt x="1912" y="3849"/>
                  <a:pt x="2496" y="3746"/>
                  <a:pt x="3219" y="3623"/>
                </a:cubicBezTo>
                <a:cubicBezTo>
                  <a:pt x="6059" y="3119"/>
                  <a:pt x="9993" y="1975"/>
                  <a:pt x="12316" y="279"/>
                </a:cubicBezTo>
                <a:cubicBezTo>
                  <a:pt x="12176" y="92"/>
                  <a:pt x="12142" y="1"/>
                  <a:pt x="12086" y="1"/>
                </a:cubicBezTo>
                <a:close/>
                <a:moveTo>
                  <a:pt x="1451" y="3932"/>
                </a:moveTo>
                <a:cubicBezTo>
                  <a:pt x="413" y="4120"/>
                  <a:pt x="1" y="4207"/>
                  <a:pt x="40" y="4207"/>
                </a:cubicBezTo>
                <a:cubicBezTo>
                  <a:pt x="80" y="4207"/>
                  <a:pt x="619" y="4110"/>
                  <a:pt x="1451" y="393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8687531" y="1133271"/>
            <a:ext cx="113585" cy="217317"/>
          </a:xfrm>
          <a:custGeom>
            <a:rect b="b" l="l" r="r" t="t"/>
            <a:pathLst>
              <a:path extrusionOk="0" h="4213" w="2202">
                <a:moveTo>
                  <a:pt x="1513" y="1"/>
                </a:moveTo>
                <a:cubicBezTo>
                  <a:pt x="1157" y="1082"/>
                  <a:pt x="75" y="1291"/>
                  <a:pt x="26" y="2705"/>
                </a:cubicBezTo>
                <a:cubicBezTo>
                  <a:pt x="0" y="3698"/>
                  <a:pt x="564" y="4213"/>
                  <a:pt x="1118" y="4213"/>
                </a:cubicBezTo>
                <a:cubicBezTo>
                  <a:pt x="1634" y="4213"/>
                  <a:pt x="2141" y="3766"/>
                  <a:pt x="2152" y="2840"/>
                </a:cubicBezTo>
                <a:cubicBezTo>
                  <a:pt x="2202" y="1537"/>
                  <a:pt x="1169" y="1070"/>
                  <a:pt x="151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8738752" y="1060694"/>
            <a:ext cx="69997" cy="243830"/>
          </a:xfrm>
          <a:custGeom>
            <a:rect b="b" l="l" r="r" t="t"/>
            <a:pathLst>
              <a:path extrusionOk="0" h="4727" w="1357">
                <a:moveTo>
                  <a:pt x="1267" y="1"/>
                </a:moveTo>
                <a:cubicBezTo>
                  <a:pt x="871" y="1"/>
                  <a:pt x="0" y="1982"/>
                  <a:pt x="102" y="4727"/>
                </a:cubicBezTo>
                <a:cubicBezTo>
                  <a:pt x="114" y="3264"/>
                  <a:pt x="336" y="1088"/>
                  <a:pt x="1356" y="43"/>
                </a:cubicBezTo>
                <a:cubicBezTo>
                  <a:pt x="1330" y="15"/>
                  <a:pt x="1301" y="1"/>
                  <a:pt x="126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064530" y="30615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71946" y="31735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576301" y="38944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74201" y="40098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23219" y="34853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77399" y="36393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543547" y="32548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538491" y="34027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851288" y="34522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648207" y="35677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906945" y="32054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914528" y="32595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585689" y="1964007"/>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573782" y="55248"/>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64921" y="1015456"/>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110202" y="74495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00696" y="909454"/>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80026" y="710140"/>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461376" y="1226841"/>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254375" y="1013445"/>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215121" y="1548407"/>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64710" y="1299418"/>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681788" y="1800387"/>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585431" y="1712852"/>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459011" y="38727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193928" y="40394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919333" y="24591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698044" y="26120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8227724" y="2468793"/>
            <a:ext cx="1107941" cy="757386"/>
          </a:xfrm>
          <a:custGeom>
            <a:rect b="b" l="l" r="r" t="t"/>
            <a:pathLst>
              <a:path extrusionOk="0" h="14683" w="21479">
                <a:moveTo>
                  <a:pt x="11026" y="1"/>
                </a:moveTo>
                <a:cubicBezTo>
                  <a:pt x="5121" y="1"/>
                  <a:pt x="0" y="11919"/>
                  <a:pt x="8485" y="14383"/>
                </a:cubicBezTo>
                <a:cubicBezTo>
                  <a:pt x="9212" y="14591"/>
                  <a:pt x="9884" y="14683"/>
                  <a:pt x="10510" y="14683"/>
                </a:cubicBezTo>
                <a:cubicBezTo>
                  <a:pt x="15153" y="14683"/>
                  <a:pt x="17284" y="9643"/>
                  <a:pt x="20895" y="9643"/>
                </a:cubicBezTo>
                <a:cubicBezTo>
                  <a:pt x="21086" y="9643"/>
                  <a:pt x="21280" y="9657"/>
                  <a:pt x="21479" y="9687"/>
                </a:cubicBezTo>
                <a:cubicBezTo>
                  <a:pt x="16783" y="8986"/>
                  <a:pt x="16697" y="1450"/>
                  <a:pt x="12234" y="172"/>
                </a:cubicBezTo>
                <a:cubicBezTo>
                  <a:pt x="11831" y="55"/>
                  <a:pt x="11426" y="1"/>
                  <a:pt x="11026"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8648225" y="2809289"/>
            <a:ext cx="1030515" cy="225777"/>
          </a:xfrm>
          <a:custGeom>
            <a:rect b="b" l="l" r="r" t="t"/>
            <a:pathLst>
              <a:path extrusionOk="0" h="4377" w="19978">
                <a:moveTo>
                  <a:pt x="1" y="0"/>
                </a:moveTo>
                <a:lnTo>
                  <a:pt x="1" y="0"/>
                </a:lnTo>
                <a:cubicBezTo>
                  <a:pt x="6406" y="2274"/>
                  <a:pt x="13081" y="3737"/>
                  <a:pt x="19843" y="4377"/>
                </a:cubicBezTo>
                <a:lnTo>
                  <a:pt x="19978" y="3037"/>
                </a:lnTo>
                <a:cubicBezTo>
                  <a:pt x="12835" y="2619"/>
                  <a:pt x="6516" y="1881"/>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7943" y="307590"/>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09989" y="225831"/>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11869372" y="4603125"/>
            <a:ext cx="486423" cy="530836"/>
          </a:xfrm>
          <a:custGeom>
            <a:rect b="b" l="l" r="r" t="t"/>
            <a:pathLst>
              <a:path extrusionOk="0" h="10291" w="9430">
                <a:moveTo>
                  <a:pt x="5831" y="0"/>
                </a:moveTo>
                <a:cubicBezTo>
                  <a:pt x="4794" y="0"/>
                  <a:pt x="3771" y="319"/>
                  <a:pt x="2914" y="923"/>
                </a:cubicBezTo>
                <a:cubicBezTo>
                  <a:pt x="2263" y="1390"/>
                  <a:pt x="1451" y="2299"/>
                  <a:pt x="898" y="3221"/>
                </a:cubicBezTo>
                <a:cubicBezTo>
                  <a:pt x="333" y="4168"/>
                  <a:pt x="1" y="5090"/>
                  <a:pt x="382" y="5914"/>
                </a:cubicBezTo>
                <a:cubicBezTo>
                  <a:pt x="616" y="6467"/>
                  <a:pt x="1070" y="6811"/>
                  <a:pt x="1624" y="7094"/>
                </a:cubicBezTo>
                <a:cubicBezTo>
                  <a:pt x="2238" y="7364"/>
                  <a:pt x="2878" y="7610"/>
                  <a:pt x="3517" y="7819"/>
                </a:cubicBezTo>
                <a:cubicBezTo>
                  <a:pt x="4181" y="8065"/>
                  <a:pt x="4845" y="8336"/>
                  <a:pt x="5361" y="8717"/>
                </a:cubicBezTo>
                <a:cubicBezTo>
                  <a:pt x="5619" y="8901"/>
                  <a:pt x="5828" y="9135"/>
                  <a:pt x="6000" y="9393"/>
                </a:cubicBezTo>
                <a:cubicBezTo>
                  <a:pt x="6172" y="9663"/>
                  <a:pt x="6271" y="9971"/>
                  <a:pt x="6295" y="10290"/>
                </a:cubicBezTo>
                <a:cubicBezTo>
                  <a:pt x="6271" y="9971"/>
                  <a:pt x="6307" y="9651"/>
                  <a:pt x="6406" y="9344"/>
                </a:cubicBezTo>
                <a:cubicBezTo>
                  <a:pt x="6504" y="9036"/>
                  <a:pt x="6652" y="8741"/>
                  <a:pt x="6824" y="8471"/>
                </a:cubicBezTo>
                <a:cubicBezTo>
                  <a:pt x="7180" y="7905"/>
                  <a:pt x="7647" y="7327"/>
                  <a:pt x="8115" y="6700"/>
                </a:cubicBezTo>
                <a:cubicBezTo>
                  <a:pt x="8569" y="6074"/>
                  <a:pt x="8987" y="5385"/>
                  <a:pt x="9196" y="4598"/>
                </a:cubicBezTo>
                <a:cubicBezTo>
                  <a:pt x="9430" y="3738"/>
                  <a:pt x="9356" y="2828"/>
                  <a:pt x="8987" y="2017"/>
                </a:cubicBezTo>
                <a:cubicBezTo>
                  <a:pt x="8336" y="603"/>
                  <a:pt x="7057" y="25"/>
                  <a:pt x="5889" y="1"/>
                </a:cubicBezTo>
                <a:cubicBezTo>
                  <a:pt x="5870" y="0"/>
                  <a:pt x="5850" y="0"/>
                  <a:pt x="583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12079932" y="4747092"/>
            <a:ext cx="148403" cy="583450"/>
          </a:xfrm>
          <a:custGeom>
            <a:rect b="b" l="l" r="r" t="t"/>
            <a:pathLst>
              <a:path extrusionOk="0" h="11311" w="2877">
                <a:moveTo>
                  <a:pt x="0" y="0"/>
                </a:moveTo>
                <a:lnTo>
                  <a:pt x="0" y="0"/>
                </a:lnTo>
                <a:cubicBezTo>
                  <a:pt x="1746" y="3467"/>
                  <a:pt x="2336" y="7389"/>
                  <a:pt x="1721" y="11212"/>
                </a:cubicBezTo>
                <a:lnTo>
                  <a:pt x="2496" y="11310"/>
                </a:lnTo>
                <a:cubicBezTo>
                  <a:pt x="2877" y="7376"/>
                  <a:pt x="2004" y="3418"/>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562382" y="73056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34078" y="917037"/>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9069963" y="-138135"/>
            <a:ext cx="854825" cy="762493"/>
          </a:xfrm>
          <a:custGeom>
            <a:rect b="b" l="l" r="r" t="t"/>
            <a:pathLst>
              <a:path extrusionOk="0" h="14782" w="16572">
                <a:moveTo>
                  <a:pt x="15146" y="0"/>
                </a:moveTo>
                <a:lnTo>
                  <a:pt x="15146" y="0"/>
                </a:lnTo>
                <a:cubicBezTo>
                  <a:pt x="14187" y="1138"/>
                  <a:pt x="12944" y="1461"/>
                  <a:pt x="11577" y="1461"/>
                </a:cubicBezTo>
                <a:cubicBezTo>
                  <a:pt x="9784" y="1461"/>
                  <a:pt x="7777" y="906"/>
                  <a:pt x="5912" y="906"/>
                </a:cubicBezTo>
                <a:cubicBezTo>
                  <a:pt x="4711" y="906"/>
                  <a:pt x="3569" y="1137"/>
                  <a:pt x="2582" y="1893"/>
                </a:cubicBezTo>
                <a:cubicBezTo>
                  <a:pt x="0" y="3848"/>
                  <a:pt x="566" y="8679"/>
                  <a:pt x="1942" y="11101"/>
                </a:cubicBezTo>
                <a:cubicBezTo>
                  <a:pt x="3140" y="13187"/>
                  <a:pt x="5536" y="14781"/>
                  <a:pt x="8011" y="14781"/>
                </a:cubicBezTo>
                <a:cubicBezTo>
                  <a:pt x="9168" y="14781"/>
                  <a:pt x="10343" y="14432"/>
                  <a:pt x="11421" y="13621"/>
                </a:cubicBezTo>
                <a:cubicBezTo>
                  <a:pt x="16572" y="9688"/>
                  <a:pt x="12195" y="3504"/>
                  <a:pt x="15146"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9335613" y="-425398"/>
            <a:ext cx="738816" cy="755271"/>
          </a:xfrm>
          <a:custGeom>
            <a:rect b="b" l="l" r="r" t="t"/>
            <a:pathLst>
              <a:path extrusionOk="0" h="14642" w="14323">
                <a:moveTo>
                  <a:pt x="13290" y="0"/>
                </a:moveTo>
                <a:cubicBezTo>
                  <a:pt x="9910" y="5741"/>
                  <a:pt x="5386" y="10720"/>
                  <a:pt x="1" y="14642"/>
                </a:cubicBezTo>
                <a:cubicBezTo>
                  <a:pt x="5681" y="11003"/>
                  <a:pt x="10549" y="6245"/>
                  <a:pt x="14323" y="652"/>
                </a:cubicBezTo>
                <a:lnTo>
                  <a:pt x="13290"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9290117" y="3778834"/>
            <a:ext cx="2337925" cy="1578528"/>
          </a:xfrm>
          <a:custGeom>
            <a:rect b="b" l="l" r="r" t="t"/>
            <a:pathLst>
              <a:path extrusionOk="0" h="30602" w="45324">
                <a:moveTo>
                  <a:pt x="45313" y="25324"/>
                </a:moveTo>
                <a:lnTo>
                  <a:pt x="45313" y="25324"/>
                </a:lnTo>
                <a:cubicBezTo>
                  <a:pt x="45317" y="25324"/>
                  <a:pt x="45320" y="25325"/>
                  <a:pt x="45324" y="25325"/>
                </a:cubicBezTo>
                <a:cubicBezTo>
                  <a:pt x="45320" y="25325"/>
                  <a:pt x="45317" y="25324"/>
                  <a:pt x="45313" y="25324"/>
                </a:cubicBezTo>
                <a:close/>
                <a:moveTo>
                  <a:pt x="1276" y="1"/>
                </a:moveTo>
                <a:lnTo>
                  <a:pt x="1276" y="1"/>
                </a:lnTo>
                <a:cubicBezTo>
                  <a:pt x="1" y="16442"/>
                  <a:pt x="10377" y="30602"/>
                  <a:pt x="25879" y="30602"/>
                </a:cubicBezTo>
                <a:cubicBezTo>
                  <a:pt x="27856" y="30602"/>
                  <a:pt x="29917" y="30372"/>
                  <a:pt x="32047" y="29886"/>
                </a:cubicBezTo>
                <a:cubicBezTo>
                  <a:pt x="37584" y="28718"/>
                  <a:pt x="42422" y="25296"/>
                  <a:pt x="44947" y="25296"/>
                </a:cubicBezTo>
                <a:cubicBezTo>
                  <a:pt x="45075" y="25296"/>
                  <a:pt x="45197" y="25305"/>
                  <a:pt x="45313" y="25324"/>
                </a:cubicBezTo>
                <a:lnTo>
                  <a:pt x="45313" y="25324"/>
                </a:lnTo>
                <a:cubicBezTo>
                  <a:pt x="41442" y="24691"/>
                  <a:pt x="36296" y="13544"/>
                  <a:pt x="30977" y="8791"/>
                </a:cubicBezTo>
                <a:cubicBezTo>
                  <a:pt x="23491" y="2238"/>
                  <a:pt x="18192" y="2509"/>
                  <a:pt x="1276"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9299506" y="3779505"/>
            <a:ext cx="2328537" cy="1580281"/>
          </a:xfrm>
          <a:custGeom>
            <a:rect b="b" l="l" r="r" t="t"/>
            <a:pathLst>
              <a:path extrusionOk="0" h="30636" w="45142">
                <a:moveTo>
                  <a:pt x="45088" y="25304"/>
                </a:moveTo>
                <a:cubicBezTo>
                  <a:pt x="45106" y="25307"/>
                  <a:pt x="45124" y="25310"/>
                  <a:pt x="45142" y="25312"/>
                </a:cubicBezTo>
                <a:cubicBezTo>
                  <a:pt x="45124" y="25310"/>
                  <a:pt x="45106" y="25307"/>
                  <a:pt x="45088" y="25304"/>
                </a:cubicBezTo>
                <a:close/>
                <a:moveTo>
                  <a:pt x="1094" y="0"/>
                </a:moveTo>
                <a:lnTo>
                  <a:pt x="1094" y="0"/>
                </a:lnTo>
                <a:cubicBezTo>
                  <a:pt x="0" y="14113"/>
                  <a:pt x="7327" y="25017"/>
                  <a:pt x="16683" y="28841"/>
                </a:cubicBezTo>
                <a:cubicBezTo>
                  <a:pt x="19913" y="30138"/>
                  <a:pt x="22944" y="30635"/>
                  <a:pt x="25745" y="30635"/>
                </a:cubicBezTo>
                <a:cubicBezTo>
                  <a:pt x="34935" y="30635"/>
                  <a:pt x="41648" y="25285"/>
                  <a:pt x="44775" y="25285"/>
                </a:cubicBezTo>
                <a:cubicBezTo>
                  <a:pt x="44884" y="25285"/>
                  <a:pt x="44988" y="25291"/>
                  <a:pt x="45088" y="25304"/>
                </a:cubicBezTo>
                <a:lnTo>
                  <a:pt x="45088" y="25304"/>
                </a:lnTo>
                <a:cubicBezTo>
                  <a:pt x="27947" y="22773"/>
                  <a:pt x="11877" y="13570"/>
                  <a:pt x="109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9360373" y="3823247"/>
            <a:ext cx="2483285" cy="1531330"/>
          </a:xfrm>
          <a:custGeom>
            <a:rect b="b" l="l" r="r" t="t"/>
            <a:pathLst>
              <a:path extrusionOk="0" h="29687" w="48142">
                <a:moveTo>
                  <a:pt x="1485" y="1176"/>
                </a:moveTo>
                <a:cubicBezTo>
                  <a:pt x="1470" y="1176"/>
                  <a:pt x="2143" y="1870"/>
                  <a:pt x="4021" y="3753"/>
                </a:cubicBezTo>
                <a:lnTo>
                  <a:pt x="4021" y="3753"/>
                </a:lnTo>
                <a:cubicBezTo>
                  <a:pt x="2773" y="2438"/>
                  <a:pt x="1504" y="1176"/>
                  <a:pt x="1485" y="1176"/>
                </a:cubicBezTo>
                <a:close/>
                <a:moveTo>
                  <a:pt x="5963" y="0"/>
                </a:moveTo>
                <a:cubicBezTo>
                  <a:pt x="10081" y="689"/>
                  <a:pt x="6651" y="3615"/>
                  <a:pt x="6860" y="6159"/>
                </a:cubicBezTo>
                <a:cubicBezTo>
                  <a:pt x="6877" y="6372"/>
                  <a:pt x="7053" y="6650"/>
                  <a:pt x="6989" y="6650"/>
                </a:cubicBezTo>
                <a:cubicBezTo>
                  <a:pt x="6960" y="6650"/>
                  <a:pt x="6884" y="6595"/>
                  <a:pt x="6725" y="6455"/>
                </a:cubicBezTo>
                <a:cubicBezTo>
                  <a:pt x="5629" y="5363"/>
                  <a:pt x="4737" y="4472"/>
                  <a:pt x="4021" y="3753"/>
                </a:cubicBezTo>
                <a:lnTo>
                  <a:pt x="4021" y="3753"/>
                </a:lnTo>
                <a:cubicBezTo>
                  <a:pt x="5377" y="5183"/>
                  <a:pt x="6710" y="6676"/>
                  <a:pt x="6385" y="6676"/>
                </a:cubicBezTo>
                <a:cubicBezTo>
                  <a:pt x="6384" y="6676"/>
                  <a:pt x="6382" y="6676"/>
                  <a:pt x="6381" y="6676"/>
                </a:cubicBezTo>
                <a:cubicBezTo>
                  <a:pt x="6342" y="6674"/>
                  <a:pt x="6303" y="6673"/>
                  <a:pt x="6263" y="6673"/>
                </a:cubicBezTo>
                <a:cubicBezTo>
                  <a:pt x="4829" y="6673"/>
                  <a:pt x="3130" y="7818"/>
                  <a:pt x="1845" y="7818"/>
                </a:cubicBezTo>
                <a:cubicBezTo>
                  <a:pt x="960" y="7818"/>
                  <a:pt x="272" y="7276"/>
                  <a:pt x="0" y="5446"/>
                </a:cubicBezTo>
                <a:lnTo>
                  <a:pt x="0" y="5446"/>
                </a:lnTo>
                <a:cubicBezTo>
                  <a:pt x="156" y="7368"/>
                  <a:pt x="878" y="7929"/>
                  <a:pt x="1829" y="7929"/>
                </a:cubicBezTo>
                <a:cubicBezTo>
                  <a:pt x="3165" y="7929"/>
                  <a:pt x="4953" y="6821"/>
                  <a:pt x="6260" y="6821"/>
                </a:cubicBezTo>
                <a:cubicBezTo>
                  <a:pt x="6297" y="6821"/>
                  <a:pt x="6333" y="6822"/>
                  <a:pt x="6368" y="6823"/>
                </a:cubicBezTo>
                <a:cubicBezTo>
                  <a:pt x="7413" y="6885"/>
                  <a:pt x="6946" y="7081"/>
                  <a:pt x="12331" y="11335"/>
                </a:cubicBezTo>
                <a:cubicBezTo>
                  <a:pt x="14782" y="13118"/>
                  <a:pt x="15190" y="13395"/>
                  <a:pt x="15037" y="13395"/>
                </a:cubicBezTo>
                <a:cubicBezTo>
                  <a:pt x="14970" y="13395"/>
                  <a:pt x="14798" y="13343"/>
                  <a:pt x="14642" y="13339"/>
                </a:cubicBezTo>
                <a:cubicBezTo>
                  <a:pt x="14613" y="13338"/>
                  <a:pt x="14583" y="13338"/>
                  <a:pt x="14553" y="13338"/>
                </a:cubicBezTo>
                <a:cubicBezTo>
                  <a:pt x="11661" y="13338"/>
                  <a:pt x="7918" y="16957"/>
                  <a:pt x="5154" y="16957"/>
                </a:cubicBezTo>
                <a:cubicBezTo>
                  <a:pt x="4317" y="16957"/>
                  <a:pt x="3570" y="16625"/>
                  <a:pt x="2963" y="15761"/>
                </a:cubicBezTo>
                <a:lnTo>
                  <a:pt x="2963" y="15761"/>
                </a:lnTo>
                <a:cubicBezTo>
                  <a:pt x="3590" y="16745"/>
                  <a:pt x="4365" y="17115"/>
                  <a:pt x="5241" y="17115"/>
                </a:cubicBezTo>
                <a:cubicBezTo>
                  <a:pt x="7879" y="17115"/>
                  <a:pt x="11428" y="13757"/>
                  <a:pt x="14573" y="13757"/>
                </a:cubicBezTo>
                <a:cubicBezTo>
                  <a:pt x="15193" y="13757"/>
                  <a:pt x="15797" y="13887"/>
                  <a:pt x="16375" y="14199"/>
                </a:cubicBezTo>
                <a:cubicBezTo>
                  <a:pt x="16523" y="14273"/>
                  <a:pt x="19264" y="15933"/>
                  <a:pt x="19314" y="15970"/>
                </a:cubicBezTo>
                <a:cubicBezTo>
                  <a:pt x="27046" y="20764"/>
                  <a:pt x="25473" y="17506"/>
                  <a:pt x="20899" y="20162"/>
                </a:cubicBezTo>
                <a:cubicBezTo>
                  <a:pt x="17925" y="21858"/>
                  <a:pt x="14716" y="24989"/>
                  <a:pt x="11706" y="24989"/>
                </a:cubicBezTo>
                <a:cubicBezTo>
                  <a:pt x="11009" y="24989"/>
                  <a:pt x="10322" y="24821"/>
                  <a:pt x="9651" y="24428"/>
                </a:cubicBezTo>
                <a:lnTo>
                  <a:pt x="9651" y="24428"/>
                </a:lnTo>
                <a:cubicBezTo>
                  <a:pt x="10401" y="24916"/>
                  <a:pt x="11176" y="25119"/>
                  <a:pt x="11964" y="25119"/>
                </a:cubicBezTo>
                <a:cubicBezTo>
                  <a:pt x="13653" y="25119"/>
                  <a:pt x="15399" y="24185"/>
                  <a:pt x="17076" y="23137"/>
                </a:cubicBezTo>
                <a:cubicBezTo>
                  <a:pt x="21422" y="20416"/>
                  <a:pt x="23002" y="19348"/>
                  <a:pt x="24606" y="19348"/>
                </a:cubicBezTo>
                <a:cubicBezTo>
                  <a:pt x="26402" y="19348"/>
                  <a:pt x="28228" y="20684"/>
                  <a:pt x="33992" y="22534"/>
                </a:cubicBezTo>
                <a:cubicBezTo>
                  <a:pt x="29960" y="23456"/>
                  <a:pt x="27169" y="29566"/>
                  <a:pt x="22239" y="29677"/>
                </a:cubicBezTo>
                <a:cubicBezTo>
                  <a:pt x="22365" y="29684"/>
                  <a:pt x="22489" y="29687"/>
                  <a:pt x="22611" y="29687"/>
                </a:cubicBezTo>
                <a:cubicBezTo>
                  <a:pt x="28081" y="29687"/>
                  <a:pt x="30572" y="23094"/>
                  <a:pt x="35206" y="23094"/>
                </a:cubicBezTo>
                <a:cubicBezTo>
                  <a:pt x="35570" y="23094"/>
                  <a:pt x="35947" y="23135"/>
                  <a:pt x="36340" y="23223"/>
                </a:cubicBezTo>
                <a:cubicBezTo>
                  <a:pt x="44306" y="25005"/>
                  <a:pt x="42942" y="24673"/>
                  <a:pt x="47060" y="25239"/>
                </a:cubicBezTo>
                <a:cubicBezTo>
                  <a:pt x="47171" y="24022"/>
                  <a:pt x="48142" y="24772"/>
                  <a:pt x="40335" y="23542"/>
                </a:cubicBezTo>
                <a:cubicBezTo>
                  <a:pt x="36549" y="22719"/>
                  <a:pt x="34779" y="22497"/>
                  <a:pt x="33771" y="20260"/>
                </a:cubicBezTo>
                <a:cubicBezTo>
                  <a:pt x="32381" y="17113"/>
                  <a:pt x="33217" y="11987"/>
                  <a:pt x="31029" y="9368"/>
                </a:cubicBezTo>
                <a:lnTo>
                  <a:pt x="31029" y="9368"/>
                </a:lnTo>
                <a:cubicBezTo>
                  <a:pt x="33254" y="12872"/>
                  <a:pt x="31435" y="19018"/>
                  <a:pt x="34176" y="21969"/>
                </a:cubicBezTo>
                <a:cubicBezTo>
                  <a:pt x="33008" y="21649"/>
                  <a:pt x="30833" y="20924"/>
                  <a:pt x="27599" y="19682"/>
                </a:cubicBezTo>
                <a:cubicBezTo>
                  <a:pt x="20322" y="16818"/>
                  <a:pt x="26665" y="6061"/>
                  <a:pt x="23100" y="3627"/>
                </a:cubicBezTo>
                <a:lnTo>
                  <a:pt x="23100" y="3627"/>
                </a:lnTo>
                <a:cubicBezTo>
                  <a:pt x="25743" y="5840"/>
                  <a:pt x="21760" y="14384"/>
                  <a:pt x="24710" y="18269"/>
                </a:cubicBezTo>
                <a:cubicBezTo>
                  <a:pt x="24736" y="18304"/>
                  <a:pt x="24727" y="18320"/>
                  <a:pt x="24687" y="18320"/>
                </a:cubicBezTo>
                <a:cubicBezTo>
                  <a:pt x="24071" y="18320"/>
                  <a:pt x="16115" y="14323"/>
                  <a:pt x="15318" y="12626"/>
                </a:cubicBezTo>
                <a:cubicBezTo>
                  <a:pt x="13634" y="8778"/>
                  <a:pt x="17900" y="2152"/>
                  <a:pt x="15195" y="1377"/>
                </a:cubicBezTo>
                <a:lnTo>
                  <a:pt x="15195" y="1377"/>
                </a:lnTo>
                <a:cubicBezTo>
                  <a:pt x="17199" y="2090"/>
                  <a:pt x="14949" y="5987"/>
                  <a:pt x="14667" y="9835"/>
                </a:cubicBezTo>
                <a:cubicBezTo>
                  <a:pt x="14510" y="11967"/>
                  <a:pt x="15341" y="13160"/>
                  <a:pt x="15170" y="13160"/>
                </a:cubicBezTo>
                <a:cubicBezTo>
                  <a:pt x="15046" y="13160"/>
                  <a:pt x="14397" y="12535"/>
                  <a:pt x="12466" y="11187"/>
                </a:cubicBezTo>
                <a:cubicBezTo>
                  <a:pt x="10327" y="9589"/>
                  <a:pt x="7413" y="7131"/>
                  <a:pt x="7463" y="7094"/>
                </a:cubicBezTo>
                <a:cubicBezTo>
                  <a:pt x="5348" y="5324"/>
                  <a:pt x="10892" y="492"/>
                  <a:pt x="596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1088679" y="38921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950902" y="39405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txBox="1"/>
          <p:nvPr>
            <p:ph type="ctrTitle"/>
          </p:nvPr>
        </p:nvSpPr>
        <p:spPr>
          <a:xfrm>
            <a:off x="311700" y="1632400"/>
            <a:ext cx="8520600" cy="115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b="1" sz="6500">
                <a:solidFill>
                  <a:srgbClr val="FFDDB6"/>
                </a:solidFill>
                <a:latin typeface="Cormorant"/>
                <a:ea typeface="Cormorant"/>
                <a:cs typeface="Cormorant"/>
                <a:sym typeface="Cormorant"/>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4" name="Google Shape;134;p2"/>
          <p:cNvSpPr txBox="1"/>
          <p:nvPr>
            <p:ph idx="1" type="subTitle"/>
          </p:nvPr>
        </p:nvSpPr>
        <p:spPr>
          <a:xfrm>
            <a:off x="1771650" y="2813750"/>
            <a:ext cx="56007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atin typeface="Oxygen"/>
                <a:ea typeface="Oxygen"/>
                <a:cs typeface="Oxygen"/>
                <a:sym typeface="Oxygen"/>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35" name="Google Shape;135;p2"/>
          <p:cNvGrpSpPr/>
          <p:nvPr/>
        </p:nvGrpSpPr>
        <p:grpSpPr>
          <a:xfrm>
            <a:off x="6631051" y="4370026"/>
            <a:ext cx="989101" cy="1313687"/>
            <a:chOff x="6776872" y="4563689"/>
            <a:chExt cx="843151" cy="1119843"/>
          </a:xfrm>
        </p:grpSpPr>
        <p:sp>
          <p:nvSpPr>
            <p:cNvPr id="136" name="Google Shape;136;p2"/>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 name="Google Shape;138;p2"/>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0" name="Shape 140"/>
        <p:cNvGrpSpPr/>
        <p:nvPr/>
      </p:nvGrpSpPr>
      <p:grpSpPr>
        <a:xfrm>
          <a:off x="0" y="0"/>
          <a:ext cx="0" cy="0"/>
          <a:chOff x="0" y="0"/>
          <a:chExt cx="0" cy="0"/>
        </a:xfrm>
      </p:grpSpPr>
      <p:sp>
        <p:nvSpPr>
          <p:cNvPr id="141" name="Google Shape;141;p3"/>
          <p:cNvSpPr txBox="1"/>
          <p:nvPr>
            <p:ph type="title"/>
          </p:nvPr>
        </p:nvSpPr>
        <p:spPr>
          <a:xfrm rot="237">
            <a:off x="1190175" y="24570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2" name="Google Shape;142;p3"/>
          <p:cNvSpPr txBox="1"/>
          <p:nvPr>
            <p:ph hasCustomPrompt="1" idx="2" type="title"/>
          </p:nvPr>
        </p:nvSpPr>
        <p:spPr>
          <a:xfrm>
            <a:off x="2441775" y="11460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43" name="Google Shape;143;p3"/>
          <p:cNvSpPr txBox="1"/>
          <p:nvPr>
            <p:ph idx="1" type="subTitle"/>
          </p:nvPr>
        </p:nvSpPr>
        <p:spPr>
          <a:xfrm>
            <a:off x="2229725" y="33136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44" name="Google Shape;144;p3"/>
          <p:cNvSpPr/>
          <p:nvPr/>
        </p:nvSpPr>
        <p:spPr>
          <a:xfrm>
            <a:off x="-13288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 name="Google Shape;145;p3"/>
          <p:cNvGrpSpPr/>
          <p:nvPr/>
        </p:nvGrpSpPr>
        <p:grpSpPr>
          <a:xfrm>
            <a:off x="4444018" y="-1141621"/>
            <a:ext cx="6114608" cy="7391721"/>
            <a:chOff x="4444018" y="-1141621"/>
            <a:chExt cx="6114608" cy="7391721"/>
          </a:xfrm>
        </p:grpSpPr>
        <p:sp>
          <p:nvSpPr>
            <p:cNvPr id="146" name="Google Shape;146;p3"/>
            <p:cNvSpPr/>
            <p:nvPr/>
          </p:nvSpPr>
          <p:spPr>
            <a:xfrm>
              <a:off x="6451628" y="1044497"/>
              <a:ext cx="462643" cy="675112"/>
            </a:xfrm>
            <a:custGeom>
              <a:rect b="b" l="l" r="r" t="t"/>
              <a:pathLst>
                <a:path extrusionOk="0" h="13088" w="8969">
                  <a:moveTo>
                    <a:pt x="5023" y="1"/>
                  </a:moveTo>
                  <a:cubicBezTo>
                    <a:pt x="5256" y="3455"/>
                    <a:pt x="1605" y="4094"/>
                    <a:pt x="794" y="7709"/>
                  </a:cubicBezTo>
                  <a:cubicBezTo>
                    <a:pt x="0" y="11071"/>
                    <a:pt x="1986" y="13087"/>
                    <a:pt x="4095" y="13087"/>
                  </a:cubicBezTo>
                  <a:cubicBezTo>
                    <a:pt x="5680" y="13087"/>
                    <a:pt x="7335" y="11950"/>
                    <a:pt x="7936" y="9393"/>
                  </a:cubicBezTo>
                  <a:cubicBezTo>
                    <a:pt x="8969" y="4807"/>
                    <a:pt x="5269" y="3516"/>
                    <a:pt x="5023"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6652955" y="788958"/>
              <a:ext cx="92642" cy="782558"/>
            </a:xfrm>
            <a:custGeom>
              <a:rect b="b" l="l" r="r" t="t"/>
              <a:pathLst>
                <a:path extrusionOk="0" h="15171" w="1796">
                  <a:moveTo>
                    <a:pt x="591" y="0"/>
                  </a:moveTo>
                  <a:lnTo>
                    <a:pt x="1" y="160"/>
                  </a:lnTo>
                  <a:cubicBezTo>
                    <a:pt x="1390" y="5065"/>
                    <a:pt x="1390" y="10265"/>
                    <a:pt x="1" y="15170"/>
                  </a:cubicBezTo>
                  <a:cubicBezTo>
                    <a:pt x="1587" y="10265"/>
                    <a:pt x="1796" y="5016"/>
                    <a:pt x="59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 name="Google Shape;148;p3"/>
            <p:cNvGrpSpPr/>
            <p:nvPr/>
          </p:nvGrpSpPr>
          <p:grpSpPr>
            <a:xfrm rot="-7186932">
              <a:off x="5800403" y="3954203"/>
              <a:ext cx="2316852" cy="1038139"/>
              <a:chOff x="9701643" y="3353072"/>
              <a:chExt cx="3041201" cy="1362706"/>
            </a:xfrm>
          </p:grpSpPr>
          <p:sp>
            <p:nvSpPr>
              <p:cNvPr id="149" name="Google Shape;149;p3"/>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 name="Google Shape;151;p3"/>
            <p:cNvSpPr/>
            <p:nvPr/>
          </p:nvSpPr>
          <p:spPr>
            <a:xfrm>
              <a:off x="5619963" y="-884533"/>
              <a:ext cx="1847272" cy="2411430"/>
            </a:xfrm>
            <a:custGeom>
              <a:rect b="b" l="l" r="r" t="t"/>
              <a:pathLst>
                <a:path extrusionOk="0" h="46749" w="35812">
                  <a:moveTo>
                    <a:pt x="25790" y="0"/>
                  </a:moveTo>
                  <a:cubicBezTo>
                    <a:pt x="21119" y="0"/>
                    <a:pt x="19432" y="3456"/>
                    <a:pt x="19412" y="9725"/>
                  </a:cubicBezTo>
                  <a:cubicBezTo>
                    <a:pt x="19080" y="20101"/>
                    <a:pt x="9725" y="16400"/>
                    <a:pt x="7881" y="28386"/>
                  </a:cubicBezTo>
                  <a:cubicBezTo>
                    <a:pt x="6873" y="34632"/>
                    <a:pt x="7328" y="33820"/>
                    <a:pt x="3615" y="37705"/>
                  </a:cubicBezTo>
                  <a:cubicBezTo>
                    <a:pt x="1316" y="40028"/>
                    <a:pt x="1" y="42192"/>
                    <a:pt x="2189" y="44577"/>
                  </a:cubicBezTo>
                  <a:cubicBezTo>
                    <a:pt x="3600" y="46110"/>
                    <a:pt x="4973" y="46748"/>
                    <a:pt x="6305" y="46748"/>
                  </a:cubicBezTo>
                  <a:cubicBezTo>
                    <a:pt x="12168" y="46748"/>
                    <a:pt x="17226" y="34381"/>
                    <a:pt x="21133" y="31656"/>
                  </a:cubicBezTo>
                  <a:cubicBezTo>
                    <a:pt x="24821" y="28952"/>
                    <a:pt x="31030" y="27440"/>
                    <a:pt x="31362" y="19129"/>
                  </a:cubicBezTo>
                  <a:cubicBezTo>
                    <a:pt x="31435" y="16093"/>
                    <a:pt x="31079" y="13474"/>
                    <a:pt x="32210" y="10499"/>
                  </a:cubicBezTo>
                  <a:cubicBezTo>
                    <a:pt x="33992" y="5496"/>
                    <a:pt x="35812" y="2238"/>
                    <a:pt x="29493" y="554"/>
                  </a:cubicBezTo>
                  <a:cubicBezTo>
                    <a:pt x="28091" y="182"/>
                    <a:pt x="26862" y="0"/>
                    <a:pt x="25790"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5792146" y="-1141621"/>
              <a:ext cx="1437965" cy="2484007"/>
            </a:xfrm>
            <a:custGeom>
              <a:rect b="b" l="l" r="r" t="t"/>
              <a:pathLst>
                <a:path extrusionOk="0" h="48156" w="27877">
                  <a:moveTo>
                    <a:pt x="4664" y="42060"/>
                  </a:moveTo>
                  <a:cubicBezTo>
                    <a:pt x="1155" y="43298"/>
                    <a:pt x="0" y="43786"/>
                    <a:pt x="151" y="43786"/>
                  </a:cubicBezTo>
                  <a:cubicBezTo>
                    <a:pt x="336" y="43786"/>
                    <a:pt x="2489" y="43050"/>
                    <a:pt x="4664" y="42060"/>
                  </a:cubicBezTo>
                  <a:close/>
                  <a:moveTo>
                    <a:pt x="27214" y="1"/>
                  </a:moveTo>
                  <a:cubicBezTo>
                    <a:pt x="26911" y="1"/>
                    <a:pt x="26980" y="622"/>
                    <a:pt x="26216" y="3891"/>
                  </a:cubicBezTo>
                  <a:cubicBezTo>
                    <a:pt x="24336" y="11463"/>
                    <a:pt x="25368" y="8341"/>
                    <a:pt x="20438" y="12508"/>
                  </a:cubicBezTo>
                  <a:cubicBezTo>
                    <a:pt x="19986" y="12890"/>
                    <a:pt x="19806" y="13044"/>
                    <a:pt x="19829" y="13044"/>
                  </a:cubicBezTo>
                  <a:cubicBezTo>
                    <a:pt x="19907" y="13044"/>
                    <a:pt x="22232" y="11338"/>
                    <a:pt x="24311" y="10554"/>
                  </a:cubicBezTo>
                  <a:lnTo>
                    <a:pt x="24311" y="10554"/>
                  </a:lnTo>
                  <a:cubicBezTo>
                    <a:pt x="18803" y="26437"/>
                    <a:pt x="22627" y="17352"/>
                    <a:pt x="8760" y="27359"/>
                  </a:cubicBezTo>
                  <a:cubicBezTo>
                    <a:pt x="12534" y="24999"/>
                    <a:pt x="14624" y="23671"/>
                    <a:pt x="19652" y="22122"/>
                  </a:cubicBezTo>
                  <a:lnTo>
                    <a:pt x="19652" y="22122"/>
                  </a:lnTo>
                  <a:cubicBezTo>
                    <a:pt x="19025" y="23474"/>
                    <a:pt x="15288" y="30998"/>
                    <a:pt x="14070" y="31883"/>
                  </a:cubicBezTo>
                  <a:cubicBezTo>
                    <a:pt x="13394" y="32375"/>
                    <a:pt x="12509" y="31944"/>
                    <a:pt x="8477" y="34059"/>
                  </a:cubicBezTo>
                  <a:cubicBezTo>
                    <a:pt x="10296" y="33358"/>
                    <a:pt x="11796" y="32891"/>
                    <a:pt x="13751" y="32657"/>
                  </a:cubicBezTo>
                  <a:lnTo>
                    <a:pt x="13751" y="32657"/>
                  </a:lnTo>
                  <a:cubicBezTo>
                    <a:pt x="12067" y="35337"/>
                    <a:pt x="9805" y="38300"/>
                    <a:pt x="9018" y="39345"/>
                  </a:cubicBezTo>
                  <a:cubicBezTo>
                    <a:pt x="8296" y="40240"/>
                    <a:pt x="6472" y="41237"/>
                    <a:pt x="4664" y="42060"/>
                  </a:cubicBezTo>
                  <a:lnTo>
                    <a:pt x="4664" y="42060"/>
                  </a:lnTo>
                  <a:cubicBezTo>
                    <a:pt x="5520" y="41758"/>
                    <a:pt x="6515" y="41412"/>
                    <a:pt x="7666" y="41017"/>
                  </a:cubicBezTo>
                  <a:lnTo>
                    <a:pt x="7666" y="41017"/>
                  </a:lnTo>
                  <a:cubicBezTo>
                    <a:pt x="5312" y="43929"/>
                    <a:pt x="1778" y="47619"/>
                    <a:pt x="1313" y="48102"/>
                  </a:cubicBezTo>
                  <a:lnTo>
                    <a:pt x="1313" y="48102"/>
                  </a:lnTo>
                  <a:cubicBezTo>
                    <a:pt x="1412" y="48000"/>
                    <a:pt x="1657" y="47747"/>
                    <a:pt x="2084" y="47311"/>
                  </a:cubicBezTo>
                  <a:cubicBezTo>
                    <a:pt x="4297" y="45049"/>
                    <a:pt x="6129" y="43217"/>
                    <a:pt x="9485" y="39038"/>
                  </a:cubicBezTo>
                  <a:lnTo>
                    <a:pt x="9485" y="39038"/>
                  </a:lnTo>
                  <a:cubicBezTo>
                    <a:pt x="9239" y="41632"/>
                    <a:pt x="8514" y="44816"/>
                    <a:pt x="7346" y="47151"/>
                  </a:cubicBezTo>
                  <a:cubicBezTo>
                    <a:pt x="8059" y="45811"/>
                    <a:pt x="8612" y="44398"/>
                    <a:pt x="8993" y="42935"/>
                  </a:cubicBezTo>
                  <a:cubicBezTo>
                    <a:pt x="10653" y="36554"/>
                    <a:pt x="8071" y="41201"/>
                    <a:pt x="14894" y="31465"/>
                  </a:cubicBezTo>
                  <a:cubicBezTo>
                    <a:pt x="15155" y="31068"/>
                    <a:pt x="15250" y="30945"/>
                    <a:pt x="15284" y="30945"/>
                  </a:cubicBezTo>
                  <a:cubicBezTo>
                    <a:pt x="15321" y="30945"/>
                    <a:pt x="15287" y="31087"/>
                    <a:pt x="15312" y="31182"/>
                  </a:cubicBezTo>
                  <a:cubicBezTo>
                    <a:pt x="15767" y="32645"/>
                    <a:pt x="15878" y="34120"/>
                    <a:pt x="15865" y="35706"/>
                  </a:cubicBezTo>
                  <a:cubicBezTo>
                    <a:pt x="15840" y="36210"/>
                    <a:pt x="15842" y="36417"/>
                    <a:pt x="15860" y="36417"/>
                  </a:cubicBezTo>
                  <a:cubicBezTo>
                    <a:pt x="15911" y="36417"/>
                    <a:pt x="16090" y="34669"/>
                    <a:pt x="16099" y="33370"/>
                  </a:cubicBezTo>
                  <a:cubicBezTo>
                    <a:pt x="16025" y="29461"/>
                    <a:pt x="14833" y="31526"/>
                    <a:pt x="17562" y="26953"/>
                  </a:cubicBezTo>
                  <a:cubicBezTo>
                    <a:pt x="20466" y="21831"/>
                    <a:pt x="21056" y="20018"/>
                    <a:pt x="21333" y="20018"/>
                  </a:cubicBezTo>
                  <a:cubicBezTo>
                    <a:pt x="21484" y="20018"/>
                    <a:pt x="21543" y="20548"/>
                    <a:pt x="21828" y="21372"/>
                  </a:cubicBezTo>
                  <a:cubicBezTo>
                    <a:pt x="22946" y="24826"/>
                    <a:pt x="23241" y="28097"/>
                    <a:pt x="22492" y="32559"/>
                  </a:cubicBezTo>
                  <a:cubicBezTo>
                    <a:pt x="23500" y="28195"/>
                    <a:pt x="23315" y="23597"/>
                    <a:pt x="22110" y="19872"/>
                  </a:cubicBezTo>
                  <a:cubicBezTo>
                    <a:pt x="21631" y="18409"/>
                    <a:pt x="21361" y="19848"/>
                    <a:pt x="23327" y="15078"/>
                  </a:cubicBezTo>
                  <a:cubicBezTo>
                    <a:pt x="25066" y="10971"/>
                    <a:pt x="25364" y="8644"/>
                    <a:pt x="25781" y="8644"/>
                  </a:cubicBezTo>
                  <a:cubicBezTo>
                    <a:pt x="26024" y="8644"/>
                    <a:pt x="26307" y="9437"/>
                    <a:pt x="26942" y="11132"/>
                  </a:cubicBezTo>
                  <a:cubicBezTo>
                    <a:pt x="27337" y="12184"/>
                    <a:pt x="27614" y="13403"/>
                    <a:pt x="27643" y="13403"/>
                  </a:cubicBezTo>
                  <a:cubicBezTo>
                    <a:pt x="27660" y="13403"/>
                    <a:pt x="27591" y="12981"/>
                    <a:pt x="27409" y="11857"/>
                  </a:cubicBezTo>
                  <a:cubicBezTo>
                    <a:pt x="26106" y="4505"/>
                    <a:pt x="25036" y="12029"/>
                    <a:pt x="27876" y="178"/>
                  </a:cubicBezTo>
                  <a:cubicBezTo>
                    <a:pt x="27532" y="109"/>
                    <a:pt x="27340" y="1"/>
                    <a:pt x="27214" y="1"/>
                  </a:cubicBezTo>
                  <a:close/>
                  <a:moveTo>
                    <a:pt x="1313" y="48102"/>
                  </a:moveTo>
                  <a:cubicBezTo>
                    <a:pt x="1278" y="48138"/>
                    <a:pt x="1261" y="48155"/>
                    <a:pt x="1262" y="48155"/>
                  </a:cubicBezTo>
                  <a:cubicBezTo>
                    <a:pt x="1262" y="48155"/>
                    <a:pt x="1279" y="48137"/>
                    <a:pt x="1313" y="4810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6569907" y="974758"/>
              <a:ext cx="2019764" cy="1497595"/>
            </a:xfrm>
            <a:custGeom>
              <a:rect b="b" l="l" r="r" t="t"/>
              <a:pathLst>
                <a:path extrusionOk="0" h="29033" w="39156">
                  <a:moveTo>
                    <a:pt x="39155" y="0"/>
                  </a:moveTo>
                  <a:lnTo>
                    <a:pt x="39155" y="0"/>
                  </a:lnTo>
                  <a:cubicBezTo>
                    <a:pt x="39153" y="3"/>
                    <a:pt x="39150" y="6"/>
                    <a:pt x="39148" y="9"/>
                  </a:cubicBezTo>
                  <a:lnTo>
                    <a:pt x="39148" y="9"/>
                  </a:lnTo>
                  <a:cubicBezTo>
                    <a:pt x="39150" y="6"/>
                    <a:pt x="39153" y="3"/>
                    <a:pt x="39155" y="0"/>
                  </a:cubicBezTo>
                  <a:close/>
                  <a:moveTo>
                    <a:pt x="39148" y="9"/>
                  </a:moveTo>
                  <a:cubicBezTo>
                    <a:pt x="38147" y="1109"/>
                    <a:pt x="35619" y="1488"/>
                    <a:pt x="32455" y="1758"/>
                  </a:cubicBezTo>
                  <a:cubicBezTo>
                    <a:pt x="15847" y="3135"/>
                    <a:pt x="11876" y="4033"/>
                    <a:pt x="1" y="25718"/>
                  </a:cubicBezTo>
                  <a:cubicBezTo>
                    <a:pt x="4745" y="27904"/>
                    <a:pt x="9598" y="29033"/>
                    <a:pt x="14181" y="29033"/>
                  </a:cubicBezTo>
                  <a:cubicBezTo>
                    <a:pt x="25581" y="29033"/>
                    <a:pt x="35312" y="22045"/>
                    <a:pt x="37557" y="6946"/>
                  </a:cubicBezTo>
                  <a:cubicBezTo>
                    <a:pt x="38035" y="3648"/>
                    <a:pt x="38159" y="1107"/>
                    <a:pt x="39148" y="9"/>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6569907" y="974758"/>
              <a:ext cx="2035033" cy="1494912"/>
            </a:xfrm>
            <a:custGeom>
              <a:rect b="b" l="l" r="r" t="t"/>
              <a:pathLst>
                <a:path extrusionOk="0" h="28981" w="39452">
                  <a:moveTo>
                    <a:pt x="39155" y="0"/>
                  </a:moveTo>
                  <a:cubicBezTo>
                    <a:pt x="39147" y="10"/>
                    <a:pt x="39138" y="19"/>
                    <a:pt x="39130" y="29"/>
                  </a:cubicBezTo>
                  <a:lnTo>
                    <a:pt x="39130" y="29"/>
                  </a:lnTo>
                  <a:cubicBezTo>
                    <a:pt x="39138" y="20"/>
                    <a:pt x="39147" y="10"/>
                    <a:pt x="39155" y="0"/>
                  </a:cubicBezTo>
                  <a:close/>
                  <a:moveTo>
                    <a:pt x="39130" y="29"/>
                  </a:moveTo>
                  <a:lnTo>
                    <a:pt x="39130" y="29"/>
                  </a:lnTo>
                  <a:cubicBezTo>
                    <a:pt x="28561" y="11866"/>
                    <a:pt x="15060" y="20731"/>
                    <a:pt x="1" y="25718"/>
                  </a:cubicBezTo>
                  <a:cubicBezTo>
                    <a:pt x="4920" y="27982"/>
                    <a:pt x="9677" y="28981"/>
                    <a:pt x="14023" y="28981"/>
                  </a:cubicBezTo>
                  <a:cubicBezTo>
                    <a:pt x="20179" y="28981"/>
                    <a:pt x="25510" y="26977"/>
                    <a:pt x="29308" y="23727"/>
                  </a:cubicBezTo>
                  <a:cubicBezTo>
                    <a:pt x="39452" y="14857"/>
                    <a:pt x="36692" y="2814"/>
                    <a:pt x="39130" y="29"/>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6680912" y="849825"/>
              <a:ext cx="2020332" cy="1617060"/>
            </a:xfrm>
            <a:custGeom>
              <a:rect b="b" l="l" r="r" t="t"/>
              <a:pathLst>
                <a:path extrusionOk="0" h="31349" w="39167">
                  <a:moveTo>
                    <a:pt x="4169" y="25739"/>
                  </a:moveTo>
                  <a:cubicBezTo>
                    <a:pt x="2318" y="26443"/>
                    <a:pt x="0" y="27461"/>
                    <a:pt x="71" y="27461"/>
                  </a:cubicBezTo>
                  <a:cubicBezTo>
                    <a:pt x="117" y="27461"/>
                    <a:pt x="1208" y="27016"/>
                    <a:pt x="4169" y="25739"/>
                  </a:cubicBezTo>
                  <a:close/>
                  <a:moveTo>
                    <a:pt x="38614" y="0"/>
                  </a:moveTo>
                  <a:cubicBezTo>
                    <a:pt x="32791" y="6782"/>
                    <a:pt x="31474" y="8333"/>
                    <a:pt x="29396" y="8333"/>
                  </a:cubicBezTo>
                  <a:cubicBezTo>
                    <a:pt x="29210" y="8333"/>
                    <a:pt x="29018" y="8321"/>
                    <a:pt x="28816" y="8299"/>
                  </a:cubicBezTo>
                  <a:cubicBezTo>
                    <a:pt x="26000" y="7990"/>
                    <a:pt x="22780" y="5585"/>
                    <a:pt x="19843" y="5585"/>
                  </a:cubicBezTo>
                  <a:cubicBezTo>
                    <a:pt x="19498" y="5585"/>
                    <a:pt x="19157" y="5619"/>
                    <a:pt x="18821" y="5692"/>
                  </a:cubicBezTo>
                  <a:cubicBezTo>
                    <a:pt x="18996" y="5673"/>
                    <a:pt x="19172" y="5664"/>
                    <a:pt x="19349" y="5664"/>
                  </a:cubicBezTo>
                  <a:cubicBezTo>
                    <a:pt x="22644" y="5664"/>
                    <a:pt x="26220" y="8884"/>
                    <a:pt x="29431" y="8884"/>
                  </a:cubicBezTo>
                  <a:cubicBezTo>
                    <a:pt x="29738" y="8884"/>
                    <a:pt x="30041" y="8855"/>
                    <a:pt x="30340" y="8790"/>
                  </a:cubicBezTo>
                  <a:lnTo>
                    <a:pt x="30340" y="8790"/>
                  </a:lnTo>
                  <a:cubicBezTo>
                    <a:pt x="25901" y="12873"/>
                    <a:pt x="24054" y="14363"/>
                    <a:pt x="22346" y="14363"/>
                  </a:cubicBezTo>
                  <a:cubicBezTo>
                    <a:pt x="20403" y="14363"/>
                    <a:pt x="18638" y="12435"/>
                    <a:pt x="13437" y="10204"/>
                  </a:cubicBezTo>
                  <a:cubicBezTo>
                    <a:pt x="12836" y="9942"/>
                    <a:pt x="12159" y="9724"/>
                    <a:pt x="11513" y="9724"/>
                  </a:cubicBezTo>
                  <a:cubicBezTo>
                    <a:pt x="11127" y="9724"/>
                    <a:pt x="10753" y="9802"/>
                    <a:pt x="10412" y="9995"/>
                  </a:cubicBezTo>
                  <a:cubicBezTo>
                    <a:pt x="10712" y="9856"/>
                    <a:pt x="11029" y="9793"/>
                    <a:pt x="11361" y="9793"/>
                  </a:cubicBezTo>
                  <a:cubicBezTo>
                    <a:pt x="13583" y="9793"/>
                    <a:pt x="16510" y="12585"/>
                    <a:pt x="19633" y="13954"/>
                  </a:cubicBezTo>
                  <a:cubicBezTo>
                    <a:pt x="20998" y="14555"/>
                    <a:pt x="21997" y="14679"/>
                    <a:pt x="22619" y="14679"/>
                  </a:cubicBezTo>
                  <a:cubicBezTo>
                    <a:pt x="23051" y="14679"/>
                    <a:pt x="23301" y="14619"/>
                    <a:pt x="23366" y="14619"/>
                  </a:cubicBezTo>
                  <a:cubicBezTo>
                    <a:pt x="23434" y="14619"/>
                    <a:pt x="23293" y="14686"/>
                    <a:pt x="22940" y="14962"/>
                  </a:cubicBezTo>
                  <a:cubicBezTo>
                    <a:pt x="16699" y="19377"/>
                    <a:pt x="15863" y="19965"/>
                    <a:pt x="14703" y="19965"/>
                  </a:cubicBezTo>
                  <a:cubicBezTo>
                    <a:pt x="14691" y="19965"/>
                    <a:pt x="14678" y="19965"/>
                    <a:pt x="14666" y="19965"/>
                  </a:cubicBezTo>
                  <a:cubicBezTo>
                    <a:pt x="11459" y="19881"/>
                    <a:pt x="8009" y="15435"/>
                    <a:pt x="6039" y="15435"/>
                  </a:cubicBezTo>
                  <a:cubicBezTo>
                    <a:pt x="5706" y="15435"/>
                    <a:pt x="5416" y="15562"/>
                    <a:pt x="5175" y="15859"/>
                  </a:cubicBezTo>
                  <a:cubicBezTo>
                    <a:pt x="5404" y="15609"/>
                    <a:pt x="5670" y="15500"/>
                    <a:pt x="5970" y="15500"/>
                  </a:cubicBezTo>
                  <a:cubicBezTo>
                    <a:pt x="7952" y="15500"/>
                    <a:pt x="11388" y="20238"/>
                    <a:pt x="14750" y="20238"/>
                  </a:cubicBezTo>
                  <a:cubicBezTo>
                    <a:pt x="14858" y="20238"/>
                    <a:pt x="14965" y="20233"/>
                    <a:pt x="15072" y="20223"/>
                  </a:cubicBezTo>
                  <a:lnTo>
                    <a:pt x="15072" y="20223"/>
                  </a:lnTo>
                  <a:cubicBezTo>
                    <a:pt x="10560" y="22793"/>
                    <a:pt x="9724" y="23174"/>
                    <a:pt x="7179" y="24391"/>
                  </a:cubicBezTo>
                  <a:cubicBezTo>
                    <a:pt x="6979" y="24484"/>
                    <a:pt x="6781" y="24525"/>
                    <a:pt x="6585" y="24525"/>
                  </a:cubicBezTo>
                  <a:cubicBezTo>
                    <a:pt x="5014" y="24525"/>
                    <a:pt x="3590" y="21861"/>
                    <a:pt x="2166" y="21861"/>
                  </a:cubicBezTo>
                  <a:cubicBezTo>
                    <a:pt x="1635" y="21861"/>
                    <a:pt x="1104" y="22231"/>
                    <a:pt x="565" y="23247"/>
                  </a:cubicBezTo>
                  <a:cubicBezTo>
                    <a:pt x="1152" y="22303"/>
                    <a:pt x="1679" y="21955"/>
                    <a:pt x="2184" y="21955"/>
                  </a:cubicBezTo>
                  <a:cubicBezTo>
                    <a:pt x="3436" y="21955"/>
                    <a:pt x="4554" y="24092"/>
                    <a:pt x="6122" y="24600"/>
                  </a:cubicBezTo>
                  <a:cubicBezTo>
                    <a:pt x="6393" y="24686"/>
                    <a:pt x="6897" y="24538"/>
                    <a:pt x="6319" y="24809"/>
                  </a:cubicBezTo>
                  <a:cubicBezTo>
                    <a:pt x="5512" y="25159"/>
                    <a:pt x="4798" y="25468"/>
                    <a:pt x="4169" y="25739"/>
                  </a:cubicBezTo>
                  <a:lnTo>
                    <a:pt x="4169" y="25739"/>
                  </a:lnTo>
                  <a:cubicBezTo>
                    <a:pt x="5145" y="25368"/>
                    <a:pt x="5991" y="25085"/>
                    <a:pt x="6288" y="25085"/>
                  </a:cubicBezTo>
                  <a:cubicBezTo>
                    <a:pt x="6383" y="25085"/>
                    <a:pt x="6422" y="25114"/>
                    <a:pt x="6393" y="25177"/>
                  </a:cubicBezTo>
                  <a:cubicBezTo>
                    <a:pt x="5537" y="26987"/>
                    <a:pt x="6864" y="30284"/>
                    <a:pt x="4305" y="30284"/>
                  </a:cubicBezTo>
                  <a:cubicBezTo>
                    <a:pt x="3995" y="30284"/>
                    <a:pt x="3630" y="30236"/>
                    <a:pt x="3196" y="30132"/>
                  </a:cubicBezTo>
                  <a:lnTo>
                    <a:pt x="3196" y="30132"/>
                  </a:lnTo>
                  <a:cubicBezTo>
                    <a:pt x="3698" y="30287"/>
                    <a:pt x="4113" y="30358"/>
                    <a:pt x="4456" y="30358"/>
                  </a:cubicBezTo>
                  <a:cubicBezTo>
                    <a:pt x="6877" y="30358"/>
                    <a:pt x="5729" y="26865"/>
                    <a:pt x="6515" y="25239"/>
                  </a:cubicBezTo>
                  <a:cubicBezTo>
                    <a:pt x="6798" y="24637"/>
                    <a:pt x="7204" y="24587"/>
                    <a:pt x="7167" y="24538"/>
                  </a:cubicBezTo>
                  <a:cubicBezTo>
                    <a:pt x="13269" y="21758"/>
                    <a:pt x="14895" y="20486"/>
                    <a:pt x="15104" y="20486"/>
                  </a:cubicBezTo>
                  <a:cubicBezTo>
                    <a:pt x="15166" y="20486"/>
                    <a:pt x="15105" y="20597"/>
                    <a:pt x="14998" y="20813"/>
                  </a:cubicBezTo>
                  <a:cubicBezTo>
                    <a:pt x="13400" y="23960"/>
                    <a:pt x="16682" y="30451"/>
                    <a:pt x="12699" y="31349"/>
                  </a:cubicBezTo>
                  <a:cubicBezTo>
                    <a:pt x="16817" y="30623"/>
                    <a:pt x="13769" y="23542"/>
                    <a:pt x="15219" y="20936"/>
                  </a:cubicBezTo>
                  <a:cubicBezTo>
                    <a:pt x="15748" y="19953"/>
                    <a:pt x="16977" y="19350"/>
                    <a:pt x="19030" y="18035"/>
                  </a:cubicBezTo>
                  <a:cubicBezTo>
                    <a:pt x="22461" y="15926"/>
                    <a:pt x="23483" y="14898"/>
                    <a:pt x="23641" y="14898"/>
                  </a:cubicBezTo>
                  <a:cubicBezTo>
                    <a:pt x="23813" y="14898"/>
                    <a:pt x="22953" y="16126"/>
                    <a:pt x="23075" y="18514"/>
                  </a:cubicBezTo>
                  <a:cubicBezTo>
                    <a:pt x="23235" y="22350"/>
                    <a:pt x="25079" y="27341"/>
                    <a:pt x="22091" y="29320"/>
                  </a:cubicBezTo>
                  <a:cubicBezTo>
                    <a:pt x="25202" y="27489"/>
                    <a:pt x="23677" y="22473"/>
                    <a:pt x="23493" y="18797"/>
                  </a:cubicBezTo>
                  <a:cubicBezTo>
                    <a:pt x="23222" y="14076"/>
                    <a:pt x="24562" y="14654"/>
                    <a:pt x="30709" y="9184"/>
                  </a:cubicBezTo>
                  <a:lnTo>
                    <a:pt x="30709" y="9184"/>
                  </a:lnTo>
                  <a:cubicBezTo>
                    <a:pt x="29553" y="12835"/>
                    <a:pt x="33143" y="17506"/>
                    <a:pt x="31188" y="21600"/>
                  </a:cubicBezTo>
                  <a:cubicBezTo>
                    <a:pt x="34028" y="16904"/>
                    <a:pt x="28754" y="11458"/>
                    <a:pt x="32344" y="7684"/>
                  </a:cubicBezTo>
                  <a:cubicBezTo>
                    <a:pt x="33450" y="6430"/>
                    <a:pt x="35626" y="4610"/>
                    <a:pt x="39167" y="468"/>
                  </a:cubicBezTo>
                  <a:lnTo>
                    <a:pt x="38614"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57410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59847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62083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65307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 name="Google Shape;160;p3"/>
            <p:cNvGrpSpPr/>
            <p:nvPr/>
          </p:nvGrpSpPr>
          <p:grpSpPr>
            <a:xfrm>
              <a:off x="6052114" y="3072428"/>
              <a:ext cx="1711753" cy="1563515"/>
              <a:chOff x="7652314" y="3072428"/>
              <a:chExt cx="1711753" cy="1563515"/>
            </a:xfrm>
          </p:grpSpPr>
          <p:sp>
            <p:nvSpPr>
              <p:cNvPr id="161" name="Google Shape;161;p3"/>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 name="Google Shape;165;p3"/>
            <p:cNvSpPr/>
            <p:nvPr/>
          </p:nvSpPr>
          <p:spPr>
            <a:xfrm>
              <a:off x="64476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67125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60104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61563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7755169" y="3304430"/>
              <a:ext cx="463159" cy="319605"/>
            </a:xfrm>
            <a:custGeom>
              <a:rect b="b" l="l" r="r" t="t"/>
              <a:pathLst>
                <a:path extrusionOk="0" h="6196" w="8979">
                  <a:moveTo>
                    <a:pt x="8841" y="1592"/>
                  </a:moveTo>
                  <a:cubicBezTo>
                    <a:pt x="8771" y="1592"/>
                    <a:pt x="8640" y="1631"/>
                    <a:pt x="8455" y="1750"/>
                  </a:cubicBezTo>
                  <a:lnTo>
                    <a:pt x="8455" y="1750"/>
                  </a:lnTo>
                  <a:cubicBezTo>
                    <a:pt x="8873" y="1747"/>
                    <a:pt x="8979" y="1592"/>
                    <a:pt x="8841" y="1592"/>
                  </a:cubicBezTo>
                  <a:close/>
                  <a:moveTo>
                    <a:pt x="3292" y="1"/>
                  </a:moveTo>
                  <a:cubicBezTo>
                    <a:pt x="1078" y="1"/>
                    <a:pt x="0" y="2150"/>
                    <a:pt x="331" y="3776"/>
                  </a:cubicBezTo>
                  <a:cubicBezTo>
                    <a:pt x="596" y="5075"/>
                    <a:pt x="1845" y="6196"/>
                    <a:pt x="3314" y="6196"/>
                  </a:cubicBezTo>
                  <a:cubicBezTo>
                    <a:pt x="4432" y="6196"/>
                    <a:pt x="5676" y="5548"/>
                    <a:pt x="6711" y="3838"/>
                  </a:cubicBezTo>
                  <a:cubicBezTo>
                    <a:pt x="7466" y="2575"/>
                    <a:pt x="8074" y="1994"/>
                    <a:pt x="8455" y="1750"/>
                  </a:cubicBezTo>
                  <a:lnTo>
                    <a:pt x="8455" y="1750"/>
                  </a:lnTo>
                  <a:cubicBezTo>
                    <a:pt x="8451" y="1750"/>
                    <a:pt x="8446" y="1750"/>
                    <a:pt x="8442" y="1750"/>
                  </a:cubicBezTo>
                  <a:cubicBezTo>
                    <a:pt x="7987" y="1750"/>
                    <a:pt x="7172" y="1572"/>
                    <a:pt x="5912" y="838"/>
                  </a:cubicBezTo>
                  <a:cubicBezTo>
                    <a:pt x="4916" y="246"/>
                    <a:pt x="4039" y="1"/>
                    <a:pt x="3292"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7918583" y="2067327"/>
              <a:ext cx="2640044" cy="1405726"/>
            </a:xfrm>
            <a:custGeom>
              <a:rect b="b" l="l" r="r" t="t"/>
              <a:pathLst>
                <a:path extrusionOk="0" h="27252" w="51181">
                  <a:moveTo>
                    <a:pt x="50839" y="0"/>
                  </a:moveTo>
                  <a:cubicBezTo>
                    <a:pt x="48012" y="0"/>
                    <a:pt x="34184" y="17757"/>
                    <a:pt x="3236" y="26235"/>
                  </a:cubicBezTo>
                  <a:cubicBezTo>
                    <a:pt x="811" y="26891"/>
                    <a:pt x="1" y="27252"/>
                    <a:pt x="456" y="27252"/>
                  </a:cubicBezTo>
                  <a:cubicBezTo>
                    <a:pt x="2484" y="27252"/>
                    <a:pt x="29599" y="20112"/>
                    <a:pt x="51181" y="136"/>
                  </a:cubicBezTo>
                  <a:cubicBezTo>
                    <a:pt x="51094" y="44"/>
                    <a:pt x="50980" y="0"/>
                    <a:pt x="5083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a:off x="8458651" y="2511039"/>
              <a:ext cx="911411" cy="419056"/>
            </a:xfrm>
            <a:custGeom>
              <a:rect b="b" l="l" r="r" t="t"/>
              <a:pathLst>
                <a:path extrusionOk="0" h="8124" w="17669">
                  <a:moveTo>
                    <a:pt x="2876" y="0"/>
                  </a:moveTo>
                  <a:cubicBezTo>
                    <a:pt x="2419" y="0"/>
                    <a:pt x="2032" y="103"/>
                    <a:pt x="1740" y="336"/>
                  </a:cubicBezTo>
                  <a:cubicBezTo>
                    <a:pt x="1" y="1713"/>
                    <a:pt x="2867" y="8124"/>
                    <a:pt x="9255" y="8124"/>
                  </a:cubicBezTo>
                  <a:cubicBezTo>
                    <a:pt x="9367" y="8124"/>
                    <a:pt x="9481" y="8122"/>
                    <a:pt x="9596" y="8118"/>
                  </a:cubicBezTo>
                  <a:cubicBezTo>
                    <a:pt x="11698" y="8056"/>
                    <a:pt x="13726" y="7159"/>
                    <a:pt x="14501" y="6926"/>
                  </a:cubicBezTo>
                  <a:cubicBezTo>
                    <a:pt x="15366" y="6643"/>
                    <a:pt x="16020" y="6468"/>
                    <a:pt x="16491" y="6364"/>
                  </a:cubicBezTo>
                  <a:lnTo>
                    <a:pt x="16491" y="6364"/>
                  </a:lnTo>
                  <a:cubicBezTo>
                    <a:pt x="16563" y="6367"/>
                    <a:pt x="16632" y="6368"/>
                    <a:pt x="16697" y="6368"/>
                  </a:cubicBezTo>
                  <a:cubicBezTo>
                    <a:pt x="17365" y="6368"/>
                    <a:pt x="17669" y="6229"/>
                    <a:pt x="17380" y="6229"/>
                  </a:cubicBezTo>
                  <a:cubicBezTo>
                    <a:pt x="17237" y="6229"/>
                    <a:pt x="16950" y="6263"/>
                    <a:pt x="16491" y="6364"/>
                  </a:cubicBezTo>
                  <a:lnTo>
                    <a:pt x="16491" y="6364"/>
                  </a:lnTo>
                  <a:cubicBezTo>
                    <a:pt x="15971" y="6343"/>
                    <a:pt x="15281" y="6239"/>
                    <a:pt x="14501" y="5954"/>
                  </a:cubicBezTo>
                  <a:cubicBezTo>
                    <a:pt x="13365" y="5543"/>
                    <a:pt x="6231" y="0"/>
                    <a:pt x="2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a:off x="8688555" y="2671048"/>
              <a:ext cx="1016949" cy="177702"/>
            </a:xfrm>
            <a:custGeom>
              <a:rect b="b" l="l" r="r" t="t"/>
              <a:pathLst>
                <a:path extrusionOk="0" h="3445" w="19715">
                  <a:moveTo>
                    <a:pt x="0" y="0"/>
                  </a:moveTo>
                  <a:lnTo>
                    <a:pt x="0" y="0"/>
                  </a:lnTo>
                  <a:cubicBezTo>
                    <a:pt x="3379" y="2593"/>
                    <a:pt x="7313" y="3445"/>
                    <a:pt x="10739" y="3445"/>
                  </a:cubicBezTo>
                  <a:cubicBezTo>
                    <a:pt x="15777" y="3445"/>
                    <a:pt x="19715" y="1601"/>
                    <a:pt x="19166" y="738"/>
                  </a:cubicBezTo>
                  <a:lnTo>
                    <a:pt x="19166" y="738"/>
                  </a:lnTo>
                  <a:cubicBezTo>
                    <a:pt x="16685" y="2359"/>
                    <a:pt x="13518" y="3194"/>
                    <a:pt x="10278" y="3194"/>
                  </a:cubicBezTo>
                  <a:cubicBezTo>
                    <a:pt x="6660" y="3194"/>
                    <a:pt x="2950" y="215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a:off x="8965914" y="2920862"/>
              <a:ext cx="517218" cy="867153"/>
            </a:xfrm>
            <a:custGeom>
              <a:rect b="b" l="l" r="r" t="t"/>
              <a:pathLst>
                <a:path extrusionOk="0" h="16811" w="10027">
                  <a:moveTo>
                    <a:pt x="10027" y="1"/>
                  </a:moveTo>
                  <a:lnTo>
                    <a:pt x="10027" y="1"/>
                  </a:lnTo>
                  <a:cubicBezTo>
                    <a:pt x="6708" y="3959"/>
                    <a:pt x="2946" y="4107"/>
                    <a:pt x="1237" y="9725"/>
                  </a:cubicBezTo>
                  <a:cubicBezTo>
                    <a:pt x="0" y="13630"/>
                    <a:pt x="1455" y="16811"/>
                    <a:pt x="3415" y="16811"/>
                  </a:cubicBezTo>
                  <a:cubicBezTo>
                    <a:pt x="4806" y="16811"/>
                    <a:pt x="6451" y="15209"/>
                    <a:pt x="7568" y="11126"/>
                  </a:cubicBezTo>
                  <a:cubicBezTo>
                    <a:pt x="9056" y="5791"/>
                    <a:pt x="7285" y="3296"/>
                    <a:pt x="1002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a:off x="9162237" y="2674195"/>
              <a:ext cx="612594" cy="908110"/>
            </a:xfrm>
            <a:custGeom>
              <a:rect b="b" l="l" r="r" t="t"/>
              <a:pathLst>
                <a:path extrusionOk="0" h="17605" w="11876">
                  <a:moveTo>
                    <a:pt x="11040" y="1"/>
                  </a:moveTo>
                  <a:cubicBezTo>
                    <a:pt x="5582" y="3615"/>
                    <a:pt x="959" y="11507"/>
                    <a:pt x="0" y="17605"/>
                  </a:cubicBezTo>
                  <a:cubicBezTo>
                    <a:pt x="455" y="15171"/>
                    <a:pt x="1537" y="12405"/>
                    <a:pt x="2705" y="10253"/>
                  </a:cubicBezTo>
                  <a:cubicBezTo>
                    <a:pt x="7794" y="935"/>
                    <a:pt x="11876" y="1292"/>
                    <a:pt x="1104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a:off x="8427289" y="3099699"/>
              <a:ext cx="667116" cy="691928"/>
            </a:xfrm>
            <a:custGeom>
              <a:rect b="b" l="l" r="r" t="t"/>
              <a:pathLst>
                <a:path extrusionOk="0" h="13414" w="12933">
                  <a:moveTo>
                    <a:pt x="12933" y="1"/>
                  </a:moveTo>
                  <a:lnTo>
                    <a:pt x="12933" y="1"/>
                  </a:lnTo>
                  <a:cubicBezTo>
                    <a:pt x="11618" y="1107"/>
                    <a:pt x="10400" y="1636"/>
                    <a:pt x="9208" y="2066"/>
                  </a:cubicBezTo>
                  <a:cubicBezTo>
                    <a:pt x="0" y="5213"/>
                    <a:pt x="664" y="13314"/>
                    <a:pt x="3479" y="13413"/>
                  </a:cubicBezTo>
                  <a:cubicBezTo>
                    <a:pt x="3499" y="13413"/>
                    <a:pt x="3518" y="13414"/>
                    <a:pt x="3538" y="13414"/>
                  </a:cubicBezTo>
                  <a:cubicBezTo>
                    <a:pt x="5436" y="13414"/>
                    <a:pt x="8533" y="10475"/>
                    <a:pt x="9810" y="6922"/>
                  </a:cubicBezTo>
                  <a:cubicBezTo>
                    <a:pt x="10745" y="4353"/>
                    <a:pt x="10523" y="2029"/>
                    <a:pt x="1293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a:off x="8664414" y="2919676"/>
              <a:ext cx="693836" cy="693733"/>
            </a:xfrm>
            <a:custGeom>
              <a:rect b="b" l="l" r="r" t="t"/>
              <a:pathLst>
                <a:path extrusionOk="0" h="13449" w="13451">
                  <a:moveTo>
                    <a:pt x="13150" y="0"/>
                  </a:moveTo>
                  <a:cubicBezTo>
                    <a:pt x="11328" y="0"/>
                    <a:pt x="2804" y="7558"/>
                    <a:pt x="1" y="13448"/>
                  </a:cubicBezTo>
                  <a:cubicBezTo>
                    <a:pt x="2079" y="9367"/>
                    <a:pt x="7697" y="3319"/>
                    <a:pt x="13450" y="147"/>
                  </a:cubicBezTo>
                  <a:cubicBezTo>
                    <a:pt x="13396" y="48"/>
                    <a:pt x="13294" y="0"/>
                    <a:pt x="1315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a:off x="7905481" y="2847512"/>
              <a:ext cx="804326" cy="375211"/>
            </a:xfrm>
            <a:custGeom>
              <a:rect b="b" l="l" r="r" t="t"/>
              <a:pathLst>
                <a:path extrusionOk="0" h="7274" w="15593">
                  <a:moveTo>
                    <a:pt x="3482" y="1"/>
                  </a:moveTo>
                  <a:cubicBezTo>
                    <a:pt x="2651" y="1"/>
                    <a:pt x="1912" y="229"/>
                    <a:pt x="1425" y="820"/>
                  </a:cubicBezTo>
                  <a:cubicBezTo>
                    <a:pt x="1" y="2630"/>
                    <a:pt x="3033" y="7273"/>
                    <a:pt x="8168" y="7273"/>
                  </a:cubicBezTo>
                  <a:cubicBezTo>
                    <a:pt x="8930" y="7273"/>
                    <a:pt x="9737" y="7171"/>
                    <a:pt x="10583" y="6943"/>
                  </a:cubicBezTo>
                  <a:cubicBezTo>
                    <a:pt x="12921" y="6275"/>
                    <a:pt x="14314" y="6034"/>
                    <a:pt x="15009" y="5957"/>
                  </a:cubicBezTo>
                  <a:lnTo>
                    <a:pt x="15009" y="5957"/>
                  </a:lnTo>
                  <a:cubicBezTo>
                    <a:pt x="15076" y="5962"/>
                    <a:pt x="15143" y="5964"/>
                    <a:pt x="15210" y="5964"/>
                  </a:cubicBezTo>
                  <a:cubicBezTo>
                    <a:pt x="15311" y="5964"/>
                    <a:pt x="15412" y="5958"/>
                    <a:pt x="15513" y="5947"/>
                  </a:cubicBezTo>
                  <a:cubicBezTo>
                    <a:pt x="15592" y="5938"/>
                    <a:pt x="15583" y="5924"/>
                    <a:pt x="15468" y="5924"/>
                  </a:cubicBezTo>
                  <a:cubicBezTo>
                    <a:pt x="15380" y="5924"/>
                    <a:pt x="15230" y="5932"/>
                    <a:pt x="15009" y="5957"/>
                  </a:cubicBezTo>
                  <a:lnTo>
                    <a:pt x="15009" y="5957"/>
                  </a:lnTo>
                  <a:cubicBezTo>
                    <a:pt x="12706" y="5791"/>
                    <a:pt x="10392" y="2839"/>
                    <a:pt x="7768" y="1349"/>
                  </a:cubicBezTo>
                  <a:cubicBezTo>
                    <a:pt x="6617" y="680"/>
                    <a:pt x="4913" y="1"/>
                    <a:pt x="3482"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a:off x="8117794" y="2989983"/>
              <a:ext cx="895730" cy="172853"/>
            </a:xfrm>
            <a:custGeom>
              <a:rect b="b" l="l" r="r" t="t"/>
              <a:pathLst>
                <a:path extrusionOk="0" h="3351" w="17365">
                  <a:moveTo>
                    <a:pt x="1" y="1"/>
                  </a:moveTo>
                  <a:lnTo>
                    <a:pt x="1" y="1"/>
                  </a:lnTo>
                  <a:cubicBezTo>
                    <a:pt x="4238" y="2547"/>
                    <a:pt x="8501" y="3351"/>
                    <a:pt x="11707" y="3351"/>
                  </a:cubicBezTo>
                  <a:cubicBezTo>
                    <a:pt x="15142" y="3351"/>
                    <a:pt x="17364" y="2427"/>
                    <a:pt x="17040" y="1734"/>
                  </a:cubicBezTo>
                  <a:lnTo>
                    <a:pt x="17040" y="1734"/>
                  </a:lnTo>
                  <a:cubicBezTo>
                    <a:pt x="15159" y="2617"/>
                    <a:pt x="13068" y="3002"/>
                    <a:pt x="10928" y="3002"/>
                  </a:cubicBezTo>
                  <a:cubicBezTo>
                    <a:pt x="7136" y="3002"/>
                    <a:pt x="3192" y="1793"/>
                    <a:pt x="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a:off x="8145494" y="3359056"/>
              <a:ext cx="264721" cy="265959"/>
            </a:xfrm>
            <a:custGeom>
              <a:rect b="b" l="l" r="r" t="t"/>
              <a:pathLst>
                <a:path extrusionOk="0" h="5156" w="5132">
                  <a:moveTo>
                    <a:pt x="5131" y="1"/>
                  </a:moveTo>
                  <a:lnTo>
                    <a:pt x="5131" y="1"/>
                  </a:lnTo>
                  <a:cubicBezTo>
                    <a:pt x="5130" y="2"/>
                    <a:pt x="5129" y="3"/>
                    <a:pt x="5128" y="4"/>
                  </a:cubicBezTo>
                  <a:lnTo>
                    <a:pt x="5128" y="4"/>
                  </a:lnTo>
                  <a:cubicBezTo>
                    <a:pt x="5129" y="3"/>
                    <a:pt x="5130" y="2"/>
                    <a:pt x="5131" y="1"/>
                  </a:cubicBezTo>
                  <a:close/>
                  <a:moveTo>
                    <a:pt x="5128" y="4"/>
                  </a:moveTo>
                  <a:lnTo>
                    <a:pt x="5128" y="4"/>
                  </a:lnTo>
                  <a:cubicBezTo>
                    <a:pt x="3838" y="1241"/>
                    <a:pt x="2450" y="482"/>
                    <a:pt x="1173" y="2250"/>
                  </a:cubicBezTo>
                  <a:cubicBezTo>
                    <a:pt x="1" y="3878"/>
                    <a:pt x="768" y="5155"/>
                    <a:pt x="1910" y="5155"/>
                  </a:cubicBezTo>
                  <a:cubicBezTo>
                    <a:pt x="2493" y="5155"/>
                    <a:pt x="3173" y="4822"/>
                    <a:pt x="3742" y="4033"/>
                  </a:cubicBezTo>
                  <a:cubicBezTo>
                    <a:pt x="4909" y="2449"/>
                    <a:pt x="3941" y="1146"/>
                    <a:pt x="5128" y="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a:off x="8247163" y="3289729"/>
              <a:ext cx="265753" cy="267249"/>
            </a:xfrm>
            <a:custGeom>
              <a:rect b="b" l="l" r="r" t="t"/>
              <a:pathLst>
                <a:path extrusionOk="0" h="5181" w="5152">
                  <a:moveTo>
                    <a:pt x="4940" y="1"/>
                  </a:moveTo>
                  <a:cubicBezTo>
                    <a:pt x="4250" y="1"/>
                    <a:pt x="2158" y="1988"/>
                    <a:pt x="1" y="5180"/>
                  </a:cubicBezTo>
                  <a:cubicBezTo>
                    <a:pt x="1095" y="3656"/>
                    <a:pt x="3369" y="730"/>
                    <a:pt x="5152" y="140"/>
                  </a:cubicBezTo>
                  <a:cubicBezTo>
                    <a:pt x="5116" y="46"/>
                    <a:pt x="5044" y="1"/>
                    <a:pt x="494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6791196" y="1219052"/>
              <a:ext cx="269983" cy="272459"/>
            </a:xfrm>
            <a:custGeom>
              <a:rect b="b" l="l" r="r" t="t"/>
              <a:pathLst>
                <a:path extrusionOk="0" h="5282" w="5234">
                  <a:moveTo>
                    <a:pt x="5190" y="1"/>
                  </a:moveTo>
                  <a:cubicBezTo>
                    <a:pt x="5154" y="1"/>
                    <a:pt x="5069" y="70"/>
                    <a:pt x="4989" y="246"/>
                  </a:cubicBezTo>
                  <a:lnTo>
                    <a:pt x="4989" y="246"/>
                  </a:lnTo>
                  <a:cubicBezTo>
                    <a:pt x="5201" y="106"/>
                    <a:pt x="5233" y="1"/>
                    <a:pt x="5190" y="1"/>
                  </a:cubicBezTo>
                  <a:close/>
                  <a:moveTo>
                    <a:pt x="4989" y="246"/>
                  </a:moveTo>
                  <a:cubicBezTo>
                    <a:pt x="4726" y="419"/>
                    <a:pt x="4186" y="644"/>
                    <a:pt x="3173" y="784"/>
                  </a:cubicBezTo>
                  <a:cubicBezTo>
                    <a:pt x="1" y="1263"/>
                    <a:pt x="112" y="4017"/>
                    <a:pt x="1513" y="4915"/>
                  </a:cubicBezTo>
                  <a:cubicBezTo>
                    <a:pt x="1881" y="5152"/>
                    <a:pt x="2330" y="5282"/>
                    <a:pt x="2779" y="5282"/>
                  </a:cubicBezTo>
                  <a:cubicBezTo>
                    <a:pt x="3979" y="5282"/>
                    <a:pt x="5182" y="4360"/>
                    <a:pt x="4869" y="2124"/>
                  </a:cubicBezTo>
                  <a:cubicBezTo>
                    <a:pt x="4739" y="1104"/>
                    <a:pt x="4858" y="533"/>
                    <a:pt x="4989" y="2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6923040" y="286699"/>
              <a:ext cx="1739568" cy="1101699"/>
            </a:xfrm>
            <a:custGeom>
              <a:rect b="b" l="l" r="r" t="t"/>
              <a:pathLst>
                <a:path extrusionOk="0" h="21358" w="33724">
                  <a:moveTo>
                    <a:pt x="33612" y="1"/>
                  </a:moveTo>
                  <a:cubicBezTo>
                    <a:pt x="20680" y="2287"/>
                    <a:pt x="8804" y="9786"/>
                    <a:pt x="1490" y="19449"/>
                  </a:cubicBezTo>
                  <a:cubicBezTo>
                    <a:pt x="1195" y="19840"/>
                    <a:pt x="947" y="20165"/>
                    <a:pt x="744" y="20429"/>
                  </a:cubicBezTo>
                  <a:lnTo>
                    <a:pt x="744" y="20429"/>
                  </a:lnTo>
                  <a:cubicBezTo>
                    <a:pt x="2143" y="18728"/>
                    <a:pt x="5373" y="15008"/>
                    <a:pt x="8989" y="11987"/>
                  </a:cubicBezTo>
                  <a:cubicBezTo>
                    <a:pt x="14607" y="7057"/>
                    <a:pt x="23913" y="2263"/>
                    <a:pt x="33723" y="702"/>
                  </a:cubicBezTo>
                  <a:lnTo>
                    <a:pt x="33612" y="1"/>
                  </a:lnTo>
                  <a:close/>
                  <a:moveTo>
                    <a:pt x="744" y="20429"/>
                  </a:moveTo>
                  <a:cubicBezTo>
                    <a:pt x="265" y="21012"/>
                    <a:pt x="1" y="21358"/>
                    <a:pt x="9" y="21358"/>
                  </a:cubicBezTo>
                  <a:cubicBezTo>
                    <a:pt x="17" y="21358"/>
                    <a:pt x="248" y="21075"/>
                    <a:pt x="744" y="2042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7005315" y="485446"/>
              <a:ext cx="712509" cy="246771"/>
            </a:xfrm>
            <a:custGeom>
              <a:rect b="b" l="l" r="r" t="t"/>
              <a:pathLst>
                <a:path extrusionOk="0" h="4784" w="13813">
                  <a:moveTo>
                    <a:pt x="13661" y="2329"/>
                  </a:moveTo>
                  <a:cubicBezTo>
                    <a:pt x="13578" y="2329"/>
                    <a:pt x="13374" y="2362"/>
                    <a:pt x="13026" y="2462"/>
                  </a:cubicBezTo>
                  <a:lnTo>
                    <a:pt x="13026" y="2462"/>
                  </a:lnTo>
                  <a:cubicBezTo>
                    <a:pt x="13556" y="2441"/>
                    <a:pt x="13813" y="2329"/>
                    <a:pt x="13661" y="2329"/>
                  </a:cubicBezTo>
                  <a:close/>
                  <a:moveTo>
                    <a:pt x="3623" y="1"/>
                  </a:moveTo>
                  <a:cubicBezTo>
                    <a:pt x="2549" y="1"/>
                    <a:pt x="1634" y="254"/>
                    <a:pt x="1099" y="930"/>
                  </a:cubicBezTo>
                  <a:cubicBezTo>
                    <a:pt x="0" y="2334"/>
                    <a:pt x="2397" y="4783"/>
                    <a:pt x="5884" y="4783"/>
                  </a:cubicBezTo>
                  <a:cubicBezTo>
                    <a:pt x="6609" y="4783"/>
                    <a:pt x="7382" y="4677"/>
                    <a:pt x="8180" y="4434"/>
                  </a:cubicBezTo>
                  <a:cubicBezTo>
                    <a:pt x="10160" y="3807"/>
                    <a:pt x="11082" y="3192"/>
                    <a:pt x="11586" y="2971"/>
                  </a:cubicBezTo>
                  <a:cubicBezTo>
                    <a:pt x="12215" y="2718"/>
                    <a:pt x="12688" y="2559"/>
                    <a:pt x="13026" y="2462"/>
                  </a:cubicBezTo>
                  <a:lnTo>
                    <a:pt x="13026" y="2462"/>
                  </a:lnTo>
                  <a:cubicBezTo>
                    <a:pt x="12972" y="2464"/>
                    <a:pt x="12916" y="2465"/>
                    <a:pt x="12857" y="2465"/>
                  </a:cubicBezTo>
                  <a:cubicBezTo>
                    <a:pt x="12502" y="2465"/>
                    <a:pt x="12052" y="2423"/>
                    <a:pt x="11536" y="2295"/>
                  </a:cubicBezTo>
                  <a:cubicBezTo>
                    <a:pt x="11490" y="2285"/>
                    <a:pt x="6845" y="1"/>
                    <a:pt x="362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7193900" y="527073"/>
              <a:ext cx="761255" cy="103784"/>
            </a:xfrm>
            <a:custGeom>
              <a:rect b="b" l="l" r="r" t="t"/>
              <a:pathLst>
                <a:path extrusionOk="0" h="2012" w="14758">
                  <a:moveTo>
                    <a:pt x="14457" y="0"/>
                  </a:moveTo>
                  <a:lnTo>
                    <a:pt x="14457" y="0"/>
                  </a:lnTo>
                  <a:cubicBezTo>
                    <a:pt x="11735" y="1293"/>
                    <a:pt x="8353" y="1875"/>
                    <a:pt x="5238" y="1875"/>
                  </a:cubicBezTo>
                  <a:cubicBezTo>
                    <a:pt x="3319" y="1875"/>
                    <a:pt x="1500" y="1654"/>
                    <a:pt x="0" y="1242"/>
                  </a:cubicBezTo>
                  <a:lnTo>
                    <a:pt x="0" y="1242"/>
                  </a:lnTo>
                  <a:cubicBezTo>
                    <a:pt x="1836" y="1798"/>
                    <a:pt x="3817" y="2012"/>
                    <a:pt x="5705" y="2012"/>
                  </a:cubicBezTo>
                  <a:cubicBezTo>
                    <a:pt x="10530" y="2012"/>
                    <a:pt x="14758" y="619"/>
                    <a:pt x="14457"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7558537" y="664644"/>
              <a:ext cx="239755" cy="589640"/>
            </a:xfrm>
            <a:custGeom>
              <a:rect b="b" l="l" r="r" t="t"/>
              <a:pathLst>
                <a:path extrusionOk="0" h="11431" w="4648">
                  <a:moveTo>
                    <a:pt x="4647" y="1"/>
                  </a:moveTo>
                  <a:lnTo>
                    <a:pt x="4647" y="1"/>
                  </a:lnTo>
                  <a:cubicBezTo>
                    <a:pt x="4637" y="14"/>
                    <a:pt x="4626" y="27"/>
                    <a:pt x="4616" y="41"/>
                  </a:cubicBezTo>
                  <a:lnTo>
                    <a:pt x="4616" y="41"/>
                  </a:lnTo>
                  <a:cubicBezTo>
                    <a:pt x="4626" y="28"/>
                    <a:pt x="4637" y="14"/>
                    <a:pt x="4647" y="1"/>
                  </a:cubicBezTo>
                  <a:close/>
                  <a:moveTo>
                    <a:pt x="4616" y="41"/>
                  </a:moveTo>
                  <a:cubicBezTo>
                    <a:pt x="2592" y="2638"/>
                    <a:pt x="0" y="3266"/>
                    <a:pt x="37" y="7131"/>
                  </a:cubicBezTo>
                  <a:cubicBezTo>
                    <a:pt x="111" y="9083"/>
                    <a:pt x="1514" y="11430"/>
                    <a:pt x="2648" y="11430"/>
                  </a:cubicBezTo>
                  <a:cubicBezTo>
                    <a:pt x="3399" y="11430"/>
                    <a:pt x="4033" y="10399"/>
                    <a:pt x="4082" y="7537"/>
                  </a:cubicBezTo>
                  <a:cubicBezTo>
                    <a:pt x="4155" y="4055"/>
                    <a:pt x="2978" y="2176"/>
                    <a:pt x="4616" y="4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7613214" y="516189"/>
              <a:ext cx="374644" cy="605733"/>
            </a:xfrm>
            <a:custGeom>
              <a:rect b="b" l="l" r="r" t="t"/>
              <a:pathLst>
                <a:path extrusionOk="0" h="11743" w="7263">
                  <a:moveTo>
                    <a:pt x="6983" y="1"/>
                  </a:moveTo>
                  <a:cubicBezTo>
                    <a:pt x="5584" y="1"/>
                    <a:pt x="0" y="5121"/>
                    <a:pt x="1165" y="11742"/>
                  </a:cubicBezTo>
                  <a:cubicBezTo>
                    <a:pt x="489" y="7231"/>
                    <a:pt x="2837" y="2289"/>
                    <a:pt x="7263" y="150"/>
                  </a:cubicBezTo>
                  <a:cubicBezTo>
                    <a:pt x="7216" y="49"/>
                    <a:pt x="7119" y="1"/>
                    <a:pt x="69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7194777" y="809849"/>
              <a:ext cx="352360" cy="527018"/>
            </a:xfrm>
            <a:custGeom>
              <a:rect b="b" l="l" r="r" t="t"/>
              <a:pathLst>
                <a:path extrusionOk="0" h="10217" w="6831">
                  <a:moveTo>
                    <a:pt x="6831" y="1"/>
                  </a:moveTo>
                  <a:cubicBezTo>
                    <a:pt x="6826" y="7"/>
                    <a:pt x="6822" y="13"/>
                    <a:pt x="6818" y="19"/>
                  </a:cubicBezTo>
                  <a:lnTo>
                    <a:pt x="6818" y="19"/>
                  </a:lnTo>
                  <a:cubicBezTo>
                    <a:pt x="6822" y="13"/>
                    <a:pt x="6826" y="7"/>
                    <a:pt x="6831" y="1"/>
                  </a:cubicBezTo>
                  <a:close/>
                  <a:moveTo>
                    <a:pt x="6818" y="19"/>
                  </a:moveTo>
                  <a:cubicBezTo>
                    <a:pt x="6109" y="954"/>
                    <a:pt x="5376" y="1455"/>
                    <a:pt x="4692" y="1956"/>
                  </a:cubicBezTo>
                  <a:cubicBezTo>
                    <a:pt x="1" y="5535"/>
                    <a:pt x="2120" y="10216"/>
                    <a:pt x="4112" y="10216"/>
                  </a:cubicBezTo>
                  <a:cubicBezTo>
                    <a:pt x="5206" y="10216"/>
                    <a:pt x="6261" y="8806"/>
                    <a:pt x="6130" y="5029"/>
                  </a:cubicBezTo>
                  <a:cubicBezTo>
                    <a:pt x="6069" y="3216"/>
                    <a:pt x="5519" y="1744"/>
                    <a:pt x="6818" y="1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7382692" y="666501"/>
              <a:ext cx="330592" cy="551159"/>
            </a:xfrm>
            <a:custGeom>
              <a:rect b="b" l="l" r="r" t="t"/>
              <a:pathLst>
                <a:path extrusionOk="0" h="10685" w="6409">
                  <a:moveTo>
                    <a:pt x="6183" y="1"/>
                  </a:moveTo>
                  <a:cubicBezTo>
                    <a:pt x="4949" y="1"/>
                    <a:pt x="1" y="5259"/>
                    <a:pt x="262" y="10685"/>
                  </a:cubicBezTo>
                  <a:cubicBezTo>
                    <a:pt x="176" y="6640"/>
                    <a:pt x="3089" y="2030"/>
                    <a:pt x="6409" y="112"/>
                  </a:cubicBezTo>
                  <a:cubicBezTo>
                    <a:pt x="6363" y="37"/>
                    <a:pt x="6286" y="1"/>
                    <a:pt x="61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a:off x="6715266" y="893876"/>
              <a:ext cx="582212" cy="238002"/>
            </a:xfrm>
            <a:custGeom>
              <a:rect b="b" l="l" r="r" t="t"/>
              <a:pathLst>
                <a:path extrusionOk="0" h="4614" w="11287">
                  <a:moveTo>
                    <a:pt x="11275" y="440"/>
                  </a:moveTo>
                  <a:cubicBezTo>
                    <a:pt x="11255" y="440"/>
                    <a:pt x="11159" y="471"/>
                    <a:pt x="10983" y="560"/>
                  </a:cubicBezTo>
                  <a:lnTo>
                    <a:pt x="10983" y="560"/>
                  </a:lnTo>
                  <a:cubicBezTo>
                    <a:pt x="11071" y="532"/>
                    <a:pt x="11159" y="499"/>
                    <a:pt x="11246" y="462"/>
                  </a:cubicBezTo>
                  <a:cubicBezTo>
                    <a:pt x="11276" y="449"/>
                    <a:pt x="11286" y="440"/>
                    <a:pt x="11275" y="440"/>
                  </a:cubicBezTo>
                  <a:close/>
                  <a:moveTo>
                    <a:pt x="5046" y="0"/>
                  </a:moveTo>
                  <a:cubicBezTo>
                    <a:pt x="4946" y="0"/>
                    <a:pt x="4845" y="3"/>
                    <a:pt x="4743" y="7"/>
                  </a:cubicBezTo>
                  <a:cubicBezTo>
                    <a:pt x="1866" y="155"/>
                    <a:pt x="268" y="1703"/>
                    <a:pt x="158" y="2699"/>
                  </a:cubicBezTo>
                  <a:cubicBezTo>
                    <a:pt x="0" y="3833"/>
                    <a:pt x="1331" y="4614"/>
                    <a:pt x="3134" y="4614"/>
                  </a:cubicBezTo>
                  <a:cubicBezTo>
                    <a:pt x="4715" y="4614"/>
                    <a:pt x="6659" y="4014"/>
                    <a:pt x="8284" y="2527"/>
                  </a:cubicBezTo>
                  <a:cubicBezTo>
                    <a:pt x="9690" y="1308"/>
                    <a:pt x="10564" y="771"/>
                    <a:pt x="10983" y="560"/>
                  </a:cubicBezTo>
                  <a:lnTo>
                    <a:pt x="10983" y="560"/>
                  </a:lnTo>
                  <a:cubicBezTo>
                    <a:pt x="10648" y="666"/>
                    <a:pt x="10305" y="709"/>
                    <a:pt x="9951" y="709"/>
                  </a:cubicBezTo>
                  <a:cubicBezTo>
                    <a:pt x="8508" y="709"/>
                    <a:pt x="6894" y="0"/>
                    <a:pt x="50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6854745" y="810725"/>
              <a:ext cx="635342" cy="217008"/>
            </a:xfrm>
            <a:custGeom>
              <a:rect b="b" l="l" r="r" t="t"/>
              <a:pathLst>
                <a:path extrusionOk="0" h="4207" w="12317">
                  <a:moveTo>
                    <a:pt x="12086" y="1"/>
                  </a:moveTo>
                  <a:cubicBezTo>
                    <a:pt x="11951" y="1"/>
                    <a:pt x="11686" y="536"/>
                    <a:pt x="9477" y="1545"/>
                  </a:cubicBezTo>
                  <a:cubicBezTo>
                    <a:pt x="6925" y="2660"/>
                    <a:pt x="3390" y="3518"/>
                    <a:pt x="1451" y="3932"/>
                  </a:cubicBezTo>
                  <a:lnTo>
                    <a:pt x="1451" y="3932"/>
                  </a:lnTo>
                  <a:cubicBezTo>
                    <a:pt x="1912" y="3849"/>
                    <a:pt x="2496" y="3746"/>
                    <a:pt x="3219" y="3623"/>
                  </a:cubicBezTo>
                  <a:cubicBezTo>
                    <a:pt x="6059" y="3119"/>
                    <a:pt x="9993" y="1975"/>
                    <a:pt x="12316" y="279"/>
                  </a:cubicBezTo>
                  <a:cubicBezTo>
                    <a:pt x="12176" y="92"/>
                    <a:pt x="12142" y="1"/>
                    <a:pt x="12086" y="1"/>
                  </a:cubicBezTo>
                  <a:close/>
                  <a:moveTo>
                    <a:pt x="1451" y="3932"/>
                  </a:moveTo>
                  <a:cubicBezTo>
                    <a:pt x="413" y="4120"/>
                    <a:pt x="1" y="4207"/>
                    <a:pt x="40" y="4207"/>
                  </a:cubicBezTo>
                  <a:cubicBezTo>
                    <a:pt x="80" y="4207"/>
                    <a:pt x="619" y="4110"/>
                    <a:pt x="1451" y="393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7087331" y="1133271"/>
              <a:ext cx="113585" cy="217317"/>
            </a:xfrm>
            <a:custGeom>
              <a:rect b="b" l="l" r="r" t="t"/>
              <a:pathLst>
                <a:path extrusionOk="0" h="4213" w="2202">
                  <a:moveTo>
                    <a:pt x="1513" y="1"/>
                  </a:moveTo>
                  <a:cubicBezTo>
                    <a:pt x="1157" y="1082"/>
                    <a:pt x="75" y="1291"/>
                    <a:pt x="26" y="2705"/>
                  </a:cubicBezTo>
                  <a:cubicBezTo>
                    <a:pt x="0" y="3698"/>
                    <a:pt x="564" y="4213"/>
                    <a:pt x="1118" y="4213"/>
                  </a:cubicBezTo>
                  <a:cubicBezTo>
                    <a:pt x="1634" y="4213"/>
                    <a:pt x="2141" y="3766"/>
                    <a:pt x="2152" y="2840"/>
                  </a:cubicBezTo>
                  <a:cubicBezTo>
                    <a:pt x="2202" y="1537"/>
                    <a:pt x="1169" y="1070"/>
                    <a:pt x="151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a:off x="7138552" y="1060694"/>
              <a:ext cx="69997" cy="243830"/>
            </a:xfrm>
            <a:custGeom>
              <a:rect b="b" l="l" r="r" t="t"/>
              <a:pathLst>
                <a:path extrusionOk="0" h="4727" w="1357">
                  <a:moveTo>
                    <a:pt x="1267" y="1"/>
                  </a:moveTo>
                  <a:cubicBezTo>
                    <a:pt x="871" y="1"/>
                    <a:pt x="0" y="1982"/>
                    <a:pt x="102" y="4727"/>
                  </a:cubicBezTo>
                  <a:cubicBezTo>
                    <a:pt x="114" y="3264"/>
                    <a:pt x="336" y="1088"/>
                    <a:pt x="1356" y="43"/>
                  </a:cubicBezTo>
                  <a:cubicBezTo>
                    <a:pt x="1330" y="15"/>
                    <a:pt x="1301" y="1"/>
                    <a:pt x="126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58634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59256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
            <p:cNvSpPr/>
            <p:nvPr/>
          </p:nvSpPr>
          <p:spPr>
            <a:xfrm>
              <a:off x="60213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
            <p:cNvSpPr/>
            <p:nvPr/>
          </p:nvSpPr>
          <p:spPr>
            <a:xfrm>
              <a:off x="6627524" y="2468793"/>
              <a:ext cx="1107941" cy="757386"/>
            </a:xfrm>
            <a:custGeom>
              <a:rect b="b" l="l" r="r" t="t"/>
              <a:pathLst>
                <a:path extrusionOk="0" h="14683" w="21479">
                  <a:moveTo>
                    <a:pt x="11026" y="1"/>
                  </a:moveTo>
                  <a:cubicBezTo>
                    <a:pt x="5121" y="1"/>
                    <a:pt x="0" y="11919"/>
                    <a:pt x="8485" y="14383"/>
                  </a:cubicBezTo>
                  <a:cubicBezTo>
                    <a:pt x="9212" y="14591"/>
                    <a:pt x="9884" y="14683"/>
                    <a:pt x="10510" y="14683"/>
                  </a:cubicBezTo>
                  <a:cubicBezTo>
                    <a:pt x="15153" y="14683"/>
                    <a:pt x="17284" y="9643"/>
                    <a:pt x="20895" y="9643"/>
                  </a:cubicBezTo>
                  <a:cubicBezTo>
                    <a:pt x="21086" y="9643"/>
                    <a:pt x="21280" y="9657"/>
                    <a:pt x="21479" y="9687"/>
                  </a:cubicBezTo>
                  <a:cubicBezTo>
                    <a:pt x="16783" y="8986"/>
                    <a:pt x="16697" y="1450"/>
                    <a:pt x="12234" y="172"/>
                  </a:cubicBezTo>
                  <a:cubicBezTo>
                    <a:pt x="11831" y="55"/>
                    <a:pt x="11426" y="1"/>
                    <a:pt x="11026"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7048025" y="2809289"/>
              <a:ext cx="1030515" cy="225777"/>
            </a:xfrm>
            <a:custGeom>
              <a:rect b="b" l="l" r="r" t="t"/>
              <a:pathLst>
                <a:path extrusionOk="0" h="4377" w="19978">
                  <a:moveTo>
                    <a:pt x="1" y="0"/>
                  </a:moveTo>
                  <a:lnTo>
                    <a:pt x="1" y="0"/>
                  </a:lnTo>
                  <a:cubicBezTo>
                    <a:pt x="6406" y="2274"/>
                    <a:pt x="13081" y="3737"/>
                    <a:pt x="19843" y="4377"/>
                  </a:cubicBezTo>
                  <a:lnTo>
                    <a:pt x="19978" y="3037"/>
                  </a:lnTo>
                  <a:cubicBezTo>
                    <a:pt x="12835" y="2619"/>
                    <a:pt x="6516" y="1881"/>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7469763" y="-138135"/>
              <a:ext cx="854825" cy="762493"/>
            </a:xfrm>
            <a:custGeom>
              <a:rect b="b" l="l" r="r" t="t"/>
              <a:pathLst>
                <a:path extrusionOk="0" h="14782" w="16572">
                  <a:moveTo>
                    <a:pt x="15146" y="0"/>
                  </a:moveTo>
                  <a:lnTo>
                    <a:pt x="15146" y="0"/>
                  </a:lnTo>
                  <a:cubicBezTo>
                    <a:pt x="14187" y="1138"/>
                    <a:pt x="12944" y="1461"/>
                    <a:pt x="11577" y="1461"/>
                  </a:cubicBezTo>
                  <a:cubicBezTo>
                    <a:pt x="9784" y="1461"/>
                    <a:pt x="7777" y="906"/>
                    <a:pt x="5912" y="906"/>
                  </a:cubicBezTo>
                  <a:cubicBezTo>
                    <a:pt x="4711" y="906"/>
                    <a:pt x="3569" y="1137"/>
                    <a:pt x="2582" y="1893"/>
                  </a:cubicBezTo>
                  <a:cubicBezTo>
                    <a:pt x="0" y="3848"/>
                    <a:pt x="566" y="8679"/>
                    <a:pt x="1942" y="11101"/>
                  </a:cubicBezTo>
                  <a:cubicBezTo>
                    <a:pt x="3140" y="13187"/>
                    <a:pt x="5536" y="14781"/>
                    <a:pt x="8011" y="14781"/>
                  </a:cubicBezTo>
                  <a:cubicBezTo>
                    <a:pt x="9168" y="14781"/>
                    <a:pt x="10343" y="14432"/>
                    <a:pt x="11421" y="13621"/>
                  </a:cubicBezTo>
                  <a:cubicBezTo>
                    <a:pt x="16572" y="9688"/>
                    <a:pt x="12195" y="3504"/>
                    <a:pt x="15146"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7735413" y="-425398"/>
              <a:ext cx="738816" cy="755271"/>
            </a:xfrm>
            <a:custGeom>
              <a:rect b="b" l="l" r="r" t="t"/>
              <a:pathLst>
                <a:path extrusionOk="0" h="14642" w="14323">
                  <a:moveTo>
                    <a:pt x="13290" y="0"/>
                  </a:moveTo>
                  <a:cubicBezTo>
                    <a:pt x="9910" y="5741"/>
                    <a:pt x="5386" y="10720"/>
                    <a:pt x="1" y="14642"/>
                  </a:cubicBezTo>
                  <a:cubicBezTo>
                    <a:pt x="5681" y="11003"/>
                    <a:pt x="10549" y="6245"/>
                    <a:pt x="14323" y="652"/>
                  </a:cubicBezTo>
                  <a:lnTo>
                    <a:pt x="13290"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7689917" y="3778834"/>
              <a:ext cx="2337925" cy="1578528"/>
            </a:xfrm>
            <a:custGeom>
              <a:rect b="b" l="l" r="r" t="t"/>
              <a:pathLst>
                <a:path extrusionOk="0" h="30602" w="45324">
                  <a:moveTo>
                    <a:pt x="45313" y="25324"/>
                  </a:moveTo>
                  <a:lnTo>
                    <a:pt x="45313" y="25324"/>
                  </a:lnTo>
                  <a:cubicBezTo>
                    <a:pt x="45317" y="25324"/>
                    <a:pt x="45320" y="25325"/>
                    <a:pt x="45324" y="25325"/>
                  </a:cubicBezTo>
                  <a:cubicBezTo>
                    <a:pt x="45320" y="25325"/>
                    <a:pt x="45317" y="25324"/>
                    <a:pt x="45313" y="25324"/>
                  </a:cubicBezTo>
                  <a:close/>
                  <a:moveTo>
                    <a:pt x="1276" y="1"/>
                  </a:moveTo>
                  <a:lnTo>
                    <a:pt x="1276" y="1"/>
                  </a:lnTo>
                  <a:cubicBezTo>
                    <a:pt x="1" y="16442"/>
                    <a:pt x="10377" y="30602"/>
                    <a:pt x="25879" y="30602"/>
                  </a:cubicBezTo>
                  <a:cubicBezTo>
                    <a:pt x="27856" y="30602"/>
                    <a:pt x="29917" y="30372"/>
                    <a:pt x="32047" y="29886"/>
                  </a:cubicBezTo>
                  <a:cubicBezTo>
                    <a:pt x="37584" y="28718"/>
                    <a:pt x="42422" y="25296"/>
                    <a:pt x="44947" y="25296"/>
                  </a:cubicBezTo>
                  <a:cubicBezTo>
                    <a:pt x="45075" y="25296"/>
                    <a:pt x="45197" y="25305"/>
                    <a:pt x="45313" y="25324"/>
                  </a:cubicBezTo>
                  <a:lnTo>
                    <a:pt x="45313" y="25324"/>
                  </a:lnTo>
                  <a:cubicBezTo>
                    <a:pt x="41442" y="24691"/>
                    <a:pt x="36296" y="13544"/>
                    <a:pt x="30977" y="8791"/>
                  </a:cubicBezTo>
                  <a:cubicBezTo>
                    <a:pt x="23491" y="2238"/>
                    <a:pt x="18192" y="2509"/>
                    <a:pt x="1276"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7699306" y="3779505"/>
              <a:ext cx="2328537" cy="1580281"/>
            </a:xfrm>
            <a:custGeom>
              <a:rect b="b" l="l" r="r" t="t"/>
              <a:pathLst>
                <a:path extrusionOk="0" h="30636" w="45142">
                  <a:moveTo>
                    <a:pt x="45088" y="25304"/>
                  </a:moveTo>
                  <a:cubicBezTo>
                    <a:pt x="45106" y="25307"/>
                    <a:pt x="45124" y="25310"/>
                    <a:pt x="45142" y="25312"/>
                  </a:cubicBezTo>
                  <a:cubicBezTo>
                    <a:pt x="45124" y="25310"/>
                    <a:pt x="45106" y="25307"/>
                    <a:pt x="45088" y="25304"/>
                  </a:cubicBezTo>
                  <a:close/>
                  <a:moveTo>
                    <a:pt x="1094" y="0"/>
                  </a:moveTo>
                  <a:lnTo>
                    <a:pt x="1094" y="0"/>
                  </a:lnTo>
                  <a:cubicBezTo>
                    <a:pt x="0" y="14113"/>
                    <a:pt x="7327" y="25017"/>
                    <a:pt x="16683" y="28841"/>
                  </a:cubicBezTo>
                  <a:cubicBezTo>
                    <a:pt x="19913" y="30138"/>
                    <a:pt x="22944" y="30635"/>
                    <a:pt x="25745" y="30635"/>
                  </a:cubicBezTo>
                  <a:cubicBezTo>
                    <a:pt x="34935" y="30635"/>
                    <a:pt x="41648" y="25285"/>
                    <a:pt x="44775" y="25285"/>
                  </a:cubicBezTo>
                  <a:cubicBezTo>
                    <a:pt x="44884" y="25285"/>
                    <a:pt x="44988" y="25291"/>
                    <a:pt x="45088" y="25304"/>
                  </a:cubicBezTo>
                  <a:lnTo>
                    <a:pt x="45088" y="25304"/>
                  </a:lnTo>
                  <a:cubicBezTo>
                    <a:pt x="27947" y="22773"/>
                    <a:pt x="11877" y="13570"/>
                    <a:pt x="109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7760173" y="3823247"/>
              <a:ext cx="2483285" cy="1531330"/>
            </a:xfrm>
            <a:custGeom>
              <a:rect b="b" l="l" r="r" t="t"/>
              <a:pathLst>
                <a:path extrusionOk="0" h="29687" w="48142">
                  <a:moveTo>
                    <a:pt x="1485" y="1176"/>
                  </a:moveTo>
                  <a:cubicBezTo>
                    <a:pt x="1470" y="1176"/>
                    <a:pt x="2143" y="1870"/>
                    <a:pt x="4021" y="3753"/>
                  </a:cubicBezTo>
                  <a:lnTo>
                    <a:pt x="4021" y="3753"/>
                  </a:lnTo>
                  <a:cubicBezTo>
                    <a:pt x="2773" y="2438"/>
                    <a:pt x="1504" y="1176"/>
                    <a:pt x="1485" y="1176"/>
                  </a:cubicBezTo>
                  <a:close/>
                  <a:moveTo>
                    <a:pt x="5963" y="0"/>
                  </a:moveTo>
                  <a:cubicBezTo>
                    <a:pt x="10081" y="689"/>
                    <a:pt x="6651" y="3615"/>
                    <a:pt x="6860" y="6159"/>
                  </a:cubicBezTo>
                  <a:cubicBezTo>
                    <a:pt x="6877" y="6372"/>
                    <a:pt x="7053" y="6650"/>
                    <a:pt x="6989" y="6650"/>
                  </a:cubicBezTo>
                  <a:cubicBezTo>
                    <a:pt x="6960" y="6650"/>
                    <a:pt x="6884" y="6595"/>
                    <a:pt x="6725" y="6455"/>
                  </a:cubicBezTo>
                  <a:cubicBezTo>
                    <a:pt x="5629" y="5363"/>
                    <a:pt x="4737" y="4472"/>
                    <a:pt x="4021" y="3753"/>
                  </a:cubicBezTo>
                  <a:lnTo>
                    <a:pt x="4021" y="3753"/>
                  </a:lnTo>
                  <a:cubicBezTo>
                    <a:pt x="5377" y="5183"/>
                    <a:pt x="6710" y="6676"/>
                    <a:pt x="6385" y="6676"/>
                  </a:cubicBezTo>
                  <a:cubicBezTo>
                    <a:pt x="6384" y="6676"/>
                    <a:pt x="6382" y="6676"/>
                    <a:pt x="6381" y="6676"/>
                  </a:cubicBezTo>
                  <a:cubicBezTo>
                    <a:pt x="6342" y="6674"/>
                    <a:pt x="6303" y="6673"/>
                    <a:pt x="6263" y="6673"/>
                  </a:cubicBezTo>
                  <a:cubicBezTo>
                    <a:pt x="4829" y="6673"/>
                    <a:pt x="3130" y="7818"/>
                    <a:pt x="1845" y="7818"/>
                  </a:cubicBezTo>
                  <a:cubicBezTo>
                    <a:pt x="960" y="7818"/>
                    <a:pt x="272" y="7276"/>
                    <a:pt x="0" y="5446"/>
                  </a:cubicBezTo>
                  <a:lnTo>
                    <a:pt x="0" y="5446"/>
                  </a:lnTo>
                  <a:cubicBezTo>
                    <a:pt x="156" y="7368"/>
                    <a:pt x="878" y="7929"/>
                    <a:pt x="1829" y="7929"/>
                  </a:cubicBezTo>
                  <a:cubicBezTo>
                    <a:pt x="3165" y="7929"/>
                    <a:pt x="4953" y="6821"/>
                    <a:pt x="6260" y="6821"/>
                  </a:cubicBezTo>
                  <a:cubicBezTo>
                    <a:pt x="6297" y="6821"/>
                    <a:pt x="6333" y="6822"/>
                    <a:pt x="6368" y="6823"/>
                  </a:cubicBezTo>
                  <a:cubicBezTo>
                    <a:pt x="7413" y="6885"/>
                    <a:pt x="6946" y="7081"/>
                    <a:pt x="12331" y="11335"/>
                  </a:cubicBezTo>
                  <a:cubicBezTo>
                    <a:pt x="14782" y="13118"/>
                    <a:pt x="15190" y="13395"/>
                    <a:pt x="15037" y="13395"/>
                  </a:cubicBezTo>
                  <a:cubicBezTo>
                    <a:pt x="14970" y="13395"/>
                    <a:pt x="14798" y="13343"/>
                    <a:pt x="14642" y="13339"/>
                  </a:cubicBezTo>
                  <a:cubicBezTo>
                    <a:pt x="14613" y="13338"/>
                    <a:pt x="14583" y="13338"/>
                    <a:pt x="14553" y="13338"/>
                  </a:cubicBezTo>
                  <a:cubicBezTo>
                    <a:pt x="11661" y="13338"/>
                    <a:pt x="7918" y="16957"/>
                    <a:pt x="5154" y="16957"/>
                  </a:cubicBezTo>
                  <a:cubicBezTo>
                    <a:pt x="4317" y="16957"/>
                    <a:pt x="3570" y="16625"/>
                    <a:pt x="2963" y="15761"/>
                  </a:cubicBezTo>
                  <a:lnTo>
                    <a:pt x="2963" y="15761"/>
                  </a:lnTo>
                  <a:cubicBezTo>
                    <a:pt x="3590" y="16745"/>
                    <a:pt x="4365" y="17115"/>
                    <a:pt x="5241" y="17115"/>
                  </a:cubicBezTo>
                  <a:cubicBezTo>
                    <a:pt x="7879" y="17115"/>
                    <a:pt x="11428" y="13757"/>
                    <a:pt x="14573" y="13757"/>
                  </a:cubicBezTo>
                  <a:cubicBezTo>
                    <a:pt x="15193" y="13757"/>
                    <a:pt x="15797" y="13887"/>
                    <a:pt x="16375" y="14199"/>
                  </a:cubicBezTo>
                  <a:cubicBezTo>
                    <a:pt x="16523" y="14273"/>
                    <a:pt x="19264" y="15933"/>
                    <a:pt x="19314" y="15970"/>
                  </a:cubicBezTo>
                  <a:cubicBezTo>
                    <a:pt x="27046" y="20764"/>
                    <a:pt x="25473" y="17506"/>
                    <a:pt x="20899" y="20162"/>
                  </a:cubicBezTo>
                  <a:cubicBezTo>
                    <a:pt x="17925" y="21858"/>
                    <a:pt x="14716" y="24989"/>
                    <a:pt x="11706" y="24989"/>
                  </a:cubicBezTo>
                  <a:cubicBezTo>
                    <a:pt x="11009" y="24989"/>
                    <a:pt x="10322" y="24821"/>
                    <a:pt x="9651" y="24428"/>
                  </a:cubicBezTo>
                  <a:lnTo>
                    <a:pt x="9651" y="24428"/>
                  </a:lnTo>
                  <a:cubicBezTo>
                    <a:pt x="10401" y="24916"/>
                    <a:pt x="11176" y="25119"/>
                    <a:pt x="11964" y="25119"/>
                  </a:cubicBezTo>
                  <a:cubicBezTo>
                    <a:pt x="13653" y="25119"/>
                    <a:pt x="15399" y="24185"/>
                    <a:pt x="17076" y="23137"/>
                  </a:cubicBezTo>
                  <a:cubicBezTo>
                    <a:pt x="21422" y="20416"/>
                    <a:pt x="23002" y="19348"/>
                    <a:pt x="24606" y="19348"/>
                  </a:cubicBezTo>
                  <a:cubicBezTo>
                    <a:pt x="26402" y="19348"/>
                    <a:pt x="28228" y="20684"/>
                    <a:pt x="33992" y="22534"/>
                  </a:cubicBezTo>
                  <a:cubicBezTo>
                    <a:pt x="29960" y="23456"/>
                    <a:pt x="27169" y="29566"/>
                    <a:pt x="22239" y="29677"/>
                  </a:cubicBezTo>
                  <a:cubicBezTo>
                    <a:pt x="22365" y="29684"/>
                    <a:pt x="22489" y="29687"/>
                    <a:pt x="22611" y="29687"/>
                  </a:cubicBezTo>
                  <a:cubicBezTo>
                    <a:pt x="28081" y="29687"/>
                    <a:pt x="30572" y="23094"/>
                    <a:pt x="35206" y="23094"/>
                  </a:cubicBezTo>
                  <a:cubicBezTo>
                    <a:pt x="35570" y="23094"/>
                    <a:pt x="35947" y="23135"/>
                    <a:pt x="36340" y="23223"/>
                  </a:cubicBezTo>
                  <a:cubicBezTo>
                    <a:pt x="44306" y="25005"/>
                    <a:pt x="42942" y="24673"/>
                    <a:pt x="47060" y="25239"/>
                  </a:cubicBezTo>
                  <a:cubicBezTo>
                    <a:pt x="47171" y="24022"/>
                    <a:pt x="48142" y="24772"/>
                    <a:pt x="40335" y="23542"/>
                  </a:cubicBezTo>
                  <a:cubicBezTo>
                    <a:pt x="36549" y="22719"/>
                    <a:pt x="34779" y="22497"/>
                    <a:pt x="33771" y="20260"/>
                  </a:cubicBezTo>
                  <a:cubicBezTo>
                    <a:pt x="32381" y="17113"/>
                    <a:pt x="33217" y="11987"/>
                    <a:pt x="31029" y="9368"/>
                  </a:cubicBezTo>
                  <a:lnTo>
                    <a:pt x="31029" y="9368"/>
                  </a:lnTo>
                  <a:cubicBezTo>
                    <a:pt x="33254" y="12872"/>
                    <a:pt x="31435" y="19018"/>
                    <a:pt x="34176" y="21969"/>
                  </a:cubicBezTo>
                  <a:cubicBezTo>
                    <a:pt x="33008" y="21649"/>
                    <a:pt x="30833" y="20924"/>
                    <a:pt x="27599" y="19682"/>
                  </a:cubicBezTo>
                  <a:cubicBezTo>
                    <a:pt x="20322" y="16818"/>
                    <a:pt x="26665" y="6061"/>
                    <a:pt x="23100" y="3627"/>
                  </a:cubicBezTo>
                  <a:lnTo>
                    <a:pt x="23100" y="3627"/>
                  </a:lnTo>
                  <a:cubicBezTo>
                    <a:pt x="25743" y="5840"/>
                    <a:pt x="21760" y="14384"/>
                    <a:pt x="24710" y="18269"/>
                  </a:cubicBezTo>
                  <a:cubicBezTo>
                    <a:pt x="24736" y="18304"/>
                    <a:pt x="24727" y="18320"/>
                    <a:pt x="24687" y="18320"/>
                  </a:cubicBezTo>
                  <a:cubicBezTo>
                    <a:pt x="24071" y="18320"/>
                    <a:pt x="16115" y="14323"/>
                    <a:pt x="15318" y="12626"/>
                  </a:cubicBezTo>
                  <a:cubicBezTo>
                    <a:pt x="13634" y="8778"/>
                    <a:pt x="17900" y="2152"/>
                    <a:pt x="15195" y="1377"/>
                  </a:cubicBezTo>
                  <a:lnTo>
                    <a:pt x="15195" y="1377"/>
                  </a:lnTo>
                  <a:cubicBezTo>
                    <a:pt x="17199" y="2090"/>
                    <a:pt x="14949" y="5987"/>
                    <a:pt x="14667" y="9835"/>
                  </a:cubicBezTo>
                  <a:cubicBezTo>
                    <a:pt x="14510" y="11967"/>
                    <a:pt x="15341" y="13160"/>
                    <a:pt x="15170" y="13160"/>
                  </a:cubicBezTo>
                  <a:cubicBezTo>
                    <a:pt x="15046" y="13160"/>
                    <a:pt x="14397" y="12535"/>
                    <a:pt x="12466" y="11187"/>
                  </a:cubicBezTo>
                  <a:cubicBezTo>
                    <a:pt x="10327" y="9589"/>
                    <a:pt x="7413" y="7131"/>
                    <a:pt x="7463" y="7094"/>
                  </a:cubicBezTo>
                  <a:cubicBezTo>
                    <a:pt x="5348" y="5324"/>
                    <a:pt x="10892" y="492"/>
                    <a:pt x="596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 name="Google Shape;203;p3"/>
            <p:cNvGrpSpPr/>
            <p:nvPr/>
          </p:nvGrpSpPr>
          <p:grpSpPr>
            <a:xfrm>
              <a:off x="5030851" y="4370026"/>
              <a:ext cx="989101" cy="1313687"/>
              <a:chOff x="6776872" y="4563689"/>
              <a:chExt cx="843151" cy="1119843"/>
            </a:xfrm>
          </p:grpSpPr>
          <p:sp>
            <p:nvSpPr>
              <p:cNvPr id="204" name="Google Shape;204;p3"/>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 name="Google Shape;206;p3"/>
            <p:cNvSpPr/>
            <p:nvPr/>
          </p:nvSpPr>
          <p:spPr>
            <a:xfrm flipH="1" rot="3591666">
              <a:off x="44792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flipH="1" rot="3591666">
              <a:off x="47175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8" name="Shape 208"/>
        <p:cNvGrpSpPr/>
        <p:nvPr/>
      </p:nvGrpSpPr>
      <p:grpSpPr>
        <a:xfrm>
          <a:off x="0" y="0"/>
          <a:ext cx="0" cy="0"/>
          <a:chOff x="0" y="0"/>
          <a:chExt cx="0" cy="0"/>
        </a:xfrm>
      </p:grpSpPr>
      <p:sp>
        <p:nvSpPr>
          <p:cNvPr id="209" name="Google Shape;209;p4"/>
          <p:cNvSpPr txBox="1"/>
          <p:nvPr>
            <p:ph idx="1" type="body"/>
          </p:nvPr>
        </p:nvSpPr>
        <p:spPr>
          <a:xfrm>
            <a:off x="713225" y="1152475"/>
            <a:ext cx="7708200" cy="34164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AutoNum type="arabicPeriod"/>
              <a:defRPr sz="1100"/>
            </a:lvl1pPr>
            <a:lvl2pPr indent="-317500" lvl="1" marL="914400">
              <a:spcBef>
                <a:spcPts val="1600"/>
              </a:spcBef>
              <a:spcAft>
                <a:spcPts val="0"/>
              </a:spcAft>
              <a:buSzPts val="1400"/>
              <a:buAutoNum type="alphaLcPeriod"/>
              <a:defRPr/>
            </a:lvl2pPr>
            <a:lvl3pPr indent="-317500" lvl="2" marL="1371600">
              <a:spcBef>
                <a:spcPts val="1600"/>
              </a:spcBef>
              <a:spcAft>
                <a:spcPts val="0"/>
              </a:spcAft>
              <a:buSzPts val="1400"/>
              <a:buAutoNum type="romanLcPeriod"/>
              <a:defRPr/>
            </a:lvl3pPr>
            <a:lvl4pPr indent="-317500" lvl="3" marL="1828800">
              <a:spcBef>
                <a:spcPts val="1600"/>
              </a:spcBef>
              <a:spcAft>
                <a:spcPts val="0"/>
              </a:spcAft>
              <a:buSzPts val="1400"/>
              <a:buAutoNum type="arabicPeriod"/>
              <a:defRPr/>
            </a:lvl4pPr>
            <a:lvl5pPr indent="-317500" lvl="4" marL="2286000">
              <a:spcBef>
                <a:spcPts val="1600"/>
              </a:spcBef>
              <a:spcAft>
                <a:spcPts val="0"/>
              </a:spcAft>
              <a:buSzPts val="1400"/>
              <a:buAutoNum type="alphaLcPeriod"/>
              <a:defRPr/>
            </a:lvl5pPr>
            <a:lvl6pPr indent="-317500" lvl="5" marL="2743200">
              <a:spcBef>
                <a:spcPts val="1600"/>
              </a:spcBef>
              <a:spcAft>
                <a:spcPts val="0"/>
              </a:spcAft>
              <a:buSzPts val="1400"/>
              <a:buAutoNum type="romanLcPeriod"/>
              <a:defRPr/>
            </a:lvl6pPr>
            <a:lvl7pPr indent="-317500" lvl="6" marL="3200400">
              <a:spcBef>
                <a:spcPts val="1600"/>
              </a:spcBef>
              <a:spcAft>
                <a:spcPts val="0"/>
              </a:spcAft>
              <a:buSzPts val="1400"/>
              <a:buAutoNum type="arabicPeriod"/>
              <a:defRPr/>
            </a:lvl7pPr>
            <a:lvl8pPr indent="-317500" lvl="7" marL="3657600">
              <a:spcBef>
                <a:spcPts val="1600"/>
              </a:spcBef>
              <a:spcAft>
                <a:spcPts val="0"/>
              </a:spcAft>
              <a:buSzPts val="1400"/>
              <a:buAutoNum type="alphaLcPeriod"/>
              <a:defRPr/>
            </a:lvl8pPr>
            <a:lvl9pPr indent="-317500" lvl="8" marL="4114800">
              <a:spcBef>
                <a:spcPts val="1600"/>
              </a:spcBef>
              <a:spcAft>
                <a:spcPts val="1600"/>
              </a:spcAft>
              <a:buSzPts val="1400"/>
              <a:buAutoNum type="romanLcPeriod"/>
              <a:defRPr/>
            </a:lvl9pPr>
          </a:lstStyle>
          <a:p/>
        </p:txBody>
      </p:sp>
      <p:sp>
        <p:nvSpPr>
          <p:cNvPr id="210" name="Google Shape;210;p4"/>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11" name="Google Shape;211;p4"/>
          <p:cNvGrpSpPr/>
          <p:nvPr/>
        </p:nvGrpSpPr>
        <p:grpSpPr>
          <a:xfrm>
            <a:off x="-1718886" y="-1757905"/>
            <a:ext cx="3856428" cy="3526480"/>
            <a:chOff x="-1718886" y="-1757905"/>
            <a:chExt cx="3856428" cy="3526480"/>
          </a:xfrm>
        </p:grpSpPr>
        <p:sp>
          <p:nvSpPr>
            <p:cNvPr id="212" name="Google Shape;212;p4"/>
            <p:cNvSpPr/>
            <p:nvPr/>
          </p:nvSpPr>
          <p:spPr>
            <a:xfrm flipH="1" rot="-10321266">
              <a:off x="-1498352" y="479640"/>
              <a:ext cx="1726754" cy="1174777"/>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4"/>
            <p:cNvSpPr/>
            <p:nvPr/>
          </p:nvSpPr>
          <p:spPr>
            <a:xfrm flipH="1" rot="-10321266">
              <a:off x="-1507839" y="615671"/>
              <a:ext cx="1726754" cy="1038085"/>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4"/>
            <p:cNvSpPr/>
            <p:nvPr/>
          </p:nvSpPr>
          <p:spPr>
            <a:xfrm flipH="1" rot="-10321266">
              <a:off x="-1647471" y="468881"/>
              <a:ext cx="1855502" cy="1158374"/>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4"/>
            <p:cNvSpPr/>
            <p:nvPr/>
          </p:nvSpPr>
          <p:spPr>
            <a:xfrm flipH="1" rot="-10321266">
              <a:off x="-1449856" y="-1358711"/>
              <a:ext cx="1814907" cy="1725465"/>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4"/>
            <p:cNvSpPr/>
            <p:nvPr/>
          </p:nvSpPr>
          <p:spPr>
            <a:xfrm flipH="1" rot="-10321266">
              <a:off x="-1444062" y="-1368567"/>
              <a:ext cx="1662689" cy="1725465"/>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
            <p:cNvSpPr/>
            <p:nvPr/>
          </p:nvSpPr>
          <p:spPr>
            <a:xfrm flipH="1" rot="-10321266">
              <a:off x="-1055090" y="-1457597"/>
              <a:ext cx="1299914" cy="1791438"/>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
            <p:cNvSpPr/>
            <p:nvPr/>
          </p:nvSpPr>
          <p:spPr>
            <a:xfrm flipH="1" rot="-10321266">
              <a:off x="-473998" y="-1643359"/>
              <a:ext cx="1799949" cy="2144154"/>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4"/>
            <p:cNvSpPr/>
            <p:nvPr/>
          </p:nvSpPr>
          <p:spPr>
            <a:xfrm flipH="1" rot="-10321266">
              <a:off x="-680763" y="-1598287"/>
              <a:ext cx="1868810" cy="1942573"/>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4"/>
            <p:cNvSpPr/>
            <p:nvPr/>
          </p:nvSpPr>
          <p:spPr>
            <a:xfrm flipH="1" rot="-10321266">
              <a:off x="452067" y="1051723"/>
              <a:ext cx="302785" cy="292727"/>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4"/>
            <p:cNvSpPr/>
            <p:nvPr/>
          </p:nvSpPr>
          <p:spPr>
            <a:xfrm flipH="1" rot="-10321266">
              <a:off x="-298727" y="-869428"/>
              <a:ext cx="1090544" cy="2042280"/>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
            <p:cNvSpPr/>
            <p:nvPr/>
          </p:nvSpPr>
          <p:spPr>
            <a:xfrm flipH="1" rot="-10321266">
              <a:off x="83294" y="171684"/>
              <a:ext cx="664323" cy="305313"/>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flipH="1" rot="-10321266">
              <a:off x="-93899" y="-70077"/>
              <a:ext cx="698264" cy="407600"/>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flipH="1" rot="-10321266">
              <a:off x="-293450" y="101915"/>
              <a:ext cx="378095" cy="713325"/>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flipH="1" rot="-10321266">
              <a:off x="-111133" y="-147583"/>
              <a:ext cx="158563" cy="81700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4"/>
            <p:cNvSpPr/>
            <p:nvPr/>
          </p:nvSpPr>
          <p:spPr>
            <a:xfrm flipH="1" rot="-10321266">
              <a:off x="-11816" y="426234"/>
              <a:ext cx="371131" cy="661021"/>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4"/>
            <p:cNvSpPr/>
            <p:nvPr/>
          </p:nvSpPr>
          <p:spPr>
            <a:xfrm flipH="1" rot="-10321266">
              <a:off x="9964" y="189383"/>
              <a:ext cx="182290" cy="737930"/>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4"/>
            <p:cNvSpPr/>
            <p:nvPr/>
          </p:nvSpPr>
          <p:spPr>
            <a:xfrm flipH="1" rot="-10321266">
              <a:off x="291016" y="694012"/>
              <a:ext cx="706104" cy="261778"/>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4"/>
            <p:cNvSpPr/>
            <p:nvPr/>
          </p:nvSpPr>
          <p:spPr>
            <a:xfrm flipH="1" rot="-10321266">
              <a:off x="110129" y="491208"/>
              <a:ext cx="648745" cy="318363"/>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4"/>
            <p:cNvSpPr/>
            <p:nvPr/>
          </p:nvSpPr>
          <p:spPr>
            <a:xfrm flipH="1" rot="-10321266">
              <a:off x="313895" y="917222"/>
              <a:ext cx="129986" cy="250688"/>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4"/>
            <p:cNvSpPr/>
            <p:nvPr/>
          </p:nvSpPr>
          <p:spPr>
            <a:xfrm flipH="1" rot="-10321266">
              <a:off x="331374" y="829365"/>
              <a:ext cx="59629" cy="281327"/>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4"/>
            <p:cNvSpPr/>
            <p:nvPr/>
          </p:nvSpPr>
          <p:spPr>
            <a:xfrm flipH="1" rot="-6729649">
              <a:off x="1658169" y="89883"/>
              <a:ext cx="241305" cy="163982"/>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4"/>
            <p:cNvSpPr/>
            <p:nvPr/>
          </p:nvSpPr>
          <p:spPr>
            <a:xfrm flipH="1" rot="-6729649">
              <a:off x="830457" y="-637045"/>
              <a:ext cx="1538876" cy="207931"/>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4"/>
            <p:cNvSpPr/>
            <p:nvPr/>
          </p:nvSpPr>
          <p:spPr>
            <a:xfrm flipH="1" rot="-6729649">
              <a:off x="1683100" y="-590842"/>
              <a:ext cx="473222" cy="277671"/>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4"/>
            <p:cNvSpPr/>
            <p:nvPr/>
          </p:nvSpPr>
          <p:spPr>
            <a:xfrm flipH="1" rot="-6729649">
              <a:off x="1549241" y="-684411"/>
              <a:ext cx="507989" cy="222168"/>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4"/>
            <p:cNvSpPr/>
            <p:nvPr/>
          </p:nvSpPr>
          <p:spPr>
            <a:xfrm flipH="1" rot="-6729649">
              <a:off x="1361419" y="-587263"/>
              <a:ext cx="320743" cy="356284"/>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4"/>
            <p:cNvSpPr/>
            <p:nvPr/>
          </p:nvSpPr>
          <p:spPr>
            <a:xfrm flipH="1" rot="-6729649">
              <a:off x="1333899" y="-704222"/>
              <a:ext cx="412974" cy="301915"/>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4"/>
            <p:cNvSpPr/>
            <p:nvPr/>
          </p:nvSpPr>
          <p:spPr>
            <a:xfrm flipH="1" rot="-6729649">
              <a:off x="1448154" y="-352288"/>
              <a:ext cx="354994" cy="301554"/>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4"/>
            <p:cNvSpPr/>
            <p:nvPr/>
          </p:nvSpPr>
          <p:spPr>
            <a:xfrm flipH="1" rot="-6729649">
              <a:off x="1436959" y="-478272"/>
              <a:ext cx="399562" cy="257090"/>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4"/>
            <p:cNvSpPr/>
            <p:nvPr/>
          </p:nvSpPr>
          <p:spPr>
            <a:xfrm flipH="1" rot="-6729649">
              <a:off x="1714480" y="-156193"/>
              <a:ext cx="451712" cy="187762"/>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4"/>
            <p:cNvSpPr/>
            <p:nvPr/>
          </p:nvSpPr>
          <p:spPr>
            <a:xfrm flipH="1" rot="-6729649">
              <a:off x="1617419" y="-234190"/>
              <a:ext cx="480083" cy="103372"/>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4"/>
            <p:cNvSpPr/>
            <p:nvPr/>
          </p:nvSpPr>
          <p:spPr>
            <a:xfrm flipH="1" rot="-6729649">
              <a:off x="1661904" y="-42230"/>
              <a:ext cx="126378" cy="136901"/>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4"/>
            <p:cNvSpPr/>
            <p:nvPr/>
          </p:nvSpPr>
          <p:spPr>
            <a:xfrm flipH="1" rot="-6729649">
              <a:off x="1672599" y="-102607"/>
              <a:ext cx="130041" cy="136334"/>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4"/>
            <p:cNvSpPr/>
            <p:nvPr/>
          </p:nvSpPr>
          <p:spPr>
            <a:xfrm flipH="1" rot="-10321266">
              <a:off x="-919704" y="-313437"/>
              <a:ext cx="649416" cy="669017"/>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4"/>
            <p:cNvSpPr/>
            <p:nvPr/>
          </p:nvSpPr>
          <p:spPr>
            <a:xfrm flipH="1" rot="-10321266">
              <a:off x="-625997" y="-557120"/>
              <a:ext cx="242899" cy="75655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
            <p:cNvSpPr/>
            <p:nvPr/>
          </p:nvSpPr>
          <p:spPr>
            <a:xfrm flipH="1" rot="-10321266">
              <a:off x="-1534395" y="-508787"/>
              <a:ext cx="466094" cy="74540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
            <p:cNvSpPr/>
            <p:nvPr/>
          </p:nvSpPr>
          <p:spPr>
            <a:xfrm flipH="1" rot="-10321266">
              <a:off x="-1387834" y="-586313"/>
              <a:ext cx="246149" cy="77898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4"/>
          <p:cNvGrpSpPr/>
          <p:nvPr/>
        </p:nvGrpSpPr>
        <p:grpSpPr>
          <a:xfrm flipH="1" rot="10800000">
            <a:off x="511100" y="2358549"/>
            <a:ext cx="8149675" cy="2401338"/>
            <a:chOff x="511100" y="399575"/>
            <a:chExt cx="8149675" cy="2401338"/>
          </a:xfrm>
        </p:grpSpPr>
        <p:sp>
          <p:nvSpPr>
            <p:cNvPr id="249" name="Google Shape;249;p4"/>
            <p:cNvSpPr/>
            <p:nvPr/>
          </p:nvSpPr>
          <p:spPr>
            <a:xfrm>
              <a:off x="511100" y="399575"/>
              <a:ext cx="8149675" cy="1970050"/>
            </a:xfrm>
            <a:custGeom>
              <a:rect b="b" l="l" r="r" t="t"/>
              <a:pathLst>
                <a:path extrusionOk="0" h="78802" w="325987">
                  <a:moveTo>
                    <a:pt x="0" y="0"/>
                  </a:moveTo>
                  <a:lnTo>
                    <a:pt x="325987" y="0"/>
                  </a:lnTo>
                  <a:lnTo>
                    <a:pt x="325987" y="78802"/>
                  </a:lnTo>
                </a:path>
              </a:pathLst>
            </a:custGeom>
            <a:noFill/>
            <a:ln cap="flat" cmpd="sng" w="9525">
              <a:solidFill>
                <a:srgbClr val="FFDDB6"/>
              </a:solidFill>
              <a:prstDash val="solid"/>
              <a:round/>
              <a:headEnd len="med" w="med" type="none"/>
              <a:tailEnd len="med" w="med" type="none"/>
            </a:ln>
          </p:spPr>
        </p:sp>
        <p:cxnSp>
          <p:nvCxnSpPr>
            <p:cNvPr id="250" name="Google Shape;250;p4"/>
            <p:cNvCxnSpPr/>
            <p:nvPr/>
          </p:nvCxnSpPr>
          <p:spPr>
            <a:xfrm>
              <a:off x="515933" y="403313"/>
              <a:ext cx="0" cy="2397600"/>
            </a:xfrm>
            <a:prstGeom prst="straightConnector1">
              <a:avLst/>
            </a:prstGeom>
            <a:noFill/>
            <a:ln cap="flat" cmpd="sng" w="9525">
              <a:solidFill>
                <a:srgbClr val="FFDDB6"/>
              </a:solidFill>
              <a:prstDash val="solid"/>
              <a:round/>
              <a:headEnd len="med" w="med" type="none"/>
              <a:tailEnd len="med" w="med" type="none"/>
            </a:ln>
          </p:spPr>
        </p:cxnSp>
      </p:grpSp>
      <p:grpSp>
        <p:nvGrpSpPr>
          <p:cNvPr id="251" name="Google Shape;251;p4"/>
          <p:cNvGrpSpPr/>
          <p:nvPr/>
        </p:nvGrpSpPr>
        <p:grpSpPr>
          <a:xfrm flipH="1">
            <a:off x="7044114" y="-1757905"/>
            <a:ext cx="3856428" cy="3526480"/>
            <a:chOff x="-1718886" y="-1757905"/>
            <a:chExt cx="3856428" cy="3526480"/>
          </a:xfrm>
        </p:grpSpPr>
        <p:sp>
          <p:nvSpPr>
            <p:cNvPr id="252" name="Google Shape;252;p4"/>
            <p:cNvSpPr/>
            <p:nvPr/>
          </p:nvSpPr>
          <p:spPr>
            <a:xfrm flipH="1" rot="-10321266">
              <a:off x="-1498352" y="479640"/>
              <a:ext cx="1726754" cy="1174777"/>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
            <p:cNvSpPr/>
            <p:nvPr/>
          </p:nvSpPr>
          <p:spPr>
            <a:xfrm flipH="1" rot="-10321266">
              <a:off x="-1507839" y="615671"/>
              <a:ext cx="1726754" cy="1038085"/>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
            <p:cNvSpPr/>
            <p:nvPr/>
          </p:nvSpPr>
          <p:spPr>
            <a:xfrm flipH="1" rot="-10321266">
              <a:off x="-1647471" y="468881"/>
              <a:ext cx="1855502" cy="1158374"/>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4"/>
            <p:cNvSpPr/>
            <p:nvPr/>
          </p:nvSpPr>
          <p:spPr>
            <a:xfrm flipH="1" rot="-10321266">
              <a:off x="-1449856" y="-1358711"/>
              <a:ext cx="1814907" cy="1725465"/>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
            <p:cNvSpPr/>
            <p:nvPr/>
          </p:nvSpPr>
          <p:spPr>
            <a:xfrm flipH="1" rot="-10321266">
              <a:off x="-1444062" y="-1368567"/>
              <a:ext cx="1662689" cy="1725465"/>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
            <p:cNvSpPr/>
            <p:nvPr/>
          </p:nvSpPr>
          <p:spPr>
            <a:xfrm flipH="1" rot="-10321266">
              <a:off x="-1055090" y="-1457597"/>
              <a:ext cx="1299914" cy="1791438"/>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
            <p:cNvSpPr/>
            <p:nvPr/>
          </p:nvSpPr>
          <p:spPr>
            <a:xfrm flipH="1" rot="-10321266">
              <a:off x="-473998" y="-1643359"/>
              <a:ext cx="1799949" cy="2144154"/>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
            <p:cNvSpPr/>
            <p:nvPr/>
          </p:nvSpPr>
          <p:spPr>
            <a:xfrm flipH="1" rot="-10321266">
              <a:off x="-680763" y="-1598287"/>
              <a:ext cx="1868810" cy="1942573"/>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
            <p:cNvSpPr/>
            <p:nvPr/>
          </p:nvSpPr>
          <p:spPr>
            <a:xfrm flipH="1" rot="-10321266">
              <a:off x="452067" y="1051723"/>
              <a:ext cx="302785" cy="292727"/>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
            <p:cNvSpPr/>
            <p:nvPr/>
          </p:nvSpPr>
          <p:spPr>
            <a:xfrm flipH="1" rot="-10321266">
              <a:off x="-298727" y="-869428"/>
              <a:ext cx="1090544" cy="2042280"/>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
            <p:cNvSpPr/>
            <p:nvPr/>
          </p:nvSpPr>
          <p:spPr>
            <a:xfrm flipH="1" rot="-10321266">
              <a:off x="83294" y="171684"/>
              <a:ext cx="664323" cy="305313"/>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
            <p:cNvSpPr/>
            <p:nvPr/>
          </p:nvSpPr>
          <p:spPr>
            <a:xfrm flipH="1" rot="-10321266">
              <a:off x="-93899" y="-70077"/>
              <a:ext cx="698264" cy="407600"/>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
            <p:cNvSpPr/>
            <p:nvPr/>
          </p:nvSpPr>
          <p:spPr>
            <a:xfrm flipH="1" rot="-10321266">
              <a:off x="-293450" y="101915"/>
              <a:ext cx="378095" cy="713325"/>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
            <p:cNvSpPr/>
            <p:nvPr/>
          </p:nvSpPr>
          <p:spPr>
            <a:xfrm flipH="1" rot="-10321266">
              <a:off x="-111133" y="-147583"/>
              <a:ext cx="158563" cy="81700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
            <p:cNvSpPr/>
            <p:nvPr/>
          </p:nvSpPr>
          <p:spPr>
            <a:xfrm flipH="1" rot="-10321266">
              <a:off x="-11816" y="426234"/>
              <a:ext cx="371131" cy="661021"/>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
            <p:cNvSpPr/>
            <p:nvPr/>
          </p:nvSpPr>
          <p:spPr>
            <a:xfrm flipH="1" rot="-10321266">
              <a:off x="9964" y="189383"/>
              <a:ext cx="182290" cy="737930"/>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
            <p:cNvSpPr/>
            <p:nvPr/>
          </p:nvSpPr>
          <p:spPr>
            <a:xfrm flipH="1" rot="-10321266">
              <a:off x="291016" y="694012"/>
              <a:ext cx="706104" cy="261778"/>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
            <p:cNvSpPr/>
            <p:nvPr/>
          </p:nvSpPr>
          <p:spPr>
            <a:xfrm flipH="1" rot="-10321266">
              <a:off x="110129" y="491208"/>
              <a:ext cx="648745" cy="318363"/>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
            <p:cNvSpPr/>
            <p:nvPr/>
          </p:nvSpPr>
          <p:spPr>
            <a:xfrm flipH="1" rot="-10321266">
              <a:off x="313895" y="917222"/>
              <a:ext cx="129986" cy="250688"/>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
            <p:cNvSpPr/>
            <p:nvPr/>
          </p:nvSpPr>
          <p:spPr>
            <a:xfrm flipH="1" rot="-10321266">
              <a:off x="331374" y="829365"/>
              <a:ext cx="59629" cy="281327"/>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
            <p:cNvSpPr/>
            <p:nvPr/>
          </p:nvSpPr>
          <p:spPr>
            <a:xfrm flipH="1" rot="-6729649">
              <a:off x="1658169" y="89883"/>
              <a:ext cx="241305" cy="163982"/>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
            <p:cNvSpPr/>
            <p:nvPr/>
          </p:nvSpPr>
          <p:spPr>
            <a:xfrm flipH="1" rot="-6729649">
              <a:off x="830457" y="-637045"/>
              <a:ext cx="1538876" cy="207931"/>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
            <p:cNvSpPr/>
            <p:nvPr/>
          </p:nvSpPr>
          <p:spPr>
            <a:xfrm flipH="1" rot="-6729649">
              <a:off x="1683100" y="-590842"/>
              <a:ext cx="473222" cy="277671"/>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
            <p:cNvSpPr/>
            <p:nvPr/>
          </p:nvSpPr>
          <p:spPr>
            <a:xfrm flipH="1" rot="-6729649">
              <a:off x="1549241" y="-684411"/>
              <a:ext cx="507989" cy="222168"/>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
            <p:cNvSpPr/>
            <p:nvPr/>
          </p:nvSpPr>
          <p:spPr>
            <a:xfrm flipH="1" rot="-6729649">
              <a:off x="1361419" y="-587263"/>
              <a:ext cx="320743" cy="356284"/>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
            <p:cNvSpPr/>
            <p:nvPr/>
          </p:nvSpPr>
          <p:spPr>
            <a:xfrm flipH="1" rot="-6729649">
              <a:off x="1333899" y="-704222"/>
              <a:ext cx="412974" cy="301915"/>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
            <p:cNvSpPr/>
            <p:nvPr/>
          </p:nvSpPr>
          <p:spPr>
            <a:xfrm flipH="1" rot="-6729649">
              <a:off x="1448154" y="-352288"/>
              <a:ext cx="354994" cy="301554"/>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
            <p:cNvSpPr/>
            <p:nvPr/>
          </p:nvSpPr>
          <p:spPr>
            <a:xfrm flipH="1" rot="-6729649">
              <a:off x="1436959" y="-478272"/>
              <a:ext cx="399562" cy="257090"/>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
            <p:cNvSpPr/>
            <p:nvPr/>
          </p:nvSpPr>
          <p:spPr>
            <a:xfrm flipH="1" rot="-6729649">
              <a:off x="1714480" y="-156193"/>
              <a:ext cx="451712" cy="187762"/>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
            <p:cNvSpPr/>
            <p:nvPr/>
          </p:nvSpPr>
          <p:spPr>
            <a:xfrm flipH="1" rot="-6729649">
              <a:off x="1617419" y="-234190"/>
              <a:ext cx="480083" cy="103372"/>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
            <p:cNvSpPr/>
            <p:nvPr/>
          </p:nvSpPr>
          <p:spPr>
            <a:xfrm flipH="1" rot="-6729649">
              <a:off x="1661904" y="-42230"/>
              <a:ext cx="126378" cy="136901"/>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
            <p:cNvSpPr/>
            <p:nvPr/>
          </p:nvSpPr>
          <p:spPr>
            <a:xfrm flipH="1" rot="-6729649">
              <a:off x="1672599" y="-102607"/>
              <a:ext cx="130041" cy="136334"/>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
            <p:cNvSpPr/>
            <p:nvPr/>
          </p:nvSpPr>
          <p:spPr>
            <a:xfrm flipH="1" rot="-10321266">
              <a:off x="-919704" y="-313437"/>
              <a:ext cx="649416" cy="669017"/>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
            <p:cNvSpPr/>
            <p:nvPr/>
          </p:nvSpPr>
          <p:spPr>
            <a:xfrm flipH="1" rot="-10321266">
              <a:off x="-625997" y="-557120"/>
              <a:ext cx="242899" cy="75655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
            <p:cNvSpPr/>
            <p:nvPr/>
          </p:nvSpPr>
          <p:spPr>
            <a:xfrm flipH="1" rot="-10321266">
              <a:off x="-1534395" y="-508787"/>
              <a:ext cx="466094" cy="74540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
            <p:cNvSpPr/>
            <p:nvPr/>
          </p:nvSpPr>
          <p:spPr>
            <a:xfrm flipH="1" rot="-10321266">
              <a:off x="-1387834" y="-586313"/>
              <a:ext cx="246149" cy="77898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8" name="Shape 288"/>
        <p:cNvGrpSpPr/>
        <p:nvPr/>
      </p:nvGrpSpPr>
      <p:grpSpPr>
        <a:xfrm>
          <a:off x="0" y="0"/>
          <a:ext cx="0" cy="0"/>
          <a:chOff x="0" y="0"/>
          <a:chExt cx="0" cy="0"/>
        </a:xfrm>
      </p:grpSpPr>
      <p:sp>
        <p:nvSpPr>
          <p:cNvPr id="289" name="Google Shape;289;p5"/>
          <p:cNvSpPr txBox="1"/>
          <p:nvPr>
            <p:ph type="title"/>
          </p:nvPr>
        </p:nvSpPr>
        <p:spPr>
          <a:xfrm>
            <a:off x="1774275" y="2506516"/>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0" name="Google Shape;290;p5"/>
          <p:cNvSpPr txBox="1"/>
          <p:nvPr>
            <p:ph idx="1" type="subTitle"/>
          </p:nvPr>
        </p:nvSpPr>
        <p:spPr>
          <a:xfrm>
            <a:off x="1774275" y="2961416"/>
            <a:ext cx="2257800" cy="102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1" name="Google Shape;291;p5"/>
          <p:cNvSpPr txBox="1"/>
          <p:nvPr>
            <p:ph idx="2" type="title"/>
          </p:nvPr>
        </p:nvSpPr>
        <p:spPr>
          <a:xfrm>
            <a:off x="5111925" y="2506516"/>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2" name="Google Shape;292;p5"/>
          <p:cNvSpPr txBox="1"/>
          <p:nvPr>
            <p:ph idx="3" type="subTitle"/>
          </p:nvPr>
        </p:nvSpPr>
        <p:spPr>
          <a:xfrm>
            <a:off x="5111925" y="2961416"/>
            <a:ext cx="2257800" cy="102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3" name="Google Shape;293;p5"/>
          <p:cNvSpPr txBox="1"/>
          <p:nvPr>
            <p:ph idx="4"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94" name="Google Shape;294;p5"/>
          <p:cNvGrpSpPr/>
          <p:nvPr/>
        </p:nvGrpSpPr>
        <p:grpSpPr>
          <a:xfrm>
            <a:off x="-1088679" y="2959458"/>
            <a:ext cx="3648192" cy="3429205"/>
            <a:chOff x="-1088679" y="2959458"/>
            <a:chExt cx="3648192" cy="3429205"/>
          </a:xfrm>
        </p:grpSpPr>
        <p:sp>
          <p:nvSpPr>
            <p:cNvPr id="295" name="Google Shape;295;p5"/>
            <p:cNvSpPr/>
            <p:nvPr/>
          </p:nvSpPr>
          <p:spPr>
            <a:xfrm>
              <a:off x="-892098" y="29594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5"/>
            <p:cNvSpPr/>
            <p:nvPr/>
          </p:nvSpPr>
          <p:spPr>
            <a:xfrm>
              <a:off x="-892098" y="29594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5"/>
            <p:cNvSpPr/>
            <p:nvPr/>
          </p:nvSpPr>
          <p:spPr>
            <a:xfrm>
              <a:off x="-1043028" y="29746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5"/>
            <p:cNvSpPr/>
            <p:nvPr/>
          </p:nvSpPr>
          <p:spPr>
            <a:xfrm>
              <a:off x="-1061443" y="42448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5"/>
            <p:cNvSpPr/>
            <p:nvPr/>
          </p:nvSpPr>
          <p:spPr>
            <a:xfrm>
              <a:off x="-1056336" y="42448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5"/>
            <p:cNvSpPr/>
            <p:nvPr/>
          </p:nvSpPr>
          <p:spPr>
            <a:xfrm>
              <a:off x="-677153" y="42961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5"/>
            <p:cNvSpPr/>
            <p:nvPr/>
          </p:nvSpPr>
          <p:spPr>
            <a:xfrm>
              <a:off x="-105413" y="42444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5"/>
            <p:cNvSpPr/>
            <p:nvPr/>
          </p:nvSpPr>
          <p:spPr>
            <a:xfrm>
              <a:off x="-318242" y="43765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5"/>
            <p:cNvSpPr/>
            <p:nvPr/>
          </p:nvSpPr>
          <p:spPr>
            <a:xfrm>
              <a:off x="1064530" y="34425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5"/>
            <p:cNvSpPr/>
            <p:nvPr/>
          </p:nvSpPr>
          <p:spPr>
            <a:xfrm>
              <a:off x="171946" y="35545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5"/>
            <p:cNvSpPr/>
            <p:nvPr/>
          </p:nvSpPr>
          <p:spPr>
            <a:xfrm>
              <a:off x="576301" y="42754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5"/>
            <p:cNvSpPr/>
            <p:nvPr/>
          </p:nvSpPr>
          <p:spPr>
            <a:xfrm>
              <a:off x="374201" y="43908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5"/>
            <p:cNvSpPr/>
            <p:nvPr/>
          </p:nvSpPr>
          <p:spPr>
            <a:xfrm>
              <a:off x="223219" y="38663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5"/>
            <p:cNvSpPr/>
            <p:nvPr/>
          </p:nvSpPr>
          <p:spPr>
            <a:xfrm>
              <a:off x="377399" y="40203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5"/>
            <p:cNvSpPr/>
            <p:nvPr/>
          </p:nvSpPr>
          <p:spPr>
            <a:xfrm>
              <a:off x="543547" y="36358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5"/>
            <p:cNvSpPr/>
            <p:nvPr/>
          </p:nvSpPr>
          <p:spPr>
            <a:xfrm>
              <a:off x="538491" y="37837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5"/>
            <p:cNvSpPr/>
            <p:nvPr/>
          </p:nvSpPr>
          <p:spPr>
            <a:xfrm>
              <a:off x="851288" y="38332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5"/>
            <p:cNvSpPr/>
            <p:nvPr/>
          </p:nvSpPr>
          <p:spPr>
            <a:xfrm>
              <a:off x="648207" y="39487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5"/>
            <p:cNvSpPr/>
            <p:nvPr/>
          </p:nvSpPr>
          <p:spPr>
            <a:xfrm>
              <a:off x="906945" y="35864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5"/>
            <p:cNvSpPr/>
            <p:nvPr/>
          </p:nvSpPr>
          <p:spPr>
            <a:xfrm>
              <a:off x="914528" y="36405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5"/>
            <p:cNvSpPr/>
            <p:nvPr/>
          </p:nvSpPr>
          <p:spPr>
            <a:xfrm rot="-3591666">
              <a:off x="2116819" y="4686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5"/>
            <p:cNvSpPr/>
            <p:nvPr/>
          </p:nvSpPr>
          <p:spPr>
            <a:xfrm rot="-3591666">
              <a:off x="1192987" y="5337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5"/>
            <p:cNvSpPr/>
            <p:nvPr/>
          </p:nvSpPr>
          <p:spPr>
            <a:xfrm rot="-3591666">
              <a:off x="2053792" y="5266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5"/>
            <p:cNvSpPr/>
            <p:nvPr/>
          </p:nvSpPr>
          <p:spPr>
            <a:xfrm rot="-3591666">
              <a:off x="1904221" y="5398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5"/>
            <p:cNvSpPr/>
            <p:nvPr/>
          </p:nvSpPr>
          <p:spPr>
            <a:xfrm rot="-3591666">
              <a:off x="1741916" y="5129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5"/>
            <p:cNvSpPr/>
            <p:nvPr/>
          </p:nvSpPr>
          <p:spPr>
            <a:xfrm rot="-3591666">
              <a:off x="1694209" y="5302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5"/>
            <p:cNvSpPr/>
            <p:nvPr/>
          </p:nvSpPr>
          <p:spPr>
            <a:xfrm rot="-3591666">
              <a:off x="1856461" y="4966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5"/>
            <p:cNvSpPr/>
            <p:nvPr/>
          </p:nvSpPr>
          <p:spPr>
            <a:xfrm rot="-3591666">
              <a:off x="1824587" y="5136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5"/>
            <p:cNvSpPr/>
            <p:nvPr/>
          </p:nvSpPr>
          <p:spPr>
            <a:xfrm rot="-3591666">
              <a:off x="2139062" y="4928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5"/>
            <p:cNvSpPr/>
            <p:nvPr/>
          </p:nvSpPr>
          <p:spPr>
            <a:xfrm rot="-3591666">
              <a:off x="2026120" y="5078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5"/>
            <p:cNvSpPr/>
            <p:nvPr/>
          </p:nvSpPr>
          <p:spPr>
            <a:xfrm rot="-3591666">
              <a:off x="2100858" y="4836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5"/>
            <p:cNvSpPr/>
            <p:nvPr/>
          </p:nvSpPr>
          <p:spPr>
            <a:xfrm rot="-3591666">
              <a:off x="2103012" y="4898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5"/>
            <p:cNvSpPr/>
            <p:nvPr/>
          </p:nvSpPr>
          <p:spPr>
            <a:xfrm>
              <a:off x="-459011" y="42537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5"/>
            <p:cNvSpPr/>
            <p:nvPr/>
          </p:nvSpPr>
          <p:spPr>
            <a:xfrm>
              <a:off x="-193928" y="44204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5"/>
            <p:cNvSpPr/>
            <p:nvPr/>
          </p:nvSpPr>
          <p:spPr>
            <a:xfrm>
              <a:off x="-1088679" y="42731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5"/>
            <p:cNvSpPr/>
            <p:nvPr/>
          </p:nvSpPr>
          <p:spPr>
            <a:xfrm>
              <a:off x="-950902" y="43215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5"/>
          <p:cNvGrpSpPr/>
          <p:nvPr/>
        </p:nvGrpSpPr>
        <p:grpSpPr>
          <a:xfrm>
            <a:off x="6044218" y="2406636"/>
            <a:ext cx="4270564" cy="3843464"/>
            <a:chOff x="6044218" y="2406636"/>
            <a:chExt cx="4270564" cy="3843464"/>
          </a:xfrm>
        </p:grpSpPr>
        <p:grpSp>
          <p:nvGrpSpPr>
            <p:cNvPr id="332" name="Google Shape;332;p5"/>
            <p:cNvGrpSpPr/>
            <p:nvPr/>
          </p:nvGrpSpPr>
          <p:grpSpPr>
            <a:xfrm rot="-7186932">
              <a:off x="7400603" y="3954203"/>
              <a:ext cx="2316852" cy="1038139"/>
              <a:chOff x="9701643" y="3353072"/>
              <a:chExt cx="3041201" cy="1362706"/>
            </a:xfrm>
          </p:grpSpPr>
          <p:sp>
            <p:nvSpPr>
              <p:cNvPr id="333" name="Google Shape;333;p5"/>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5"/>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 name="Google Shape;335;p5"/>
            <p:cNvGrpSpPr/>
            <p:nvPr/>
          </p:nvGrpSpPr>
          <p:grpSpPr>
            <a:xfrm>
              <a:off x="7874620" y="2406636"/>
              <a:ext cx="2440162" cy="3843464"/>
              <a:chOff x="7417420" y="2406636"/>
              <a:chExt cx="2440162" cy="3843464"/>
            </a:xfrm>
          </p:grpSpPr>
          <p:sp>
            <p:nvSpPr>
              <p:cNvPr id="336" name="Google Shape;336;p5"/>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5"/>
              <p:cNvGrpSpPr/>
              <p:nvPr/>
            </p:nvGrpSpPr>
            <p:grpSpPr>
              <a:xfrm>
                <a:off x="7417420" y="2406636"/>
                <a:ext cx="2440162" cy="3843464"/>
                <a:chOff x="7341220" y="2406636"/>
                <a:chExt cx="2440162" cy="3843464"/>
              </a:xfrm>
            </p:grpSpPr>
            <p:sp>
              <p:nvSpPr>
                <p:cNvPr id="338" name="Google Shape;338;p5"/>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5"/>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5"/>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5"/>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 name="Google Shape;342;p5"/>
                <p:cNvGrpSpPr/>
                <p:nvPr/>
              </p:nvGrpSpPr>
              <p:grpSpPr>
                <a:xfrm>
                  <a:off x="7652314" y="3072428"/>
                  <a:ext cx="1711753" cy="1563515"/>
                  <a:chOff x="7652314" y="3072428"/>
                  <a:chExt cx="1711753" cy="1563515"/>
                </a:xfrm>
              </p:grpSpPr>
              <p:sp>
                <p:nvSpPr>
                  <p:cNvPr id="343" name="Google Shape;343;p5"/>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5"/>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5"/>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5"/>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 name="Google Shape;347;p5"/>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5"/>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5"/>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0" name="Google Shape;350;p5"/>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5"/>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5"/>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 name="Google Shape;353;p5"/>
            <p:cNvGrpSpPr/>
            <p:nvPr/>
          </p:nvGrpSpPr>
          <p:grpSpPr>
            <a:xfrm>
              <a:off x="6631051" y="4370026"/>
              <a:ext cx="989101" cy="1313687"/>
              <a:chOff x="6776872" y="4563689"/>
              <a:chExt cx="843151" cy="1119843"/>
            </a:xfrm>
          </p:grpSpPr>
          <p:sp>
            <p:nvSpPr>
              <p:cNvPr id="354" name="Google Shape;354;p5"/>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5"/>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 name="Google Shape;356;p5"/>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5"/>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 name="Google Shape;358;p5"/>
          <p:cNvGrpSpPr/>
          <p:nvPr/>
        </p:nvGrpSpPr>
        <p:grpSpPr>
          <a:xfrm>
            <a:off x="511100" y="399575"/>
            <a:ext cx="8149675" cy="2401338"/>
            <a:chOff x="511100" y="399575"/>
            <a:chExt cx="8149675" cy="2401338"/>
          </a:xfrm>
        </p:grpSpPr>
        <p:sp>
          <p:nvSpPr>
            <p:cNvPr id="359" name="Google Shape;359;p5"/>
            <p:cNvSpPr/>
            <p:nvPr/>
          </p:nvSpPr>
          <p:spPr>
            <a:xfrm>
              <a:off x="511100" y="399575"/>
              <a:ext cx="8149675" cy="1970050"/>
            </a:xfrm>
            <a:custGeom>
              <a:rect b="b" l="l" r="r" t="t"/>
              <a:pathLst>
                <a:path extrusionOk="0" h="78802" w="325987">
                  <a:moveTo>
                    <a:pt x="0" y="0"/>
                  </a:moveTo>
                  <a:lnTo>
                    <a:pt x="325987" y="0"/>
                  </a:lnTo>
                  <a:lnTo>
                    <a:pt x="325987" y="78802"/>
                  </a:lnTo>
                </a:path>
              </a:pathLst>
            </a:custGeom>
            <a:noFill/>
            <a:ln cap="flat" cmpd="sng" w="9525">
              <a:solidFill>
                <a:srgbClr val="FFDDB6"/>
              </a:solidFill>
              <a:prstDash val="solid"/>
              <a:round/>
              <a:headEnd len="med" w="med" type="none"/>
              <a:tailEnd len="med" w="med" type="none"/>
            </a:ln>
          </p:spPr>
        </p:sp>
        <p:cxnSp>
          <p:nvCxnSpPr>
            <p:cNvPr id="360" name="Google Shape;360;p5"/>
            <p:cNvCxnSpPr/>
            <p:nvPr/>
          </p:nvCxnSpPr>
          <p:spPr>
            <a:xfrm>
              <a:off x="515933" y="403313"/>
              <a:ext cx="0" cy="2397600"/>
            </a:xfrm>
            <a:prstGeom prst="straightConnector1">
              <a:avLst/>
            </a:prstGeom>
            <a:noFill/>
            <a:ln cap="flat" cmpd="sng" w="9525">
              <a:solidFill>
                <a:srgbClr val="FFDDB6"/>
              </a:solidFill>
              <a:prstDash val="solid"/>
              <a:round/>
              <a:headEnd len="med" w="med" type="none"/>
              <a:tailEnd len="med" w="med" type="none"/>
            </a:ln>
          </p:spPr>
        </p:cxn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61" name="Shape 361"/>
        <p:cNvGrpSpPr/>
        <p:nvPr/>
      </p:nvGrpSpPr>
      <p:grpSpPr>
        <a:xfrm>
          <a:off x="0" y="0"/>
          <a:ext cx="0" cy="0"/>
          <a:chOff x="0" y="0"/>
          <a:chExt cx="0" cy="0"/>
        </a:xfrm>
      </p:grpSpPr>
      <p:sp>
        <p:nvSpPr>
          <p:cNvPr id="362" name="Google Shape;362;p6"/>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63" name="Google Shape;363;p6"/>
          <p:cNvSpPr/>
          <p:nvPr/>
        </p:nvSpPr>
        <p:spPr>
          <a:xfrm>
            <a:off x="8216743" y="958297"/>
            <a:ext cx="342436" cy="499700"/>
          </a:xfrm>
          <a:custGeom>
            <a:rect b="b" l="l" r="r" t="t"/>
            <a:pathLst>
              <a:path extrusionOk="0" h="13088" w="8969">
                <a:moveTo>
                  <a:pt x="5023" y="1"/>
                </a:moveTo>
                <a:cubicBezTo>
                  <a:pt x="5256" y="3455"/>
                  <a:pt x="1605" y="4094"/>
                  <a:pt x="794" y="7709"/>
                </a:cubicBezTo>
                <a:cubicBezTo>
                  <a:pt x="0" y="11071"/>
                  <a:pt x="1986" y="13087"/>
                  <a:pt x="4095" y="13087"/>
                </a:cubicBezTo>
                <a:cubicBezTo>
                  <a:pt x="5680" y="13087"/>
                  <a:pt x="7335" y="11950"/>
                  <a:pt x="7936" y="9393"/>
                </a:cubicBezTo>
                <a:cubicBezTo>
                  <a:pt x="8969" y="4807"/>
                  <a:pt x="5269" y="3516"/>
                  <a:pt x="5023"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6"/>
          <p:cNvSpPr/>
          <p:nvPr/>
        </p:nvSpPr>
        <p:spPr>
          <a:xfrm>
            <a:off x="8365758" y="769154"/>
            <a:ext cx="68571" cy="579229"/>
          </a:xfrm>
          <a:custGeom>
            <a:rect b="b" l="l" r="r" t="t"/>
            <a:pathLst>
              <a:path extrusionOk="0" h="15171" w="1796">
                <a:moveTo>
                  <a:pt x="591" y="0"/>
                </a:moveTo>
                <a:lnTo>
                  <a:pt x="1" y="160"/>
                </a:lnTo>
                <a:cubicBezTo>
                  <a:pt x="1390" y="5065"/>
                  <a:pt x="1390" y="10265"/>
                  <a:pt x="1" y="15170"/>
                </a:cubicBezTo>
                <a:cubicBezTo>
                  <a:pt x="1587" y="10265"/>
                  <a:pt x="1796" y="5016"/>
                  <a:pt x="59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6"/>
          <p:cNvSpPr/>
          <p:nvPr/>
        </p:nvSpPr>
        <p:spPr>
          <a:xfrm>
            <a:off x="65768" y="-322925"/>
            <a:ext cx="1556242" cy="1726121"/>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6"/>
          <p:cNvSpPr/>
          <p:nvPr/>
        </p:nvSpPr>
        <p:spPr>
          <a:xfrm>
            <a:off x="65768" y="-371745"/>
            <a:ext cx="1502861" cy="1774940"/>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6"/>
          <p:cNvSpPr/>
          <p:nvPr/>
        </p:nvSpPr>
        <p:spPr>
          <a:xfrm>
            <a:off x="-48538" y="-417801"/>
            <a:ext cx="1501808" cy="1722831"/>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6"/>
          <p:cNvSpPr/>
          <p:nvPr/>
        </p:nvSpPr>
        <p:spPr>
          <a:xfrm rot="1521870">
            <a:off x="-2046289" y="1031029"/>
            <a:ext cx="2953454" cy="1305901"/>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6"/>
          <p:cNvSpPr/>
          <p:nvPr/>
        </p:nvSpPr>
        <p:spPr>
          <a:xfrm rot="1521870">
            <a:off x="-2335581" y="1080985"/>
            <a:ext cx="2935558" cy="1037896"/>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6"/>
          <p:cNvSpPr/>
          <p:nvPr/>
        </p:nvSpPr>
        <p:spPr>
          <a:xfrm>
            <a:off x="7601172" y="-469511"/>
            <a:ext cx="1367302" cy="1784877"/>
          </a:xfrm>
          <a:custGeom>
            <a:rect b="b" l="l" r="r" t="t"/>
            <a:pathLst>
              <a:path extrusionOk="0" h="46749" w="35812">
                <a:moveTo>
                  <a:pt x="25790" y="0"/>
                </a:moveTo>
                <a:cubicBezTo>
                  <a:pt x="21119" y="0"/>
                  <a:pt x="19432" y="3456"/>
                  <a:pt x="19412" y="9725"/>
                </a:cubicBezTo>
                <a:cubicBezTo>
                  <a:pt x="19080" y="20101"/>
                  <a:pt x="9725" y="16400"/>
                  <a:pt x="7881" y="28386"/>
                </a:cubicBezTo>
                <a:cubicBezTo>
                  <a:pt x="6873" y="34632"/>
                  <a:pt x="7328" y="33820"/>
                  <a:pt x="3615" y="37705"/>
                </a:cubicBezTo>
                <a:cubicBezTo>
                  <a:pt x="1316" y="40028"/>
                  <a:pt x="1" y="42192"/>
                  <a:pt x="2189" y="44577"/>
                </a:cubicBezTo>
                <a:cubicBezTo>
                  <a:pt x="3600" y="46110"/>
                  <a:pt x="4973" y="46748"/>
                  <a:pt x="6305" y="46748"/>
                </a:cubicBezTo>
                <a:cubicBezTo>
                  <a:pt x="12168" y="46748"/>
                  <a:pt x="17226" y="34381"/>
                  <a:pt x="21133" y="31656"/>
                </a:cubicBezTo>
                <a:cubicBezTo>
                  <a:pt x="24821" y="28952"/>
                  <a:pt x="31030" y="27440"/>
                  <a:pt x="31362" y="19129"/>
                </a:cubicBezTo>
                <a:cubicBezTo>
                  <a:pt x="31435" y="16093"/>
                  <a:pt x="31079" y="13474"/>
                  <a:pt x="32210" y="10499"/>
                </a:cubicBezTo>
                <a:cubicBezTo>
                  <a:pt x="33992" y="5496"/>
                  <a:pt x="35812" y="2238"/>
                  <a:pt x="29493" y="554"/>
                </a:cubicBezTo>
                <a:cubicBezTo>
                  <a:pt x="28091" y="182"/>
                  <a:pt x="26862" y="0"/>
                  <a:pt x="25790"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6"/>
          <p:cNvSpPr/>
          <p:nvPr/>
        </p:nvSpPr>
        <p:spPr>
          <a:xfrm>
            <a:off x="7728616" y="-659799"/>
            <a:ext cx="1064344" cy="1838596"/>
          </a:xfrm>
          <a:custGeom>
            <a:rect b="b" l="l" r="r" t="t"/>
            <a:pathLst>
              <a:path extrusionOk="0" h="48156" w="27877">
                <a:moveTo>
                  <a:pt x="4664" y="42060"/>
                </a:moveTo>
                <a:cubicBezTo>
                  <a:pt x="1155" y="43298"/>
                  <a:pt x="0" y="43786"/>
                  <a:pt x="151" y="43786"/>
                </a:cubicBezTo>
                <a:cubicBezTo>
                  <a:pt x="336" y="43786"/>
                  <a:pt x="2489" y="43050"/>
                  <a:pt x="4664" y="42060"/>
                </a:cubicBezTo>
                <a:close/>
                <a:moveTo>
                  <a:pt x="27214" y="1"/>
                </a:moveTo>
                <a:cubicBezTo>
                  <a:pt x="26911" y="1"/>
                  <a:pt x="26980" y="622"/>
                  <a:pt x="26216" y="3891"/>
                </a:cubicBezTo>
                <a:cubicBezTo>
                  <a:pt x="24336" y="11463"/>
                  <a:pt x="25368" y="8341"/>
                  <a:pt x="20438" y="12508"/>
                </a:cubicBezTo>
                <a:cubicBezTo>
                  <a:pt x="19986" y="12890"/>
                  <a:pt x="19806" y="13044"/>
                  <a:pt x="19829" y="13044"/>
                </a:cubicBezTo>
                <a:cubicBezTo>
                  <a:pt x="19907" y="13044"/>
                  <a:pt x="22232" y="11338"/>
                  <a:pt x="24311" y="10554"/>
                </a:cubicBezTo>
                <a:lnTo>
                  <a:pt x="24311" y="10554"/>
                </a:lnTo>
                <a:cubicBezTo>
                  <a:pt x="18803" y="26437"/>
                  <a:pt x="22627" y="17352"/>
                  <a:pt x="8760" y="27359"/>
                </a:cubicBezTo>
                <a:cubicBezTo>
                  <a:pt x="12534" y="24999"/>
                  <a:pt x="14624" y="23671"/>
                  <a:pt x="19652" y="22122"/>
                </a:cubicBezTo>
                <a:lnTo>
                  <a:pt x="19652" y="22122"/>
                </a:lnTo>
                <a:cubicBezTo>
                  <a:pt x="19025" y="23474"/>
                  <a:pt x="15288" y="30998"/>
                  <a:pt x="14070" y="31883"/>
                </a:cubicBezTo>
                <a:cubicBezTo>
                  <a:pt x="13394" y="32375"/>
                  <a:pt x="12509" y="31944"/>
                  <a:pt x="8477" y="34059"/>
                </a:cubicBezTo>
                <a:cubicBezTo>
                  <a:pt x="10296" y="33358"/>
                  <a:pt x="11796" y="32891"/>
                  <a:pt x="13751" y="32657"/>
                </a:cubicBezTo>
                <a:lnTo>
                  <a:pt x="13751" y="32657"/>
                </a:lnTo>
                <a:cubicBezTo>
                  <a:pt x="12067" y="35337"/>
                  <a:pt x="9805" y="38300"/>
                  <a:pt x="9018" y="39345"/>
                </a:cubicBezTo>
                <a:cubicBezTo>
                  <a:pt x="8296" y="40240"/>
                  <a:pt x="6472" y="41237"/>
                  <a:pt x="4664" y="42060"/>
                </a:cubicBezTo>
                <a:lnTo>
                  <a:pt x="4664" y="42060"/>
                </a:lnTo>
                <a:cubicBezTo>
                  <a:pt x="5520" y="41758"/>
                  <a:pt x="6515" y="41412"/>
                  <a:pt x="7666" y="41017"/>
                </a:cubicBezTo>
                <a:lnTo>
                  <a:pt x="7666" y="41017"/>
                </a:lnTo>
                <a:cubicBezTo>
                  <a:pt x="5312" y="43929"/>
                  <a:pt x="1778" y="47619"/>
                  <a:pt x="1313" y="48102"/>
                </a:cubicBezTo>
                <a:lnTo>
                  <a:pt x="1313" y="48102"/>
                </a:lnTo>
                <a:cubicBezTo>
                  <a:pt x="1412" y="48000"/>
                  <a:pt x="1657" y="47747"/>
                  <a:pt x="2084" y="47311"/>
                </a:cubicBezTo>
                <a:cubicBezTo>
                  <a:pt x="4297" y="45049"/>
                  <a:pt x="6129" y="43217"/>
                  <a:pt x="9485" y="39038"/>
                </a:cubicBezTo>
                <a:lnTo>
                  <a:pt x="9485" y="39038"/>
                </a:lnTo>
                <a:cubicBezTo>
                  <a:pt x="9239" y="41632"/>
                  <a:pt x="8514" y="44816"/>
                  <a:pt x="7346" y="47151"/>
                </a:cubicBezTo>
                <a:cubicBezTo>
                  <a:pt x="8059" y="45811"/>
                  <a:pt x="8612" y="44398"/>
                  <a:pt x="8993" y="42935"/>
                </a:cubicBezTo>
                <a:cubicBezTo>
                  <a:pt x="10653" y="36554"/>
                  <a:pt x="8071" y="41201"/>
                  <a:pt x="14894" y="31465"/>
                </a:cubicBezTo>
                <a:cubicBezTo>
                  <a:pt x="15155" y="31068"/>
                  <a:pt x="15250" y="30945"/>
                  <a:pt x="15284" y="30945"/>
                </a:cubicBezTo>
                <a:cubicBezTo>
                  <a:pt x="15321" y="30945"/>
                  <a:pt x="15287" y="31087"/>
                  <a:pt x="15312" y="31182"/>
                </a:cubicBezTo>
                <a:cubicBezTo>
                  <a:pt x="15767" y="32645"/>
                  <a:pt x="15878" y="34120"/>
                  <a:pt x="15865" y="35706"/>
                </a:cubicBezTo>
                <a:cubicBezTo>
                  <a:pt x="15840" y="36210"/>
                  <a:pt x="15842" y="36417"/>
                  <a:pt x="15860" y="36417"/>
                </a:cubicBezTo>
                <a:cubicBezTo>
                  <a:pt x="15911" y="36417"/>
                  <a:pt x="16090" y="34669"/>
                  <a:pt x="16099" y="33370"/>
                </a:cubicBezTo>
                <a:cubicBezTo>
                  <a:pt x="16025" y="29461"/>
                  <a:pt x="14833" y="31526"/>
                  <a:pt x="17562" y="26953"/>
                </a:cubicBezTo>
                <a:cubicBezTo>
                  <a:pt x="20466" y="21831"/>
                  <a:pt x="21056" y="20018"/>
                  <a:pt x="21333" y="20018"/>
                </a:cubicBezTo>
                <a:cubicBezTo>
                  <a:pt x="21484" y="20018"/>
                  <a:pt x="21543" y="20548"/>
                  <a:pt x="21828" y="21372"/>
                </a:cubicBezTo>
                <a:cubicBezTo>
                  <a:pt x="22946" y="24826"/>
                  <a:pt x="23241" y="28097"/>
                  <a:pt x="22492" y="32559"/>
                </a:cubicBezTo>
                <a:cubicBezTo>
                  <a:pt x="23500" y="28195"/>
                  <a:pt x="23315" y="23597"/>
                  <a:pt x="22110" y="19872"/>
                </a:cubicBezTo>
                <a:cubicBezTo>
                  <a:pt x="21631" y="18409"/>
                  <a:pt x="21361" y="19848"/>
                  <a:pt x="23327" y="15078"/>
                </a:cubicBezTo>
                <a:cubicBezTo>
                  <a:pt x="25066" y="10971"/>
                  <a:pt x="25364" y="8644"/>
                  <a:pt x="25781" y="8644"/>
                </a:cubicBezTo>
                <a:cubicBezTo>
                  <a:pt x="26024" y="8644"/>
                  <a:pt x="26307" y="9437"/>
                  <a:pt x="26942" y="11132"/>
                </a:cubicBezTo>
                <a:cubicBezTo>
                  <a:pt x="27337" y="12184"/>
                  <a:pt x="27614" y="13403"/>
                  <a:pt x="27643" y="13403"/>
                </a:cubicBezTo>
                <a:cubicBezTo>
                  <a:pt x="27660" y="13403"/>
                  <a:pt x="27591" y="12981"/>
                  <a:pt x="27409" y="11857"/>
                </a:cubicBezTo>
                <a:cubicBezTo>
                  <a:pt x="26106" y="4505"/>
                  <a:pt x="25036" y="12029"/>
                  <a:pt x="27876" y="178"/>
                </a:cubicBezTo>
                <a:cubicBezTo>
                  <a:pt x="27532" y="109"/>
                  <a:pt x="27340" y="1"/>
                  <a:pt x="27214" y="1"/>
                </a:cubicBezTo>
                <a:close/>
                <a:moveTo>
                  <a:pt x="1313" y="48102"/>
                </a:moveTo>
                <a:cubicBezTo>
                  <a:pt x="1278" y="48138"/>
                  <a:pt x="1261" y="48155"/>
                  <a:pt x="1262" y="48155"/>
                </a:cubicBezTo>
                <a:cubicBezTo>
                  <a:pt x="1262" y="48155"/>
                  <a:pt x="1279" y="48137"/>
                  <a:pt x="1313" y="4810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6"/>
          <p:cNvSpPr/>
          <p:nvPr/>
        </p:nvSpPr>
        <p:spPr>
          <a:xfrm>
            <a:off x="8304289" y="906678"/>
            <a:ext cx="1494976" cy="1108480"/>
          </a:xfrm>
          <a:custGeom>
            <a:rect b="b" l="l" r="r" t="t"/>
            <a:pathLst>
              <a:path extrusionOk="0" h="29033" w="39156">
                <a:moveTo>
                  <a:pt x="39155" y="0"/>
                </a:moveTo>
                <a:lnTo>
                  <a:pt x="39155" y="0"/>
                </a:lnTo>
                <a:cubicBezTo>
                  <a:pt x="39153" y="3"/>
                  <a:pt x="39150" y="6"/>
                  <a:pt x="39148" y="9"/>
                </a:cubicBezTo>
                <a:lnTo>
                  <a:pt x="39148" y="9"/>
                </a:lnTo>
                <a:cubicBezTo>
                  <a:pt x="39150" y="6"/>
                  <a:pt x="39153" y="3"/>
                  <a:pt x="39155" y="0"/>
                </a:cubicBezTo>
                <a:close/>
                <a:moveTo>
                  <a:pt x="39148" y="9"/>
                </a:moveTo>
                <a:cubicBezTo>
                  <a:pt x="38147" y="1109"/>
                  <a:pt x="35619" y="1488"/>
                  <a:pt x="32455" y="1758"/>
                </a:cubicBezTo>
                <a:cubicBezTo>
                  <a:pt x="15847" y="3135"/>
                  <a:pt x="11876" y="4033"/>
                  <a:pt x="1" y="25718"/>
                </a:cubicBezTo>
                <a:cubicBezTo>
                  <a:pt x="4745" y="27904"/>
                  <a:pt x="9598" y="29033"/>
                  <a:pt x="14181" y="29033"/>
                </a:cubicBezTo>
                <a:cubicBezTo>
                  <a:pt x="25581" y="29033"/>
                  <a:pt x="35312" y="22045"/>
                  <a:pt x="37557" y="6946"/>
                </a:cubicBezTo>
                <a:cubicBezTo>
                  <a:pt x="38035" y="3648"/>
                  <a:pt x="38159" y="1107"/>
                  <a:pt x="39148" y="9"/>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6"/>
          <p:cNvSpPr/>
          <p:nvPr/>
        </p:nvSpPr>
        <p:spPr>
          <a:xfrm>
            <a:off x="8304289" y="906678"/>
            <a:ext cx="1506277" cy="1106495"/>
          </a:xfrm>
          <a:custGeom>
            <a:rect b="b" l="l" r="r" t="t"/>
            <a:pathLst>
              <a:path extrusionOk="0" h="28981" w="39452">
                <a:moveTo>
                  <a:pt x="39155" y="0"/>
                </a:moveTo>
                <a:cubicBezTo>
                  <a:pt x="39147" y="10"/>
                  <a:pt x="39138" y="19"/>
                  <a:pt x="39130" y="29"/>
                </a:cubicBezTo>
                <a:lnTo>
                  <a:pt x="39130" y="29"/>
                </a:lnTo>
                <a:cubicBezTo>
                  <a:pt x="39138" y="20"/>
                  <a:pt x="39147" y="10"/>
                  <a:pt x="39155" y="0"/>
                </a:cubicBezTo>
                <a:close/>
                <a:moveTo>
                  <a:pt x="39130" y="29"/>
                </a:moveTo>
                <a:lnTo>
                  <a:pt x="39130" y="29"/>
                </a:lnTo>
                <a:cubicBezTo>
                  <a:pt x="28561" y="11866"/>
                  <a:pt x="15060" y="20731"/>
                  <a:pt x="1" y="25718"/>
                </a:cubicBezTo>
                <a:cubicBezTo>
                  <a:pt x="4920" y="27982"/>
                  <a:pt x="9677" y="28981"/>
                  <a:pt x="14023" y="28981"/>
                </a:cubicBezTo>
                <a:cubicBezTo>
                  <a:pt x="20179" y="28981"/>
                  <a:pt x="25510" y="26977"/>
                  <a:pt x="29308" y="23727"/>
                </a:cubicBezTo>
                <a:cubicBezTo>
                  <a:pt x="39452" y="14857"/>
                  <a:pt x="36692" y="2814"/>
                  <a:pt x="39130" y="29"/>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6"/>
          <p:cNvSpPr/>
          <p:nvPr/>
        </p:nvSpPr>
        <p:spPr>
          <a:xfrm>
            <a:off x="8386451" y="814206"/>
            <a:ext cx="1495396" cy="1196905"/>
          </a:xfrm>
          <a:custGeom>
            <a:rect b="b" l="l" r="r" t="t"/>
            <a:pathLst>
              <a:path extrusionOk="0" h="31349" w="39167">
                <a:moveTo>
                  <a:pt x="4169" y="25739"/>
                </a:moveTo>
                <a:cubicBezTo>
                  <a:pt x="2318" y="26443"/>
                  <a:pt x="0" y="27461"/>
                  <a:pt x="71" y="27461"/>
                </a:cubicBezTo>
                <a:cubicBezTo>
                  <a:pt x="117" y="27461"/>
                  <a:pt x="1208" y="27016"/>
                  <a:pt x="4169" y="25739"/>
                </a:cubicBezTo>
                <a:close/>
                <a:moveTo>
                  <a:pt x="38614" y="0"/>
                </a:moveTo>
                <a:cubicBezTo>
                  <a:pt x="32791" y="6782"/>
                  <a:pt x="31474" y="8333"/>
                  <a:pt x="29396" y="8333"/>
                </a:cubicBezTo>
                <a:cubicBezTo>
                  <a:pt x="29210" y="8333"/>
                  <a:pt x="29018" y="8321"/>
                  <a:pt x="28816" y="8299"/>
                </a:cubicBezTo>
                <a:cubicBezTo>
                  <a:pt x="26000" y="7990"/>
                  <a:pt x="22780" y="5585"/>
                  <a:pt x="19843" y="5585"/>
                </a:cubicBezTo>
                <a:cubicBezTo>
                  <a:pt x="19498" y="5585"/>
                  <a:pt x="19157" y="5619"/>
                  <a:pt x="18821" y="5692"/>
                </a:cubicBezTo>
                <a:cubicBezTo>
                  <a:pt x="18996" y="5673"/>
                  <a:pt x="19172" y="5664"/>
                  <a:pt x="19349" y="5664"/>
                </a:cubicBezTo>
                <a:cubicBezTo>
                  <a:pt x="22644" y="5664"/>
                  <a:pt x="26220" y="8884"/>
                  <a:pt x="29431" y="8884"/>
                </a:cubicBezTo>
                <a:cubicBezTo>
                  <a:pt x="29738" y="8884"/>
                  <a:pt x="30041" y="8855"/>
                  <a:pt x="30340" y="8790"/>
                </a:cubicBezTo>
                <a:lnTo>
                  <a:pt x="30340" y="8790"/>
                </a:lnTo>
                <a:cubicBezTo>
                  <a:pt x="25901" y="12873"/>
                  <a:pt x="24054" y="14363"/>
                  <a:pt x="22346" y="14363"/>
                </a:cubicBezTo>
                <a:cubicBezTo>
                  <a:pt x="20403" y="14363"/>
                  <a:pt x="18638" y="12435"/>
                  <a:pt x="13437" y="10204"/>
                </a:cubicBezTo>
                <a:cubicBezTo>
                  <a:pt x="12836" y="9942"/>
                  <a:pt x="12159" y="9724"/>
                  <a:pt x="11513" y="9724"/>
                </a:cubicBezTo>
                <a:cubicBezTo>
                  <a:pt x="11127" y="9724"/>
                  <a:pt x="10753" y="9802"/>
                  <a:pt x="10412" y="9995"/>
                </a:cubicBezTo>
                <a:cubicBezTo>
                  <a:pt x="10712" y="9856"/>
                  <a:pt x="11029" y="9793"/>
                  <a:pt x="11361" y="9793"/>
                </a:cubicBezTo>
                <a:cubicBezTo>
                  <a:pt x="13583" y="9793"/>
                  <a:pt x="16510" y="12585"/>
                  <a:pt x="19633" y="13954"/>
                </a:cubicBezTo>
                <a:cubicBezTo>
                  <a:pt x="20998" y="14555"/>
                  <a:pt x="21997" y="14679"/>
                  <a:pt x="22619" y="14679"/>
                </a:cubicBezTo>
                <a:cubicBezTo>
                  <a:pt x="23051" y="14679"/>
                  <a:pt x="23301" y="14619"/>
                  <a:pt x="23366" y="14619"/>
                </a:cubicBezTo>
                <a:cubicBezTo>
                  <a:pt x="23434" y="14619"/>
                  <a:pt x="23293" y="14686"/>
                  <a:pt x="22940" y="14962"/>
                </a:cubicBezTo>
                <a:cubicBezTo>
                  <a:pt x="16699" y="19377"/>
                  <a:pt x="15863" y="19965"/>
                  <a:pt x="14703" y="19965"/>
                </a:cubicBezTo>
                <a:cubicBezTo>
                  <a:pt x="14691" y="19965"/>
                  <a:pt x="14678" y="19965"/>
                  <a:pt x="14666" y="19965"/>
                </a:cubicBezTo>
                <a:cubicBezTo>
                  <a:pt x="11459" y="19881"/>
                  <a:pt x="8009" y="15435"/>
                  <a:pt x="6039" y="15435"/>
                </a:cubicBezTo>
                <a:cubicBezTo>
                  <a:pt x="5706" y="15435"/>
                  <a:pt x="5416" y="15562"/>
                  <a:pt x="5175" y="15859"/>
                </a:cubicBezTo>
                <a:cubicBezTo>
                  <a:pt x="5404" y="15609"/>
                  <a:pt x="5670" y="15500"/>
                  <a:pt x="5970" y="15500"/>
                </a:cubicBezTo>
                <a:cubicBezTo>
                  <a:pt x="7952" y="15500"/>
                  <a:pt x="11388" y="20238"/>
                  <a:pt x="14750" y="20238"/>
                </a:cubicBezTo>
                <a:cubicBezTo>
                  <a:pt x="14858" y="20238"/>
                  <a:pt x="14965" y="20233"/>
                  <a:pt x="15072" y="20223"/>
                </a:cubicBezTo>
                <a:lnTo>
                  <a:pt x="15072" y="20223"/>
                </a:lnTo>
                <a:cubicBezTo>
                  <a:pt x="10560" y="22793"/>
                  <a:pt x="9724" y="23174"/>
                  <a:pt x="7179" y="24391"/>
                </a:cubicBezTo>
                <a:cubicBezTo>
                  <a:pt x="6979" y="24484"/>
                  <a:pt x="6781" y="24525"/>
                  <a:pt x="6585" y="24525"/>
                </a:cubicBezTo>
                <a:cubicBezTo>
                  <a:pt x="5014" y="24525"/>
                  <a:pt x="3590" y="21861"/>
                  <a:pt x="2166" y="21861"/>
                </a:cubicBezTo>
                <a:cubicBezTo>
                  <a:pt x="1635" y="21861"/>
                  <a:pt x="1104" y="22231"/>
                  <a:pt x="565" y="23247"/>
                </a:cubicBezTo>
                <a:cubicBezTo>
                  <a:pt x="1152" y="22303"/>
                  <a:pt x="1679" y="21955"/>
                  <a:pt x="2184" y="21955"/>
                </a:cubicBezTo>
                <a:cubicBezTo>
                  <a:pt x="3436" y="21955"/>
                  <a:pt x="4554" y="24092"/>
                  <a:pt x="6122" y="24600"/>
                </a:cubicBezTo>
                <a:cubicBezTo>
                  <a:pt x="6393" y="24686"/>
                  <a:pt x="6897" y="24538"/>
                  <a:pt x="6319" y="24809"/>
                </a:cubicBezTo>
                <a:cubicBezTo>
                  <a:pt x="5512" y="25159"/>
                  <a:pt x="4798" y="25468"/>
                  <a:pt x="4169" y="25739"/>
                </a:cubicBezTo>
                <a:lnTo>
                  <a:pt x="4169" y="25739"/>
                </a:lnTo>
                <a:cubicBezTo>
                  <a:pt x="5145" y="25368"/>
                  <a:pt x="5991" y="25085"/>
                  <a:pt x="6288" y="25085"/>
                </a:cubicBezTo>
                <a:cubicBezTo>
                  <a:pt x="6383" y="25085"/>
                  <a:pt x="6422" y="25114"/>
                  <a:pt x="6393" y="25177"/>
                </a:cubicBezTo>
                <a:cubicBezTo>
                  <a:pt x="5537" y="26987"/>
                  <a:pt x="6864" y="30284"/>
                  <a:pt x="4305" y="30284"/>
                </a:cubicBezTo>
                <a:cubicBezTo>
                  <a:pt x="3995" y="30284"/>
                  <a:pt x="3630" y="30236"/>
                  <a:pt x="3196" y="30132"/>
                </a:cubicBezTo>
                <a:lnTo>
                  <a:pt x="3196" y="30132"/>
                </a:lnTo>
                <a:cubicBezTo>
                  <a:pt x="3698" y="30287"/>
                  <a:pt x="4113" y="30358"/>
                  <a:pt x="4456" y="30358"/>
                </a:cubicBezTo>
                <a:cubicBezTo>
                  <a:pt x="6877" y="30358"/>
                  <a:pt x="5729" y="26865"/>
                  <a:pt x="6515" y="25239"/>
                </a:cubicBezTo>
                <a:cubicBezTo>
                  <a:pt x="6798" y="24637"/>
                  <a:pt x="7204" y="24587"/>
                  <a:pt x="7167" y="24538"/>
                </a:cubicBezTo>
                <a:cubicBezTo>
                  <a:pt x="13269" y="21758"/>
                  <a:pt x="14895" y="20486"/>
                  <a:pt x="15104" y="20486"/>
                </a:cubicBezTo>
                <a:cubicBezTo>
                  <a:pt x="15166" y="20486"/>
                  <a:pt x="15105" y="20597"/>
                  <a:pt x="14998" y="20813"/>
                </a:cubicBezTo>
                <a:cubicBezTo>
                  <a:pt x="13400" y="23960"/>
                  <a:pt x="16682" y="30451"/>
                  <a:pt x="12699" y="31349"/>
                </a:cubicBezTo>
                <a:cubicBezTo>
                  <a:pt x="16817" y="30623"/>
                  <a:pt x="13769" y="23542"/>
                  <a:pt x="15219" y="20936"/>
                </a:cubicBezTo>
                <a:cubicBezTo>
                  <a:pt x="15748" y="19953"/>
                  <a:pt x="16977" y="19350"/>
                  <a:pt x="19030" y="18035"/>
                </a:cubicBezTo>
                <a:cubicBezTo>
                  <a:pt x="22461" y="15926"/>
                  <a:pt x="23483" y="14898"/>
                  <a:pt x="23641" y="14898"/>
                </a:cubicBezTo>
                <a:cubicBezTo>
                  <a:pt x="23813" y="14898"/>
                  <a:pt x="22953" y="16126"/>
                  <a:pt x="23075" y="18514"/>
                </a:cubicBezTo>
                <a:cubicBezTo>
                  <a:pt x="23235" y="22350"/>
                  <a:pt x="25079" y="27341"/>
                  <a:pt x="22091" y="29320"/>
                </a:cubicBezTo>
                <a:cubicBezTo>
                  <a:pt x="25202" y="27489"/>
                  <a:pt x="23677" y="22473"/>
                  <a:pt x="23493" y="18797"/>
                </a:cubicBezTo>
                <a:cubicBezTo>
                  <a:pt x="23222" y="14076"/>
                  <a:pt x="24562" y="14654"/>
                  <a:pt x="30709" y="9184"/>
                </a:cubicBezTo>
                <a:lnTo>
                  <a:pt x="30709" y="9184"/>
                </a:lnTo>
                <a:cubicBezTo>
                  <a:pt x="29553" y="12835"/>
                  <a:pt x="33143" y="17506"/>
                  <a:pt x="31188" y="21600"/>
                </a:cubicBezTo>
                <a:cubicBezTo>
                  <a:pt x="34028" y="16904"/>
                  <a:pt x="28754" y="11458"/>
                  <a:pt x="32344" y="7684"/>
                </a:cubicBezTo>
                <a:cubicBezTo>
                  <a:pt x="33450" y="6430"/>
                  <a:pt x="35626" y="4610"/>
                  <a:pt x="39167" y="468"/>
                </a:cubicBezTo>
                <a:lnTo>
                  <a:pt x="38614"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6"/>
          <p:cNvSpPr/>
          <p:nvPr/>
        </p:nvSpPr>
        <p:spPr>
          <a:xfrm>
            <a:off x="8468079" y="1087497"/>
            <a:ext cx="199834" cy="201667"/>
          </a:xfrm>
          <a:custGeom>
            <a:rect b="b" l="l" r="r" t="t"/>
            <a:pathLst>
              <a:path extrusionOk="0" h="5282" w="5234">
                <a:moveTo>
                  <a:pt x="5190" y="1"/>
                </a:moveTo>
                <a:cubicBezTo>
                  <a:pt x="5154" y="1"/>
                  <a:pt x="5069" y="70"/>
                  <a:pt x="4989" y="246"/>
                </a:cubicBezTo>
                <a:lnTo>
                  <a:pt x="4989" y="246"/>
                </a:lnTo>
                <a:cubicBezTo>
                  <a:pt x="5201" y="106"/>
                  <a:pt x="5233" y="1"/>
                  <a:pt x="5190" y="1"/>
                </a:cubicBezTo>
                <a:close/>
                <a:moveTo>
                  <a:pt x="4989" y="246"/>
                </a:moveTo>
                <a:cubicBezTo>
                  <a:pt x="4726" y="419"/>
                  <a:pt x="4186" y="644"/>
                  <a:pt x="3173" y="784"/>
                </a:cubicBezTo>
                <a:cubicBezTo>
                  <a:pt x="1" y="1263"/>
                  <a:pt x="112" y="4017"/>
                  <a:pt x="1513" y="4915"/>
                </a:cubicBezTo>
                <a:cubicBezTo>
                  <a:pt x="1881" y="5152"/>
                  <a:pt x="2330" y="5282"/>
                  <a:pt x="2779" y="5282"/>
                </a:cubicBezTo>
                <a:cubicBezTo>
                  <a:pt x="3979" y="5282"/>
                  <a:pt x="5182" y="4360"/>
                  <a:pt x="4869" y="2124"/>
                </a:cubicBezTo>
                <a:cubicBezTo>
                  <a:pt x="4739" y="1104"/>
                  <a:pt x="4858" y="533"/>
                  <a:pt x="4989" y="2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6"/>
          <p:cNvSpPr/>
          <p:nvPr/>
        </p:nvSpPr>
        <p:spPr>
          <a:xfrm>
            <a:off x="8565667" y="397398"/>
            <a:ext cx="1287582" cy="815448"/>
          </a:xfrm>
          <a:custGeom>
            <a:rect b="b" l="l" r="r" t="t"/>
            <a:pathLst>
              <a:path extrusionOk="0" h="21358" w="33724">
                <a:moveTo>
                  <a:pt x="33612" y="1"/>
                </a:moveTo>
                <a:cubicBezTo>
                  <a:pt x="20680" y="2287"/>
                  <a:pt x="8804" y="9786"/>
                  <a:pt x="1490" y="19449"/>
                </a:cubicBezTo>
                <a:cubicBezTo>
                  <a:pt x="1195" y="19840"/>
                  <a:pt x="947" y="20165"/>
                  <a:pt x="744" y="20429"/>
                </a:cubicBezTo>
                <a:lnTo>
                  <a:pt x="744" y="20429"/>
                </a:lnTo>
                <a:cubicBezTo>
                  <a:pt x="2143" y="18728"/>
                  <a:pt x="5373" y="15008"/>
                  <a:pt x="8989" y="11987"/>
                </a:cubicBezTo>
                <a:cubicBezTo>
                  <a:pt x="14607" y="7057"/>
                  <a:pt x="23913" y="2263"/>
                  <a:pt x="33723" y="702"/>
                </a:cubicBezTo>
                <a:lnTo>
                  <a:pt x="33612" y="1"/>
                </a:lnTo>
                <a:close/>
                <a:moveTo>
                  <a:pt x="744" y="20429"/>
                </a:moveTo>
                <a:cubicBezTo>
                  <a:pt x="265" y="21012"/>
                  <a:pt x="1" y="21358"/>
                  <a:pt x="9" y="21358"/>
                </a:cubicBezTo>
                <a:cubicBezTo>
                  <a:pt x="17" y="21358"/>
                  <a:pt x="248" y="21075"/>
                  <a:pt x="744" y="2042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6"/>
          <p:cNvSpPr/>
          <p:nvPr/>
        </p:nvSpPr>
        <p:spPr>
          <a:xfrm>
            <a:off x="8626563" y="544505"/>
            <a:ext cx="527380" cy="182653"/>
          </a:xfrm>
          <a:custGeom>
            <a:rect b="b" l="l" r="r" t="t"/>
            <a:pathLst>
              <a:path extrusionOk="0" h="4784" w="13813">
                <a:moveTo>
                  <a:pt x="13661" y="2329"/>
                </a:moveTo>
                <a:cubicBezTo>
                  <a:pt x="13578" y="2329"/>
                  <a:pt x="13374" y="2362"/>
                  <a:pt x="13026" y="2462"/>
                </a:cubicBezTo>
                <a:lnTo>
                  <a:pt x="13026" y="2462"/>
                </a:lnTo>
                <a:cubicBezTo>
                  <a:pt x="13556" y="2441"/>
                  <a:pt x="13813" y="2329"/>
                  <a:pt x="13661" y="2329"/>
                </a:cubicBezTo>
                <a:close/>
                <a:moveTo>
                  <a:pt x="3623" y="1"/>
                </a:moveTo>
                <a:cubicBezTo>
                  <a:pt x="2549" y="1"/>
                  <a:pt x="1634" y="254"/>
                  <a:pt x="1099" y="930"/>
                </a:cubicBezTo>
                <a:cubicBezTo>
                  <a:pt x="0" y="2334"/>
                  <a:pt x="2397" y="4783"/>
                  <a:pt x="5884" y="4783"/>
                </a:cubicBezTo>
                <a:cubicBezTo>
                  <a:pt x="6609" y="4783"/>
                  <a:pt x="7382" y="4677"/>
                  <a:pt x="8180" y="4434"/>
                </a:cubicBezTo>
                <a:cubicBezTo>
                  <a:pt x="10160" y="3807"/>
                  <a:pt x="11082" y="3192"/>
                  <a:pt x="11586" y="2971"/>
                </a:cubicBezTo>
                <a:cubicBezTo>
                  <a:pt x="12215" y="2718"/>
                  <a:pt x="12688" y="2559"/>
                  <a:pt x="13026" y="2462"/>
                </a:cubicBezTo>
                <a:lnTo>
                  <a:pt x="13026" y="2462"/>
                </a:lnTo>
                <a:cubicBezTo>
                  <a:pt x="12972" y="2464"/>
                  <a:pt x="12916" y="2465"/>
                  <a:pt x="12857" y="2465"/>
                </a:cubicBezTo>
                <a:cubicBezTo>
                  <a:pt x="12502" y="2465"/>
                  <a:pt x="12052" y="2423"/>
                  <a:pt x="11536" y="2295"/>
                </a:cubicBezTo>
                <a:cubicBezTo>
                  <a:pt x="11490" y="2285"/>
                  <a:pt x="6845" y="1"/>
                  <a:pt x="362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6"/>
          <p:cNvSpPr/>
          <p:nvPr/>
        </p:nvSpPr>
        <p:spPr>
          <a:xfrm>
            <a:off x="8766148" y="575316"/>
            <a:ext cx="563460" cy="76818"/>
          </a:xfrm>
          <a:custGeom>
            <a:rect b="b" l="l" r="r" t="t"/>
            <a:pathLst>
              <a:path extrusionOk="0" h="2012" w="14758">
                <a:moveTo>
                  <a:pt x="14457" y="0"/>
                </a:moveTo>
                <a:lnTo>
                  <a:pt x="14457" y="0"/>
                </a:lnTo>
                <a:cubicBezTo>
                  <a:pt x="11735" y="1293"/>
                  <a:pt x="8353" y="1875"/>
                  <a:pt x="5238" y="1875"/>
                </a:cubicBezTo>
                <a:cubicBezTo>
                  <a:pt x="3319" y="1875"/>
                  <a:pt x="1500" y="1654"/>
                  <a:pt x="0" y="1242"/>
                </a:cubicBezTo>
                <a:lnTo>
                  <a:pt x="0" y="1242"/>
                </a:lnTo>
                <a:cubicBezTo>
                  <a:pt x="1836" y="1798"/>
                  <a:pt x="3817" y="2012"/>
                  <a:pt x="5705" y="2012"/>
                </a:cubicBezTo>
                <a:cubicBezTo>
                  <a:pt x="10530" y="2012"/>
                  <a:pt x="14758" y="619"/>
                  <a:pt x="14457"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6"/>
          <p:cNvSpPr/>
          <p:nvPr/>
        </p:nvSpPr>
        <p:spPr>
          <a:xfrm>
            <a:off x="9036040" y="677141"/>
            <a:ext cx="177461" cy="436436"/>
          </a:xfrm>
          <a:custGeom>
            <a:rect b="b" l="l" r="r" t="t"/>
            <a:pathLst>
              <a:path extrusionOk="0" h="11431" w="4648">
                <a:moveTo>
                  <a:pt x="4647" y="1"/>
                </a:moveTo>
                <a:lnTo>
                  <a:pt x="4647" y="1"/>
                </a:lnTo>
                <a:cubicBezTo>
                  <a:pt x="4637" y="14"/>
                  <a:pt x="4626" y="27"/>
                  <a:pt x="4616" y="41"/>
                </a:cubicBezTo>
                <a:lnTo>
                  <a:pt x="4616" y="41"/>
                </a:lnTo>
                <a:cubicBezTo>
                  <a:pt x="4626" y="28"/>
                  <a:pt x="4637" y="14"/>
                  <a:pt x="4647" y="1"/>
                </a:cubicBezTo>
                <a:close/>
                <a:moveTo>
                  <a:pt x="4616" y="41"/>
                </a:moveTo>
                <a:cubicBezTo>
                  <a:pt x="2592" y="2638"/>
                  <a:pt x="0" y="3266"/>
                  <a:pt x="37" y="7131"/>
                </a:cubicBezTo>
                <a:cubicBezTo>
                  <a:pt x="111" y="9083"/>
                  <a:pt x="1514" y="11430"/>
                  <a:pt x="2648" y="11430"/>
                </a:cubicBezTo>
                <a:cubicBezTo>
                  <a:pt x="3399" y="11430"/>
                  <a:pt x="4033" y="10399"/>
                  <a:pt x="4082" y="7537"/>
                </a:cubicBezTo>
                <a:cubicBezTo>
                  <a:pt x="4155" y="4055"/>
                  <a:pt x="2978" y="2176"/>
                  <a:pt x="4616" y="4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6"/>
          <p:cNvSpPr/>
          <p:nvPr/>
        </p:nvSpPr>
        <p:spPr>
          <a:xfrm>
            <a:off x="9076511" y="567260"/>
            <a:ext cx="277301" cy="448348"/>
          </a:xfrm>
          <a:custGeom>
            <a:rect b="b" l="l" r="r" t="t"/>
            <a:pathLst>
              <a:path extrusionOk="0" h="11743" w="7263">
                <a:moveTo>
                  <a:pt x="6983" y="1"/>
                </a:moveTo>
                <a:cubicBezTo>
                  <a:pt x="5584" y="1"/>
                  <a:pt x="0" y="5121"/>
                  <a:pt x="1165" y="11742"/>
                </a:cubicBezTo>
                <a:cubicBezTo>
                  <a:pt x="489" y="7231"/>
                  <a:pt x="2837" y="2289"/>
                  <a:pt x="7263" y="150"/>
                </a:cubicBezTo>
                <a:cubicBezTo>
                  <a:pt x="7216" y="49"/>
                  <a:pt x="7119" y="1"/>
                  <a:pt x="69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6"/>
          <p:cNvSpPr/>
          <p:nvPr/>
        </p:nvSpPr>
        <p:spPr>
          <a:xfrm>
            <a:off x="8766797" y="784617"/>
            <a:ext cx="260808" cy="390085"/>
          </a:xfrm>
          <a:custGeom>
            <a:rect b="b" l="l" r="r" t="t"/>
            <a:pathLst>
              <a:path extrusionOk="0" h="10217" w="6831">
                <a:moveTo>
                  <a:pt x="6831" y="1"/>
                </a:moveTo>
                <a:cubicBezTo>
                  <a:pt x="6826" y="7"/>
                  <a:pt x="6822" y="13"/>
                  <a:pt x="6818" y="19"/>
                </a:cubicBezTo>
                <a:lnTo>
                  <a:pt x="6818" y="19"/>
                </a:lnTo>
                <a:cubicBezTo>
                  <a:pt x="6822" y="13"/>
                  <a:pt x="6826" y="7"/>
                  <a:pt x="6831" y="1"/>
                </a:cubicBezTo>
                <a:close/>
                <a:moveTo>
                  <a:pt x="6818" y="19"/>
                </a:moveTo>
                <a:cubicBezTo>
                  <a:pt x="6109" y="954"/>
                  <a:pt x="5376" y="1455"/>
                  <a:pt x="4692" y="1956"/>
                </a:cubicBezTo>
                <a:cubicBezTo>
                  <a:pt x="1" y="5535"/>
                  <a:pt x="2120" y="10216"/>
                  <a:pt x="4112" y="10216"/>
                </a:cubicBezTo>
                <a:cubicBezTo>
                  <a:pt x="5206" y="10216"/>
                  <a:pt x="6261" y="8806"/>
                  <a:pt x="6130" y="5029"/>
                </a:cubicBezTo>
                <a:cubicBezTo>
                  <a:pt x="6069" y="3216"/>
                  <a:pt x="5519" y="1744"/>
                  <a:pt x="6818" y="1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6"/>
          <p:cNvSpPr/>
          <p:nvPr/>
        </p:nvSpPr>
        <p:spPr>
          <a:xfrm>
            <a:off x="8905886" y="678516"/>
            <a:ext cx="244696" cy="407953"/>
          </a:xfrm>
          <a:custGeom>
            <a:rect b="b" l="l" r="r" t="t"/>
            <a:pathLst>
              <a:path extrusionOk="0" h="10685" w="6409">
                <a:moveTo>
                  <a:pt x="6183" y="1"/>
                </a:moveTo>
                <a:cubicBezTo>
                  <a:pt x="4949" y="1"/>
                  <a:pt x="1" y="5259"/>
                  <a:pt x="262" y="10685"/>
                </a:cubicBezTo>
                <a:cubicBezTo>
                  <a:pt x="176" y="6640"/>
                  <a:pt x="3089" y="2030"/>
                  <a:pt x="6409" y="112"/>
                </a:cubicBezTo>
                <a:cubicBezTo>
                  <a:pt x="6363" y="37"/>
                  <a:pt x="6286" y="1"/>
                  <a:pt x="61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6"/>
          <p:cNvSpPr/>
          <p:nvPr/>
        </p:nvSpPr>
        <p:spPr>
          <a:xfrm>
            <a:off x="8411879" y="846812"/>
            <a:ext cx="430938" cy="176163"/>
          </a:xfrm>
          <a:custGeom>
            <a:rect b="b" l="l" r="r" t="t"/>
            <a:pathLst>
              <a:path extrusionOk="0" h="4614" w="11287">
                <a:moveTo>
                  <a:pt x="11275" y="440"/>
                </a:moveTo>
                <a:cubicBezTo>
                  <a:pt x="11255" y="440"/>
                  <a:pt x="11159" y="471"/>
                  <a:pt x="10983" y="560"/>
                </a:cubicBezTo>
                <a:lnTo>
                  <a:pt x="10983" y="560"/>
                </a:lnTo>
                <a:cubicBezTo>
                  <a:pt x="11071" y="532"/>
                  <a:pt x="11159" y="499"/>
                  <a:pt x="11246" y="462"/>
                </a:cubicBezTo>
                <a:cubicBezTo>
                  <a:pt x="11276" y="449"/>
                  <a:pt x="11286" y="440"/>
                  <a:pt x="11275" y="440"/>
                </a:cubicBezTo>
                <a:close/>
                <a:moveTo>
                  <a:pt x="5046" y="0"/>
                </a:moveTo>
                <a:cubicBezTo>
                  <a:pt x="4946" y="0"/>
                  <a:pt x="4845" y="3"/>
                  <a:pt x="4743" y="7"/>
                </a:cubicBezTo>
                <a:cubicBezTo>
                  <a:pt x="1866" y="155"/>
                  <a:pt x="268" y="1703"/>
                  <a:pt x="158" y="2699"/>
                </a:cubicBezTo>
                <a:cubicBezTo>
                  <a:pt x="0" y="3833"/>
                  <a:pt x="1331" y="4614"/>
                  <a:pt x="3134" y="4614"/>
                </a:cubicBezTo>
                <a:cubicBezTo>
                  <a:pt x="4715" y="4614"/>
                  <a:pt x="6659" y="4014"/>
                  <a:pt x="8284" y="2527"/>
                </a:cubicBezTo>
                <a:cubicBezTo>
                  <a:pt x="9690" y="1308"/>
                  <a:pt x="10564" y="771"/>
                  <a:pt x="10983" y="560"/>
                </a:cubicBezTo>
                <a:lnTo>
                  <a:pt x="10983" y="560"/>
                </a:lnTo>
                <a:cubicBezTo>
                  <a:pt x="10648" y="666"/>
                  <a:pt x="10305" y="709"/>
                  <a:pt x="9951" y="709"/>
                </a:cubicBezTo>
                <a:cubicBezTo>
                  <a:pt x="8508" y="709"/>
                  <a:pt x="6894" y="0"/>
                  <a:pt x="50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6"/>
          <p:cNvSpPr/>
          <p:nvPr/>
        </p:nvSpPr>
        <p:spPr>
          <a:xfrm>
            <a:off x="8515117" y="785266"/>
            <a:ext cx="470263" cy="160623"/>
          </a:xfrm>
          <a:custGeom>
            <a:rect b="b" l="l" r="r" t="t"/>
            <a:pathLst>
              <a:path extrusionOk="0" h="4207" w="12317">
                <a:moveTo>
                  <a:pt x="12086" y="1"/>
                </a:moveTo>
                <a:cubicBezTo>
                  <a:pt x="11951" y="1"/>
                  <a:pt x="11686" y="536"/>
                  <a:pt x="9477" y="1545"/>
                </a:cubicBezTo>
                <a:cubicBezTo>
                  <a:pt x="6925" y="2660"/>
                  <a:pt x="3390" y="3518"/>
                  <a:pt x="1451" y="3932"/>
                </a:cubicBezTo>
                <a:lnTo>
                  <a:pt x="1451" y="3932"/>
                </a:lnTo>
                <a:cubicBezTo>
                  <a:pt x="1912" y="3849"/>
                  <a:pt x="2496" y="3746"/>
                  <a:pt x="3219" y="3623"/>
                </a:cubicBezTo>
                <a:cubicBezTo>
                  <a:pt x="6059" y="3119"/>
                  <a:pt x="9993" y="1975"/>
                  <a:pt x="12316" y="279"/>
                </a:cubicBezTo>
                <a:cubicBezTo>
                  <a:pt x="12176" y="92"/>
                  <a:pt x="12142" y="1"/>
                  <a:pt x="12086" y="1"/>
                </a:cubicBezTo>
                <a:close/>
                <a:moveTo>
                  <a:pt x="1451" y="3932"/>
                </a:moveTo>
                <a:cubicBezTo>
                  <a:pt x="413" y="4120"/>
                  <a:pt x="1" y="4207"/>
                  <a:pt x="40" y="4207"/>
                </a:cubicBezTo>
                <a:cubicBezTo>
                  <a:pt x="80" y="4207"/>
                  <a:pt x="619" y="4110"/>
                  <a:pt x="1451" y="393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6"/>
          <p:cNvSpPr/>
          <p:nvPr/>
        </p:nvSpPr>
        <p:spPr>
          <a:xfrm>
            <a:off x="8687269" y="1024004"/>
            <a:ext cx="84072" cy="160852"/>
          </a:xfrm>
          <a:custGeom>
            <a:rect b="b" l="l" r="r" t="t"/>
            <a:pathLst>
              <a:path extrusionOk="0" h="4213" w="2202">
                <a:moveTo>
                  <a:pt x="1513" y="1"/>
                </a:moveTo>
                <a:cubicBezTo>
                  <a:pt x="1157" y="1082"/>
                  <a:pt x="75" y="1291"/>
                  <a:pt x="26" y="2705"/>
                </a:cubicBezTo>
                <a:cubicBezTo>
                  <a:pt x="0" y="3698"/>
                  <a:pt x="564" y="4213"/>
                  <a:pt x="1118" y="4213"/>
                </a:cubicBezTo>
                <a:cubicBezTo>
                  <a:pt x="1634" y="4213"/>
                  <a:pt x="2141" y="3766"/>
                  <a:pt x="2152" y="2840"/>
                </a:cubicBezTo>
                <a:cubicBezTo>
                  <a:pt x="2202" y="1537"/>
                  <a:pt x="1169" y="1070"/>
                  <a:pt x="151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6"/>
          <p:cNvSpPr/>
          <p:nvPr/>
        </p:nvSpPr>
        <p:spPr>
          <a:xfrm>
            <a:off x="8725181" y="970285"/>
            <a:ext cx="51810" cy="180477"/>
          </a:xfrm>
          <a:custGeom>
            <a:rect b="b" l="l" r="r" t="t"/>
            <a:pathLst>
              <a:path extrusionOk="0" h="4727" w="1357">
                <a:moveTo>
                  <a:pt x="1267" y="1"/>
                </a:moveTo>
                <a:cubicBezTo>
                  <a:pt x="871" y="1"/>
                  <a:pt x="0" y="1982"/>
                  <a:pt x="102" y="4727"/>
                </a:cubicBezTo>
                <a:cubicBezTo>
                  <a:pt x="114" y="3264"/>
                  <a:pt x="336" y="1088"/>
                  <a:pt x="1356" y="43"/>
                </a:cubicBezTo>
                <a:cubicBezTo>
                  <a:pt x="1330" y="15"/>
                  <a:pt x="1301" y="1"/>
                  <a:pt x="126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6"/>
          <p:cNvSpPr/>
          <p:nvPr/>
        </p:nvSpPr>
        <p:spPr>
          <a:xfrm>
            <a:off x="330786" y="1845884"/>
            <a:ext cx="287212" cy="318310"/>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6"/>
          <p:cNvSpPr/>
          <p:nvPr/>
        </p:nvSpPr>
        <p:spPr>
          <a:xfrm>
            <a:off x="-655157" y="222775"/>
            <a:ext cx="1131521" cy="1839242"/>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6"/>
          <p:cNvSpPr/>
          <p:nvPr/>
        </p:nvSpPr>
        <p:spPr>
          <a:xfrm>
            <a:off x="-222453" y="1039286"/>
            <a:ext cx="367568" cy="58810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6"/>
          <p:cNvSpPr/>
          <p:nvPr/>
        </p:nvSpPr>
        <p:spPr>
          <a:xfrm>
            <a:off x="-73539" y="809268"/>
            <a:ext cx="271816" cy="701756"/>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6"/>
          <p:cNvSpPr/>
          <p:nvPr/>
        </p:nvSpPr>
        <p:spPr>
          <a:xfrm>
            <a:off x="88445" y="949148"/>
            <a:ext cx="676097" cy="329627"/>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6"/>
          <p:cNvSpPr/>
          <p:nvPr/>
        </p:nvSpPr>
        <p:spPr>
          <a:xfrm>
            <a:off x="-99199" y="779661"/>
            <a:ext cx="669737" cy="38572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6"/>
          <p:cNvSpPr/>
          <p:nvPr/>
        </p:nvSpPr>
        <p:spPr>
          <a:xfrm>
            <a:off x="225077" y="1219037"/>
            <a:ext cx="562756" cy="421738"/>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6"/>
          <p:cNvSpPr/>
          <p:nvPr/>
        </p:nvSpPr>
        <p:spPr>
          <a:xfrm>
            <a:off x="49057" y="1037576"/>
            <a:ext cx="547930" cy="490734"/>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6"/>
          <p:cNvSpPr/>
          <p:nvPr/>
        </p:nvSpPr>
        <p:spPr>
          <a:xfrm>
            <a:off x="15677" y="1492479"/>
            <a:ext cx="337785" cy="513191"/>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6"/>
          <p:cNvSpPr/>
          <p:nvPr/>
        </p:nvSpPr>
        <p:spPr>
          <a:xfrm>
            <a:off x="142879" y="1280752"/>
            <a:ext cx="163432" cy="620128"/>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6"/>
          <p:cNvSpPr/>
          <p:nvPr/>
        </p:nvSpPr>
        <p:spPr>
          <a:xfrm>
            <a:off x="412502" y="1706750"/>
            <a:ext cx="207952" cy="172731"/>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6"/>
          <p:cNvSpPr/>
          <p:nvPr/>
        </p:nvSpPr>
        <p:spPr>
          <a:xfrm>
            <a:off x="330567" y="1632315"/>
            <a:ext cx="218391" cy="195802"/>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6"/>
          <p:cNvSpPr/>
          <p:nvPr/>
        </p:nvSpPr>
        <p:spPr>
          <a:xfrm>
            <a:off x="-199513" y="437353"/>
            <a:ext cx="624470" cy="531219"/>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6"/>
          <p:cNvSpPr/>
          <p:nvPr/>
        </p:nvSpPr>
        <p:spPr>
          <a:xfrm>
            <a:off x="-430844" y="367830"/>
            <a:ext cx="622321" cy="417396"/>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6"/>
          <p:cNvSpPr/>
          <p:nvPr/>
        </p:nvSpPr>
        <p:spPr>
          <a:xfrm>
            <a:off x="-645463" y="797031"/>
            <a:ext cx="538456" cy="53771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6"/>
          <p:cNvSpPr/>
          <p:nvPr/>
        </p:nvSpPr>
        <p:spPr>
          <a:xfrm>
            <a:off x="-451328" y="955595"/>
            <a:ext cx="195802" cy="581880"/>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6"/>
          <p:cNvSpPr/>
          <p:nvPr/>
        </p:nvSpPr>
        <p:spPr>
          <a:xfrm>
            <a:off x="8970333" y="82950"/>
            <a:ext cx="632719" cy="564377"/>
          </a:xfrm>
          <a:custGeom>
            <a:rect b="b" l="l" r="r" t="t"/>
            <a:pathLst>
              <a:path extrusionOk="0" h="14782" w="16572">
                <a:moveTo>
                  <a:pt x="15146" y="0"/>
                </a:moveTo>
                <a:lnTo>
                  <a:pt x="15146" y="0"/>
                </a:lnTo>
                <a:cubicBezTo>
                  <a:pt x="14187" y="1138"/>
                  <a:pt x="12944" y="1461"/>
                  <a:pt x="11577" y="1461"/>
                </a:cubicBezTo>
                <a:cubicBezTo>
                  <a:pt x="9784" y="1461"/>
                  <a:pt x="7777" y="906"/>
                  <a:pt x="5912" y="906"/>
                </a:cubicBezTo>
                <a:cubicBezTo>
                  <a:pt x="4711" y="906"/>
                  <a:pt x="3569" y="1137"/>
                  <a:pt x="2582" y="1893"/>
                </a:cubicBezTo>
                <a:cubicBezTo>
                  <a:pt x="0" y="3848"/>
                  <a:pt x="566" y="8679"/>
                  <a:pt x="1942" y="11101"/>
                </a:cubicBezTo>
                <a:cubicBezTo>
                  <a:pt x="3140" y="13187"/>
                  <a:pt x="5536" y="14781"/>
                  <a:pt x="8011" y="14781"/>
                </a:cubicBezTo>
                <a:cubicBezTo>
                  <a:pt x="9168" y="14781"/>
                  <a:pt x="10343" y="14432"/>
                  <a:pt x="11421" y="13621"/>
                </a:cubicBezTo>
                <a:cubicBezTo>
                  <a:pt x="16572" y="9688"/>
                  <a:pt x="12195" y="3504"/>
                  <a:pt x="15146"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6"/>
          <p:cNvSpPr/>
          <p:nvPr/>
        </p:nvSpPr>
        <p:spPr>
          <a:xfrm>
            <a:off x="9166958" y="-129673"/>
            <a:ext cx="546852" cy="559032"/>
          </a:xfrm>
          <a:custGeom>
            <a:rect b="b" l="l" r="r" t="t"/>
            <a:pathLst>
              <a:path extrusionOk="0" h="14642" w="14323">
                <a:moveTo>
                  <a:pt x="13290" y="0"/>
                </a:moveTo>
                <a:cubicBezTo>
                  <a:pt x="9910" y="5741"/>
                  <a:pt x="5386" y="10720"/>
                  <a:pt x="1" y="14642"/>
                </a:cubicBezTo>
                <a:cubicBezTo>
                  <a:pt x="5681" y="11003"/>
                  <a:pt x="10549" y="6245"/>
                  <a:pt x="14323" y="652"/>
                </a:cubicBezTo>
                <a:lnTo>
                  <a:pt x="13290"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5" name="Shape 405"/>
        <p:cNvGrpSpPr/>
        <p:nvPr/>
      </p:nvGrpSpPr>
      <p:grpSpPr>
        <a:xfrm>
          <a:off x="0" y="0"/>
          <a:ext cx="0" cy="0"/>
          <a:chOff x="0" y="0"/>
          <a:chExt cx="0" cy="0"/>
        </a:xfrm>
      </p:grpSpPr>
      <p:sp>
        <p:nvSpPr>
          <p:cNvPr id="406" name="Google Shape;406;p7"/>
          <p:cNvSpPr txBox="1"/>
          <p:nvPr>
            <p:ph type="title"/>
          </p:nvPr>
        </p:nvSpPr>
        <p:spPr>
          <a:xfrm>
            <a:off x="1065950" y="1171575"/>
            <a:ext cx="3524100" cy="1292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7" name="Google Shape;407;p7"/>
          <p:cNvSpPr txBox="1"/>
          <p:nvPr>
            <p:ph idx="1" type="body"/>
          </p:nvPr>
        </p:nvSpPr>
        <p:spPr>
          <a:xfrm>
            <a:off x="1065950" y="2618513"/>
            <a:ext cx="3347100" cy="11961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grpSp>
        <p:nvGrpSpPr>
          <p:cNvPr id="408" name="Google Shape;408;p7"/>
          <p:cNvGrpSpPr/>
          <p:nvPr/>
        </p:nvGrpSpPr>
        <p:grpSpPr>
          <a:xfrm flipH="1">
            <a:off x="-1536370" y="2824980"/>
            <a:ext cx="4270137" cy="3843079"/>
            <a:chOff x="6044218" y="2406636"/>
            <a:chExt cx="4270564" cy="3843464"/>
          </a:xfrm>
        </p:grpSpPr>
        <p:grpSp>
          <p:nvGrpSpPr>
            <p:cNvPr id="409" name="Google Shape;409;p7"/>
            <p:cNvGrpSpPr/>
            <p:nvPr/>
          </p:nvGrpSpPr>
          <p:grpSpPr>
            <a:xfrm rot="-7186932">
              <a:off x="7400603" y="3954203"/>
              <a:ext cx="2316852" cy="1038139"/>
              <a:chOff x="9701643" y="3353072"/>
              <a:chExt cx="3041201" cy="1362706"/>
            </a:xfrm>
          </p:grpSpPr>
          <p:sp>
            <p:nvSpPr>
              <p:cNvPr id="410" name="Google Shape;410;p7"/>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7"/>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7"/>
            <p:cNvGrpSpPr/>
            <p:nvPr/>
          </p:nvGrpSpPr>
          <p:grpSpPr>
            <a:xfrm>
              <a:off x="7874620" y="2406636"/>
              <a:ext cx="2440162" cy="3843464"/>
              <a:chOff x="7417420" y="2406636"/>
              <a:chExt cx="2440162" cy="3843464"/>
            </a:xfrm>
          </p:grpSpPr>
          <p:sp>
            <p:nvSpPr>
              <p:cNvPr id="413" name="Google Shape;413;p7"/>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 name="Google Shape;414;p7"/>
              <p:cNvGrpSpPr/>
              <p:nvPr/>
            </p:nvGrpSpPr>
            <p:grpSpPr>
              <a:xfrm>
                <a:off x="7417420" y="2406636"/>
                <a:ext cx="2440162" cy="3843464"/>
                <a:chOff x="7341220" y="2406636"/>
                <a:chExt cx="2440162" cy="3843464"/>
              </a:xfrm>
            </p:grpSpPr>
            <p:sp>
              <p:nvSpPr>
                <p:cNvPr id="415" name="Google Shape;415;p7"/>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7"/>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7"/>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7"/>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7"/>
                <p:cNvGrpSpPr/>
                <p:nvPr/>
              </p:nvGrpSpPr>
              <p:grpSpPr>
                <a:xfrm>
                  <a:off x="7652314" y="3072428"/>
                  <a:ext cx="1711753" cy="1563515"/>
                  <a:chOff x="7652314" y="3072428"/>
                  <a:chExt cx="1711753" cy="1563515"/>
                </a:xfrm>
              </p:grpSpPr>
              <p:sp>
                <p:nvSpPr>
                  <p:cNvPr id="420" name="Google Shape;420;p7"/>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7"/>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7"/>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7"/>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 name="Google Shape;424;p7"/>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7"/>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7"/>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7" name="Google Shape;427;p7"/>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7"/>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7"/>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 name="Google Shape;430;p7"/>
            <p:cNvGrpSpPr/>
            <p:nvPr/>
          </p:nvGrpSpPr>
          <p:grpSpPr>
            <a:xfrm>
              <a:off x="6631051" y="4370026"/>
              <a:ext cx="989101" cy="1313687"/>
              <a:chOff x="6776872" y="4563689"/>
              <a:chExt cx="843151" cy="1119843"/>
            </a:xfrm>
          </p:grpSpPr>
          <p:sp>
            <p:nvSpPr>
              <p:cNvPr id="431" name="Google Shape;431;p7"/>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7"/>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 name="Google Shape;433;p7"/>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7"/>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35" name="Shape 435"/>
        <p:cNvGrpSpPr/>
        <p:nvPr/>
      </p:nvGrpSpPr>
      <p:grpSpPr>
        <a:xfrm>
          <a:off x="0" y="0"/>
          <a:ext cx="0" cy="0"/>
          <a:chOff x="0" y="0"/>
          <a:chExt cx="0" cy="0"/>
        </a:xfrm>
      </p:grpSpPr>
      <p:sp>
        <p:nvSpPr>
          <p:cNvPr id="436" name="Google Shape;436;p8"/>
          <p:cNvSpPr txBox="1"/>
          <p:nvPr>
            <p:ph idx="1" type="subTitle"/>
          </p:nvPr>
        </p:nvSpPr>
        <p:spPr>
          <a:xfrm>
            <a:off x="1660200" y="1123950"/>
            <a:ext cx="5823600" cy="93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sz="2200">
                <a:solidFill>
                  <a:srgbClr val="4C2610"/>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37" name="Google Shape;437;p8"/>
          <p:cNvSpPr txBox="1"/>
          <p:nvPr>
            <p:ph type="title"/>
          </p:nvPr>
        </p:nvSpPr>
        <p:spPr>
          <a:xfrm>
            <a:off x="1756350" y="2276700"/>
            <a:ext cx="5631300" cy="411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20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38" name="Shape 438"/>
        <p:cNvGrpSpPr/>
        <p:nvPr/>
      </p:nvGrpSpPr>
      <p:grpSpPr>
        <a:xfrm>
          <a:off x="0" y="0"/>
          <a:ext cx="0" cy="0"/>
          <a:chOff x="0" y="0"/>
          <a:chExt cx="0" cy="0"/>
        </a:xfrm>
      </p:grpSpPr>
      <p:sp>
        <p:nvSpPr>
          <p:cNvPr id="439" name="Google Shape;439;p9"/>
          <p:cNvSpPr txBox="1"/>
          <p:nvPr>
            <p:ph idx="1" type="body"/>
          </p:nvPr>
        </p:nvSpPr>
        <p:spPr>
          <a:xfrm>
            <a:off x="4416725" y="2169900"/>
            <a:ext cx="3765300" cy="2394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spcBef>
                <a:spcPts val="10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440" name="Google Shape;440;p9"/>
          <p:cNvSpPr txBox="1"/>
          <p:nvPr>
            <p:ph idx="2" type="subTitle"/>
          </p:nvPr>
        </p:nvSpPr>
        <p:spPr>
          <a:xfrm>
            <a:off x="4416725" y="1173413"/>
            <a:ext cx="3117000" cy="866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1pPr>
            <a:lvl2pPr lvl="1" rtl="0">
              <a:lnSpc>
                <a:spcPct val="100000"/>
              </a:lnSpc>
              <a:spcBef>
                <a:spcPts val="0"/>
              </a:spcBef>
              <a:spcAft>
                <a:spcPts val="0"/>
              </a:spcAft>
              <a:buClr>
                <a:srgbClr val="FF00A3"/>
              </a:buClr>
              <a:buSzPts val="2100"/>
              <a:buNone/>
              <a:defRPr sz="2100">
                <a:solidFill>
                  <a:srgbClr val="FF00A3"/>
                </a:solidFill>
              </a:defRPr>
            </a:lvl2pPr>
            <a:lvl3pPr lvl="2" rtl="0">
              <a:lnSpc>
                <a:spcPct val="100000"/>
              </a:lnSpc>
              <a:spcBef>
                <a:spcPts val="0"/>
              </a:spcBef>
              <a:spcAft>
                <a:spcPts val="0"/>
              </a:spcAft>
              <a:buClr>
                <a:srgbClr val="FF00A3"/>
              </a:buClr>
              <a:buSzPts val="2100"/>
              <a:buNone/>
              <a:defRPr sz="2100">
                <a:solidFill>
                  <a:srgbClr val="FF00A3"/>
                </a:solidFill>
              </a:defRPr>
            </a:lvl3pPr>
            <a:lvl4pPr lvl="3" rtl="0">
              <a:lnSpc>
                <a:spcPct val="100000"/>
              </a:lnSpc>
              <a:spcBef>
                <a:spcPts val="0"/>
              </a:spcBef>
              <a:spcAft>
                <a:spcPts val="0"/>
              </a:spcAft>
              <a:buClr>
                <a:srgbClr val="FF00A3"/>
              </a:buClr>
              <a:buSzPts val="2100"/>
              <a:buNone/>
              <a:defRPr sz="2100">
                <a:solidFill>
                  <a:srgbClr val="FF00A3"/>
                </a:solidFill>
              </a:defRPr>
            </a:lvl4pPr>
            <a:lvl5pPr lvl="4" rtl="0">
              <a:lnSpc>
                <a:spcPct val="100000"/>
              </a:lnSpc>
              <a:spcBef>
                <a:spcPts val="0"/>
              </a:spcBef>
              <a:spcAft>
                <a:spcPts val="0"/>
              </a:spcAft>
              <a:buClr>
                <a:srgbClr val="FF00A3"/>
              </a:buClr>
              <a:buSzPts val="2100"/>
              <a:buNone/>
              <a:defRPr sz="2100">
                <a:solidFill>
                  <a:srgbClr val="FF00A3"/>
                </a:solidFill>
              </a:defRPr>
            </a:lvl5pPr>
            <a:lvl6pPr lvl="5" rtl="0">
              <a:lnSpc>
                <a:spcPct val="100000"/>
              </a:lnSpc>
              <a:spcBef>
                <a:spcPts val="0"/>
              </a:spcBef>
              <a:spcAft>
                <a:spcPts val="0"/>
              </a:spcAft>
              <a:buClr>
                <a:srgbClr val="FF00A3"/>
              </a:buClr>
              <a:buSzPts val="2100"/>
              <a:buNone/>
              <a:defRPr sz="2100">
                <a:solidFill>
                  <a:srgbClr val="FF00A3"/>
                </a:solidFill>
              </a:defRPr>
            </a:lvl6pPr>
            <a:lvl7pPr lvl="6" rtl="0">
              <a:lnSpc>
                <a:spcPct val="100000"/>
              </a:lnSpc>
              <a:spcBef>
                <a:spcPts val="0"/>
              </a:spcBef>
              <a:spcAft>
                <a:spcPts val="0"/>
              </a:spcAft>
              <a:buClr>
                <a:srgbClr val="FF00A3"/>
              </a:buClr>
              <a:buSzPts val="2100"/>
              <a:buNone/>
              <a:defRPr sz="2100">
                <a:solidFill>
                  <a:srgbClr val="FF00A3"/>
                </a:solidFill>
              </a:defRPr>
            </a:lvl7pPr>
            <a:lvl8pPr lvl="7" rtl="0">
              <a:lnSpc>
                <a:spcPct val="100000"/>
              </a:lnSpc>
              <a:spcBef>
                <a:spcPts val="0"/>
              </a:spcBef>
              <a:spcAft>
                <a:spcPts val="0"/>
              </a:spcAft>
              <a:buClr>
                <a:srgbClr val="FF00A3"/>
              </a:buClr>
              <a:buSzPts val="2100"/>
              <a:buNone/>
              <a:defRPr sz="2100">
                <a:solidFill>
                  <a:srgbClr val="FF00A3"/>
                </a:solidFill>
              </a:defRPr>
            </a:lvl8pPr>
            <a:lvl9pPr lvl="8" rtl="0">
              <a:lnSpc>
                <a:spcPct val="100000"/>
              </a:lnSpc>
              <a:spcBef>
                <a:spcPts val="0"/>
              </a:spcBef>
              <a:spcAft>
                <a:spcPts val="0"/>
              </a:spcAft>
              <a:buClr>
                <a:srgbClr val="FF00A3"/>
              </a:buClr>
              <a:buSzPts val="2100"/>
              <a:buNone/>
              <a:defRPr sz="2100">
                <a:solidFill>
                  <a:srgbClr val="FF00A3"/>
                </a:solidFill>
              </a:defRPr>
            </a:lvl9pPr>
          </a:lstStyle>
          <a:p/>
        </p:txBody>
      </p:sp>
      <p:sp>
        <p:nvSpPr>
          <p:cNvPr id="441" name="Google Shape;441;p9"/>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42" name="Google Shape;442;p9"/>
          <p:cNvGrpSpPr/>
          <p:nvPr/>
        </p:nvGrpSpPr>
        <p:grpSpPr>
          <a:xfrm flipH="1" rot="10298387">
            <a:off x="6120446" y="-1327518"/>
            <a:ext cx="4270678" cy="3843567"/>
            <a:chOff x="6044218" y="2406636"/>
            <a:chExt cx="4270564" cy="3843464"/>
          </a:xfrm>
        </p:grpSpPr>
        <p:grpSp>
          <p:nvGrpSpPr>
            <p:cNvPr id="443" name="Google Shape;443;p9"/>
            <p:cNvGrpSpPr/>
            <p:nvPr/>
          </p:nvGrpSpPr>
          <p:grpSpPr>
            <a:xfrm rot="-7186932">
              <a:off x="7400603" y="3954203"/>
              <a:ext cx="2316852" cy="1038139"/>
              <a:chOff x="9701643" y="3353072"/>
              <a:chExt cx="3041201" cy="1362706"/>
            </a:xfrm>
          </p:grpSpPr>
          <p:sp>
            <p:nvSpPr>
              <p:cNvPr id="444" name="Google Shape;444;p9"/>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9"/>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9"/>
            <p:cNvGrpSpPr/>
            <p:nvPr/>
          </p:nvGrpSpPr>
          <p:grpSpPr>
            <a:xfrm>
              <a:off x="7874620" y="2406636"/>
              <a:ext cx="2440162" cy="3843464"/>
              <a:chOff x="7417420" y="2406636"/>
              <a:chExt cx="2440162" cy="3843464"/>
            </a:xfrm>
          </p:grpSpPr>
          <p:sp>
            <p:nvSpPr>
              <p:cNvPr id="447" name="Google Shape;447;p9"/>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 name="Google Shape;448;p9"/>
              <p:cNvGrpSpPr/>
              <p:nvPr/>
            </p:nvGrpSpPr>
            <p:grpSpPr>
              <a:xfrm>
                <a:off x="7417420" y="2406636"/>
                <a:ext cx="2440162" cy="3843464"/>
                <a:chOff x="7341220" y="2406636"/>
                <a:chExt cx="2440162" cy="3843464"/>
              </a:xfrm>
            </p:grpSpPr>
            <p:sp>
              <p:nvSpPr>
                <p:cNvPr id="449" name="Google Shape;449;p9"/>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9"/>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9"/>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9"/>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 name="Google Shape;453;p9"/>
                <p:cNvGrpSpPr/>
                <p:nvPr/>
              </p:nvGrpSpPr>
              <p:grpSpPr>
                <a:xfrm>
                  <a:off x="7652314" y="3072428"/>
                  <a:ext cx="1711753" cy="1563515"/>
                  <a:chOff x="7652314" y="3072428"/>
                  <a:chExt cx="1711753" cy="1563515"/>
                </a:xfrm>
              </p:grpSpPr>
              <p:sp>
                <p:nvSpPr>
                  <p:cNvPr id="454" name="Google Shape;454;p9"/>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9"/>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9"/>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9"/>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 name="Google Shape;458;p9"/>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9"/>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9"/>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1" name="Google Shape;461;p9"/>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9"/>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9"/>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 name="Google Shape;464;p9"/>
            <p:cNvGrpSpPr/>
            <p:nvPr/>
          </p:nvGrpSpPr>
          <p:grpSpPr>
            <a:xfrm>
              <a:off x="6631051" y="4370026"/>
              <a:ext cx="989101" cy="1313687"/>
              <a:chOff x="6776872" y="4563689"/>
              <a:chExt cx="843151" cy="1119843"/>
            </a:xfrm>
          </p:grpSpPr>
          <p:sp>
            <p:nvSpPr>
              <p:cNvPr id="465" name="Google Shape;465;p9"/>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9"/>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 name="Google Shape;467;p9"/>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9"/>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69" name="Shape 469"/>
        <p:cNvGrpSpPr/>
        <p:nvPr/>
      </p:nvGrpSpPr>
      <p:grpSpPr>
        <a:xfrm>
          <a:off x="0" y="0"/>
          <a:ext cx="0" cy="0"/>
          <a:chOff x="0" y="0"/>
          <a:chExt cx="0" cy="0"/>
        </a:xfrm>
      </p:grpSpPr>
      <p:sp>
        <p:nvSpPr>
          <p:cNvPr id="470" name="Google Shape;470;p10"/>
          <p:cNvSpPr txBox="1"/>
          <p:nvPr>
            <p:ph type="title"/>
          </p:nvPr>
        </p:nvSpPr>
        <p:spPr>
          <a:xfrm>
            <a:off x="542925" y="3867150"/>
            <a:ext cx="8039100" cy="78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2800"/>
              <a:buFont typeface="Gugi"/>
              <a:buNone/>
              <a:defRPr b="1">
                <a:latin typeface="Gugi"/>
                <a:ea typeface="Gugi"/>
                <a:cs typeface="Gugi"/>
                <a:sym typeface="Gugi"/>
              </a:defRPr>
            </a:lvl2pPr>
            <a:lvl3pPr lvl="2" rtl="0">
              <a:spcBef>
                <a:spcPts val="0"/>
              </a:spcBef>
              <a:spcAft>
                <a:spcPts val="0"/>
              </a:spcAft>
              <a:buSzPts val="2800"/>
              <a:buFont typeface="Gugi"/>
              <a:buNone/>
              <a:defRPr b="1">
                <a:latin typeface="Gugi"/>
                <a:ea typeface="Gugi"/>
                <a:cs typeface="Gugi"/>
                <a:sym typeface="Gugi"/>
              </a:defRPr>
            </a:lvl3pPr>
            <a:lvl4pPr lvl="3" rtl="0">
              <a:spcBef>
                <a:spcPts val="0"/>
              </a:spcBef>
              <a:spcAft>
                <a:spcPts val="0"/>
              </a:spcAft>
              <a:buSzPts val="2800"/>
              <a:buFont typeface="Gugi"/>
              <a:buNone/>
              <a:defRPr b="1">
                <a:latin typeface="Gugi"/>
                <a:ea typeface="Gugi"/>
                <a:cs typeface="Gugi"/>
                <a:sym typeface="Gugi"/>
              </a:defRPr>
            </a:lvl4pPr>
            <a:lvl5pPr lvl="4" rtl="0">
              <a:spcBef>
                <a:spcPts val="0"/>
              </a:spcBef>
              <a:spcAft>
                <a:spcPts val="0"/>
              </a:spcAft>
              <a:buSzPts val="2800"/>
              <a:buFont typeface="Gugi"/>
              <a:buNone/>
              <a:defRPr b="1">
                <a:latin typeface="Gugi"/>
                <a:ea typeface="Gugi"/>
                <a:cs typeface="Gugi"/>
                <a:sym typeface="Gugi"/>
              </a:defRPr>
            </a:lvl5pPr>
            <a:lvl6pPr lvl="5" rtl="0">
              <a:spcBef>
                <a:spcPts val="0"/>
              </a:spcBef>
              <a:spcAft>
                <a:spcPts val="0"/>
              </a:spcAft>
              <a:buSzPts val="2800"/>
              <a:buFont typeface="Gugi"/>
              <a:buNone/>
              <a:defRPr b="1">
                <a:latin typeface="Gugi"/>
                <a:ea typeface="Gugi"/>
                <a:cs typeface="Gugi"/>
                <a:sym typeface="Gugi"/>
              </a:defRPr>
            </a:lvl6pPr>
            <a:lvl7pPr lvl="6" rtl="0">
              <a:spcBef>
                <a:spcPts val="0"/>
              </a:spcBef>
              <a:spcAft>
                <a:spcPts val="0"/>
              </a:spcAft>
              <a:buSzPts val="2800"/>
              <a:buFont typeface="Gugi"/>
              <a:buNone/>
              <a:defRPr b="1">
                <a:latin typeface="Gugi"/>
                <a:ea typeface="Gugi"/>
                <a:cs typeface="Gugi"/>
                <a:sym typeface="Gugi"/>
              </a:defRPr>
            </a:lvl7pPr>
            <a:lvl8pPr lvl="7" rtl="0">
              <a:spcBef>
                <a:spcPts val="0"/>
              </a:spcBef>
              <a:spcAft>
                <a:spcPts val="0"/>
              </a:spcAft>
              <a:buSzPts val="2800"/>
              <a:buFont typeface="Gugi"/>
              <a:buNone/>
              <a:defRPr b="1">
                <a:latin typeface="Gugi"/>
                <a:ea typeface="Gugi"/>
                <a:cs typeface="Gugi"/>
                <a:sym typeface="Gugi"/>
              </a:defRPr>
            </a:lvl8pPr>
            <a:lvl9pPr lvl="8" rtl="0">
              <a:spcBef>
                <a:spcPts val="0"/>
              </a:spcBef>
              <a:spcAft>
                <a:spcPts val="0"/>
              </a:spcAft>
              <a:buSzPts val="2800"/>
              <a:buFont typeface="Gugi"/>
              <a:buNone/>
              <a:defRPr b="1">
                <a:latin typeface="Gugi"/>
                <a:ea typeface="Gugi"/>
                <a:cs typeface="Gugi"/>
                <a:sym typeface="Gugi"/>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1" name="Shape 471"/>
        <p:cNvGrpSpPr/>
        <p:nvPr/>
      </p:nvGrpSpPr>
      <p:grpSpPr>
        <a:xfrm>
          <a:off x="0" y="0"/>
          <a:ext cx="0" cy="0"/>
          <a:chOff x="0" y="0"/>
          <a:chExt cx="0" cy="0"/>
        </a:xfrm>
      </p:grpSpPr>
      <p:sp>
        <p:nvSpPr>
          <p:cNvPr id="472" name="Google Shape;472;p11"/>
          <p:cNvSpPr/>
          <p:nvPr/>
        </p:nvSpPr>
        <p:spPr>
          <a:xfrm>
            <a:off x="1176300" y="1038900"/>
            <a:ext cx="6791400" cy="30657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1"/>
          <p:cNvSpPr txBox="1"/>
          <p:nvPr>
            <p:ph hasCustomPrompt="1" type="title"/>
          </p:nvPr>
        </p:nvSpPr>
        <p:spPr>
          <a:xfrm>
            <a:off x="1143000" y="1106125"/>
            <a:ext cx="68391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1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74" name="Google Shape;474;p11"/>
          <p:cNvSpPr txBox="1"/>
          <p:nvPr>
            <p:ph idx="1" type="body"/>
          </p:nvPr>
        </p:nvSpPr>
        <p:spPr>
          <a:xfrm>
            <a:off x="1143000" y="3152225"/>
            <a:ext cx="6839100" cy="619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grpSp>
        <p:nvGrpSpPr>
          <p:cNvPr id="475" name="Google Shape;475;p11"/>
          <p:cNvGrpSpPr/>
          <p:nvPr/>
        </p:nvGrpSpPr>
        <p:grpSpPr>
          <a:xfrm flipH="1">
            <a:off x="-304858" y="3323517"/>
            <a:ext cx="9677525" cy="4882180"/>
            <a:chOff x="-304858" y="2942517"/>
            <a:chExt cx="9677525" cy="4882180"/>
          </a:xfrm>
        </p:grpSpPr>
        <p:sp>
          <p:nvSpPr>
            <p:cNvPr id="476" name="Google Shape;476;p11"/>
            <p:cNvSpPr/>
            <p:nvPr/>
          </p:nvSpPr>
          <p:spPr>
            <a:xfrm flipH="1" rot="5400000">
              <a:off x="2570488" y="4276328"/>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flipH="1" rot="5400000">
              <a:off x="2640746" y="4346586"/>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1"/>
            <p:cNvSpPr/>
            <p:nvPr/>
          </p:nvSpPr>
          <p:spPr>
            <a:xfrm flipH="1" rot="5400000">
              <a:off x="2497101" y="4373737"/>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1"/>
            <p:cNvSpPr/>
            <p:nvPr/>
          </p:nvSpPr>
          <p:spPr>
            <a:xfrm rot="-5400000">
              <a:off x="2666515" y="4254710"/>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1"/>
            <p:cNvSpPr/>
            <p:nvPr/>
          </p:nvSpPr>
          <p:spPr>
            <a:xfrm rot="-5400000">
              <a:off x="2608057" y="4246727"/>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1"/>
            <p:cNvSpPr/>
            <p:nvPr/>
          </p:nvSpPr>
          <p:spPr>
            <a:xfrm>
              <a:off x="5648660" y="3655150"/>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5725513" y="3655150"/>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5843886" y="3750308"/>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 name="Google Shape;484;p11"/>
            <p:cNvGrpSpPr/>
            <p:nvPr/>
          </p:nvGrpSpPr>
          <p:grpSpPr>
            <a:xfrm rot="379260">
              <a:off x="4848272" y="3805047"/>
              <a:ext cx="1223006" cy="1624352"/>
              <a:chOff x="6776872" y="4563689"/>
              <a:chExt cx="843151" cy="1119843"/>
            </a:xfrm>
          </p:grpSpPr>
          <p:sp>
            <p:nvSpPr>
              <p:cNvPr id="485" name="Google Shape;485;p11"/>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1"/>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11"/>
            <p:cNvGrpSpPr/>
            <p:nvPr/>
          </p:nvGrpSpPr>
          <p:grpSpPr>
            <a:xfrm>
              <a:off x="4198359" y="4165474"/>
              <a:ext cx="1213996" cy="1307663"/>
              <a:chOff x="3893559" y="4165474"/>
              <a:chExt cx="1213996" cy="1307663"/>
            </a:xfrm>
          </p:grpSpPr>
          <p:sp>
            <p:nvSpPr>
              <p:cNvPr id="488" name="Google Shape;488;p11"/>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1"/>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 name="Google Shape;490;p11"/>
            <p:cNvSpPr/>
            <p:nvPr/>
          </p:nvSpPr>
          <p:spPr>
            <a:xfrm rot="-5400000">
              <a:off x="7184125" y="4185527"/>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1"/>
            <p:cNvSpPr/>
            <p:nvPr/>
          </p:nvSpPr>
          <p:spPr>
            <a:xfrm rot="-5400000">
              <a:off x="7260235" y="4256530"/>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rot="-5400000">
              <a:off x="7525937" y="4025750"/>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1"/>
            <p:cNvSpPr/>
            <p:nvPr/>
          </p:nvSpPr>
          <p:spPr>
            <a:xfrm rot="-5400000">
              <a:off x="-93395" y="2842628"/>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1"/>
            <p:cNvSpPr/>
            <p:nvPr/>
          </p:nvSpPr>
          <p:spPr>
            <a:xfrm rot="-5400000">
              <a:off x="-90713" y="2845310"/>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1"/>
            <p:cNvSpPr/>
            <p:nvPr/>
          </p:nvSpPr>
          <p:spPr>
            <a:xfrm rot="-5400000">
              <a:off x="-174895" y="301099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1"/>
            <p:cNvSpPr/>
            <p:nvPr/>
          </p:nvSpPr>
          <p:spPr>
            <a:xfrm rot="-5400000">
              <a:off x="7400591" y="3027629"/>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1"/>
            <p:cNvSpPr/>
            <p:nvPr/>
          </p:nvSpPr>
          <p:spPr>
            <a:xfrm rot="-5400000">
              <a:off x="7397419" y="3306819"/>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1"/>
            <p:cNvSpPr/>
            <p:nvPr/>
          </p:nvSpPr>
          <p:spPr>
            <a:xfrm rot="-5400000">
              <a:off x="356972" y="4971489"/>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1"/>
            <p:cNvSpPr/>
            <p:nvPr/>
          </p:nvSpPr>
          <p:spPr>
            <a:xfrm rot="-5400000">
              <a:off x="428413" y="5488346"/>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11"/>
            <p:cNvGrpSpPr/>
            <p:nvPr/>
          </p:nvGrpSpPr>
          <p:grpSpPr>
            <a:xfrm>
              <a:off x="6426584" y="3336892"/>
              <a:ext cx="2154240" cy="1385454"/>
              <a:chOff x="3454784" y="3489292"/>
              <a:chExt cx="2154240" cy="1385454"/>
            </a:xfrm>
          </p:grpSpPr>
          <p:sp>
            <p:nvSpPr>
              <p:cNvPr id="501" name="Google Shape;501;p11"/>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1"/>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1"/>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1"/>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1"/>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1"/>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1"/>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1"/>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1"/>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1"/>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1"/>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1"/>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 name="Google Shape;513;p11"/>
            <p:cNvSpPr/>
            <p:nvPr/>
          </p:nvSpPr>
          <p:spPr>
            <a:xfrm rot="-5400000">
              <a:off x="2375498" y="4104955"/>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1"/>
            <p:cNvSpPr/>
            <p:nvPr/>
          </p:nvSpPr>
          <p:spPr>
            <a:xfrm rot="-5400000">
              <a:off x="864595" y="3873659"/>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1"/>
            <p:cNvSpPr/>
            <p:nvPr/>
          </p:nvSpPr>
          <p:spPr>
            <a:xfrm rot="-5400000">
              <a:off x="1538340" y="4549673"/>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1"/>
            <p:cNvSpPr/>
            <p:nvPr/>
          </p:nvSpPr>
          <p:spPr>
            <a:xfrm rot="-5400000">
              <a:off x="1390969" y="436402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1"/>
            <p:cNvSpPr/>
            <p:nvPr/>
          </p:nvSpPr>
          <p:spPr>
            <a:xfrm rot="-5400000">
              <a:off x="1098934" y="4154629"/>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1"/>
            <p:cNvSpPr/>
            <p:nvPr/>
          </p:nvSpPr>
          <p:spPr>
            <a:xfrm rot="-5400000">
              <a:off x="936346" y="4346051"/>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1"/>
            <p:cNvSpPr/>
            <p:nvPr/>
          </p:nvSpPr>
          <p:spPr>
            <a:xfrm rot="-5400000">
              <a:off x="1537128" y="4006432"/>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1"/>
            <p:cNvSpPr/>
            <p:nvPr/>
          </p:nvSpPr>
          <p:spPr>
            <a:xfrm rot="-5400000">
              <a:off x="1373018" y="4181580"/>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1"/>
            <p:cNvSpPr/>
            <p:nvPr/>
          </p:nvSpPr>
          <p:spPr>
            <a:xfrm rot="-5400000">
              <a:off x="2044751" y="4331195"/>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1"/>
            <p:cNvSpPr/>
            <p:nvPr/>
          </p:nvSpPr>
          <p:spPr>
            <a:xfrm rot="-5400000">
              <a:off x="1961162" y="4221247"/>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1"/>
            <p:cNvSpPr/>
            <p:nvPr/>
          </p:nvSpPr>
          <p:spPr>
            <a:xfrm rot="-5400000">
              <a:off x="2172882" y="4141062"/>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1"/>
            <p:cNvSpPr/>
            <p:nvPr/>
          </p:nvSpPr>
          <p:spPr>
            <a:xfrm rot="-5400000">
              <a:off x="2092774" y="4217714"/>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1"/>
            <p:cNvSpPr/>
            <p:nvPr/>
          </p:nvSpPr>
          <p:spPr>
            <a:xfrm rot="-5400000">
              <a:off x="7247520" y="4694079"/>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1"/>
            <p:cNvSpPr/>
            <p:nvPr/>
          </p:nvSpPr>
          <p:spPr>
            <a:xfrm rot="-5400000">
              <a:off x="7661315" y="4588489"/>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1"/>
            <p:cNvSpPr/>
            <p:nvPr/>
          </p:nvSpPr>
          <p:spPr>
            <a:xfrm rot="-5400000">
              <a:off x="645963" y="4405087"/>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1"/>
            <p:cNvSpPr/>
            <p:nvPr/>
          </p:nvSpPr>
          <p:spPr>
            <a:xfrm rot="-5400000">
              <a:off x="498540" y="4745326"/>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1"/>
            <p:cNvSpPr/>
            <p:nvPr/>
          </p:nvSpPr>
          <p:spPr>
            <a:xfrm rot="-5400000">
              <a:off x="1123333" y="497628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1"/>
            <p:cNvSpPr/>
            <p:nvPr/>
          </p:nvSpPr>
          <p:spPr>
            <a:xfrm rot="-5400000">
              <a:off x="1537257" y="4923491"/>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11"/>
            <p:cNvGrpSpPr/>
            <p:nvPr/>
          </p:nvGrpSpPr>
          <p:grpSpPr>
            <a:xfrm rot="1592212">
              <a:off x="3643664" y="3940187"/>
              <a:ext cx="2154367" cy="1385536"/>
              <a:chOff x="3454784" y="3489292"/>
              <a:chExt cx="2154240" cy="1385454"/>
            </a:xfrm>
          </p:grpSpPr>
          <p:sp>
            <p:nvSpPr>
              <p:cNvPr id="532" name="Google Shape;532;p11"/>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1"/>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1"/>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1"/>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1"/>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1"/>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1"/>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1"/>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1"/>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1"/>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1"/>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1"/>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 name="Google Shape;544;p11"/>
          <p:cNvGrpSpPr/>
          <p:nvPr/>
        </p:nvGrpSpPr>
        <p:grpSpPr>
          <a:xfrm flipH="1" rot="10800000">
            <a:off x="-304858" y="-3001083"/>
            <a:ext cx="9677525" cy="4882180"/>
            <a:chOff x="-304858" y="2942517"/>
            <a:chExt cx="9677525" cy="4882180"/>
          </a:xfrm>
        </p:grpSpPr>
        <p:sp>
          <p:nvSpPr>
            <p:cNvPr id="545" name="Google Shape;545;p11"/>
            <p:cNvSpPr/>
            <p:nvPr/>
          </p:nvSpPr>
          <p:spPr>
            <a:xfrm flipH="1" rot="5400000">
              <a:off x="2570488" y="4276328"/>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1"/>
            <p:cNvSpPr/>
            <p:nvPr/>
          </p:nvSpPr>
          <p:spPr>
            <a:xfrm flipH="1" rot="5400000">
              <a:off x="2640746" y="4346586"/>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1"/>
            <p:cNvSpPr/>
            <p:nvPr/>
          </p:nvSpPr>
          <p:spPr>
            <a:xfrm flipH="1" rot="5400000">
              <a:off x="2497101" y="4373737"/>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1"/>
            <p:cNvSpPr/>
            <p:nvPr/>
          </p:nvSpPr>
          <p:spPr>
            <a:xfrm rot="-5400000">
              <a:off x="2666515" y="4254710"/>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1"/>
            <p:cNvSpPr/>
            <p:nvPr/>
          </p:nvSpPr>
          <p:spPr>
            <a:xfrm rot="-5400000">
              <a:off x="2608057" y="4246727"/>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1"/>
            <p:cNvSpPr/>
            <p:nvPr/>
          </p:nvSpPr>
          <p:spPr>
            <a:xfrm>
              <a:off x="5648660" y="3655150"/>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1"/>
            <p:cNvSpPr/>
            <p:nvPr/>
          </p:nvSpPr>
          <p:spPr>
            <a:xfrm>
              <a:off x="5725513" y="3655150"/>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1"/>
            <p:cNvSpPr/>
            <p:nvPr/>
          </p:nvSpPr>
          <p:spPr>
            <a:xfrm>
              <a:off x="5843886" y="3750308"/>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11"/>
            <p:cNvGrpSpPr/>
            <p:nvPr/>
          </p:nvGrpSpPr>
          <p:grpSpPr>
            <a:xfrm rot="379260">
              <a:off x="4848272" y="3805047"/>
              <a:ext cx="1223006" cy="1624352"/>
              <a:chOff x="6776872" y="4563689"/>
              <a:chExt cx="843151" cy="1119843"/>
            </a:xfrm>
          </p:grpSpPr>
          <p:sp>
            <p:nvSpPr>
              <p:cNvPr id="554" name="Google Shape;554;p11"/>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1"/>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11"/>
            <p:cNvGrpSpPr/>
            <p:nvPr/>
          </p:nvGrpSpPr>
          <p:grpSpPr>
            <a:xfrm>
              <a:off x="4198359" y="4165474"/>
              <a:ext cx="1213996" cy="1307663"/>
              <a:chOff x="3893559" y="4165474"/>
              <a:chExt cx="1213996" cy="1307663"/>
            </a:xfrm>
          </p:grpSpPr>
          <p:sp>
            <p:nvSpPr>
              <p:cNvPr id="557" name="Google Shape;557;p11"/>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1"/>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 name="Google Shape;559;p11"/>
            <p:cNvSpPr/>
            <p:nvPr/>
          </p:nvSpPr>
          <p:spPr>
            <a:xfrm rot="-5400000">
              <a:off x="7184125" y="4185527"/>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1"/>
            <p:cNvSpPr/>
            <p:nvPr/>
          </p:nvSpPr>
          <p:spPr>
            <a:xfrm rot="-5400000">
              <a:off x="7260235" y="4256530"/>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1"/>
            <p:cNvSpPr/>
            <p:nvPr/>
          </p:nvSpPr>
          <p:spPr>
            <a:xfrm rot="-5400000">
              <a:off x="7525937" y="4025750"/>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1"/>
            <p:cNvSpPr/>
            <p:nvPr/>
          </p:nvSpPr>
          <p:spPr>
            <a:xfrm rot="-5400000">
              <a:off x="-93395" y="2842628"/>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1"/>
            <p:cNvSpPr/>
            <p:nvPr/>
          </p:nvSpPr>
          <p:spPr>
            <a:xfrm rot="-5400000">
              <a:off x="-90713" y="2845310"/>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1"/>
            <p:cNvSpPr/>
            <p:nvPr/>
          </p:nvSpPr>
          <p:spPr>
            <a:xfrm rot="-5400000">
              <a:off x="-174895" y="301099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1"/>
            <p:cNvSpPr/>
            <p:nvPr/>
          </p:nvSpPr>
          <p:spPr>
            <a:xfrm rot="-5400000">
              <a:off x="7400591" y="3027629"/>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1"/>
            <p:cNvSpPr/>
            <p:nvPr/>
          </p:nvSpPr>
          <p:spPr>
            <a:xfrm rot="-5400000">
              <a:off x="7397419" y="3306819"/>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1"/>
            <p:cNvSpPr/>
            <p:nvPr/>
          </p:nvSpPr>
          <p:spPr>
            <a:xfrm rot="-5400000">
              <a:off x="356972" y="4971489"/>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1"/>
            <p:cNvSpPr/>
            <p:nvPr/>
          </p:nvSpPr>
          <p:spPr>
            <a:xfrm rot="-5400000">
              <a:off x="428413" y="5488346"/>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11"/>
            <p:cNvGrpSpPr/>
            <p:nvPr/>
          </p:nvGrpSpPr>
          <p:grpSpPr>
            <a:xfrm>
              <a:off x="6426584" y="3336892"/>
              <a:ext cx="2154240" cy="1385454"/>
              <a:chOff x="3454784" y="3489292"/>
              <a:chExt cx="2154240" cy="1385454"/>
            </a:xfrm>
          </p:grpSpPr>
          <p:sp>
            <p:nvSpPr>
              <p:cNvPr id="570" name="Google Shape;570;p11"/>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1"/>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1"/>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1"/>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1"/>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1"/>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1"/>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1"/>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1"/>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1"/>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1"/>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1"/>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11"/>
            <p:cNvSpPr/>
            <p:nvPr/>
          </p:nvSpPr>
          <p:spPr>
            <a:xfrm rot="-5400000">
              <a:off x="2375498" y="4104955"/>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1"/>
            <p:cNvSpPr/>
            <p:nvPr/>
          </p:nvSpPr>
          <p:spPr>
            <a:xfrm rot="-5400000">
              <a:off x="864595" y="3873659"/>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1"/>
            <p:cNvSpPr/>
            <p:nvPr/>
          </p:nvSpPr>
          <p:spPr>
            <a:xfrm rot="-5400000">
              <a:off x="1538340" y="4549673"/>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1"/>
            <p:cNvSpPr/>
            <p:nvPr/>
          </p:nvSpPr>
          <p:spPr>
            <a:xfrm rot="-5400000">
              <a:off x="1390969" y="436402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1"/>
            <p:cNvSpPr/>
            <p:nvPr/>
          </p:nvSpPr>
          <p:spPr>
            <a:xfrm rot="-5400000">
              <a:off x="1098934" y="4154629"/>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1"/>
            <p:cNvSpPr/>
            <p:nvPr/>
          </p:nvSpPr>
          <p:spPr>
            <a:xfrm rot="-5400000">
              <a:off x="936346" y="4346051"/>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1"/>
            <p:cNvSpPr/>
            <p:nvPr/>
          </p:nvSpPr>
          <p:spPr>
            <a:xfrm rot="-5400000">
              <a:off x="1537128" y="4006432"/>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1"/>
            <p:cNvSpPr/>
            <p:nvPr/>
          </p:nvSpPr>
          <p:spPr>
            <a:xfrm rot="-5400000">
              <a:off x="1373018" y="4181580"/>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1"/>
            <p:cNvSpPr/>
            <p:nvPr/>
          </p:nvSpPr>
          <p:spPr>
            <a:xfrm rot="-5400000">
              <a:off x="2044751" y="4331195"/>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1"/>
            <p:cNvSpPr/>
            <p:nvPr/>
          </p:nvSpPr>
          <p:spPr>
            <a:xfrm rot="-5400000">
              <a:off x="1961162" y="4221247"/>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1"/>
            <p:cNvSpPr/>
            <p:nvPr/>
          </p:nvSpPr>
          <p:spPr>
            <a:xfrm rot="-5400000">
              <a:off x="2172882" y="4141062"/>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1"/>
            <p:cNvSpPr/>
            <p:nvPr/>
          </p:nvSpPr>
          <p:spPr>
            <a:xfrm rot="-5400000">
              <a:off x="2092774" y="4217714"/>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1"/>
            <p:cNvSpPr/>
            <p:nvPr/>
          </p:nvSpPr>
          <p:spPr>
            <a:xfrm rot="-5400000">
              <a:off x="7247520" y="4694079"/>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1"/>
            <p:cNvSpPr/>
            <p:nvPr/>
          </p:nvSpPr>
          <p:spPr>
            <a:xfrm rot="-5400000">
              <a:off x="7661315" y="4588489"/>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1"/>
            <p:cNvSpPr/>
            <p:nvPr/>
          </p:nvSpPr>
          <p:spPr>
            <a:xfrm rot="-5400000">
              <a:off x="645963" y="4405087"/>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1"/>
            <p:cNvSpPr/>
            <p:nvPr/>
          </p:nvSpPr>
          <p:spPr>
            <a:xfrm rot="-5400000">
              <a:off x="498540" y="4745326"/>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1"/>
            <p:cNvSpPr/>
            <p:nvPr/>
          </p:nvSpPr>
          <p:spPr>
            <a:xfrm rot="-5400000">
              <a:off x="1123333" y="497628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1"/>
            <p:cNvSpPr/>
            <p:nvPr/>
          </p:nvSpPr>
          <p:spPr>
            <a:xfrm rot="-5400000">
              <a:off x="1537257" y="4923491"/>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 name="Google Shape;600;p11"/>
            <p:cNvGrpSpPr/>
            <p:nvPr/>
          </p:nvGrpSpPr>
          <p:grpSpPr>
            <a:xfrm rot="1592212">
              <a:off x="3643664" y="3940187"/>
              <a:ext cx="2154367" cy="1385536"/>
              <a:chOff x="3454784" y="3489292"/>
              <a:chExt cx="2154240" cy="1385454"/>
            </a:xfrm>
          </p:grpSpPr>
          <p:sp>
            <p:nvSpPr>
              <p:cNvPr id="601" name="Google Shape;601;p11"/>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1"/>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1"/>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1"/>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1"/>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1"/>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1"/>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1"/>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1"/>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1"/>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1"/>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1"/>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13" name="Shape 61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614" name="Shape 614"/>
        <p:cNvGrpSpPr/>
        <p:nvPr/>
      </p:nvGrpSpPr>
      <p:grpSpPr>
        <a:xfrm>
          <a:off x="0" y="0"/>
          <a:ext cx="0" cy="0"/>
          <a:chOff x="0" y="0"/>
          <a:chExt cx="0" cy="0"/>
        </a:xfrm>
      </p:grpSpPr>
      <p:sp>
        <p:nvSpPr>
          <p:cNvPr id="615" name="Google Shape;615;p13"/>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3"/>
          <p:cNvSpPr/>
          <p:nvPr/>
        </p:nvSpPr>
        <p:spPr>
          <a:xfrm>
            <a:off x="8287815" y="407586"/>
            <a:ext cx="361944" cy="528166"/>
          </a:xfrm>
          <a:custGeom>
            <a:rect b="b" l="l" r="r" t="t"/>
            <a:pathLst>
              <a:path extrusionOk="0" h="13088" w="8969">
                <a:moveTo>
                  <a:pt x="5023" y="1"/>
                </a:moveTo>
                <a:cubicBezTo>
                  <a:pt x="5256" y="3455"/>
                  <a:pt x="1605" y="4094"/>
                  <a:pt x="794" y="7709"/>
                </a:cubicBezTo>
                <a:cubicBezTo>
                  <a:pt x="0" y="11071"/>
                  <a:pt x="1986" y="13087"/>
                  <a:pt x="4095" y="13087"/>
                </a:cubicBezTo>
                <a:cubicBezTo>
                  <a:pt x="5680" y="13087"/>
                  <a:pt x="7335" y="11950"/>
                  <a:pt x="7936" y="9393"/>
                </a:cubicBezTo>
                <a:cubicBezTo>
                  <a:pt x="8969" y="4807"/>
                  <a:pt x="5269" y="3516"/>
                  <a:pt x="5023"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3"/>
          <p:cNvSpPr/>
          <p:nvPr/>
        </p:nvSpPr>
        <p:spPr>
          <a:xfrm>
            <a:off x="8445319" y="207667"/>
            <a:ext cx="72478" cy="612226"/>
          </a:xfrm>
          <a:custGeom>
            <a:rect b="b" l="l" r="r" t="t"/>
            <a:pathLst>
              <a:path extrusionOk="0" h="15171" w="1796">
                <a:moveTo>
                  <a:pt x="591" y="0"/>
                </a:moveTo>
                <a:lnTo>
                  <a:pt x="1" y="160"/>
                </a:lnTo>
                <a:cubicBezTo>
                  <a:pt x="1390" y="5065"/>
                  <a:pt x="1390" y="10265"/>
                  <a:pt x="1" y="15170"/>
                </a:cubicBezTo>
                <a:cubicBezTo>
                  <a:pt x="1587" y="10265"/>
                  <a:pt x="1796" y="5016"/>
                  <a:pt x="59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3"/>
          <p:cNvSpPr/>
          <p:nvPr/>
        </p:nvSpPr>
        <p:spPr>
          <a:xfrm>
            <a:off x="-927399" y="3878957"/>
            <a:ext cx="1561153" cy="1062112"/>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3"/>
          <p:cNvSpPr/>
          <p:nvPr/>
        </p:nvSpPr>
        <p:spPr>
          <a:xfrm>
            <a:off x="-927399" y="3878957"/>
            <a:ext cx="1561153" cy="938529"/>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3"/>
          <p:cNvSpPr/>
          <p:nvPr/>
        </p:nvSpPr>
        <p:spPr>
          <a:xfrm>
            <a:off x="-1063851" y="3892715"/>
            <a:ext cx="1677554" cy="10472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3"/>
          <p:cNvSpPr/>
          <p:nvPr/>
        </p:nvSpPr>
        <p:spPr>
          <a:xfrm>
            <a:off x="-1080499" y="5041036"/>
            <a:ext cx="1640852" cy="1559987"/>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3"/>
          <p:cNvSpPr/>
          <p:nvPr/>
        </p:nvSpPr>
        <p:spPr>
          <a:xfrm>
            <a:off x="-1075883" y="5041036"/>
            <a:ext cx="1503233" cy="1559987"/>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3"/>
          <p:cNvSpPr/>
          <p:nvPr/>
        </p:nvSpPr>
        <p:spPr>
          <a:xfrm>
            <a:off x="-733074" y="5087437"/>
            <a:ext cx="1175249" cy="1619634"/>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3"/>
          <p:cNvSpPr/>
          <p:nvPr/>
        </p:nvSpPr>
        <p:spPr>
          <a:xfrm>
            <a:off x="-216179" y="5040709"/>
            <a:ext cx="1627328" cy="1938524"/>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3"/>
          <p:cNvSpPr/>
          <p:nvPr/>
        </p:nvSpPr>
        <p:spPr>
          <a:xfrm>
            <a:off x="-408592" y="5160093"/>
            <a:ext cx="1689586" cy="1756274"/>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3"/>
          <p:cNvSpPr/>
          <p:nvPr/>
        </p:nvSpPr>
        <p:spPr>
          <a:xfrm>
            <a:off x="7637177" y="-1101570"/>
            <a:ext cx="1445193" cy="1886556"/>
          </a:xfrm>
          <a:custGeom>
            <a:rect b="b" l="l" r="r" t="t"/>
            <a:pathLst>
              <a:path extrusionOk="0" h="46749" w="35812">
                <a:moveTo>
                  <a:pt x="25790" y="0"/>
                </a:moveTo>
                <a:cubicBezTo>
                  <a:pt x="21119" y="0"/>
                  <a:pt x="19432" y="3456"/>
                  <a:pt x="19412" y="9725"/>
                </a:cubicBezTo>
                <a:cubicBezTo>
                  <a:pt x="19080" y="20101"/>
                  <a:pt x="9725" y="16400"/>
                  <a:pt x="7881" y="28386"/>
                </a:cubicBezTo>
                <a:cubicBezTo>
                  <a:pt x="6873" y="34632"/>
                  <a:pt x="7328" y="33820"/>
                  <a:pt x="3615" y="37705"/>
                </a:cubicBezTo>
                <a:cubicBezTo>
                  <a:pt x="1316" y="40028"/>
                  <a:pt x="1" y="42192"/>
                  <a:pt x="2189" y="44577"/>
                </a:cubicBezTo>
                <a:cubicBezTo>
                  <a:pt x="3600" y="46110"/>
                  <a:pt x="4973" y="46748"/>
                  <a:pt x="6305" y="46748"/>
                </a:cubicBezTo>
                <a:cubicBezTo>
                  <a:pt x="12168" y="46748"/>
                  <a:pt x="17226" y="34381"/>
                  <a:pt x="21133" y="31656"/>
                </a:cubicBezTo>
                <a:cubicBezTo>
                  <a:pt x="24821" y="28952"/>
                  <a:pt x="31030" y="27440"/>
                  <a:pt x="31362" y="19129"/>
                </a:cubicBezTo>
                <a:cubicBezTo>
                  <a:pt x="31435" y="16093"/>
                  <a:pt x="31079" y="13474"/>
                  <a:pt x="32210" y="10499"/>
                </a:cubicBezTo>
                <a:cubicBezTo>
                  <a:pt x="33992" y="5496"/>
                  <a:pt x="35812" y="2238"/>
                  <a:pt x="29493" y="554"/>
                </a:cubicBezTo>
                <a:cubicBezTo>
                  <a:pt x="28091" y="182"/>
                  <a:pt x="26862" y="0"/>
                  <a:pt x="25790"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3"/>
          <p:cNvSpPr/>
          <p:nvPr/>
        </p:nvSpPr>
        <p:spPr>
          <a:xfrm>
            <a:off x="7771880" y="-1302699"/>
            <a:ext cx="1124976" cy="1943335"/>
          </a:xfrm>
          <a:custGeom>
            <a:rect b="b" l="l" r="r" t="t"/>
            <a:pathLst>
              <a:path extrusionOk="0" h="48156" w="27877">
                <a:moveTo>
                  <a:pt x="4664" y="42060"/>
                </a:moveTo>
                <a:cubicBezTo>
                  <a:pt x="1155" y="43298"/>
                  <a:pt x="0" y="43786"/>
                  <a:pt x="151" y="43786"/>
                </a:cubicBezTo>
                <a:cubicBezTo>
                  <a:pt x="336" y="43786"/>
                  <a:pt x="2489" y="43050"/>
                  <a:pt x="4664" y="42060"/>
                </a:cubicBezTo>
                <a:close/>
                <a:moveTo>
                  <a:pt x="27214" y="1"/>
                </a:moveTo>
                <a:cubicBezTo>
                  <a:pt x="26911" y="1"/>
                  <a:pt x="26980" y="622"/>
                  <a:pt x="26216" y="3891"/>
                </a:cubicBezTo>
                <a:cubicBezTo>
                  <a:pt x="24336" y="11463"/>
                  <a:pt x="25368" y="8341"/>
                  <a:pt x="20438" y="12508"/>
                </a:cubicBezTo>
                <a:cubicBezTo>
                  <a:pt x="19986" y="12890"/>
                  <a:pt x="19806" y="13044"/>
                  <a:pt x="19829" y="13044"/>
                </a:cubicBezTo>
                <a:cubicBezTo>
                  <a:pt x="19907" y="13044"/>
                  <a:pt x="22232" y="11338"/>
                  <a:pt x="24311" y="10554"/>
                </a:cubicBezTo>
                <a:lnTo>
                  <a:pt x="24311" y="10554"/>
                </a:lnTo>
                <a:cubicBezTo>
                  <a:pt x="18803" y="26437"/>
                  <a:pt x="22627" y="17352"/>
                  <a:pt x="8760" y="27359"/>
                </a:cubicBezTo>
                <a:cubicBezTo>
                  <a:pt x="12534" y="24999"/>
                  <a:pt x="14624" y="23671"/>
                  <a:pt x="19652" y="22122"/>
                </a:cubicBezTo>
                <a:lnTo>
                  <a:pt x="19652" y="22122"/>
                </a:lnTo>
                <a:cubicBezTo>
                  <a:pt x="19025" y="23474"/>
                  <a:pt x="15288" y="30998"/>
                  <a:pt x="14070" y="31883"/>
                </a:cubicBezTo>
                <a:cubicBezTo>
                  <a:pt x="13394" y="32375"/>
                  <a:pt x="12509" y="31944"/>
                  <a:pt x="8477" y="34059"/>
                </a:cubicBezTo>
                <a:cubicBezTo>
                  <a:pt x="10296" y="33358"/>
                  <a:pt x="11796" y="32891"/>
                  <a:pt x="13751" y="32657"/>
                </a:cubicBezTo>
                <a:lnTo>
                  <a:pt x="13751" y="32657"/>
                </a:lnTo>
                <a:cubicBezTo>
                  <a:pt x="12067" y="35337"/>
                  <a:pt x="9805" y="38300"/>
                  <a:pt x="9018" y="39345"/>
                </a:cubicBezTo>
                <a:cubicBezTo>
                  <a:pt x="8296" y="40240"/>
                  <a:pt x="6472" y="41237"/>
                  <a:pt x="4664" y="42060"/>
                </a:cubicBezTo>
                <a:lnTo>
                  <a:pt x="4664" y="42060"/>
                </a:lnTo>
                <a:cubicBezTo>
                  <a:pt x="5520" y="41758"/>
                  <a:pt x="6515" y="41412"/>
                  <a:pt x="7666" y="41017"/>
                </a:cubicBezTo>
                <a:lnTo>
                  <a:pt x="7666" y="41017"/>
                </a:lnTo>
                <a:cubicBezTo>
                  <a:pt x="5312" y="43929"/>
                  <a:pt x="1778" y="47619"/>
                  <a:pt x="1313" y="48102"/>
                </a:cubicBezTo>
                <a:lnTo>
                  <a:pt x="1313" y="48102"/>
                </a:lnTo>
                <a:cubicBezTo>
                  <a:pt x="1412" y="48000"/>
                  <a:pt x="1657" y="47747"/>
                  <a:pt x="2084" y="47311"/>
                </a:cubicBezTo>
                <a:cubicBezTo>
                  <a:pt x="4297" y="45049"/>
                  <a:pt x="6129" y="43217"/>
                  <a:pt x="9485" y="39038"/>
                </a:cubicBezTo>
                <a:lnTo>
                  <a:pt x="9485" y="39038"/>
                </a:lnTo>
                <a:cubicBezTo>
                  <a:pt x="9239" y="41632"/>
                  <a:pt x="8514" y="44816"/>
                  <a:pt x="7346" y="47151"/>
                </a:cubicBezTo>
                <a:cubicBezTo>
                  <a:pt x="8059" y="45811"/>
                  <a:pt x="8612" y="44398"/>
                  <a:pt x="8993" y="42935"/>
                </a:cubicBezTo>
                <a:cubicBezTo>
                  <a:pt x="10653" y="36554"/>
                  <a:pt x="8071" y="41201"/>
                  <a:pt x="14894" y="31465"/>
                </a:cubicBezTo>
                <a:cubicBezTo>
                  <a:pt x="15155" y="31068"/>
                  <a:pt x="15250" y="30945"/>
                  <a:pt x="15284" y="30945"/>
                </a:cubicBezTo>
                <a:cubicBezTo>
                  <a:pt x="15321" y="30945"/>
                  <a:pt x="15287" y="31087"/>
                  <a:pt x="15312" y="31182"/>
                </a:cubicBezTo>
                <a:cubicBezTo>
                  <a:pt x="15767" y="32645"/>
                  <a:pt x="15878" y="34120"/>
                  <a:pt x="15865" y="35706"/>
                </a:cubicBezTo>
                <a:cubicBezTo>
                  <a:pt x="15840" y="36210"/>
                  <a:pt x="15842" y="36417"/>
                  <a:pt x="15860" y="36417"/>
                </a:cubicBezTo>
                <a:cubicBezTo>
                  <a:pt x="15911" y="36417"/>
                  <a:pt x="16090" y="34669"/>
                  <a:pt x="16099" y="33370"/>
                </a:cubicBezTo>
                <a:cubicBezTo>
                  <a:pt x="16025" y="29461"/>
                  <a:pt x="14833" y="31526"/>
                  <a:pt x="17562" y="26953"/>
                </a:cubicBezTo>
                <a:cubicBezTo>
                  <a:pt x="20466" y="21831"/>
                  <a:pt x="21056" y="20018"/>
                  <a:pt x="21333" y="20018"/>
                </a:cubicBezTo>
                <a:cubicBezTo>
                  <a:pt x="21484" y="20018"/>
                  <a:pt x="21543" y="20548"/>
                  <a:pt x="21828" y="21372"/>
                </a:cubicBezTo>
                <a:cubicBezTo>
                  <a:pt x="22946" y="24826"/>
                  <a:pt x="23241" y="28097"/>
                  <a:pt x="22492" y="32559"/>
                </a:cubicBezTo>
                <a:cubicBezTo>
                  <a:pt x="23500" y="28195"/>
                  <a:pt x="23315" y="23597"/>
                  <a:pt x="22110" y="19872"/>
                </a:cubicBezTo>
                <a:cubicBezTo>
                  <a:pt x="21631" y="18409"/>
                  <a:pt x="21361" y="19848"/>
                  <a:pt x="23327" y="15078"/>
                </a:cubicBezTo>
                <a:cubicBezTo>
                  <a:pt x="25066" y="10971"/>
                  <a:pt x="25364" y="8644"/>
                  <a:pt x="25781" y="8644"/>
                </a:cubicBezTo>
                <a:cubicBezTo>
                  <a:pt x="26024" y="8644"/>
                  <a:pt x="26307" y="9437"/>
                  <a:pt x="26942" y="11132"/>
                </a:cubicBezTo>
                <a:cubicBezTo>
                  <a:pt x="27337" y="12184"/>
                  <a:pt x="27614" y="13403"/>
                  <a:pt x="27643" y="13403"/>
                </a:cubicBezTo>
                <a:cubicBezTo>
                  <a:pt x="27660" y="13403"/>
                  <a:pt x="27591" y="12981"/>
                  <a:pt x="27409" y="11857"/>
                </a:cubicBezTo>
                <a:cubicBezTo>
                  <a:pt x="26106" y="4505"/>
                  <a:pt x="25036" y="12029"/>
                  <a:pt x="27876" y="178"/>
                </a:cubicBezTo>
                <a:cubicBezTo>
                  <a:pt x="27532" y="109"/>
                  <a:pt x="27340" y="1"/>
                  <a:pt x="27214" y="1"/>
                </a:cubicBezTo>
                <a:close/>
                <a:moveTo>
                  <a:pt x="1313" y="48102"/>
                </a:moveTo>
                <a:cubicBezTo>
                  <a:pt x="1278" y="48138"/>
                  <a:pt x="1261" y="48155"/>
                  <a:pt x="1262" y="48155"/>
                </a:cubicBezTo>
                <a:cubicBezTo>
                  <a:pt x="1262" y="48155"/>
                  <a:pt x="1279" y="48137"/>
                  <a:pt x="1313" y="4810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3"/>
          <p:cNvSpPr/>
          <p:nvPr/>
        </p:nvSpPr>
        <p:spPr>
          <a:xfrm>
            <a:off x="8380348" y="353026"/>
            <a:ext cx="1580140" cy="1171627"/>
          </a:xfrm>
          <a:custGeom>
            <a:rect b="b" l="l" r="r" t="t"/>
            <a:pathLst>
              <a:path extrusionOk="0" h="29033" w="39156">
                <a:moveTo>
                  <a:pt x="39155" y="0"/>
                </a:moveTo>
                <a:lnTo>
                  <a:pt x="39155" y="0"/>
                </a:lnTo>
                <a:cubicBezTo>
                  <a:pt x="39153" y="3"/>
                  <a:pt x="39150" y="6"/>
                  <a:pt x="39148" y="9"/>
                </a:cubicBezTo>
                <a:lnTo>
                  <a:pt x="39148" y="9"/>
                </a:lnTo>
                <a:cubicBezTo>
                  <a:pt x="39150" y="6"/>
                  <a:pt x="39153" y="3"/>
                  <a:pt x="39155" y="0"/>
                </a:cubicBezTo>
                <a:close/>
                <a:moveTo>
                  <a:pt x="39148" y="9"/>
                </a:moveTo>
                <a:cubicBezTo>
                  <a:pt x="38147" y="1109"/>
                  <a:pt x="35619" y="1488"/>
                  <a:pt x="32455" y="1758"/>
                </a:cubicBezTo>
                <a:cubicBezTo>
                  <a:pt x="15847" y="3135"/>
                  <a:pt x="11876" y="4033"/>
                  <a:pt x="1" y="25718"/>
                </a:cubicBezTo>
                <a:cubicBezTo>
                  <a:pt x="4745" y="27904"/>
                  <a:pt x="9598" y="29033"/>
                  <a:pt x="14181" y="29033"/>
                </a:cubicBezTo>
                <a:cubicBezTo>
                  <a:pt x="25581" y="29033"/>
                  <a:pt x="35312" y="22045"/>
                  <a:pt x="37557" y="6946"/>
                </a:cubicBezTo>
                <a:cubicBezTo>
                  <a:pt x="38035" y="3648"/>
                  <a:pt x="38159" y="1107"/>
                  <a:pt x="39148" y="9"/>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3"/>
          <p:cNvSpPr/>
          <p:nvPr/>
        </p:nvSpPr>
        <p:spPr>
          <a:xfrm>
            <a:off x="8380348" y="353026"/>
            <a:ext cx="1592085" cy="1169528"/>
          </a:xfrm>
          <a:custGeom>
            <a:rect b="b" l="l" r="r" t="t"/>
            <a:pathLst>
              <a:path extrusionOk="0" h="28981" w="39452">
                <a:moveTo>
                  <a:pt x="39155" y="0"/>
                </a:moveTo>
                <a:cubicBezTo>
                  <a:pt x="39147" y="10"/>
                  <a:pt x="39138" y="19"/>
                  <a:pt x="39130" y="29"/>
                </a:cubicBezTo>
                <a:lnTo>
                  <a:pt x="39130" y="29"/>
                </a:lnTo>
                <a:cubicBezTo>
                  <a:pt x="39138" y="20"/>
                  <a:pt x="39147" y="10"/>
                  <a:pt x="39155" y="0"/>
                </a:cubicBezTo>
                <a:close/>
                <a:moveTo>
                  <a:pt x="39130" y="29"/>
                </a:moveTo>
                <a:lnTo>
                  <a:pt x="39130" y="29"/>
                </a:lnTo>
                <a:cubicBezTo>
                  <a:pt x="28561" y="11866"/>
                  <a:pt x="15060" y="20731"/>
                  <a:pt x="1" y="25718"/>
                </a:cubicBezTo>
                <a:cubicBezTo>
                  <a:pt x="4920" y="27982"/>
                  <a:pt x="9677" y="28981"/>
                  <a:pt x="14023" y="28981"/>
                </a:cubicBezTo>
                <a:cubicBezTo>
                  <a:pt x="20179" y="28981"/>
                  <a:pt x="25510" y="26977"/>
                  <a:pt x="29308" y="23727"/>
                </a:cubicBezTo>
                <a:cubicBezTo>
                  <a:pt x="39452" y="14857"/>
                  <a:pt x="36692" y="2814"/>
                  <a:pt x="39130" y="29"/>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3"/>
          <p:cNvSpPr/>
          <p:nvPr/>
        </p:nvSpPr>
        <p:spPr>
          <a:xfrm>
            <a:off x="8467192" y="255286"/>
            <a:ext cx="1580584" cy="1265089"/>
          </a:xfrm>
          <a:custGeom>
            <a:rect b="b" l="l" r="r" t="t"/>
            <a:pathLst>
              <a:path extrusionOk="0" h="31349" w="39167">
                <a:moveTo>
                  <a:pt x="4169" y="25739"/>
                </a:moveTo>
                <a:cubicBezTo>
                  <a:pt x="2318" y="26443"/>
                  <a:pt x="0" y="27461"/>
                  <a:pt x="71" y="27461"/>
                </a:cubicBezTo>
                <a:cubicBezTo>
                  <a:pt x="117" y="27461"/>
                  <a:pt x="1208" y="27016"/>
                  <a:pt x="4169" y="25739"/>
                </a:cubicBezTo>
                <a:close/>
                <a:moveTo>
                  <a:pt x="38614" y="0"/>
                </a:moveTo>
                <a:cubicBezTo>
                  <a:pt x="32791" y="6782"/>
                  <a:pt x="31474" y="8333"/>
                  <a:pt x="29396" y="8333"/>
                </a:cubicBezTo>
                <a:cubicBezTo>
                  <a:pt x="29210" y="8333"/>
                  <a:pt x="29018" y="8321"/>
                  <a:pt x="28816" y="8299"/>
                </a:cubicBezTo>
                <a:cubicBezTo>
                  <a:pt x="26000" y="7990"/>
                  <a:pt x="22780" y="5585"/>
                  <a:pt x="19843" y="5585"/>
                </a:cubicBezTo>
                <a:cubicBezTo>
                  <a:pt x="19498" y="5585"/>
                  <a:pt x="19157" y="5619"/>
                  <a:pt x="18821" y="5692"/>
                </a:cubicBezTo>
                <a:cubicBezTo>
                  <a:pt x="18996" y="5673"/>
                  <a:pt x="19172" y="5664"/>
                  <a:pt x="19349" y="5664"/>
                </a:cubicBezTo>
                <a:cubicBezTo>
                  <a:pt x="22644" y="5664"/>
                  <a:pt x="26220" y="8884"/>
                  <a:pt x="29431" y="8884"/>
                </a:cubicBezTo>
                <a:cubicBezTo>
                  <a:pt x="29738" y="8884"/>
                  <a:pt x="30041" y="8855"/>
                  <a:pt x="30340" y="8790"/>
                </a:cubicBezTo>
                <a:lnTo>
                  <a:pt x="30340" y="8790"/>
                </a:lnTo>
                <a:cubicBezTo>
                  <a:pt x="25901" y="12873"/>
                  <a:pt x="24054" y="14363"/>
                  <a:pt x="22346" y="14363"/>
                </a:cubicBezTo>
                <a:cubicBezTo>
                  <a:pt x="20403" y="14363"/>
                  <a:pt x="18638" y="12435"/>
                  <a:pt x="13437" y="10204"/>
                </a:cubicBezTo>
                <a:cubicBezTo>
                  <a:pt x="12836" y="9942"/>
                  <a:pt x="12159" y="9724"/>
                  <a:pt x="11513" y="9724"/>
                </a:cubicBezTo>
                <a:cubicBezTo>
                  <a:pt x="11127" y="9724"/>
                  <a:pt x="10753" y="9802"/>
                  <a:pt x="10412" y="9995"/>
                </a:cubicBezTo>
                <a:cubicBezTo>
                  <a:pt x="10712" y="9856"/>
                  <a:pt x="11029" y="9793"/>
                  <a:pt x="11361" y="9793"/>
                </a:cubicBezTo>
                <a:cubicBezTo>
                  <a:pt x="13583" y="9793"/>
                  <a:pt x="16510" y="12585"/>
                  <a:pt x="19633" y="13954"/>
                </a:cubicBezTo>
                <a:cubicBezTo>
                  <a:pt x="20998" y="14555"/>
                  <a:pt x="21997" y="14679"/>
                  <a:pt x="22619" y="14679"/>
                </a:cubicBezTo>
                <a:cubicBezTo>
                  <a:pt x="23051" y="14679"/>
                  <a:pt x="23301" y="14619"/>
                  <a:pt x="23366" y="14619"/>
                </a:cubicBezTo>
                <a:cubicBezTo>
                  <a:pt x="23434" y="14619"/>
                  <a:pt x="23293" y="14686"/>
                  <a:pt x="22940" y="14962"/>
                </a:cubicBezTo>
                <a:cubicBezTo>
                  <a:pt x="16699" y="19377"/>
                  <a:pt x="15863" y="19965"/>
                  <a:pt x="14703" y="19965"/>
                </a:cubicBezTo>
                <a:cubicBezTo>
                  <a:pt x="14691" y="19965"/>
                  <a:pt x="14678" y="19965"/>
                  <a:pt x="14666" y="19965"/>
                </a:cubicBezTo>
                <a:cubicBezTo>
                  <a:pt x="11459" y="19881"/>
                  <a:pt x="8009" y="15435"/>
                  <a:pt x="6039" y="15435"/>
                </a:cubicBezTo>
                <a:cubicBezTo>
                  <a:pt x="5706" y="15435"/>
                  <a:pt x="5416" y="15562"/>
                  <a:pt x="5175" y="15859"/>
                </a:cubicBezTo>
                <a:cubicBezTo>
                  <a:pt x="5404" y="15609"/>
                  <a:pt x="5670" y="15500"/>
                  <a:pt x="5970" y="15500"/>
                </a:cubicBezTo>
                <a:cubicBezTo>
                  <a:pt x="7952" y="15500"/>
                  <a:pt x="11388" y="20238"/>
                  <a:pt x="14750" y="20238"/>
                </a:cubicBezTo>
                <a:cubicBezTo>
                  <a:pt x="14858" y="20238"/>
                  <a:pt x="14965" y="20233"/>
                  <a:pt x="15072" y="20223"/>
                </a:cubicBezTo>
                <a:lnTo>
                  <a:pt x="15072" y="20223"/>
                </a:lnTo>
                <a:cubicBezTo>
                  <a:pt x="10560" y="22793"/>
                  <a:pt x="9724" y="23174"/>
                  <a:pt x="7179" y="24391"/>
                </a:cubicBezTo>
                <a:cubicBezTo>
                  <a:pt x="6979" y="24484"/>
                  <a:pt x="6781" y="24525"/>
                  <a:pt x="6585" y="24525"/>
                </a:cubicBezTo>
                <a:cubicBezTo>
                  <a:pt x="5014" y="24525"/>
                  <a:pt x="3590" y="21861"/>
                  <a:pt x="2166" y="21861"/>
                </a:cubicBezTo>
                <a:cubicBezTo>
                  <a:pt x="1635" y="21861"/>
                  <a:pt x="1104" y="22231"/>
                  <a:pt x="565" y="23247"/>
                </a:cubicBezTo>
                <a:cubicBezTo>
                  <a:pt x="1152" y="22303"/>
                  <a:pt x="1679" y="21955"/>
                  <a:pt x="2184" y="21955"/>
                </a:cubicBezTo>
                <a:cubicBezTo>
                  <a:pt x="3436" y="21955"/>
                  <a:pt x="4554" y="24092"/>
                  <a:pt x="6122" y="24600"/>
                </a:cubicBezTo>
                <a:cubicBezTo>
                  <a:pt x="6393" y="24686"/>
                  <a:pt x="6897" y="24538"/>
                  <a:pt x="6319" y="24809"/>
                </a:cubicBezTo>
                <a:cubicBezTo>
                  <a:pt x="5512" y="25159"/>
                  <a:pt x="4798" y="25468"/>
                  <a:pt x="4169" y="25739"/>
                </a:cubicBezTo>
                <a:lnTo>
                  <a:pt x="4169" y="25739"/>
                </a:lnTo>
                <a:cubicBezTo>
                  <a:pt x="5145" y="25368"/>
                  <a:pt x="5991" y="25085"/>
                  <a:pt x="6288" y="25085"/>
                </a:cubicBezTo>
                <a:cubicBezTo>
                  <a:pt x="6383" y="25085"/>
                  <a:pt x="6422" y="25114"/>
                  <a:pt x="6393" y="25177"/>
                </a:cubicBezTo>
                <a:cubicBezTo>
                  <a:pt x="5537" y="26987"/>
                  <a:pt x="6864" y="30284"/>
                  <a:pt x="4305" y="30284"/>
                </a:cubicBezTo>
                <a:cubicBezTo>
                  <a:pt x="3995" y="30284"/>
                  <a:pt x="3630" y="30236"/>
                  <a:pt x="3196" y="30132"/>
                </a:cubicBezTo>
                <a:lnTo>
                  <a:pt x="3196" y="30132"/>
                </a:lnTo>
                <a:cubicBezTo>
                  <a:pt x="3698" y="30287"/>
                  <a:pt x="4113" y="30358"/>
                  <a:pt x="4456" y="30358"/>
                </a:cubicBezTo>
                <a:cubicBezTo>
                  <a:pt x="6877" y="30358"/>
                  <a:pt x="5729" y="26865"/>
                  <a:pt x="6515" y="25239"/>
                </a:cubicBezTo>
                <a:cubicBezTo>
                  <a:pt x="6798" y="24637"/>
                  <a:pt x="7204" y="24587"/>
                  <a:pt x="7167" y="24538"/>
                </a:cubicBezTo>
                <a:cubicBezTo>
                  <a:pt x="13269" y="21758"/>
                  <a:pt x="14895" y="20486"/>
                  <a:pt x="15104" y="20486"/>
                </a:cubicBezTo>
                <a:cubicBezTo>
                  <a:pt x="15166" y="20486"/>
                  <a:pt x="15105" y="20597"/>
                  <a:pt x="14998" y="20813"/>
                </a:cubicBezTo>
                <a:cubicBezTo>
                  <a:pt x="13400" y="23960"/>
                  <a:pt x="16682" y="30451"/>
                  <a:pt x="12699" y="31349"/>
                </a:cubicBezTo>
                <a:cubicBezTo>
                  <a:pt x="16817" y="30623"/>
                  <a:pt x="13769" y="23542"/>
                  <a:pt x="15219" y="20936"/>
                </a:cubicBezTo>
                <a:cubicBezTo>
                  <a:pt x="15748" y="19953"/>
                  <a:pt x="16977" y="19350"/>
                  <a:pt x="19030" y="18035"/>
                </a:cubicBezTo>
                <a:cubicBezTo>
                  <a:pt x="22461" y="15926"/>
                  <a:pt x="23483" y="14898"/>
                  <a:pt x="23641" y="14898"/>
                </a:cubicBezTo>
                <a:cubicBezTo>
                  <a:pt x="23813" y="14898"/>
                  <a:pt x="22953" y="16126"/>
                  <a:pt x="23075" y="18514"/>
                </a:cubicBezTo>
                <a:cubicBezTo>
                  <a:pt x="23235" y="22350"/>
                  <a:pt x="25079" y="27341"/>
                  <a:pt x="22091" y="29320"/>
                </a:cubicBezTo>
                <a:cubicBezTo>
                  <a:pt x="25202" y="27489"/>
                  <a:pt x="23677" y="22473"/>
                  <a:pt x="23493" y="18797"/>
                </a:cubicBezTo>
                <a:cubicBezTo>
                  <a:pt x="23222" y="14076"/>
                  <a:pt x="24562" y="14654"/>
                  <a:pt x="30709" y="9184"/>
                </a:cubicBezTo>
                <a:lnTo>
                  <a:pt x="30709" y="9184"/>
                </a:lnTo>
                <a:cubicBezTo>
                  <a:pt x="29553" y="12835"/>
                  <a:pt x="33143" y="17506"/>
                  <a:pt x="31188" y="21600"/>
                </a:cubicBezTo>
                <a:cubicBezTo>
                  <a:pt x="34028" y="16904"/>
                  <a:pt x="28754" y="11458"/>
                  <a:pt x="32344" y="7684"/>
                </a:cubicBezTo>
                <a:cubicBezTo>
                  <a:pt x="33450" y="6430"/>
                  <a:pt x="35626" y="4610"/>
                  <a:pt x="39167" y="468"/>
                </a:cubicBezTo>
                <a:lnTo>
                  <a:pt x="38614"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13"/>
          <p:cNvGrpSpPr/>
          <p:nvPr/>
        </p:nvGrpSpPr>
        <p:grpSpPr>
          <a:xfrm>
            <a:off x="8506592" y="1651990"/>
            <a:ext cx="1908939" cy="3006742"/>
            <a:chOff x="8255620" y="2406636"/>
            <a:chExt cx="2440162" cy="3843464"/>
          </a:xfrm>
        </p:grpSpPr>
        <p:sp>
          <p:nvSpPr>
            <p:cNvPr id="632" name="Google Shape;632;p13"/>
            <p:cNvSpPr/>
            <p:nvPr/>
          </p:nvSpPr>
          <p:spPr>
            <a:xfrm>
              <a:off x="82556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3"/>
            <p:cNvSpPr/>
            <p:nvPr/>
          </p:nvSpPr>
          <p:spPr>
            <a:xfrm>
              <a:off x="87229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3"/>
            <p:cNvSpPr/>
            <p:nvPr/>
          </p:nvSpPr>
          <p:spPr>
            <a:xfrm>
              <a:off x="90453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3"/>
            <p:cNvSpPr/>
            <p:nvPr/>
          </p:nvSpPr>
          <p:spPr>
            <a:xfrm>
              <a:off x="84993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 name="Google Shape;636;p13"/>
            <p:cNvGrpSpPr/>
            <p:nvPr/>
          </p:nvGrpSpPr>
          <p:grpSpPr>
            <a:xfrm>
              <a:off x="8566714" y="3072428"/>
              <a:ext cx="1711753" cy="1563515"/>
              <a:chOff x="7652314" y="3072428"/>
              <a:chExt cx="1711753" cy="1563515"/>
            </a:xfrm>
          </p:grpSpPr>
          <p:sp>
            <p:nvSpPr>
              <p:cNvPr id="637" name="Google Shape;637;p13"/>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3"/>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3"/>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3"/>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13"/>
            <p:cNvSpPr/>
            <p:nvPr/>
          </p:nvSpPr>
          <p:spPr>
            <a:xfrm>
              <a:off x="89622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3"/>
            <p:cNvSpPr/>
            <p:nvPr/>
          </p:nvSpPr>
          <p:spPr>
            <a:xfrm>
              <a:off x="92271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3"/>
            <p:cNvSpPr/>
            <p:nvPr/>
          </p:nvSpPr>
          <p:spPr>
            <a:xfrm>
              <a:off x="85250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3"/>
            <p:cNvSpPr/>
            <p:nvPr/>
          </p:nvSpPr>
          <p:spPr>
            <a:xfrm>
              <a:off x="86709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 name="Google Shape;645;p13"/>
          <p:cNvSpPr/>
          <p:nvPr/>
        </p:nvSpPr>
        <p:spPr>
          <a:xfrm>
            <a:off x="8553470" y="544147"/>
            <a:ext cx="211218" cy="213155"/>
          </a:xfrm>
          <a:custGeom>
            <a:rect b="b" l="l" r="r" t="t"/>
            <a:pathLst>
              <a:path extrusionOk="0" h="5282" w="5234">
                <a:moveTo>
                  <a:pt x="5190" y="1"/>
                </a:moveTo>
                <a:cubicBezTo>
                  <a:pt x="5154" y="1"/>
                  <a:pt x="5069" y="70"/>
                  <a:pt x="4989" y="246"/>
                </a:cubicBezTo>
                <a:lnTo>
                  <a:pt x="4989" y="246"/>
                </a:lnTo>
                <a:cubicBezTo>
                  <a:pt x="5201" y="106"/>
                  <a:pt x="5233" y="1"/>
                  <a:pt x="5190" y="1"/>
                </a:cubicBezTo>
                <a:close/>
                <a:moveTo>
                  <a:pt x="4989" y="246"/>
                </a:moveTo>
                <a:cubicBezTo>
                  <a:pt x="4726" y="419"/>
                  <a:pt x="4186" y="644"/>
                  <a:pt x="3173" y="784"/>
                </a:cubicBezTo>
                <a:cubicBezTo>
                  <a:pt x="1" y="1263"/>
                  <a:pt x="112" y="4017"/>
                  <a:pt x="1513" y="4915"/>
                </a:cubicBezTo>
                <a:cubicBezTo>
                  <a:pt x="1881" y="5152"/>
                  <a:pt x="2330" y="5282"/>
                  <a:pt x="2779" y="5282"/>
                </a:cubicBezTo>
                <a:cubicBezTo>
                  <a:pt x="3979" y="5282"/>
                  <a:pt x="5182" y="4360"/>
                  <a:pt x="4869" y="2124"/>
                </a:cubicBezTo>
                <a:cubicBezTo>
                  <a:pt x="4739" y="1104"/>
                  <a:pt x="4858" y="533"/>
                  <a:pt x="4989" y="2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3"/>
          <p:cNvSpPr/>
          <p:nvPr/>
        </p:nvSpPr>
        <p:spPr>
          <a:xfrm>
            <a:off x="8656616" y="-185269"/>
            <a:ext cx="1360932" cy="861902"/>
          </a:xfrm>
          <a:custGeom>
            <a:rect b="b" l="l" r="r" t="t"/>
            <a:pathLst>
              <a:path extrusionOk="0" h="21358" w="33724">
                <a:moveTo>
                  <a:pt x="33612" y="1"/>
                </a:moveTo>
                <a:cubicBezTo>
                  <a:pt x="20680" y="2287"/>
                  <a:pt x="8804" y="9786"/>
                  <a:pt x="1490" y="19449"/>
                </a:cubicBezTo>
                <a:cubicBezTo>
                  <a:pt x="1195" y="19840"/>
                  <a:pt x="947" y="20165"/>
                  <a:pt x="744" y="20429"/>
                </a:cubicBezTo>
                <a:lnTo>
                  <a:pt x="744" y="20429"/>
                </a:lnTo>
                <a:cubicBezTo>
                  <a:pt x="2143" y="18728"/>
                  <a:pt x="5373" y="15008"/>
                  <a:pt x="8989" y="11987"/>
                </a:cubicBezTo>
                <a:cubicBezTo>
                  <a:pt x="14607" y="7057"/>
                  <a:pt x="23913" y="2263"/>
                  <a:pt x="33723" y="702"/>
                </a:cubicBezTo>
                <a:lnTo>
                  <a:pt x="33612" y="1"/>
                </a:lnTo>
                <a:close/>
                <a:moveTo>
                  <a:pt x="744" y="20429"/>
                </a:moveTo>
                <a:cubicBezTo>
                  <a:pt x="265" y="21012"/>
                  <a:pt x="1" y="21358"/>
                  <a:pt x="9" y="21358"/>
                </a:cubicBezTo>
                <a:cubicBezTo>
                  <a:pt x="17" y="21358"/>
                  <a:pt x="248" y="21075"/>
                  <a:pt x="744" y="2042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3"/>
          <p:cNvSpPr/>
          <p:nvPr/>
        </p:nvSpPr>
        <p:spPr>
          <a:xfrm>
            <a:off x="8720982" y="-29781"/>
            <a:ext cx="557424" cy="193058"/>
          </a:xfrm>
          <a:custGeom>
            <a:rect b="b" l="l" r="r" t="t"/>
            <a:pathLst>
              <a:path extrusionOk="0" h="4784" w="13813">
                <a:moveTo>
                  <a:pt x="13661" y="2329"/>
                </a:moveTo>
                <a:cubicBezTo>
                  <a:pt x="13578" y="2329"/>
                  <a:pt x="13374" y="2362"/>
                  <a:pt x="13026" y="2462"/>
                </a:cubicBezTo>
                <a:lnTo>
                  <a:pt x="13026" y="2462"/>
                </a:lnTo>
                <a:cubicBezTo>
                  <a:pt x="13556" y="2441"/>
                  <a:pt x="13813" y="2329"/>
                  <a:pt x="13661" y="2329"/>
                </a:cubicBezTo>
                <a:close/>
                <a:moveTo>
                  <a:pt x="3623" y="1"/>
                </a:moveTo>
                <a:cubicBezTo>
                  <a:pt x="2549" y="1"/>
                  <a:pt x="1634" y="254"/>
                  <a:pt x="1099" y="930"/>
                </a:cubicBezTo>
                <a:cubicBezTo>
                  <a:pt x="0" y="2334"/>
                  <a:pt x="2397" y="4783"/>
                  <a:pt x="5884" y="4783"/>
                </a:cubicBezTo>
                <a:cubicBezTo>
                  <a:pt x="6609" y="4783"/>
                  <a:pt x="7382" y="4677"/>
                  <a:pt x="8180" y="4434"/>
                </a:cubicBezTo>
                <a:cubicBezTo>
                  <a:pt x="10160" y="3807"/>
                  <a:pt x="11082" y="3192"/>
                  <a:pt x="11586" y="2971"/>
                </a:cubicBezTo>
                <a:cubicBezTo>
                  <a:pt x="12215" y="2718"/>
                  <a:pt x="12688" y="2559"/>
                  <a:pt x="13026" y="2462"/>
                </a:cubicBezTo>
                <a:lnTo>
                  <a:pt x="13026" y="2462"/>
                </a:lnTo>
                <a:cubicBezTo>
                  <a:pt x="12972" y="2464"/>
                  <a:pt x="12916" y="2465"/>
                  <a:pt x="12857" y="2465"/>
                </a:cubicBezTo>
                <a:cubicBezTo>
                  <a:pt x="12502" y="2465"/>
                  <a:pt x="12052" y="2423"/>
                  <a:pt x="11536" y="2295"/>
                </a:cubicBezTo>
                <a:cubicBezTo>
                  <a:pt x="11490" y="2285"/>
                  <a:pt x="6845" y="1"/>
                  <a:pt x="362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3"/>
          <p:cNvSpPr/>
          <p:nvPr/>
        </p:nvSpPr>
        <p:spPr>
          <a:xfrm>
            <a:off x="8868519" y="2785"/>
            <a:ext cx="595559" cy="81194"/>
          </a:xfrm>
          <a:custGeom>
            <a:rect b="b" l="l" r="r" t="t"/>
            <a:pathLst>
              <a:path extrusionOk="0" h="2012" w="14758">
                <a:moveTo>
                  <a:pt x="14457" y="0"/>
                </a:moveTo>
                <a:lnTo>
                  <a:pt x="14457" y="0"/>
                </a:lnTo>
                <a:cubicBezTo>
                  <a:pt x="11735" y="1293"/>
                  <a:pt x="8353" y="1875"/>
                  <a:pt x="5238" y="1875"/>
                </a:cubicBezTo>
                <a:cubicBezTo>
                  <a:pt x="3319" y="1875"/>
                  <a:pt x="1500" y="1654"/>
                  <a:pt x="0" y="1242"/>
                </a:cubicBezTo>
                <a:lnTo>
                  <a:pt x="0" y="1242"/>
                </a:lnTo>
                <a:cubicBezTo>
                  <a:pt x="1836" y="1798"/>
                  <a:pt x="3817" y="2012"/>
                  <a:pt x="5705" y="2012"/>
                </a:cubicBezTo>
                <a:cubicBezTo>
                  <a:pt x="10530" y="2012"/>
                  <a:pt x="14758" y="619"/>
                  <a:pt x="14457"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3"/>
          <p:cNvSpPr/>
          <p:nvPr/>
        </p:nvSpPr>
        <p:spPr>
          <a:xfrm>
            <a:off x="9153786" y="110412"/>
            <a:ext cx="187570" cy="461298"/>
          </a:xfrm>
          <a:custGeom>
            <a:rect b="b" l="l" r="r" t="t"/>
            <a:pathLst>
              <a:path extrusionOk="0" h="11431" w="4648">
                <a:moveTo>
                  <a:pt x="4647" y="1"/>
                </a:moveTo>
                <a:lnTo>
                  <a:pt x="4647" y="1"/>
                </a:lnTo>
                <a:cubicBezTo>
                  <a:pt x="4637" y="14"/>
                  <a:pt x="4626" y="27"/>
                  <a:pt x="4616" y="41"/>
                </a:cubicBezTo>
                <a:lnTo>
                  <a:pt x="4616" y="41"/>
                </a:lnTo>
                <a:cubicBezTo>
                  <a:pt x="4626" y="28"/>
                  <a:pt x="4637" y="14"/>
                  <a:pt x="4647" y="1"/>
                </a:cubicBezTo>
                <a:close/>
                <a:moveTo>
                  <a:pt x="4616" y="41"/>
                </a:moveTo>
                <a:cubicBezTo>
                  <a:pt x="2592" y="2638"/>
                  <a:pt x="0" y="3266"/>
                  <a:pt x="37" y="7131"/>
                </a:cubicBezTo>
                <a:cubicBezTo>
                  <a:pt x="111" y="9083"/>
                  <a:pt x="1514" y="11430"/>
                  <a:pt x="2648" y="11430"/>
                </a:cubicBezTo>
                <a:cubicBezTo>
                  <a:pt x="3399" y="11430"/>
                  <a:pt x="4033" y="10399"/>
                  <a:pt x="4082" y="7537"/>
                </a:cubicBezTo>
                <a:cubicBezTo>
                  <a:pt x="4155" y="4055"/>
                  <a:pt x="2978" y="2176"/>
                  <a:pt x="4616" y="4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3"/>
          <p:cNvSpPr/>
          <p:nvPr/>
        </p:nvSpPr>
        <p:spPr>
          <a:xfrm>
            <a:off x="9196562" y="-5730"/>
            <a:ext cx="293098" cy="473889"/>
          </a:xfrm>
          <a:custGeom>
            <a:rect b="b" l="l" r="r" t="t"/>
            <a:pathLst>
              <a:path extrusionOk="0" h="11743" w="7263">
                <a:moveTo>
                  <a:pt x="6983" y="1"/>
                </a:moveTo>
                <a:cubicBezTo>
                  <a:pt x="5584" y="1"/>
                  <a:pt x="0" y="5121"/>
                  <a:pt x="1165" y="11742"/>
                </a:cubicBezTo>
                <a:cubicBezTo>
                  <a:pt x="489" y="7231"/>
                  <a:pt x="2837" y="2289"/>
                  <a:pt x="7263" y="150"/>
                </a:cubicBezTo>
                <a:cubicBezTo>
                  <a:pt x="7216" y="49"/>
                  <a:pt x="7119" y="1"/>
                  <a:pt x="69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3"/>
          <p:cNvSpPr/>
          <p:nvPr/>
        </p:nvSpPr>
        <p:spPr>
          <a:xfrm>
            <a:off x="8869205" y="224011"/>
            <a:ext cx="275665" cy="412307"/>
          </a:xfrm>
          <a:custGeom>
            <a:rect b="b" l="l" r="r" t="t"/>
            <a:pathLst>
              <a:path extrusionOk="0" h="10217" w="6831">
                <a:moveTo>
                  <a:pt x="6831" y="1"/>
                </a:moveTo>
                <a:cubicBezTo>
                  <a:pt x="6826" y="7"/>
                  <a:pt x="6822" y="13"/>
                  <a:pt x="6818" y="19"/>
                </a:cubicBezTo>
                <a:lnTo>
                  <a:pt x="6818" y="19"/>
                </a:lnTo>
                <a:cubicBezTo>
                  <a:pt x="6822" y="13"/>
                  <a:pt x="6826" y="7"/>
                  <a:pt x="6831" y="1"/>
                </a:cubicBezTo>
                <a:close/>
                <a:moveTo>
                  <a:pt x="6818" y="19"/>
                </a:moveTo>
                <a:cubicBezTo>
                  <a:pt x="6109" y="954"/>
                  <a:pt x="5376" y="1455"/>
                  <a:pt x="4692" y="1956"/>
                </a:cubicBezTo>
                <a:cubicBezTo>
                  <a:pt x="1" y="5535"/>
                  <a:pt x="2120" y="10216"/>
                  <a:pt x="4112" y="10216"/>
                </a:cubicBezTo>
                <a:cubicBezTo>
                  <a:pt x="5206" y="10216"/>
                  <a:pt x="6261" y="8806"/>
                  <a:pt x="6130" y="5029"/>
                </a:cubicBezTo>
                <a:cubicBezTo>
                  <a:pt x="6069" y="3216"/>
                  <a:pt x="5519" y="1744"/>
                  <a:pt x="6818" y="1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3"/>
          <p:cNvSpPr/>
          <p:nvPr/>
        </p:nvSpPr>
        <p:spPr>
          <a:xfrm>
            <a:off x="9016217" y="111865"/>
            <a:ext cx="258635" cy="431193"/>
          </a:xfrm>
          <a:custGeom>
            <a:rect b="b" l="l" r="r" t="t"/>
            <a:pathLst>
              <a:path extrusionOk="0" h="10685" w="6409">
                <a:moveTo>
                  <a:pt x="6183" y="1"/>
                </a:moveTo>
                <a:cubicBezTo>
                  <a:pt x="4949" y="1"/>
                  <a:pt x="1" y="5259"/>
                  <a:pt x="262" y="10685"/>
                </a:cubicBezTo>
                <a:cubicBezTo>
                  <a:pt x="176" y="6640"/>
                  <a:pt x="3089" y="2030"/>
                  <a:pt x="6409" y="112"/>
                </a:cubicBezTo>
                <a:cubicBezTo>
                  <a:pt x="6363" y="37"/>
                  <a:pt x="6286" y="1"/>
                  <a:pt x="61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3"/>
          <p:cNvSpPr/>
          <p:nvPr/>
        </p:nvSpPr>
        <p:spPr>
          <a:xfrm>
            <a:off x="8494068" y="289749"/>
            <a:ext cx="455487" cy="186198"/>
          </a:xfrm>
          <a:custGeom>
            <a:rect b="b" l="l" r="r" t="t"/>
            <a:pathLst>
              <a:path extrusionOk="0" h="4614" w="11287">
                <a:moveTo>
                  <a:pt x="11275" y="440"/>
                </a:moveTo>
                <a:cubicBezTo>
                  <a:pt x="11255" y="440"/>
                  <a:pt x="11159" y="471"/>
                  <a:pt x="10983" y="560"/>
                </a:cubicBezTo>
                <a:lnTo>
                  <a:pt x="10983" y="560"/>
                </a:lnTo>
                <a:cubicBezTo>
                  <a:pt x="11071" y="532"/>
                  <a:pt x="11159" y="499"/>
                  <a:pt x="11246" y="462"/>
                </a:cubicBezTo>
                <a:cubicBezTo>
                  <a:pt x="11276" y="449"/>
                  <a:pt x="11286" y="440"/>
                  <a:pt x="11275" y="440"/>
                </a:cubicBezTo>
                <a:close/>
                <a:moveTo>
                  <a:pt x="5046" y="0"/>
                </a:moveTo>
                <a:cubicBezTo>
                  <a:pt x="4946" y="0"/>
                  <a:pt x="4845" y="3"/>
                  <a:pt x="4743" y="7"/>
                </a:cubicBezTo>
                <a:cubicBezTo>
                  <a:pt x="1866" y="155"/>
                  <a:pt x="268" y="1703"/>
                  <a:pt x="158" y="2699"/>
                </a:cubicBezTo>
                <a:cubicBezTo>
                  <a:pt x="0" y="3833"/>
                  <a:pt x="1331" y="4614"/>
                  <a:pt x="3134" y="4614"/>
                </a:cubicBezTo>
                <a:cubicBezTo>
                  <a:pt x="4715" y="4614"/>
                  <a:pt x="6659" y="4014"/>
                  <a:pt x="8284" y="2527"/>
                </a:cubicBezTo>
                <a:cubicBezTo>
                  <a:pt x="9690" y="1308"/>
                  <a:pt x="10564" y="771"/>
                  <a:pt x="10983" y="560"/>
                </a:cubicBezTo>
                <a:lnTo>
                  <a:pt x="10983" y="560"/>
                </a:lnTo>
                <a:cubicBezTo>
                  <a:pt x="10648" y="666"/>
                  <a:pt x="10305" y="709"/>
                  <a:pt x="9951" y="709"/>
                </a:cubicBezTo>
                <a:cubicBezTo>
                  <a:pt x="8508" y="709"/>
                  <a:pt x="6894" y="0"/>
                  <a:pt x="50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3"/>
          <p:cNvSpPr/>
          <p:nvPr/>
        </p:nvSpPr>
        <p:spPr>
          <a:xfrm>
            <a:off x="8603187" y="224697"/>
            <a:ext cx="497053" cy="169773"/>
          </a:xfrm>
          <a:custGeom>
            <a:rect b="b" l="l" r="r" t="t"/>
            <a:pathLst>
              <a:path extrusionOk="0" h="4207" w="12317">
                <a:moveTo>
                  <a:pt x="12086" y="1"/>
                </a:moveTo>
                <a:cubicBezTo>
                  <a:pt x="11951" y="1"/>
                  <a:pt x="11686" y="536"/>
                  <a:pt x="9477" y="1545"/>
                </a:cubicBezTo>
                <a:cubicBezTo>
                  <a:pt x="6925" y="2660"/>
                  <a:pt x="3390" y="3518"/>
                  <a:pt x="1451" y="3932"/>
                </a:cubicBezTo>
                <a:lnTo>
                  <a:pt x="1451" y="3932"/>
                </a:lnTo>
                <a:cubicBezTo>
                  <a:pt x="1912" y="3849"/>
                  <a:pt x="2496" y="3746"/>
                  <a:pt x="3219" y="3623"/>
                </a:cubicBezTo>
                <a:cubicBezTo>
                  <a:pt x="6059" y="3119"/>
                  <a:pt x="9993" y="1975"/>
                  <a:pt x="12316" y="279"/>
                </a:cubicBezTo>
                <a:cubicBezTo>
                  <a:pt x="12176" y="92"/>
                  <a:pt x="12142" y="1"/>
                  <a:pt x="12086" y="1"/>
                </a:cubicBezTo>
                <a:close/>
                <a:moveTo>
                  <a:pt x="1451" y="3932"/>
                </a:moveTo>
                <a:cubicBezTo>
                  <a:pt x="413" y="4120"/>
                  <a:pt x="1" y="4207"/>
                  <a:pt x="40" y="4207"/>
                </a:cubicBezTo>
                <a:cubicBezTo>
                  <a:pt x="80" y="4207"/>
                  <a:pt x="619" y="4110"/>
                  <a:pt x="1451" y="393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3"/>
          <p:cNvSpPr/>
          <p:nvPr/>
        </p:nvSpPr>
        <p:spPr>
          <a:xfrm>
            <a:off x="8785146" y="477037"/>
            <a:ext cx="88862" cy="170016"/>
          </a:xfrm>
          <a:custGeom>
            <a:rect b="b" l="l" r="r" t="t"/>
            <a:pathLst>
              <a:path extrusionOk="0" h="4213" w="2202">
                <a:moveTo>
                  <a:pt x="1513" y="1"/>
                </a:moveTo>
                <a:cubicBezTo>
                  <a:pt x="1157" y="1082"/>
                  <a:pt x="75" y="1291"/>
                  <a:pt x="26" y="2705"/>
                </a:cubicBezTo>
                <a:cubicBezTo>
                  <a:pt x="0" y="3698"/>
                  <a:pt x="564" y="4213"/>
                  <a:pt x="1118" y="4213"/>
                </a:cubicBezTo>
                <a:cubicBezTo>
                  <a:pt x="1634" y="4213"/>
                  <a:pt x="2141" y="3766"/>
                  <a:pt x="2152" y="2840"/>
                </a:cubicBezTo>
                <a:cubicBezTo>
                  <a:pt x="2202" y="1537"/>
                  <a:pt x="1169" y="1070"/>
                  <a:pt x="151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3"/>
          <p:cNvSpPr/>
          <p:nvPr/>
        </p:nvSpPr>
        <p:spPr>
          <a:xfrm>
            <a:off x="8825218" y="420258"/>
            <a:ext cx="54762" cy="190758"/>
          </a:xfrm>
          <a:custGeom>
            <a:rect b="b" l="l" r="r" t="t"/>
            <a:pathLst>
              <a:path extrusionOk="0" h="4727" w="1357">
                <a:moveTo>
                  <a:pt x="1267" y="1"/>
                </a:moveTo>
                <a:cubicBezTo>
                  <a:pt x="871" y="1"/>
                  <a:pt x="0" y="1982"/>
                  <a:pt x="102" y="4727"/>
                </a:cubicBezTo>
                <a:cubicBezTo>
                  <a:pt x="114" y="3264"/>
                  <a:pt x="336" y="1088"/>
                  <a:pt x="1356" y="43"/>
                </a:cubicBezTo>
                <a:cubicBezTo>
                  <a:pt x="1330" y="15"/>
                  <a:pt x="1301" y="1"/>
                  <a:pt x="126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3"/>
          <p:cNvSpPr/>
          <p:nvPr/>
        </p:nvSpPr>
        <p:spPr>
          <a:xfrm>
            <a:off x="841534" y="4315734"/>
            <a:ext cx="273747" cy="264654"/>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3"/>
          <p:cNvSpPr/>
          <p:nvPr/>
        </p:nvSpPr>
        <p:spPr>
          <a:xfrm>
            <a:off x="34574" y="4416930"/>
            <a:ext cx="985957" cy="1846420"/>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3"/>
          <p:cNvSpPr/>
          <p:nvPr/>
        </p:nvSpPr>
        <p:spPr>
          <a:xfrm>
            <a:off x="400140" y="5068737"/>
            <a:ext cx="600612" cy="276033"/>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3"/>
          <p:cNvSpPr/>
          <p:nvPr/>
        </p:nvSpPr>
        <p:spPr>
          <a:xfrm>
            <a:off x="217427" y="5173057"/>
            <a:ext cx="631298" cy="368510"/>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3"/>
          <p:cNvSpPr/>
          <p:nvPr/>
        </p:nvSpPr>
        <p:spPr>
          <a:xfrm>
            <a:off x="80928" y="4698880"/>
            <a:ext cx="341835" cy="644915"/>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3"/>
          <p:cNvSpPr/>
          <p:nvPr/>
        </p:nvSpPr>
        <p:spPr>
          <a:xfrm>
            <a:off x="220318" y="4838084"/>
            <a:ext cx="143356" cy="738652"/>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3"/>
          <p:cNvSpPr/>
          <p:nvPr/>
        </p:nvSpPr>
        <p:spPr>
          <a:xfrm>
            <a:off x="370527" y="4490472"/>
            <a:ext cx="335539" cy="597628"/>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3"/>
          <p:cNvSpPr/>
          <p:nvPr/>
        </p:nvSpPr>
        <p:spPr>
          <a:xfrm>
            <a:off x="365957" y="4624219"/>
            <a:ext cx="164808" cy="667160"/>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3"/>
          <p:cNvSpPr/>
          <p:nvPr/>
        </p:nvSpPr>
        <p:spPr>
          <a:xfrm>
            <a:off x="648748" y="4668941"/>
            <a:ext cx="638387" cy="236673"/>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3"/>
          <p:cNvSpPr/>
          <p:nvPr/>
        </p:nvSpPr>
        <p:spPr>
          <a:xfrm>
            <a:off x="465148" y="4773309"/>
            <a:ext cx="586528" cy="287831"/>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3"/>
          <p:cNvSpPr/>
          <p:nvPr/>
        </p:nvSpPr>
        <p:spPr>
          <a:xfrm>
            <a:off x="699066" y="4445796"/>
            <a:ext cx="117520" cy="226646"/>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3"/>
          <p:cNvSpPr/>
          <p:nvPr/>
        </p:nvSpPr>
        <p:spPr>
          <a:xfrm>
            <a:off x="705921" y="4494669"/>
            <a:ext cx="53910" cy="254347"/>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3"/>
          <p:cNvSpPr/>
          <p:nvPr/>
        </p:nvSpPr>
        <p:spPr>
          <a:xfrm>
            <a:off x="201957" y="3392341"/>
            <a:ext cx="305366" cy="338430"/>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3"/>
          <p:cNvSpPr/>
          <p:nvPr/>
        </p:nvSpPr>
        <p:spPr>
          <a:xfrm>
            <a:off x="-846290" y="1666688"/>
            <a:ext cx="1203043" cy="1955499"/>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3"/>
          <p:cNvSpPr/>
          <p:nvPr/>
        </p:nvSpPr>
        <p:spPr>
          <a:xfrm>
            <a:off x="-386242" y="2534784"/>
            <a:ext cx="390801" cy="625282"/>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3"/>
          <p:cNvSpPr/>
          <p:nvPr/>
        </p:nvSpPr>
        <p:spPr>
          <a:xfrm>
            <a:off x="-227918" y="2290234"/>
            <a:ext cx="288997" cy="746113"/>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3"/>
          <p:cNvSpPr/>
          <p:nvPr/>
        </p:nvSpPr>
        <p:spPr>
          <a:xfrm>
            <a:off x="-55698" y="2438950"/>
            <a:ext cx="718832" cy="35046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3"/>
          <p:cNvSpPr/>
          <p:nvPr/>
        </p:nvSpPr>
        <p:spPr>
          <a:xfrm>
            <a:off x="-255200" y="2258756"/>
            <a:ext cx="712070" cy="410108"/>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3"/>
          <p:cNvSpPr/>
          <p:nvPr/>
        </p:nvSpPr>
        <p:spPr>
          <a:xfrm>
            <a:off x="89568" y="2725891"/>
            <a:ext cx="598327" cy="44839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3"/>
          <p:cNvSpPr/>
          <p:nvPr/>
        </p:nvSpPr>
        <p:spPr>
          <a:xfrm>
            <a:off x="-97576" y="2532965"/>
            <a:ext cx="582564" cy="521752"/>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3"/>
          <p:cNvSpPr/>
          <p:nvPr/>
        </p:nvSpPr>
        <p:spPr>
          <a:xfrm>
            <a:off x="-133064" y="3016609"/>
            <a:ext cx="359136" cy="545629"/>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3"/>
          <p:cNvSpPr/>
          <p:nvPr/>
        </p:nvSpPr>
        <p:spPr>
          <a:xfrm>
            <a:off x="2175" y="2791505"/>
            <a:ext cx="173762" cy="659326"/>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p:nvPr/>
        </p:nvSpPr>
        <p:spPr>
          <a:xfrm>
            <a:off x="288836" y="3244417"/>
            <a:ext cx="221097" cy="183649"/>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3"/>
          <p:cNvSpPr/>
          <p:nvPr/>
        </p:nvSpPr>
        <p:spPr>
          <a:xfrm>
            <a:off x="201723" y="3165279"/>
            <a:ext cx="232196" cy="208179"/>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3"/>
          <p:cNvSpPr/>
          <p:nvPr/>
        </p:nvSpPr>
        <p:spPr>
          <a:xfrm>
            <a:off x="-535857" y="5049057"/>
            <a:ext cx="587135" cy="604856"/>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296203" y="5199825"/>
            <a:ext cx="219604" cy="683996"/>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952022" y="3771092"/>
            <a:ext cx="608260" cy="49386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a:off x="-751961" y="3909316"/>
            <a:ext cx="604856" cy="111178"/>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361852" y="1894822"/>
            <a:ext cx="663942" cy="56479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607802" y="1820907"/>
            <a:ext cx="661657" cy="44377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9084336" y="-517633"/>
            <a:ext cx="668763" cy="596528"/>
          </a:xfrm>
          <a:custGeom>
            <a:rect b="b" l="l" r="r" t="t"/>
            <a:pathLst>
              <a:path extrusionOk="0" h="14782" w="16572">
                <a:moveTo>
                  <a:pt x="15146" y="0"/>
                </a:moveTo>
                <a:lnTo>
                  <a:pt x="15146" y="0"/>
                </a:lnTo>
                <a:cubicBezTo>
                  <a:pt x="14187" y="1138"/>
                  <a:pt x="12944" y="1461"/>
                  <a:pt x="11577" y="1461"/>
                </a:cubicBezTo>
                <a:cubicBezTo>
                  <a:pt x="9784" y="1461"/>
                  <a:pt x="7777" y="906"/>
                  <a:pt x="5912" y="906"/>
                </a:cubicBezTo>
                <a:cubicBezTo>
                  <a:pt x="4711" y="906"/>
                  <a:pt x="3569" y="1137"/>
                  <a:pt x="2582" y="1893"/>
                </a:cubicBezTo>
                <a:cubicBezTo>
                  <a:pt x="0" y="3848"/>
                  <a:pt x="566" y="8679"/>
                  <a:pt x="1942" y="11101"/>
                </a:cubicBezTo>
                <a:cubicBezTo>
                  <a:pt x="3140" y="13187"/>
                  <a:pt x="5536" y="14781"/>
                  <a:pt x="8011" y="14781"/>
                </a:cubicBezTo>
                <a:cubicBezTo>
                  <a:pt x="9168" y="14781"/>
                  <a:pt x="10343" y="14432"/>
                  <a:pt x="11421" y="13621"/>
                </a:cubicBezTo>
                <a:cubicBezTo>
                  <a:pt x="16572" y="9688"/>
                  <a:pt x="12195" y="3504"/>
                  <a:pt x="15146"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9292162" y="-742370"/>
            <a:ext cx="578005" cy="590878"/>
          </a:xfrm>
          <a:custGeom>
            <a:rect b="b" l="l" r="r" t="t"/>
            <a:pathLst>
              <a:path extrusionOk="0" h="14642" w="14323">
                <a:moveTo>
                  <a:pt x="13290" y="0"/>
                </a:moveTo>
                <a:cubicBezTo>
                  <a:pt x="9910" y="5741"/>
                  <a:pt x="5386" y="10720"/>
                  <a:pt x="1" y="14642"/>
                </a:cubicBezTo>
                <a:cubicBezTo>
                  <a:pt x="5681" y="11003"/>
                  <a:pt x="10549" y="6245"/>
                  <a:pt x="14323" y="652"/>
                </a:cubicBezTo>
                <a:lnTo>
                  <a:pt x="13290"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90" name="Google Shape;690;p13"/>
          <p:cNvSpPr txBox="1"/>
          <p:nvPr>
            <p:ph idx="2" type="title"/>
          </p:nvPr>
        </p:nvSpPr>
        <p:spPr>
          <a:xfrm>
            <a:off x="1868764" y="1314538"/>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1" name="Google Shape;691;p13"/>
          <p:cNvSpPr txBox="1"/>
          <p:nvPr>
            <p:ph idx="1" type="subTitle"/>
          </p:nvPr>
        </p:nvSpPr>
        <p:spPr>
          <a:xfrm>
            <a:off x="1868765" y="1736943"/>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2" name="Google Shape;692;p13"/>
          <p:cNvSpPr txBox="1"/>
          <p:nvPr>
            <p:ph idx="3" type="title"/>
          </p:nvPr>
        </p:nvSpPr>
        <p:spPr>
          <a:xfrm>
            <a:off x="1868775" y="2437422"/>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3" name="Google Shape;693;p13"/>
          <p:cNvSpPr txBox="1"/>
          <p:nvPr>
            <p:ph idx="4" type="subTitle"/>
          </p:nvPr>
        </p:nvSpPr>
        <p:spPr>
          <a:xfrm>
            <a:off x="1868765" y="2859828"/>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4" name="Google Shape;694;p13"/>
          <p:cNvSpPr txBox="1"/>
          <p:nvPr>
            <p:ph idx="5" type="title"/>
          </p:nvPr>
        </p:nvSpPr>
        <p:spPr>
          <a:xfrm>
            <a:off x="5694175" y="1314538"/>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5" name="Google Shape;695;p13"/>
          <p:cNvSpPr txBox="1"/>
          <p:nvPr>
            <p:ph idx="6" type="subTitle"/>
          </p:nvPr>
        </p:nvSpPr>
        <p:spPr>
          <a:xfrm>
            <a:off x="5694175" y="1735037"/>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6" name="Google Shape;696;p13"/>
          <p:cNvSpPr txBox="1"/>
          <p:nvPr>
            <p:ph idx="7" type="title"/>
          </p:nvPr>
        </p:nvSpPr>
        <p:spPr>
          <a:xfrm>
            <a:off x="5694175" y="2437422"/>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7" name="Google Shape;697;p13"/>
          <p:cNvSpPr txBox="1"/>
          <p:nvPr>
            <p:ph idx="8" type="subTitle"/>
          </p:nvPr>
        </p:nvSpPr>
        <p:spPr>
          <a:xfrm>
            <a:off x="5694175" y="2859826"/>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8" name="Google Shape;698;p13"/>
          <p:cNvSpPr txBox="1"/>
          <p:nvPr>
            <p:ph idx="9" type="title"/>
          </p:nvPr>
        </p:nvSpPr>
        <p:spPr>
          <a:xfrm>
            <a:off x="5694175" y="3570918"/>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9" name="Google Shape;699;p13"/>
          <p:cNvSpPr txBox="1"/>
          <p:nvPr>
            <p:ph idx="13" type="subTitle"/>
          </p:nvPr>
        </p:nvSpPr>
        <p:spPr>
          <a:xfrm>
            <a:off x="5694175" y="3982640"/>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0" name="Google Shape;700;p13"/>
          <p:cNvSpPr txBox="1"/>
          <p:nvPr>
            <p:ph hasCustomPrompt="1" idx="14" type="title"/>
          </p:nvPr>
        </p:nvSpPr>
        <p:spPr>
          <a:xfrm>
            <a:off x="1091525" y="1388638"/>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1" name="Google Shape;701;p13"/>
          <p:cNvSpPr txBox="1"/>
          <p:nvPr>
            <p:ph hasCustomPrompt="1" idx="15" type="title"/>
          </p:nvPr>
        </p:nvSpPr>
        <p:spPr>
          <a:xfrm>
            <a:off x="1091525" y="2511522"/>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2" name="Google Shape;702;p13"/>
          <p:cNvSpPr txBox="1"/>
          <p:nvPr>
            <p:ph hasCustomPrompt="1" idx="16" type="title"/>
          </p:nvPr>
        </p:nvSpPr>
        <p:spPr>
          <a:xfrm>
            <a:off x="1091525" y="3634332"/>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3" name="Google Shape;703;p13"/>
          <p:cNvSpPr txBox="1"/>
          <p:nvPr>
            <p:ph hasCustomPrompt="1" idx="17" type="title"/>
          </p:nvPr>
        </p:nvSpPr>
        <p:spPr>
          <a:xfrm>
            <a:off x="4896069" y="1388638"/>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4" name="Google Shape;704;p13"/>
          <p:cNvSpPr txBox="1"/>
          <p:nvPr>
            <p:ph hasCustomPrompt="1" idx="18" type="title"/>
          </p:nvPr>
        </p:nvSpPr>
        <p:spPr>
          <a:xfrm>
            <a:off x="4896069" y="2511522"/>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5" name="Google Shape;705;p13"/>
          <p:cNvSpPr txBox="1"/>
          <p:nvPr>
            <p:ph hasCustomPrompt="1" idx="19" type="title"/>
          </p:nvPr>
        </p:nvSpPr>
        <p:spPr>
          <a:xfrm>
            <a:off x="4896069" y="3634332"/>
            <a:ext cx="601200" cy="3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000"/>
              <a:buNone/>
              <a:defRPr sz="3000">
                <a:solidFill>
                  <a:srgbClr val="FDDFAB"/>
                </a:solidFill>
              </a:defRPr>
            </a:lvl1pPr>
            <a:lvl2pPr lvl="1"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2pPr>
            <a:lvl3pPr lvl="2"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3pPr>
            <a:lvl4pPr lvl="3"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4pPr>
            <a:lvl5pPr lvl="4"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5pPr>
            <a:lvl6pPr lvl="5"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6pPr>
            <a:lvl7pPr lvl="6"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7pPr>
            <a:lvl8pPr lvl="7"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8pPr>
            <a:lvl9pPr lvl="8" rtl="0" algn="ctr">
              <a:spcBef>
                <a:spcPts val="0"/>
              </a:spcBef>
              <a:spcAft>
                <a:spcPts val="0"/>
              </a:spcAft>
              <a:buClr>
                <a:schemeClr val="accent4"/>
              </a:buClr>
              <a:buSzPts val="2000"/>
              <a:buFont typeface="Raleway"/>
              <a:buNone/>
              <a:defRPr b="1" sz="2000">
                <a:solidFill>
                  <a:schemeClr val="accent4"/>
                </a:solidFill>
                <a:latin typeface="Raleway"/>
                <a:ea typeface="Raleway"/>
                <a:cs typeface="Raleway"/>
                <a:sym typeface="Raleway"/>
              </a:defRPr>
            </a:lvl9pPr>
          </a:lstStyle>
          <a:p>
            <a:r>
              <a:t>xx%</a:t>
            </a:r>
          </a:p>
        </p:txBody>
      </p:sp>
      <p:sp>
        <p:nvSpPr>
          <p:cNvPr id="706" name="Google Shape;706;p13"/>
          <p:cNvSpPr txBox="1"/>
          <p:nvPr>
            <p:ph idx="20" type="title"/>
          </p:nvPr>
        </p:nvSpPr>
        <p:spPr>
          <a:xfrm>
            <a:off x="1868764" y="3560232"/>
            <a:ext cx="23583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500">
                <a:solidFill>
                  <a:srgbClr val="FDDFAB"/>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07" name="Google Shape;707;p13"/>
          <p:cNvSpPr txBox="1"/>
          <p:nvPr>
            <p:ph idx="21" type="subTitle"/>
          </p:nvPr>
        </p:nvSpPr>
        <p:spPr>
          <a:xfrm>
            <a:off x="1868765" y="3982639"/>
            <a:ext cx="2358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7">
    <p:spTree>
      <p:nvGrpSpPr>
        <p:cNvPr id="708" name="Shape 708"/>
        <p:cNvGrpSpPr/>
        <p:nvPr/>
      </p:nvGrpSpPr>
      <p:grpSpPr>
        <a:xfrm>
          <a:off x="0" y="0"/>
          <a:ext cx="0" cy="0"/>
          <a:chOff x="0" y="0"/>
          <a:chExt cx="0" cy="0"/>
        </a:xfrm>
      </p:grpSpPr>
      <p:sp>
        <p:nvSpPr>
          <p:cNvPr id="709" name="Google Shape;709;p14"/>
          <p:cNvSpPr/>
          <p:nvPr/>
        </p:nvSpPr>
        <p:spPr>
          <a:xfrm>
            <a:off x="2328750" y="390450"/>
            <a:ext cx="71964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4"/>
          <p:cNvSpPr txBox="1"/>
          <p:nvPr>
            <p:ph type="title"/>
          </p:nvPr>
        </p:nvSpPr>
        <p:spPr>
          <a:xfrm rot="237">
            <a:off x="3619050" y="24570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11" name="Google Shape;711;p14"/>
          <p:cNvSpPr txBox="1"/>
          <p:nvPr>
            <p:ph hasCustomPrompt="1" idx="2" type="title"/>
          </p:nvPr>
        </p:nvSpPr>
        <p:spPr>
          <a:xfrm>
            <a:off x="4870650" y="11460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712" name="Google Shape;712;p14"/>
          <p:cNvSpPr txBox="1"/>
          <p:nvPr>
            <p:ph idx="1" type="subTitle"/>
          </p:nvPr>
        </p:nvSpPr>
        <p:spPr>
          <a:xfrm>
            <a:off x="4658600" y="33136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713" name="Google Shape;713;p14"/>
          <p:cNvGrpSpPr/>
          <p:nvPr/>
        </p:nvGrpSpPr>
        <p:grpSpPr>
          <a:xfrm>
            <a:off x="-1177805" y="-698063"/>
            <a:ext cx="5691696" cy="6705725"/>
            <a:chOff x="-2778005" y="-698063"/>
            <a:chExt cx="5691696" cy="6705725"/>
          </a:xfrm>
        </p:grpSpPr>
        <p:sp>
          <p:nvSpPr>
            <p:cNvPr id="714" name="Google Shape;714;p14"/>
            <p:cNvSpPr/>
            <p:nvPr/>
          </p:nvSpPr>
          <p:spPr>
            <a:xfrm>
              <a:off x="-892098" y="25784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4"/>
            <p:cNvSpPr/>
            <p:nvPr/>
          </p:nvSpPr>
          <p:spPr>
            <a:xfrm>
              <a:off x="-892098" y="25784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4"/>
            <p:cNvSpPr/>
            <p:nvPr/>
          </p:nvSpPr>
          <p:spPr>
            <a:xfrm>
              <a:off x="-1043028" y="25936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4"/>
            <p:cNvSpPr/>
            <p:nvPr/>
          </p:nvSpPr>
          <p:spPr>
            <a:xfrm>
              <a:off x="-1061443" y="38638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4"/>
            <p:cNvSpPr/>
            <p:nvPr/>
          </p:nvSpPr>
          <p:spPr>
            <a:xfrm>
              <a:off x="-1056336" y="38638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4"/>
            <p:cNvSpPr/>
            <p:nvPr/>
          </p:nvSpPr>
          <p:spPr>
            <a:xfrm>
              <a:off x="-677153" y="39151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4"/>
            <p:cNvSpPr/>
            <p:nvPr/>
          </p:nvSpPr>
          <p:spPr>
            <a:xfrm>
              <a:off x="274028" y="-586490"/>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4"/>
            <p:cNvSpPr/>
            <p:nvPr/>
          </p:nvSpPr>
          <p:spPr>
            <a:xfrm>
              <a:off x="274028" y="-643901"/>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4"/>
            <p:cNvSpPr/>
            <p:nvPr/>
          </p:nvSpPr>
          <p:spPr>
            <a:xfrm>
              <a:off x="139604" y="-69806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4"/>
            <p:cNvSpPr/>
            <p:nvPr/>
          </p:nvSpPr>
          <p:spPr>
            <a:xfrm>
              <a:off x="-105413" y="38634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4"/>
            <p:cNvSpPr/>
            <p:nvPr/>
          </p:nvSpPr>
          <p:spPr>
            <a:xfrm>
              <a:off x="-318242" y="39955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4"/>
            <p:cNvSpPr/>
            <p:nvPr/>
          </p:nvSpPr>
          <p:spPr>
            <a:xfrm>
              <a:off x="-2429256" y="932512"/>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4"/>
            <p:cNvSpPr/>
            <p:nvPr/>
          </p:nvSpPr>
          <p:spPr>
            <a:xfrm>
              <a:off x="-2778005" y="1151015"/>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4"/>
            <p:cNvSpPr/>
            <p:nvPr/>
          </p:nvSpPr>
          <p:spPr>
            <a:xfrm>
              <a:off x="1064530" y="30615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4"/>
            <p:cNvSpPr/>
            <p:nvPr/>
          </p:nvSpPr>
          <p:spPr>
            <a:xfrm>
              <a:off x="171946" y="31735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4"/>
            <p:cNvSpPr/>
            <p:nvPr/>
          </p:nvSpPr>
          <p:spPr>
            <a:xfrm>
              <a:off x="576301" y="38944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4"/>
            <p:cNvSpPr/>
            <p:nvPr/>
          </p:nvSpPr>
          <p:spPr>
            <a:xfrm>
              <a:off x="374201" y="40098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4"/>
            <p:cNvSpPr/>
            <p:nvPr/>
          </p:nvSpPr>
          <p:spPr>
            <a:xfrm>
              <a:off x="223219" y="34853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4"/>
            <p:cNvSpPr/>
            <p:nvPr/>
          </p:nvSpPr>
          <p:spPr>
            <a:xfrm>
              <a:off x="377399" y="36393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4"/>
            <p:cNvSpPr/>
            <p:nvPr/>
          </p:nvSpPr>
          <p:spPr>
            <a:xfrm>
              <a:off x="543547" y="32548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4"/>
            <p:cNvSpPr/>
            <p:nvPr/>
          </p:nvSpPr>
          <p:spPr>
            <a:xfrm>
              <a:off x="538491" y="34027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4"/>
            <p:cNvSpPr/>
            <p:nvPr/>
          </p:nvSpPr>
          <p:spPr>
            <a:xfrm>
              <a:off x="851288" y="34522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4"/>
            <p:cNvSpPr/>
            <p:nvPr/>
          </p:nvSpPr>
          <p:spPr>
            <a:xfrm>
              <a:off x="648207" y="35677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4"/>
            <p:cNvSpPr/>
            <p:nvPr/>
          </p:nvSpPr>
          <p:spPr>
            <a:xfrm>
              <a:off x="906945" y="32054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4"/>
            <p:cNvSpPr/>
            <p:nvPr/>
          </p:nvSpPr>
          <p:spPr>
            <a:xfrm>
              <a:off x="914528" y="32595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4"/>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4"/>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4"/>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4"/>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4"/>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4"/>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4"/>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4"/>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4"/>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4"/>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4"/>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4"/>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4"/>
            <p:cNvSpPr/>
            <p:nvPr/>
          </p:nvSpPr>
          <p:spPr>
            <a:xfrm>
              <a:off x="585689" y="1964007"/>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4"/>
            <p:cNvSpPr/>
            <p:nvPr/>
          </p:nvSpPr>
          <p:spPr>
            <a:xfrm>
              <a:off x="-573782" y="55248"/>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4"/>
            <p:cNvSpPr/>
            <p:nvPr/>
          </p:nvSpPr>
          <p:spPr>
            <a:xfrm>
              <a:off x="-64921" y="1015456"/>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4"/>
            <p:cNvSpPr/>
            <p:nvPr/>
          </p:nvSpPr>
          <p:spPr>
            <a:xfrm>
              <a:off x="110202" y="74495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4"/>
            <p:cNvSpPr/>
            <p:nvPr/>
          </p:nvSpPr>
          <p:spPr>
            <a:xfrm>
              <a:off x="300696" y="909454"/>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a:off x="80026" y="710140"/>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a:off x="461376" y="1226841"/>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4"/>
            <p:cNvSpPr/>
            <p:nvPr/>
          </p:nvSpPr>
          <p:spPr>
            <a:xfrm>
              <a:off x="254375" y="1013445"/>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4"/>
            <p:cNvSpPr/>
            <p:nvPr/>
          </p:nvSpPr>
          <p:spPr>
            <a:xfrm>
              <a:off x="215121" y="1548407"/>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4"/>
            <p:cNvSpPr/>
            <p:nvPr/>
          </p:nvSpPr>
          <p:spPr>
            <a:xfrm>
              <a:off x="364710" y="1299418"/>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4"/>
            <p:cNvSpPr/>
            <p:nvPr/>
          </p:nvSpPr>
          <p:spPr>
            <a:xfrm>
              <a:off x="681788" y="1800387"/>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4"/>
            <p:cNvSpPr/>
            <p:nvPr/>
          </p:nvSpPr>
          <p:spPr>
            <a:xfrm>
              <a:off x="585431" y="1712852"/>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4"/>
            <p:cNvSpPr/>
            <p:nvPr/>
          </p:nvSpPr>
          <p:spPr>
            <a:xfrm>
              <a:off x="-459011" y="38727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4"/>
            <p:cNvSpPr/>
            <p:nvPr/>
          </p:nvSpPr>
          <p:spPr>
            <a:xfrm>
              <a:off x="-193928" y="40394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4"/>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4"/>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4"/>
            <p:cNvSpPr/>
            <p:nvPr/>
          </p:nvSpPr>
          <p:spPr>
            <a:xfrm>
              <a:off x="-919333" y="24591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4"/>
            <p:cNvSpPr/>
            <p:nvPr/>
          </p:nvSpPr>
          <p:spPr>
            <a:xfrm>
              <a:off x="-698044" y="26120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4"/>
            <p:cNvSpPr/>
            <p:nvPr/>
          </p:nvSpPr>
          <p:spPr>
            <a:xfrm>
              <a:off x="-37943" y="307590"/>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4"/>
            <p:cNvSpPr/>
            <p:nvPr/>
          </p:nvSpPr>
          <p:spPr>
            <a:xfrm>
              <a:off x="-309989" y="225831"/>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4"/>
            <p:cNvSpPr/>
            <p:nvPr/>
          </p:nvSpPr>
          <p:spPr>
            <a:xfrm>
              <a:off x="-562382" y="73056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4"/>
            <p:cNvSpPr/>
            <p:nvPr/>
          </p:nvSpPr>
          <p:spPr>
            <a:xfrm>
              <a:off x="-334078" y="917037"/>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4"/>
            <p:cNvSpPr/>
            <p:nvPr/>
          </p:nvSpPr>
          <p:spPr>
            <a:xfrm>
              <a:off x="-1088679" y="38921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4"/>
            <p:cNvSpPr/>
            <p:nvPr/>
          </p:nvSpPr>
          <p:spPr>
            <a:xfrm>
              <a:off x="-950902" y="39405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8">
    <p:spTree>
      <p:nvGrpSpPr>
        <p:cNvPr id="775" name="Shape 775"/>
        <p:cNvGrpSpPr/>
        <p:nvPr/>
      </p:nvGrpSpPr>
      <p:grpSpPr>
        <a:xfrm>
          <a:off x="0" y="0"/>
          <a:ext cx="0" cy="0"/>
          <a:chOff x="0" y="0"/>
          <a:chExt cx="0" cy="0"/>
        </a:xfrm>
      </p:grpSpPr>
      <p:sp>
        <p:nvSpPr>
          <p:cNvPr id="776" name="Google Shape;776;p15"/>
          <p:cNvSpPr/>
          <p:nvPr/>
        </p:nvSpPr>
        <p:spPr>
          <a:xfrm>
            <a:off x="1057200" y="-447750"/>
            <a:ext cx="70296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5"/>
          <p:cNvSpPr txBox="1"/>
          <p:nvPr>
            <p:ph type="title"/>
          </p:nvPr>
        </p:nvSpPr>
        <p:spPr>
          <a:xfrm rot="237">
            <a:off x="2399850" y="19236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78" name="Google Shape;778;p15"/>
          <p:cNvSpPr txBox="1"/>
          <p:nvPr>
            <p:ph hasCustomPrompt="1" idx="2" type="title"/>
          </p:nvPr>
        </p:nvSpPr>
        <p:spPr>
          <a:xfrm>
            <a:off x="3651450" y="6126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779" name="Google Shape;779;p15"/>
          <p:cNvSpPr txBox="1"/>
          <p:nvPr>
            <p:ph idx="1" type="subTitle"/>
          </p:nvPr>
        </p:nvSpPr>
        <p:spPr>
          <a:xfrm>
            <a:off x="3439400" y="27802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0" name="Google Shape;780;p15"/>
          <p:cNvSpPr/>
          <p:nvPr/>
        </p:nvSpPr>
        <p:spPr>
          <a:xfrm rot="-5400000">
            <a:off x="7396774" y="5377212"/>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5"/>
          <p:cNvSpPr/>
          <p:nvPr/>
        </p:nvSpPr>
        <p:spPr>
          <a:xfrm rot="-5400000">
            <a:off x="7571974" y="5332619"/>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 name="Google Shape;782;p15"/>
          <p:cNvGrpSpPr/>
          <p:nvPr/>
        </p:nvGrpSpPr>
        <p:grpSpPr>
          <a:xfrm>
            <a:off x="-304858" y="2942517"/>
            <a:ext cx="9677525" cy="4882180"/>
            <a:chOff x="-304858" y="2942517"/>
            <a:chExt cx="9677525" cy="4882180"/>
          </a:xfrm>
        </p:grpSpPr>
        <p:sp>
          <p:nvSpPr>
            <p:cNvPr id="783" name="Google Shape;783;p15"/>
            <p:cNvSpPr/>
            <p:nvPr/>
          </p:nvSpPr>
          <p:spPr>
            <a:xfrm flipH="1" rot="5400000">
              <a:off x="2570488" y="4276328"/>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5"/>
            <p:cNvSpPr/>
            <p:nvPr/>
          </p:nvSpPr>
          <p:spPr>
            <a:xfrm flipH="1" rot="5400000">
              <a:off x="2640746" y="4346586"/>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5"/>
            <p:cNvSpPr/>
            <p:nvPr/>
          </p:nvSpPr>
          <p:spPr>
            <a:xfrm flipH="1" rot="5400000">
              <a:off x="2497101" y="4373737"/>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5"/>
            <p:cNvSpPr/>
            <p:nvPr/>
          </p:nvSpPr>
          <p:spPr>
            <a:xfrm rot="-5400000">
              <a:off x="2666515" y="4254710"/>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5"/>
            <p:cNvSpPr/>
            <p:nvPr/>
          </p:nvSpPr>
          <p:spPr>
            <a:xfrm rot="-5400000">
              <a:off x="2608057" y="4246727"/>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5"/>
            <p:cNvSpPr/>
            <p:nvPr/>
          </p:nvSpPr>
          <p:spPr>
            <a:xfrm>
              <a:off x="5648660" y="3655150"/>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5"/>
            <p:cNvSpPr/>
            <p:nvPr/>
          </p:nvSpPr>
          <p:spPr>
            <a:xfrm>
              <a:off x="5725513" y="3655150"/>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5"/>
            <p:cNvSpPr/>
            <p:nvPr/>
          </p:nvSpPr>
          <p:spPr>
            <a:xfrm>
              <a:off x="5843886" y="3750308"/>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 name="Google Shape;791;p15"/>
            <p:cNvGrpSpPr/>
            <p:nvPr/>
          </p:nvGrpSpPr>
          <p:grpSpPr>
            <a:xfrm rot="379260">
              <a:off x="4848272" y="3805047"/>
              <a:ext cx="1223006" cy="1624352"/>
              <a:chOff x="6776872" y="4563689"/>
              <a:chExt cx="843151" cy="1119843"/>
            </a:xfrm>
          </p:grpSpPr>
          <p:sp>
            <p:nvSpPr>
              <p:cNvPr id="792" name="Google Shape;792;p15"/>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5"/>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15"/>
            <p:cNvGrpSpPr/>
            <p:nvPr/>
          </p:nvGrpSpPr>
          <p:grpSpPr>
            <a:xfrm>
              <a:off x="4198359" y="4165474"/>
              <a:ext cx="1213996" cy="1307663"/>
              <a:chOff x="3893559" y="4165474"/>
              <a:chExt cx="1213996" cy="1307663"/>
            </a:xfrm>
          </p:grpSpPr>
          <p:sp>
            <p:nvSpPr>
              <p:cNvPr id="795" name="Google Shape;795;p15"/>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5"/>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 name="Google Shape;797;p15"/>
            <p:cNvSpPr/>
            <p:nvPr/>
          </p:nvSpPr>
          <p:spPr>
            <a:xfrm rot="-5400000">
              <a:off x="7184125" y="4185527"/>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5"/>
            <p:cNvSpPr/>
            <p:nvPr/>
          </p:nvSpPr>
          <p:spPr>
            <a:xfrm rot="-5400000">
              <a:off x="7260235" y="4256530"/>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5"/>
            <p:cNvSpPr/>
            <p:nvPr/>
          </p:nvSpPr>
          <p:spPr>
            <a:xfrm rot="-5400000">
              <a:off x="7525937" y="4025750"/>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5"/>
            <p:cNvSpPr/>
            <p:nvPr/>
          </p:nvSpPr>
          <p:spPr>
            <a:xfrm rot="-5400000">
              <a:off x="-93395" y="2842628"/>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5"/>
            <p:cNvSpPr/>
            <p:nvPr/>
          </p:nvSpPr>
          <p:spPr>
            <a:xfrm rot="-5400000">
              <a:off x="-90713" y="2845310"/>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5"/>
            <p:cNvSpPr/>
            <p:nvPr/>
          </p:nvSpPr>
          <p:spPr>
            <a:xfrm rot="-5400000">
              <a:off x="-174895" y="301099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5"/>
            <p:cNvSpPr/>
            <p:nvPr/>
          </p:nvSpPr>
          <p:spPr>
            <a:xfrm rot="-5400000">
              <a:off x="7400591" y="3027629"/>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5"/>
            <p:cNvSpPr/>
            <p:nvPr/>
          </p:nvSpPr>
          <p:spPr>
            <a:xfrm rot="-5400000">
              <a:off x="7397419" y="3306819"/>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5"/>
            <p:cNvSpPr/>
            <p:nvPr/>
          </p:nvSpPr>
          <p:spPr>
            <a:xfrm rot="-5400000">
              <a:off x="356972" y="4971489"/>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5"/>
            <p:cNvSpPr/>
            <p:nvPr/>
          </p:nvSpPr>
          <p:spPr>
            <a:xfrm rot="-5400000">
              <a:off x="428413" y="5488346"/>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 name="Google Shape;807;p15"/>
            <p:cNvGrpSpPr/>
            <p:nvPr/>
          </p:nvGrpSpPr>
          <p:grpSpPr>
            <a:xfrm>
              <a:off x="6426584" y="3336892"/>
              <a:ext cx="2154240" cy="1385454"/>
              <a:chOff x="3454784" y="3489292"/>
              <a:chExt cx="2154240" cy="1385454"/>
            </a:xfrm>
          </p:grpSpPr>
          <p:sp>
            <p:nvSpPr>
              <p:cNvPr id="808" name="Google Shape;808;p15"/>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5"/>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5"/>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5"/>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5"/>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5"/>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5"/>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5"/>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5"/>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5"/>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5"/>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5"/>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 name="Google Shape;820;p15"/>
            <p:cNvSpPr/>
            <p:nvPr/>
          </p:nvSpPr>
          <p:spPr>
            <a:xfrm rot="-5400000">
              <a:off x="2375498" y="4104955"/>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5"/>
            <p:cNvSpPr/>
            <p:nvPr/>
          </p:nvSpPr>
          <p:spPr>
            <a:xfrm rot="-5400000">
              <a:off x="864595" y="3873659"/>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5"/>
            <p:cNvSpPr/>
            <p:nvPr/>
          </p:nvSpPr>
          <p:spPr>
            <a:xfrm rot="-5400000">
              <a:off x="1538340" y="4549673"/>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5"/>
            <p:cNvSpPr/>
            <p:nvPr/>
          </p:nvSpPr>
          <p:spPr>
            <a:xfrm rot="-5400000">
              <a:off x="1390969" y="436402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5"/>
            <p:cNvSpPr/>
            <p:nvPr/>
          </p:nvSpPr>
          <p:spPr>
            <a:xfrm rot="-5400000">
              <a:off x="1098934" y="4154629"/>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5"/>
            <p:cNvSpPr/>
            <p:nvPr/>
          </p:nvSpPr>
          <p:spPr>
            <a:xfrm rot="-5400000">
              <a:off x="936346" y="4346051"/>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5"/>
            <p:cNvSpPr/>
            <p:nvPr/>
          </p:nvSpPr>
          <p:spPr>
            <a:xfrm rot="-5400000">
              <a:off x="1537128" y="4006432"/>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5"/>
            <p:cNvSpPr/>
            <p:nvPr/>
          </p:nvSpPr>
          <p:spPr>
            <a:xfrm rot="-5400000">
              <a:off x="1373018" y="4181580"/>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5"/>
            <p:cNvSpPr/>
            <p:nvPr/>
          </p:nvSpPr>
          <p:spPr>
            <a:xfrm rot="-5400000">
              <a:off x="2044751" y="4331195"/>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5"/>
            <p:cNvSpPr/>
            <p:nvPr/>
          </p:nvSpPr>
          <p:spPr>
            <a:xfrm rot="-5400000">
              <a:off x="1961162" y="4221247"/>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5"/>
            <p:cNvSpPr/>
            <p:nvPr/>
          </p:nvSpPr>
          <p:spPr>
            <a:xfrm rot="-5400000">
              <a:off x="2172882" y="4141062"/>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5"/>
            <p:cNvSpPr/>
            <p:nvPr/>
          </p:nvSpPr>
          <p:spPr>
            <a:xfrm rot="-5400000">
              <a:off x="2092774" y="4217714"/>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5"/>
            <p:cNvSpPr/>
            <p:nvPr/>
          </p:nvSpPr>
          <p:spPr>
            <a:xfrm rot="-5400000">
              <a:off x="7247520" y="4694079"/>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5"/>
            <p:cNvSpPr/>
            <p:nvPr/>
          </p:nvSpPr>
          <p:spPr>
            <a:xfrm rot="-5400000">
              <a:off x="7661315" y="4588489"/>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5"/>
            <p:cNvSpPr/>
            <p:nvPr/>
          </p:nvSpPr>
          <p:spPr>
            <a:xfrm rot="-5400000">
              <a:off x="645963" y="4405087"/>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5"/>
            <p:cNvSpPr/>
            <p:nvPr/>
          </p:nvSpPr>
          <p:spPr>
            <a:xfrm rot="-5400000">
              <a:off x="498540" y="4745326"/>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5"/>
            <p:cNvSpPr/>
            <p:nvPr/>
          </p:nvSpPr>
          <p:spPr>
            <a:xfrm rot="-5400000">
              <a:off x="1123333" y="497628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5"/>
            <p:cNvSpPr/>
            <p:nvPr/>
          </p:nvSpPr>
          <p:spPr>
            <a:xfrm rot="-5400000">
              <a:off x="1537257" y="4923491"/>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15"/>
            <p:cNvGrpSpPr/>
            <p:nvPr/>
          </p:nvGrpSpPr>
          <p:grpSpPr>
            <a:xfrm rot="1592212">
              <a:off x="3643664" y="3940187"/>
              <a:ext cx="2154367" cy="1385536"/>
              <a:chOff x="3454784" y="3489292"/>
              <a:chExt cx="2154240" cy="1385454"/>
            </a:xfrm>
          </p:grpSpPr>
          <p:sp>
            <p:nvSpPr>
              <p:cNvPr id="839" name="Google Shape;839;p15"/>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5"/>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5"/>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5"/>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5"/>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5"/>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5"/>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5"/>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5"/>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5"/>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5"/>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5"/>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9">
    <p:spTree>
      <p:nvGrpSpPr>
        <p:cNvPr id="851" name="Shape 851"/>
        <p:cNvGrpSpPr/>
        <p:nvPr/>
      </p:nvGrpSpPr>
      <p:grpSpPr>
        <a:xfrm>
          <a:off x="0" y="0"/>
          <a:ext cx="0" cy="0"/>
          <a:chOff x="0" y="0"/>
          <a:chExt cx="0" cy="0"/>
        </a:xfrm>
      </p:grpSpPr>
      <p:sp>
        <p:nvSpPr>
          <p:cNvPr id="852" name="Google Shape;852;p16"/>
          <p:cNvSpPr/>
          <p:nvPr/>
        </p:nvSpPr>
        <p:spPr>
          <a:xfrm>
            <a:off x="1057200" y="1219125"/>
            <a:ext cx="70296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6"/>
          <p:cNvSpPr txBox="1"/>
          <p:nvPr>
            <p:ph type="title"/>
          </p:nvPr>
        </p:nvSpPr>
        <p:spPr>
          <a:xfrm rot="237">
            <a:off x="2399850" y="27237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54" name="Google Shape;854;p16"/>
          <p:cNvSpPr txBox="1"/>
          <p:nvPr>
            <p:ph hasCustomPrompt="1" idx="2" type="title"/>
          </p:nvPr>
        </p:nvSpPr>
        <p:spPr>
          <a:xfrm>
            <a:off x="3651450" y="14127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855" name="Google Shape;855;p16"/>
          <p:cNvSpPr txBox="1"/>
          <p:nvPr>
            <p:ph idx="1" type="subTitle"/>
          </p:nvPr>
        </p:nvSpPr>
        <p:spPr>
          <a:xfrm>
            <a:off x="3439400" y="35803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856" name="Google Shape;856;p16"/>
          <p:cNvGrpSpPr/>
          <p:nvPr/>
        </p:nvGrpSpPr>
        <p:grpSpPr>
          <a:xfrm flipH="1" rot="10800000">
            <a:off x="-304858" y="-2696283"/>
            <a:ext cx="9677525" cy="4882180"/>
            <a:chOff x="-304858" y="2942517"/>
            <a:chExt cx="9677525" cy="4882180"/>
          </a:xfrm>
        </p:grpSpPr>
        <p:sp>
          <p:nvSpPr>
            <p:cNvPr id="857" name="Google Shape;857;p16"/>
            <p:cNvSpPr/>
            <p:nvPr/>
          </p:nvSpPr>
          <p:spPr>
            <a:xfrm flipH="1" rot="5400000">
              <a:off x="2570488" y="4276328"/>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6"/>
            <p:cNvSpPr/>
            <p:nvPr/>
          </p:nvSpPr>
          <p:spPr>
            <a:xfrm flipH="1" rot="5400000">
              <a:off x="2640746" y="4346586"/>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6"/>
            <p:cNvSpPr/>
            <p:nvPr/>
          </p:nvSpPr>
          <p:spPr>
            <a:xfrm flipH="1" rot="5400000">
              <a:off x="2497101" y="4373737"/>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6"/>
            <p:cNvSpPr/>
            <p:nvPr/>
          </p:nvSpPr>
          <p:spPr>
            <a:xfrm rot="-5400000">
              <a:off x="2666515" y="4254710"/>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6"/>
            <p:cNvSpPr/>
            <p:nvPr/>
          </p:nvSpPr>
          <p:spPr>
            <a:xfrm rot="-5400000">
              <a:off x="2608057" y="4246727"/>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6"/>
            <p:cNvSpPr/>
            <p:nvPr/>
          </p:nvSpPr>
          <p:spPr>
            <a:xfrm>
              <a:off x="5648660" y="3655150"/>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6"/>
            <p:cNvSpPr/>
            <p:nvPr/>
          </p:nvSpPr>
          <p:spPr>
            <a:xfrm>
              <a:off x="5725513" y="3655150"/>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6"/>
            <p:cNvSpPr/>
            <p:nvPr/>
          </p:nvSpPr>
          <p:spPr>
            <a:xfrm>
              <a:off x="5843886" y="3750308"/>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 name="Google Shape;865;p16"/>
            <p:cNvGrpSpPr/>
            <p:nvPr/>
          </p:nvGrpSpPr>
          <p:grpSpPr>
            <a:xfrm rot="379260">
              <a:off x="4848272" y="3805047"/>
              <a:ext cx="1223006" cy="1624352"/>
              <a:chOff x="6776872" y="4563689"/>
              <a:chExt cx="843151" cy="1119843"/>
            </a:xfrm>
          </p:grpSpPr>
          <p:sp>
            <p:nvSpPr>
              <p:cNvPr id="866" name="Google Shape;866;p16"/>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6"/>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16"/>
            <p:cNvGrpSpPr/>
            <p:nvPr/>
          </p:nvGrpSpPr>
          <p:grpSpPr>
            <a:xfrm>
              <a:off x="4198359" y="4165474"/>
              <a:ext cx="1213996" cy="1307663"/>
              <a:chOff x="3893559" y="4165474"/>
              <a:chExt cx="1213996" cy="1307663"/>
            </a:xfrm>
          </p:grpSpPr>
          <p:sp>
            <p:nvSpPr>
              <p:cNvPr id="869" name="Google Shape;869;p16"/>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6"/>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16"/>
            <p:cNvSpPr/>
            <p:nvPr/>
          </p:nvSpPr>
          <p:spPr>
            <a:xfrm rot="-5400000">
              <a:off x="7184125" y="4185527"/>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6"/>
            <p:cNvSpPr/>
            <p:nvPr/>
          </p:nvSpPr>
          <p:spPr>
            <a:xfrm rot="-5400000">
              <a:off x="7260235" y="4256530"/>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6"/>
            <p:cNvSpPr/>
            <p:nvPr/>
          </p:nvSpPr>
          <p:spPr>
            <a:xfrm rot="-5400000">
              <a:off x="7525937" y="4025750"/>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6"/>
            <p:cNvSpPr/>
            <p:nvPr/>
          </p:nvSpPr>
          <p:spPr>
            <a:xfrm rot="-5400000">
              <a:off x="-93395" y="2842628"/>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6"/>
            <p:cNvSpPr/>
            <p:nvPr/>
          </p:nvSpPr>
          <p:spPr>
            <a:xfrm rot="-5400000">
              <a:off x="-90713" y="2845310"/>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6"/>
            <p:cNvSpPr/>
            <p:nvPr/>
          </p:nvSpPr>
          <p:spPr>
            <a:xfrm rot="-5400000">
              <a:off x="-174895" y="301099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6"/>
            <p:cNvSpPr/>
            <p:nvPr/>
          </p:nvSpPr>
          <p:spPr>
            <a:xfrm rot="-5400000">
              <a:off x="7400591" y="3027629"/>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6"/>
            <p:cNvSpPr/>
            <p:nvPr/>
          </p:nvSpPr>
          <p:spPr>
            <a:xfrm rot="-5400000">
              <a:off x="7397419" y="3306819"/>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6"/>
            <p:cNvSpPr/>
            <p:nvPr/>
          </p:nvSpPr>
          <p:spPr>
            <a:xfrm rot="-5400000">
              <a:off x="356972" y="4971489"/>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6"/>
            <p:cNvSpPr/>
            <p:nvPr/>
          </p:nvSpPr>
          <p:spPr>
            <a:xfrm rot="-5400000">
              <a:off x="428413" y="5488346"/>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 name="Google Shape;881;p16"/>
            <p:cNvGrpSpPr/>
            <p:nvPr/>
          </p:nvGrpSpPr>
          <p:grpSpPr>
            <a:xfrm>
              <a:off x="6426584" y="3336892"/>
              <a:ext cx="2154240" cy="1385454"/>
              <a:chOff x="3454784" y="3489292"/>
              <a:chExt cx="2154240" cy="1385454"/>
            </a:xfrm>
          </p:grpSpPr>
          <p:sp>
            <p:nvSpPr>
              <p:cNvPr id="882" name="Google Shape;882;p16"/>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6"/>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6"/>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6"/>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6"/>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6"/>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6"/>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6"/>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6"/>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6"/>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6"/>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6"/>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 name="Google Shape;894;p16"/>
            <p:cNvSpPr/>
            <p:nvPr/>
          </p:nvSpPr>
          <p:spPr>
            <a:xfrm rot="-5400000">
              <a:off x="2375498" y="4104955"/>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6"/>
            <p:cNvSpPr/>
            <p:nvPr/>
          </p:nvSpPr>
          <p:spPr>
            <a:xfrm rot="-5400000">
              <a:off x="864595" y="3873659"/>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6"/>
            <p:cNvSpPr/>
            <p:nvPr/>
          </p:nvSpPr>
          <p:spPr>
            <a:xfrm rot="-5400000">
              <a:off x="1538340" y="4549673"/>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6"/>
            <p:cNvSpPr/>
            <p:nvPr/>
          </p:nvSpPr>
          <p:spPr>
            <a:xfrm rot="-5400000">
              <a:off x="1390969" y="436402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6"/>
            <p:cNvSpPr/>
            <p:nvPr/>
          </p:nvSpPr>
          <p:spPr>
            <a:xfrm rot="-5400000">
              <a:off x="1098934" y="4154629"/>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6"/>
            <p:cNvSpPr/>
            <p:nvPr/>
          </p:nvSpPr>
          <p:spPr>
            <a:xfrm rot="-5400000">
              <a:off x="936346" y="4346051"/>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6"/>
            <p:cNvSpPr/>
            <p:nvPr/>
          </p:nvSpPr>
          <p:spPr>
            <a:xfrm rot="-5400000">
              <a:off x="1537128" y="4006432"/>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6"/>
            <p:cNvSpPr/>
            <p:nvPr/>
          </p:nvSpPr>
          <p:spPr>
            <a:xfrm rot="-5400000">
              <a:off x="1373018" y="4181580"/>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6"/>
            <p:cNvSpPr/>
            <p:nvPr/>
          </p:nvSpPr>
          <p:spPr>
            <a:xfrm rot="-5400000">
              <a:off x="2044751" y="4331195"/>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6"/>
            <p:cNvSpPr/>
            <p:nvPr/>
          </p:nvSpPr>
          <p:spPr>
            <a:xfrm rot="-5400000">
              <a:off x="1961162" y="4221247"/>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6"/>
            <p:cNvSpPr/>
            <p:nvPr/>
          </p:nvSpPr>
          <p:spPr>
            <a:xfrm rot="-5400000">
              <a:off x="2172882" y="4141062"/>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6"/>
            <p:cNvSpPr/>
            <p:nvPr/>
          </p:nvSpPr>
          <p:spPr>
            <a:xfrm rot="-5400000">
              <a:off x="2092774" y="4217714"/>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6"/>
            <p:cNvSpPr/>
            <p:nvPr/>
          </p:nvSpPr>
          <p:spPr>
            <a:xfrm rot="-5400000">
              <a:off x="7247520" y="4694079"/>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6"/>
            <p:cNvSpPr/>
            <p:nvPr/>
          </p:nvSpPr>
          <p:spPr>
            <a:xfrm rot="-5400000">
              <a:off x="7661315" y="4588489"/>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6"/>
            <p:cNvSpPr/>
            <p:nvPr/>
          </p:nvSpPr>
          <p:spPr>
            <a:xfrm rot="-5400000">
              <a:off x="645963" y="4405087"/>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6"/>
            <p:cNvSpPr/>
            <p:nvPr/>
          </p:nvSpPr>
          <p:spPr>
            <a:xfrm rot="-5400000">
              <a:off x="498540" y="4745326"/>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6"/>
            <p:cNvSpPr/>
            <p:nvPr/>
          </p:nvSpPr>
          <p:spPr>
            <a:xfrm rot="-5400000">
              <a:off x="1123333" y="497628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6"/>
            <p:cNvSpPr/>
            <p:nvPr/>
          </p:nvSpPr>
          <p:spPr>
            <a:xfrm rot="-5400000">
              <a:off x="1537257" y="4923491"/>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 name="Google Shape;912;p16"/>
            <p:cNvGrpSpPr/>
            <p:nvPr/>
          </p:nvGrpSpPr>
          <p:grpSpPr>
            <a:xfrm rot="1592212">
              <a:off x="3643664" y="3940187"/>
              <a:ext cx="2154367" cy="1385536"/>
              <a:chOff x="3454784" y="3489292"/>
              <a:chExt cx="2154240" cy="1385454"/>
            </a:xfrm>
          </p:grpSpPr>
          <p:sp>
            <p:nvSpPr>
              <p:cNvPr id="913" name="Google Shape;913;p16"/>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6"/>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6"/>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6"/>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6"/>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6"/>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6"/>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6"/>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6"/>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6"/>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6"/>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6"/>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10">
    <p:spTree>
      <p:nvGrpSpPr>
        <p:cNvPr id="925" name="Shape 925"/>
        <p:cNvGrpSpPr/>
        <p:nvPr/>
      </p:nvGrpSpPr>
      <p:grpSpPr>
        <a:xfrm>
          <a:off x="0" y="0"/>
          <a:ext cx="0" cy="0"/>
          <a:chOff x="0" y="0"/>
          <a:chExt cx="0" cy="0"/>
        </a:xfrm>
      </p:grpSpPr>
      <p:sp>
        <p:nvSpPr>
          <p:cNvPr id="926" name="Google Shape;926;p17"/>
          <p:cNvSpPr/>
          <p:nvPr/>
        </p:nvSpPr>
        <p:spPr>
          <a:xfrm>
            <a:off x="1561650" y="390450"/>
            <a:ext cx="60207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7"/>
          <p:cNvSpPr txBox="1"/>
          <p:nvPr>
            <p:ph type="title"/>
          </p:nvPr>
        </p:nvSpPr>
        <p:spPr>
          <a:xfrm rot="237">
            <a:off x="2399850" y="24570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28" name="Google Shape;928;p17"/>
          <p:cNvSpPr txBox="1"/>
          <p:nvPr>
            <p:ph hasCustomPrompt="1" idx="2" type="title"/>
          </p:nvPr>
        </p:nvSpPr>
        <p:spPr>
          <a:xfrm>
            <a:off x="3651450" y="11460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929" name="Google Shape;929;p17"/>
          <p:cNvSpPr txBox="1"/>
          <p:nvPr>
            <p:ph idx="1" type="subTitle"/>
          </p:nvPr>
        </p:nvSpPr>
        <p:spPr>
          <a:xfrm>
            <a:off x="3439400" y="33136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930" name="Google Shape;930;p17"/>
          <p:cNvGrpSpPr/>
          <p:nvPr/>
        </p:nvGrpSpPr>
        <p:grpSpPr>
          <a:xfrm>
            <a:off x="-614935" y="3213979"/>
            <a:ext cx="3975133" cy="2946083"/>
            <a:chOff x="-1213843" y="3061579"/>
            <a:chExt cx="3975133" cy="2946083"/>
          </a:xfrm>
        </p:grpSpPr>
        <p:sp>
          <p:nvSpPr>
            <p:cNvPr id="931" name="Google Shape;931;p17"/>
            <p:cNvSpPr/>
            <p:nvPr/>
          </p:nvSpPr>
          <p:spPr>
            <a:xfrm>
              <a:off x="-1213843" y="38638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7"/>
            <p:cNvSpPr/>
            <p:nvPr/>
          </p:nvSpPr>
          <p:spPr>
            <a:xfrm>
              <a:off x="-1208736" y="38638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7"/>
            <p:cNvSpPr/>
            <p:nvPr/>
          </p:nvSpPr>
          <p:spPr>
            <a:xfrm>
              <a:off x="-829553" y="39151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7"/>
            <p:cNvSpPr/>
            <p:nvPr/>
          </p:nvSpPr>
          <p:spPr>
            <a:xfrm>
              <a:off x="-257813" y="38634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7"/>
            <p:cNvSpPr/>
            <p:nvPr/>
          </p:nvSpPr>
          <p:spPr>
            <a:xfrm>
              <a:off x="-470642" y="39955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7"/>
            <p:cNvSpPr/>
            <p:nvPr/>
          </p:nvSpPr>
          <p:spPr>
            <a:xfrm>
              <a:off x="912130" y="30615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7"/>
            <p:cNvSpPr/>
            <p:nvPr/>
          </p:nvSpPr>
          <p:spPr>
            <a:xfrm>
              <a:off x="19546" y="31735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7"/>
            <p:cNvSpPr/>
            <p:nvPr/>
          </p:nvSpPr>
          <p:spPr>
            <a:xfrm>
              <a:off x="423901" y="38944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7"/>
            <p:cNvSpPr/>
            <p:nvPr/>
          </p:nvSpPr>
          <p:spPr>
            <a:xfrm>
              <a:off x="221801" y="40098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7"/>
            <p:cNvSpPr/>
            <p:nvPr/>
          </p:nvSpPr>
          <p:spPr>
            <a:xfrm>
              <a:off x="70819" y="34853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7"/>
            <p:cNvSpPr/>
            <p:nvPr/>
          </p:nvSpPr>
          <p:spPr>
            <a:xfrm>
              <a:off x="224999" y="36393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7"/>
            <p:cNvSpPr/>
            <p:nvPr/>
          </p:nvSpPr>
          <p:spPr>
            <a:xfrm>
              <a:off x="391147" y="32548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7"/>
            <p:cNvSpPr/>
            <p:nvPr/>
          </p:nvSpPr>
          <p:spPr>
            <a:xfrm>
              <a:off x="386091" y="34027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7"/>
            <p:cNvSpPr/>
            <p:nvPr/>
          </p:nvSpPr>
          <p:spPr>
            <a:xfrm>
              <a:off x="698888" y="34522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7"/>
            <p:cNvSpPr/>
            <p:nvPr/>
          </p:nvSpPr>
          <p:spPr>
            <a:xfrm>
              <a:off x="495807" y="35677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7"/>
            <p:cNvSpPr/>
            <p:nvPr/>
          </p:nvSpPr>
          <p:spPr>
            <a:xfrm>
              <a:off x="754545" y="32054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7"/>
            <p:cNvSpPr/>
            <p:nvPr/>
          </p:nvSpPr>
          <p:spPr>
            <a:xfrm>
              <a:off x="762128" y="32595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7"/>
            <p:cNvSpPr/>
            <p:nvPr/>
          </p:nvSpPr>
          <p:spPr>
            <a:xfrm rot="-3591666">
              <a:off x="19644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7"/>
            <p:cNvSpPr/>
            <p:nvPr/>
          </p:nvSpPr>
          <p:spPr>
            <a:xfrm rot="-3591666">
              <a:off x="10405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7"/>
            <p:cNvSpPr/>
            <p:nvPr/>
          </p:nvSpPr>
          <p:spPr>
            <a:xfrm rot="-3591666">
              <a:off x="19013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7"/>
            <p:cNvSpPr/>
            <p:nvPr/>
          </p:nvSpPr>
          <p:spPr>
            <a:xfrm rot="-3591666">
              <a:off x="17518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7"/>
            <p:cNvSpPr/>
            <p:nvPr/>
          </p:nvSpPr>
          <p:spPr>
            <a:xfrm rot="-3591666">
              <a:off x="15895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7"/>
            <p:cNvSpPr/>
            <p:nvPr/>
          </p:nvSpPr>
          <p:spPr>
            <a:xfrm rot="-3591666">
              <a:off x="15418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7"/>
            <p:cNvSpPr/>
            <p:nvPr/>
          </p:nvSpPr>
          <p:spPr>
            <a:xfrm rot="-3591666">
              <a:off x="17040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7"/>
            <p:cNvSpPr/>
            <p:nvPr/>
          </p:nvSpPr>
          <p:spPr>
            <a:xfrm rot="-3591666">
              <a:off x="16721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7"/>
            <p:cNvSpPr/>
            <p:nvPr/>
          </p:nvSpPr>
          <p:spPr>
            <a:xfrm rot="-3591666">
              <a:off x="19866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7"/>
            <p:cNvSpPr/>
            <p:nvPr/>
          </p:nvSpPr>
          <p:spPr>
            <a:xfrm rot="-3591666">
              <a:off x="18737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7"/>
            <p:cNvSpPr/>
            <p:nvPr/>
          </p:nvSpPr>
          <p:spPr>
            <a:xfrm rot="-3591666">
              <a:off x="19484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7"/>
            <p:cNvSpPr/>
            <p:nvPr/>
          </p:nvSpPr>
          <p:spPr>
            <a:xfrm rot="-3591666">
              <a:off x="19506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7"/>
            <p:cNvSpPr/>
            <p:nvPr/>
          </p:nvSpPr>
          <p:spPr>
            <a:xfrm>
              <a:off x="-611411" y="38727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7"/>
            <p:cNvSpPr/>
            <p:nvPr/>
          </p:nvSpPr>
          <p:spPr>
            <a:xfrm>
              <a:off x="-346328" y="40394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7"/>
            <p:cNvSpPr/>
            <p:nvPr/>
          </p:nvSpPr>
          <p:spPr>
            <a:xfrm rot="-3591666">
              <a:off x="19533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7"/>
            <p:cNvSpPr/>
            <p:nvPr/>
          </p:nvSpPr>
          <p:spPr>
            <a:xfrm rot="-3591666">
              <a:off x="17425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17"/>
          <p:cNvGrpSpPr/>
          <p:nvPr/>
        </p:nvGrpSpPr>
        <p:grpSpPr>
          <a:xfrm>
            <a:off x="-2026698" y="-1079063"/>
            <a:ext cx="4882180" cy="3166289"/>
            <a:chOff x="-2930405" y="-698063"/>
            <a:chExt cx="4882180" cy="3166289"/>
          </a:xfrm>
        </p:grpSpPr>
        <p:sp>
          <p:nvSpPr>
            <p:cNvPr id="965" name="Google Shape;965;p17"/>
            <p:cNvSpPr/>
            <p:nvPr/>
          </p:nvSpPr>
          <p:spPr>
            <a:xfrm>
              <a:off x="121628" y="-586490"/>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7"/>
            <p:cNvSpPr/>
            <p:nvPr/>
          </p:nvSpPr>
          <p:spPr>
            <a:xfrm>
              <a:off x="121628" y="-643901"/>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7"/>
            <p:cNvSpPr/>
            <p:nvPr/>
          </p:nvSpPr>
          <p:spPr>
            <a:xfrm>
              <a:off x="-12796" y="-69806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7"/>
            <p:cNvSpPr/>
            <p:nvPr/>
          </p:nvSpPr>
          <p:spPr>
            <a:xfrm>
              <a:off x="-2581656" y="932512"/>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7"/>
            <p:cNvSpPr/>
            <p:nvPr/>
          </p:nvSpPr>
          <p:spPr>
            <a:xfrm>
              <a:off x="-2930405" y="1151015"/>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7"/>
            <p:cNvSpPr/>
            <p:nvPr/>
          </p:nvSpPr>
          <p:spPr>
            <a:xfrm>
              <a:off x="433289" y="1964007"/>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7"/>
            <p:cNvSpPr/>
            <p:nvPr/>
          </p:nvSpPr>
          <p:spPr>
            <a:xfrm>
              <a:off x="-726182" y="55248"/>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7"/>
            <p:cNvSpPr/>
            <p:nvPr/>
          </p:nvSpPr>
          <p:spPr>
            <a:xfrm>
              <a:off x="-217321" y="1015456"/>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7"/>
            <p:cNvSpPr/>
            <p:nvPr/>
          </p:nvSpPr>
          <p:spPr>
            <a:xfrm>
              <a:off x="-42198" y="74495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7"/>
            <p:cNvSpPr/>
            <p:nvPr/>
          </p:nvSpPr>
          <p:spPr>
            <a:xfrm>
              <a:off x="148296" y="909454"/>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7"/>
            <p:cNvSpPr/>
            <p:nvPr/>
          </p:nvSpPr>
          <p:spPr>
            <a:xfrm>
              <a:off x="-72374" y="710140"/>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7"/>
            <p:cNvSpPr/>
            <p:nvPr/>
          </p:nvSpPr>
          <p:spPr>
            <a:xfrm>
              <a:off x="308976" y="1226841"/>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7"/>
            <p:cNvSpPr/>
            <p:nvPr/>
          </p:nvSpPr>
          <p:spPr>
            <a:xfrm>
              <a:off x="101975" y="1013445"/>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7"/>
            <p:cNvSpPr/>
            <p:nvPr/>
          </p:nvSpPr>
          <p:spPr>
            <a:xfrm>
              <a:off x="62721" y="1548407"/>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7"/>
            <p:cNvSpPr/>
            <p:nvPr/>
          </p:nvSpPr>
          <p:spPr>
            <a:xfrm>
              <a:off x="212310" y="1299418"/>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7"/>
            <p:cNvSpPr/>
            <p:nvPr/>
          </p:nvSpPr>
          <p:spPr>
            <a:xfrm>
              <a:off x="529388" y="1800387"/>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7"/>
            <p:cNvSpPr/>
            <p:nvPr/>
          </p:nvSpPr>
          <p:spPr>
            <a:xfrm>
              <a:off x="433031" y="1712852"/>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7"/>
            <p:cNvSpPr/>
            <p:nvPr/>
          </p:nvSpPr>
          <p:spPr>
            <a:xfrm>
              <a:off x="-190343" y="307590"/>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7"/>
            <p:cNvSpPr/>
            <p:nvPr/>
          </p:nvSpPr>
          <p:spPr>
            <a:xfrm>
              <a:off x="-462389" y="225831"/>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7"/>
            <p:cNvSpPr/>
            <p:nvPr/>
          </p:nvSpPr>
          <p:spPr>
            <a:xfrm>
              <a:off x="-714782" y="73056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7"/>
            <p:cNvSpPr/>
            <p:nvPr/>
          </p:nvSpPr>
          <p:spPr>
            <a:xfrm>
              <a:off x="-486478" y="917037"/>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17"/>
          <p:cNvGrpSpPr/>
          <p:nvPr/>
        </p:nvGrpSpPr>
        <p:grpSpPr>
          <a:xfrm flipH="1">
            <a:off x="5783802" y="3213979"/>
            <a:ext cx="3975133" cy="2946083"/>
            <a:chOff x="-1213843" y="3061579"/>
            <a:chExt cx="3975133" cy="2946083"/>
          </a:xfrm>
        </p:grpSpPr>
        <p:sp>
          <p:nvSpPr>
            <p:cNvPr id="987" name="Google Shape;987;p17"/>
            <p:cNvSpPr/>
            <p:nvPr/>
          </p:nvSpPr>
          <p:spPr>
            <a:xfrm>
              <a:off x="-1213843" y="38638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7"/>
            <p:cNvSpPr/>
            <p:nvPr/>
          </p:nvSpPr>
          <p:spPr>
            <a:xfrm>
              <a:off x="-1208736" y="38638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7"/>
            <p:cNvSpPr/>
            <p:nvPr/>
          </p:nvSpPr>
          <p:spPr>
            <a:xfrm>
              <a:off x="-829553" y="39151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7"/>
            <p:cNvSpPr/>
            <p:nvPr/>
          </p:nvSpPr>
          <p:spPr>
            <a:xfrm>
              <a:off x="-257813" y="38634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7"/>
            <p:cNvSpPr/>
            <p:nvPr/>
          </p:nvSpPr>
          <p:spPr>
            <a:xfrm>
              <a:off x="-470642" y="39955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7"/>
            <p:cNvSpPr/>
            <p:nvPr/>
          </p:nvSpPr>
          <p:spPr>
            <a:xfrm>
              <a:off x="912130" y="30615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7"/>
            <p:cNvSpPr/>
            <p:nvPr/>
          </p:nvSpPr>
          <p:spPr>
            <a:xfrm>
              <a:off x="19546" y="31735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7"/>
            <p:cNvSpPr/>
            <p:nvPr/>
          </p:nvSpPr>
          <p:spPr>
            <a:xfrm>
              <a:off x="423901" y="38944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7"/>
            <p:cNvSpPr/>
            <p:nvPr/>
          </p:nvSpPr>
          <p:spPr>
            <a:xfrm>
              <a:off x="221801" y="40098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7"/>
            <p:cNvSpPr/>
            <p:nvPr/>
          </p:nvSpPr>
          <p:spPr>
            <a:xfrm>
              <a:off x="70819" y="34853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7"/>
            <p:cNvSpPr/>
            <p:nvPr/>
          </p:nvSpPr>
          <p:spPr>
            <a:xfrm>
              <a:off x="224999" y="36393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7"/>
            <p:cNvSpPr/>
            <p:nvPr/>
          </p:nvSpPr>
          <p:spPr>
            <a:xfrm>
              <a:off x="391147" y="32548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7"/>
            <p:cNvSpPr/>
            <p:nvPr/>
          </p:nvSpPr>
          <p:spPr>
            <a:xfrm>
              <a:off x="386091" y="34027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7"/>
            <p:cNvSpPr/>
            <p:nvPr/>
          </p:nvSpPr>
          <p:spPr>
            <a:xfrm>
              <a:off x="698888" y="34522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7"/>
            <p:cNvSpPr/>
            <p:nvPr/>
          </p:nvSpPr>
          <p:spPr>
            <a:xfrm>
              <a:off x="495807" y="35677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7"/>
            <p:cNvSpPr/>
            <p:nvPr/>
          </p:nvSpPr>
          <p:spPr>
            <a:xfrm>
              <a:off x="754545" y="32054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7"/>
            <p:cNvSpPr/>
            <p:nvPr/>
          </p:nvSpPr>
          <p:spPr>
            <a:xfrm>
              <a:off x="762128" y="32595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7"/>
            <p:cNvSpPr/>
            <p:nvPr/>
          </p:nvSpPr>
          <p:spPr>
            <a:xfrm rot="-3591666">
              <a:off x="19644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7"/>
            <p:cNvSpPr/>
            <p:nvPr/>
          </p:nvSpPr>
          <p:spPr>
            <a:xfrm rot="-3591666">
              <a:off x="10405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7"/>
            <p:cNvSpPr/>
            <p:nvPr/>
          </p:nvSpPr>
          <p:spPr>
            <a:xfrm rot="-3591666">
              <a:off x="19013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7"/>
            <p:cNvSpPr/>
            <p:nvPr/>
          </p:nvSpPr>
          <p:spPr>
            <a:xfrm rot="-3591666">
              <a:off x="17518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7"/>
            <p:cNvSpPr/>
            <p:nvPr/>
          </p:nvSpPr>
          <p:spPr>
            <a:xfrm rot="-3591666">
              <a:off x="15895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7"/>
            <p:cNvSpPr/>
            <p:nvPr/>
          </p:nvSpPr>
          <p:spPr>
            <a:xfrm rot="-3591666">
              <a:off x="15418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7"/>
            <p:cNvSpPr/>
            <p:nvPr/>
          </p:nvSpPr>
          <p:spPr>
            <a:xfrm rot="-3591666">
              <a:off x="17040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7"/>
            <p:cNvSpPr/>
            <p:nvPr/>
          </p:nvSpPr>
          <p:spPr>
            <a:xfrm rot="-3591666">
              <a:off x="16721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7"/>
            <p:cNvSpPr/>
            <p:nvPr/>
          </p:nvSpPr>
          <p:spPr>
            <a:xfrm rot="-3591666">
              <a:off x="19866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7"/>
            <p:cNvSpPr/>
            <p:nvPr/>
          </p:nvSpPr>
          <p:spPr>
            <a:xfrm rot="-3591666">
              <a:off x="18737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7"/>
            <p:cNvSpPr/>
            <p:nvPr/>
          </p:nvSpPr>
          <p:spPr>
            <a:xfrm rot="-3591666">
              <a:off x="19484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7"/>
            <p:cNvSpPr/>
            <p:nvPr/>
          </p:nvSpPr>
          <p:spPr>
            <a:xfrm rot="-3591666">
              <a:off x="19506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7"/>
            <p:cNvSpPr/>
            <p:nvPr/>
          </p:nvSpPr>
          <p:spPr>
            <a:xfrm>
              <a:off x="-611411" y="38727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7"/>
            <p:cNvSpPr/>
            <p:nvPr/>
          </p:nvSpPr>
          <p:spPr>
            <a:xfrm>
              <a:off x="-346328" y="40394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7"/>
            <p:cNvSpPr/>
            <p:nvPr/>
          </p:nvSpPr>
          <p:spPr>
            <a:xfrm rot="-3591666">
              <a:off x="19533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7"/>
            <p:cNvSpPr/>
            <p:nvPr/>
          </p:nvSpPr>
          <p:spPr>
            <a:xfrm rot="-3591666">
              <a:off x="17425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17"/>
          <p:cNvGrpSpPr/>
          <p:nvPr/>
        </p:nvGrpSpPr>
        <p:grpSpPr>
          <a:xfrm flipH="1">
            <a:off x="6288517" y="-1079063"/>
            <a:ext cx="4882180" cy="3166289"/>
            <a:chOff x="-2930405" y="-698063"/>
            <a:chExt cx="4882180" cy="3166289"/>
          </a:xfrm>
        </p:grpSpPr>
        <p:sp>
          <p:nvSpPr>
            <p:cNvPr id="1021" name="Google Shape;1021;p17"/>
            <p:cNvSpPr/>
            <p:nvPr/>
          </p:nvSpPr>
          <p:spPr>
            <a:xfrm>
              <a:off x="121628" y="-586490"/>
              <a:ext cx="1830147" cy="2029926"/>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7"/>
            <p:cNvSpPr/>
            <p:nvPr/>
          </p:nvSpPr>
          <p:spPr>
            <a:xfrm>
              <a:off x="121628" y="-643901"/>
              <a:ext cx="1767371" cy="2087337"/>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7"/>
            <p:cNvSpPr/>
            <p:nvPr/>
          </p:nvSpPr>
          <p:spPr>
            <a:xfrm>
              <a:off x="-12796" y="-698063"/>
              <a:ext cx="1766133" cy="2026057"/>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7"/>
            <p:cNvSpPr/>
            <p:nvPr/>
          </p:nvSpPr>
          <p:spPr>
            <a:xfrm>
              <a:off x="-2581656" y="932512"/>
              <a:ext cx="3473204" cy="1535714"/>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7"/>
            <p:cNvSpPr/>
            <p:nvPr/>
          </p:nvSpPr>
          <p:spPr>
            <a:xfrm>
              <a:off x="-2930405" y="1151015"/>
              <a:ext cx="3452159" cy="122054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7"/>
            <p:cNvSpPr/>
            <p:nvPr/>
          </p:nvSpPr>
          <p:spPr>
            <a:xfrm>
              <a:off x="433289" y="1964007"/>
              <a:ext cx="337762" cy="374334"/>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7"/>
            <p:cNvSpPr/>
            <p:nvPr/>
          </p:nvSpPr>
          <p:spPr>
            <a:xfrm>
              <a:off x="-726182" y="55248"/>
              <a:ext cx="1330674" cy="2162957"/>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7"/>
            <p:cNvSpPr/>
            <p:nvPr/>
          </p:nvSpPr>
          <p:spPr>
            <a:xfrm>
              <a:off x="-217321" y="1015456"/>
              <a:ext cx="432261" cy="691618"/>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7"/>
            <p:cNvSpPr/>
            <p:nvPr/>
          </p:nvSpPr>
          <p:spPr>
            <a:xfrm>
              <a:off x="-42198" y="744958"/>
              <a:ext cx="319657" cy="825268"/>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7"/>
            <p:cNvSpPr/>
            <p:nvPr/>
          </p:nvSpPr>
          <p:spPr>
            <a:xfrm>
              <a:off x="148296" y="909454"/>
              <a:ext cx="795093" cy="387642"/>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7"/>
            <p:cNvSpPr/>
            <p:nvPr/>
          </p:nvSpPr>
          <p:spPr>
            <a:xfrm>
              <a:off x="-72374" y="710140"/>
              <a:ext cx="787613" cy="453617"/>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7"/>
            <p:cNvSpPr/>
            <p:nvPr/>
          </p:nvSpPr>
          <p:spPr>
            <a:xfrm>
              <a:off x="308976" y="1226841"/>
              <a:ext cx="661803" cy="495966"/>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7"/>
            <p:cNvSpPr/>
            <p:nvPr/>
          </p:nvSpPr>
          <p:spPr>
            <a:xfrm>
              <a:off x="101975" y="1013445"/>
              <a:ext cx="644369" cy="577105"/>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7"/>
            <p:cNvSpPr/>
            <p:nvPr/>
          </p:nvSpPr>
          <p:spPr>
            <a:xfrm>
              <a:off x="62721" y="1548407"/>
              <a:ext cx="397237" cy="60351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7"/>
            <p:cNvSpPr/>
            <p:nvPr/>
          </p:nvSpPr>
          <p:spPr>
            <a:xfrm>
              <a:off x="212310" y="1299418"/>
              <a:ext cx="192196" cy="729273"/>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7"/>
            <p:cNvSpPr/>
            <p:nvPr/>
          </p:nvSpPr>
          <p:spPr>
            <a:xfrm>
              <a:off x="529388" y="1800387"/>
              <a:ext cx="244553" cy="203132"/>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7"/>
            <p:cNvSpPr/>
            <p:nvPr/>
          </p:nvSpPr>
          <p:spPr>
            <a:xfrm>
              <a:off x="433031" y="1712852"/>
              <a:ext cx="256829" cy="230264"/>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7"/>
            <p:cNvSpPr/>
            <p:nvPr/>
          </p:nvSpPr>
          <p:spPr>
            <a:xfrm>
              <a:off x="-190343" y="307590"/>
              <a:ext cx="734380" cy="624716"/>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7"/>
            <p:cNvSpPr/>
            <p:nvPr/>
          </p:nvSpPr>
          <p:spPr>
            <a:xfrm>
              <a:off x="-462389" y="225831"/>
              <a:ext cx="731853" cy="490859"/>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7"/>
            <p:cNvSpPr/>
            <p:nvPr/>
          </p:nvSpPr>
          <p:spPr>
            <a:xfrm>
              <a:off x="-714782" y="730566"/>
              <a:ext cx="633227" cy="632350"/>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7"/>
            <p:cNvSpPr/>
            <p:nvPr/>
          </p:nvSpPr>
          <p:spPr>
            <a:xfrm>
              <a:off x="-486478" y="917037"/>
              <a:ext cx="230264" cy="684293"/>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11">
    <p:spTree>
      <p:nvGrpSpPr>
        <p:cNvPr id="1042" name="Shape 1042"/>
        <p:cNvGrpSpPr/>
        <p:nvPr/>
      </p:nvGrpSpPr>
      <p:grpSpPr>
        <a:xfrm>
          <a:off x="0" y="0"/>
          <a:ext cx="0" cy="0"/>
          <a:chOff x="0" y="0"/>
          <a:chExt cx="0" cy="0"/>
        </a:xfrm>
      </p:grpSpPr>
      <p:sp>
        <p:nvSpPr>
          <p:cNvPr id="1043" name="Google Shape;1043;p18"/>
          <p:cNvSpPr/>
          <p:nvPr/>
        </p:nvSpPr>
        <p:spPr>
          <a:xfrm>
            <a:off x="1561650" y="390450"/>
            <a:ext cx="60207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8"/>
          <p:cNvSpPr txBox="1"/>
          <p:nvPr>
            <p:ph type="title"/>
          </p:nvPr>
        </p:nvSpPr>
        <p:spPr>
          <a:xfrm rot="237">
            <a:off x="2399850" y="2457000"/>
            <a:ext cx="4344300" cy="550200"/>
          </a:xfrm>
          <a:prstGeom prst="rect">
            <a:avLst/>
          </a:prstGeom>
          <a:noFill/>
          <a:ln>
            <a:noFill/>
          </a:ln>
        </p:spPr>
        <p:txBody>
          <a:bodyPr anchorCtr="0" anchor="ctr" bIns="91425" lIns="91425" spcFirstLastPara="1" rIns="91425" wrap="square" tIns="91425">
            <a:noAutofit/>
          </a:bodyPr>
          <a:lstStyle>
            <a:lvl1pPr lvl="0" rtl="0" algn="ctr">
              <a:lnSpc>
                <a:spcPct val="90000"/>
              </a:lnSpc>
              <a:spcBef>
                <a:spcPts val="0"/>
              </a:spcBef>
              <a:spcAft>
                <a:spcPts val="0"/>
              </a:spcAft>
              <a:buClr>
                <a:schemeClr val="lt2"/>
              </a:buClr>
              <a:buSzPts val="4800"/>
              <a:buNone/>
              <a:defRPr sz="4500">
                <a:solidFill>
                  <a:srgbClr val="FFDDB6"/>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45" name="Google Shape;1045;p18"/>
          <p:cNvSpPr txBox="1"/>
          <p:nvPr>
            <p:ph hasCustomPrompt="1" idx="2" type="title"/>
          </p:nvPr>
        </p:nvSpPr>
        <p:spPr>
          <a:xfrm>
            <a:off x="3651450" y="1146075"/>
            <a:ext cx="1841100" cy="93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9000">
                <a:solidFill>
                  <a:schemeClr val="accent5"/>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046" name="Google Shape;1046;p18"/>
          <p:cNvSpPr txBox="1"/>
          <p:nvPr>
            <p:ph idx="1" type="subTitle"/>
          </p:nvPr>
        </p:nvSpPr>
        <p:spPr>
          <a:xfrm>
            <a:off x="3439400" y="3313675"/>
            <a:ext cx="2269200" cy="59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47" name="Google Shape;1047;p18"/>
          <p:cNvSpPr/>
          <p:nvPr/>
        </p:nvSpPr>
        <p:spPr>
          <a:xfrm rot="-5538162">
            <a:off x="-5014992" y="-416706"/>
            <a:ext cx="3473147" cy="1535689"/>
          </a:xfrm>
          <a:custGeom>
            <a:rect b="b" l="l" r="r" t="t"/>
            <a:pathLst>
              <a:path extrusionOk="0" h="29772" w="67333">
                <a:moveTo>
                  <a:pt x="26932" y="1"/>
                </a:moveTo>
                <a:cubicBezTo>
                  <a:pt x="21719" y="1"/>
                  <a:pt x="17229" y="3519"/>
                  <a:pt x="11928" y="3519"/>
                </a:cubicBezTo>
                <a:cubicBezTo>
                  <a:pt x="11792" y="3519"/>
                  <a:pt x="11656" y="3516"/>
                  <a:pt x="11520" y="3512"/>
                </a:cubicBezTo>
                <a:cubicBezTo>
                  <a:pt x="10540" y="3502"/>
                  <a:pt x="9142" y="3342"/>
                  <a:pt x="7684" y="3342"/>
                </a:cubicBezTo>
                <a:cubicBezTo>
                  <a:pt x="5485" y="3342"/>
                  <a:pt x="3148" y="3706"/>
                  <a:pt x="1906" y="5503"/>
                </a:cubicBezTo>
                <a:cubicBezTo>
                  <a:pt x="1" y="8281"/>
                  <a:pt x="345" y="21177"/>
                  <a:pt x="7709" y="21792"/>
                </a:cubicBezTo>
                <a:cubicBezTo>
                  <a:pt x="8128" y="21846"/>
                  <a:pt x="8538" y="21870"/>
                  <a:pt x="8939" y="21870"/>
                </a:cubicBezTo>
                <a:cubicBezTo>
                  <a:pt x="12937" y="21870"/>
                  <a:pt x="16095" y="19441"/>
                  <a:pt x="19871" y="19441"/>
                </a:cubicBezTo>
                <a:cubicBezTo>
                  <a:pt x="20911" y="19441"/>
                  <a:pt x="21997" y="19625"/>
                  <a:pt x="23162" y="20095"/>
                </a:cubicBezTo>
                <a:cubicBezTo>
                  <a:pt x="27526" y="21792"/>
                  <a:pt x="28141" y="25664"/>
                  <a:pt x="35246" y="26869"/>
                </a:cubicBezTo>
                <a:cubicBezTo>
                  <a:pt x="36186" y="27062"/>
                  <a:pt x="37086" y="27138"/>
                  <a:pt x="37940" y="27138"/>
                </a:cubicBezTo>
                <a:cubicBezTo>
                  <a:pt x="40682" y="27138"/>
                  <a:pt x="42936" y="26351"/>
                  <a:pt x="44417" y="26107"/>
                </a:cubicBezTo>
                <a:cubicBezTo>
                  <a:pt x="45460" y="25923"/>
                  <a:pt x="46350" y="25841"/>
                  <a:pt x="47132" y="25841"/>
                </a:cubicBezTo>
                <a:cubicBezTo>
                  <a:pt x="50685" y="25841"/>
                  <a:pt x="52012" y="27526"/>
                  <a:pt x="55297" y="28947"/>
                </a:cubicBezTo>
                <a:cubicBezTo>
                  <a:pt x="56498" y="29466"/>
                  <a:pt x="57571" y="29771"/>
                  <a:pt x="58547" y="29771"/>
                </a:cubicBezTo>
                <a:cubicBezTo>
                  <a:pt x="60089" y="29771"/>
                  <a:pt x="61388" y="29009"/>
                  <a:pt x="62562" y="27127"/>
                </a:cubicBezTo>
                <a:cubicBezTo>
                  <a:pt x="67332" y="19481"/>
                  <a:pt x="60755" y="15522"/>
                  <a:pt x="52150" y="12965"/>
                </a:cubicBezTo>
                <a:cubicBezTo>
                  <a:pt x="39549" y="9363"/>
                  <a:pt x="44061" y="10814"/>
                  <a:pt x="35652" y="3659"/>
                </a:cubicBezTo>
                <a:cubicBezTo>
                  <a:pt x="32423" y="912"/>
                  <a:pt x="29584" y="1"/>
                  <a:pt x="26932" y="1"/>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8"/>
          <p:cNvSpPr/>
          <p:nvPr/>
        </p:nvSpPr>
        <p:spPr>
          <a:xfrm rot="-5538162">
            <a:off x="-4929155" y="97405"/>
            <a:ext cx="3452102" cy="1220525"/>
          </a:xfrm>
          <a:custGeom>
            <a:rect b="b" l="l" r="r" t="t"/>
            <a:pathLst>
              <a:path extrusionOk="0" h="23662" w="66925">
                <a:moveTo>
                  <a:pt x="41073" y="1"/>
                </a:moveTo>
                <a:lnTo>
                  <a:pt x="41073" y="1"/>
                </a:lnTo>
                <a:cubicBezTo>
                  <a:pt x="36869" y="456"/>
                  <a:pt x="32799" y="1783"/>
                  <a:pt x="29148" y="3910"/>
                </a:cubicBezTo>
                <a:cubicBezTo>
                  <a:pt x="24927" y="6349"/>
                  <a:pt x="25658" y="6924"/>
                  <a:pt x="24797" y="6924"/>
                </a:cubicBezTo>
                <a:cubicBezTo>
                  <a:pt x="24108" y="6924"/>
                  <a:pt x="22401" y="6556"/>
                  <a:pt x="16326" y="6479"/>
                </a:cubicBezTo>
                <a:cubicBezTo>
                  <a:pt x="16098" y="6479"/>
                  <a:pt x="15880" y="6479"/>
                  <a:pt x="15671" y="6479"/>
                </a:cubicBezTo>
                <a:cubicBezTo>
                  <a:pt x="14450" y="6479"/>
                  <a:pt x="13559" y="6486"/>
                  <a:pt x="12920" y="6486"/>
                </a:cubicBezTo>
                <a:cubicBezTo>
                  <a:pt x="10808" y="6486"/>
                  <a:pt x="11432" y="6411"/>
                  <a:pt x="11950" y="5766"/>
                </a:cubicBezTo>
                <a:cubicBezTo>
                  <a:pt x="13695" y="3618"/>
                  <a:pt x="16404" y="1776"/>
                  <a:pt x="16313" y="1776"/>
                </a:cubicBezTo>
                <a:cubicBezTo>
                  <a:pt x="16277" y="1776"/>
                  <a:pt x="15789" y="2073"/>
                  <a:pt x="14605" y="2767"/>
                </a:cubicBezTo>
                <a:cubicBezTo>
                  <a:pt x="7770" y="6873"/>
                  <a:pt x="13744" y="6209"/>
                  <a:pt x="5053" y="6897"/>
                </a:cubicBezTo>
                <a:cubicBezTo>
                  <a:pt x="0" y="7451"/>
                  <a:pt x="775" y="6984"/>
                  <a:pt x="996" y="8483"/>
                </a:cubicBezTo>
                <a:cubicBezTo>
                  <a:pt x="6834" y="7737"/>
                  <a:pt x="9734" y="7343"/>
                  <a:pt x="11396" y="7343"/>
                </a:cubicBezTo>
                <a:cubicBezTo>
                  <a:pt x="13788" y="7343"/>
                  <a:pt x="13617" y="8159"/>
                  <a:pt x="15945" y="9922"/>
                </a:cubicBezTo>
                <a:cubicBezTo>
                  <a:pt x="16179" y="10106"/>
                  <a:pt x="18797" y="11889"/>
                  <a:pt x="18981" y="11962"/>
                </a:cubicBezTo>
                <a:cubicBezTo>
                  <a:pt x="18998" y="11970"/>
                  <a:pt x="19009" y="11973"/>
                  <a:pt x="19015" y="11973"/>
                </a:cubicBezTo>
                <a:cubicBezTo>
                  <a:pt x="19161" y="11973"/>
                  <a:pt x="16260" y="9843"/>
                  <a:pt x="14347" y="7328"/>
                </a:cubicBezTo>
                <a:cubicBezTo>
                  <a:pt x="14814" y="7328"/>
                  <a:pt x="15272" y="7327"/>
                  <a:pt x="15727" y="7327"/>
                </a:cubicBezTo>
                <a:cubicBezTo>
                  <a:pt x="19141" y="7327"/>
                  <a:pt x="22411" y="7365"/>
                  <a:pt x="28398" y="8016"/>
                </a:cubicBezTo>
                <a:cubicBezTo>
                  <a:pt x="28325" y="8078"/>
                  <a:pt x="30992" y="12786"/>
                  <a:pt x="39622" y="19830"/>
                </a:cubicBezTo>
                <a:cubicBezTo>
                  <a:pt x="35467" y="15909"/>
                  <a:pt x="33377" y="13991"/>
                  <a:pt x="29677" y="8188"/>
                </a:cubicBezTo>
                <a:lnTo>
                  <a:pt x="29677" y="8188"/>
                </a:lnTo>
                <a:cubicBezTo>
                  <a:pt x="34299" y="8729"/>
                  <a:pt x="38823" y="9725"/>
                  <a:pt x="39954" y="9971"/>
                </a:cubicBezTo>
                <a:cubicBezTo>
                  <a:pt x="45191" y="11016"/>
                  <a:pt x="41995" y="10991"/>
                  <a:pt x="47638" y="17261"/>
                </a:cubicBezTo>
                <a:cubicBezTo>
                  <a:pt x="46248" y="15294"/>
                  <a:pt x="45105" y="13450"/>
                  <a:pt x="44232" y="11139"/>
                </a:cubicBezTo>
                <a:lnTo>
                  <a:pt x="44232" y="11139"/>
                </a:lnTo>
                <a:cubicBezTo>
                  <a:pt x="57645" y="14716"/>
                  <a:pt x="55210" y="15134"/>
                  <a:pt x="59624" y="20691"/>
                </a:cubicBezTo>
                <a:cubicBezTo>
                  <a:pt x="61354" y="22839"/>
                  <a:pt x="62013" y="23662"/>
                  <a:pt x="62030" y="23662"/>
                </a:cubicBezTo>
                <a:cubicBezTo>
                  <a:pt x="62068" y="23662"/>
                  <a:pt x="59243" y="19991"/>
                  <a:pt x="57608" y="17396"/>
                </a:cubicBezTo>
                <a:cubicBezTo>
                  <a:pt x="56779" y="16091"/>
                  <a:pt x="56052" y="15368"/>
                  <a:pt x="56389" y="15368"/>
                </a:cubicBezTo>
                <a:cubicBezTo>
                  <a:pt x="56722" y="15368"/>
                  <a:pt x="58090" y="16072"/>
                  <a:pt x="61419" y="17617"/>
                </a:cubicBezTo>
                <a:cubicBezTo>
                  <a:pt x="62639" y="18185"/>
                  <a:pt x="66869" y="20443"/>
                  <a:pt x="66912" y="20443"/>
                </a:cubicBezTo>
                <a:cubicBezTo>
                  <a:pt x="66925" y="20443"/>
                  <a:pt x="66564" y="20241"/>
                  <a:pt x="65635" y="19732"/>
                </a:cubicBezTo>
                <a:cubicBezTo>
                  <a:pt x="62205" y="17888"/>
                  <a:pt x="59390" y="16327"/>
                  <a:pt x="53305" y="13843"/>
                </a:cubicBezTo>
                <a:cubicBezTo>
                  <a:pt x="55356" y="13296"/>
                  <a:pt x="58156" y="12922"/>
                  <a:pt x="60713" y="12922"/>
                </a:cubicBezTo>
                <a:cubicBezTo>
                  <a:pt x="61834" y="12922"/>
                  <a:pt x="62908" y="12994"/>
                  <a:pt x="63853" y="13155"/>
                </a:cubicBezTo>
                <a:cubicBezTo>
                  <a:pt x="62480" y="12893"/>
                  <a:pt x="61087" y="12757"/>
                  <a:pt x="59694" y="12757"/>
                </a:cubicBezTo>
                <a:cubicBezTo>
                  <a:pt x="59191" y="12757"/>
                  <a:pt x="58688" y="12775"/>
                  <a:pt x="58185" y="12811"/>
                </a:cubicBezTo>
                <a:cubicBezTo>
                  <a:pt x="54217" y="13097"/>
                  <a:pt x="53447" y="13498"/>
                  <a:pt x="52719" y="13498"/>
                </a:cubicBezTo>
                <a:cubicBezTo>
                  <a:pt x="51884" y="13498"/>
                  <a:pt x="51105" y="12971"/>
                  <a:pt x="45621" y="11139"/>
                </a:cubicBezTo>
                <a:cubicBezTo>
                  <a:pt x="40753" y="9725"/>
                  <a:pt x="41626" y="10020"/>
                  <a:pt x="41946" y="9786"/>
                </a:cubicBezTo>
                <a:cubicBezTo>
                  <a:pt x="43421" y="8655"/>
                  <a:pt x="45413" y="7709"/>
                  <a:pt x="47170" y="7131"/>
                </a:cubicBezTo>
                <a:cubicBezTo>
                  <a:pt x="47897" y="6917"/>
                  <a:pt x="48105" y="6833"/>
                  <a:pt x="48005" y="6833"/>
                </a:cubicBezTo>
                <a:cubicBezTo>
                  <a:pt x="47817" y="6833"/>
                  <a:pt x="46547" y="7129"/>
                  <a:pt x="45585" y="7426"/>
                </a:cubicBezTo>
                <a:cubicBezTo>
                  <a:pt x="41121" y="8756"/>
                  <a:pt x="41564" y="9609"/>
                  <a:pt x="40446" y="9609"/>
                </a:cubicBezTo>
                <a:cubicBezTo>
                  <a:pt x="39590" y="9609"/>
                  <a:pt x="37819" y="9110"/>
                  <a:pt x="32234" y="7942"/>
                </a:cubicBezTo>
                <a:cubicBezTo>
                  <a:pt x="25374" y="6861"/>
                  <a:pt x="25841" y="7524"/>
                  <a:pt x="27980" y="5730"/>
                </a:cubicBezTo>
                <a:cubicBezTo>
                  <a:pt x="32234" y="2300"/>
                  <a:pt x="36106" y="874"/>
                  <a:pt x="4107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 name="Google Shape;1049;p18"/>
          <p:cNvGrpSpPr/>
          <p:nvPr/>
        </p:nvGrpSpPr>
        <p:grpSpPr>
          <a:xfrm>
            <a:off x="-570002" y="-4"/>
            <a:ext cx="2721154" cy="5506797"/>
            <a:chOff x="-609719" y="-4"/>
            <a:chExt cx="2721154" cy="5506797"/>
          </a:xfrm>
        </p:grpSpPr>
        <p:sp>
          <p:nvSpPr>
            <p:cNvPr id="1050" name="Google Shape;1050;p18"/>
            <p:cNvSpPr/>
            <p:nvPr/>
          </p:nvSpPr>
          <p:spPr>
            <a:xfrm flipH="1" rot="10800000">
              <a:off x="-1098" y="576151"/>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8"/>
            <p:cNvSpPr/>
            <p:nvPr/>
          </p:nvSpPr>
          <p:spPr>
            <a:xfrm flipH="1" rot="10800000">
              <a:off x="-1098" y="716667"/>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8"/>
            <p:cNvSpPr/>
            <p:nvPr/>
          </p:nvSpPr>
          <p:spPr>
            <a:xfrm flipH="1" rot="10800000">
              <a:off x="-156251" y="577370"/>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 name="Google Shape;1053;p18"/>
            <p:cNvGrpSpPr/>
            <p:nvPr/>
          </p:nvGrpSpPr>
          <p:grpSpPr>
            <a:xfrm rot="-2240932">
              <a:off x="1066535" y="220053"/>
              <a:ext cx="915265" cy="561566"/>
              <a:chOff x="809105" y="453503"/>
              <a:chExt cx="915214" cy="561535"/>
            </a:xfrm>
          </p:grpSpPr>
          <p:sp>
            <p:nvSpPr>
              <p:cNvPr id="1054" name="Google Shape;1054;p18"/>
              <p:cNvSpPr/>
              <p:nvPr/>
            </p:nvSpPr>
            <p:spPr>
              <a:xfrm>
                <a:off x="809105" y="453503"/>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8"/>
              <p:cNvSpPr/>
              <p:nvPr/>
            </p:nvSpPr>
            <p:spPr>
              <a:xfrm>
                <a:off x="1036585" y="610671"/>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 name="Google Shape;1056;p18"/>
            <p:cNvSpPr/>
            <p:nvPr/>
          </p:nvSpPr>
          <p:spPr>
            <a:xfrm rot="5400000">
              <a:off x="578925" y="3229855"/>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8"/>
            <p:cNvSpPr/>
            <p:nvPr/>
          </p:nvSpPr>
          <p:spPr>
            <a:xfrm rot="5400000">
              <a:off x="617351" y="3268282"/>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8"/>
            <p:cNvSpPr/>
            <p:nvPr/>
          </p:nvSpPr>
          <p:spPr>
            <a:xfrm rot="5400000">
              <a:off x="519196" y="3395457"/>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18"/>
            <p:cNvGrpSpPr/>
            <p:nvPr/>
          </p:nvGrpSpPr>
          <p:grpSpPr>
            <a:xfrm rot="5779260">
              <a:off x="614059" y="2217152"/>
              <a:ext cx="1223006" cy="1624352"/>
              <a:chOff x="6776872" y="4563689"/>
              <a:chExt cx="843151" cy="1119843"/>
            </a:xfrm>
          </p:grpSpPr>
          <p:sp>
            <p:nvSpPr>
              <p:cNvPr id="1060" name="Google Shape;1060;p18"/>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8"/>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18"/>
            <p:cNvGrpSpPr/>
            <p:nvPr/>
          </p:nvGrpSpPr>
          <p:grpSpPr>
            <a:xfrm rot="5400000">
              <a:off x="797482" y="1721079"/>
              <a:ext cx="1213996" cy="1307663"/>
              <a:chOff x="3893559" y="4165474"/>
              <a:chExt cx="1213996" cy="1307663"/>
            </a:xfrm>
          </p:grpSpPr>
          <p:sp>
            <p:nvSpPr>
              <p:cNvPr id="1063" name="Google Shape;1063;p18"/>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8"/>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18"/>
            <p:cNvGrpSpPr/>
            <p:nvPr/>
          </p:nvGrpSpPr>
          <p:grpSpPr>
            <a:xfrm rot="-2370861">
              <a:off x="-248408" y="3458471"/>
              <a:ext cx="1638271" cy="1724143"/>
              <a:chOff x="-1944776" y="2185999"/>
              <a:chExt cx="1638198" cy="1724065"/>
            </a:xfrm>
          </p:grpSpPr>
          <p:sp>
            <p:nvSpPr>
              <p:cNvPr id="1066" name="Google Shape;1066;p18"/>
              <p:cNvSpPr/>
              <p:nvPr/>
            </p:nvSpPr>
            <p:spPr>
              <a:xfrm rot="-5538162">
                <a:off x="-669255" y="2349911"/>
                <a:ext cx="337757" cy="374328"/>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8"/>
              <p:cNvSpPr/>
              <p:nvPr/>
            </p:nvSpPr>
            <p:spPr>
              <a:xfrm rot="-5538162">
                <a:off x="-1481521" y="2825902"/>
                <a:ext cx="432254" cy="691607"/>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8"/>
              <p:cNvSpPr/>
              <p:nvPr/>
            </p:nvSpPr>
            <p:spPr>
              <a:xfrm rot="-5538162">
                <a:off x="-1633507" y="2648542"/>
                <a:ext cx="319651" cy="825255"/>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8"/>
              <p:cNvSpPr/>
              <p:nvPr/>
            </p:nvSpPr>
            <p:spPr>
              <a:xfrm rot="-5538162">
                <a:off x="-1942699" y="2441668"/>
                <a:ext cx="795080" cy="387636"/>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8"/>
              <p:cNvSpPr/>
              <p:nvPr/>
            </p:nvSpPr>
            <p:spPr>
              <a:xfrm rot="-5538162">
                <a:off x="-2096132" y="2639596"/>
                <a:ext cx="787600" cy="453609"/>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8"/>
              <p:cNvSpPr/>
              <p:nvPr/>
            </p:nvSpPr>
            <p:spPr>
              <a:xfrm rot="-5538162">
                <a:off x="-1508589" y="2278612"/>
                <a:ext cx="661793" cy="495958"/>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8"/>
              <p:cNvSpPr/>
              <p:nvPr/>
            </p:nvSpPr>
            <p:spPr>
              <a:xfrm rot="-5538162">
                <a:off x="-1663889" y="2460535"/>
                <a:ext cx="644358" cy="577096"/>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8"/>
              <p:cNvSpPr/>
              <p:nvPr/>
            </p:nvSpPr>
            <p:spPr>
              <a:xfrm rot="-5538162">
                <a:off x="-986058" y="2587982"/>
                <a:ext cx="397230" cy="60350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8"/>
              <p:cNvSpPr/>
              <p:nvPr/>
            </p:nvSpPr>
            <p:spPr>
              <a:xfrm rot="-5538162">
                <a:off x="-1071394" y="2485554"/>
                <a:ext cx="192193" cy="729261"/>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8"/>
              <p:cNvSpPr/>
              <p:nvPr/>
            </p:nvSpPr>
            <p:spPr>
              <a:xfrm rot="-5538162">
                <a:off x="-873659" y="2396074"/>
                <a:ext cx="244549" cy="203129"/>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8"/>
              <p:cNvSpPr/>
              <p:nvPr/>
            </p:nvSpPr>
            <p:spPr>
              <a:xfrm rot="-5538162">
                <a:off x="-950080" y="2475626"/>
                <a:ext cx="256825" cy="230260"/>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8"/>
              <p:cNvSpPr/>
              <p:nvPr/>
            </p:nvSpPr>
            <p:spPr>
              <a:xfrm rot="-5538162">
                <a:off x="-1880312" y="3264838"/>
                <a:ext cx="633216" cy="632339"/>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8"/>
              <p:cNvSpPr/>
              <p:nvPr/>
            </p:nvSpPr>
            <p:spPr>
              <a:xfrm rot="-5538162">
                <a:off x="-1467646" y="3203523"/>
                <a:ext cx="230260" cy="684282"/>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18"/>
            <p:cNvGrpSpPr/>
            <p:nvPr/>
          </p:nvGrpSpPr>
          <p:grpSpPr>
            <a:xfrm rot="5545103">
              <a:off x="-95925" y="1750350"/>
              <a:ext cx="2154435" cy="1385580"/>
              <a:chOff x="3454784" y="3489292"/>
              <a:chExt cx="2154240" cy="1385454"/>
            </a:xfrm>
          </p:grpSpPr>
          <p:sp>
            <p:nvSpPr>
              <p:cNvPr id="1080" name="Google Shape;1080;p18"/>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8"/>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8"/>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8"/>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8"/>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8"/>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8"/>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8"/>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8"/>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8"/>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8"/>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8"/>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 name="Google Shape;1092;p18"/>
          <p:cNvGrpSpPr/>
          <p:nvPr/>
        </p:nvGrpSpPr>
        <p:grpSpPr>
          <a:xfrm>
            <a:off x="6992848" y="-249904"/>
            <a:ext cx="2721154" cy="5506797"/>
            <a:chOff x="6953131" y="-249904"/>
            <a:chExt cx="2721154" cy="5506797"/>
          </a:xfrm>
        </p:grpSpPr>
        <p:sp>
          <p:nvSpPr>
            <p:cNvPr id="1093" name="Google Shape;1093;p18"/>
            <p:cNvSpPr/>
            <p:nvPr/>
          </p:nvSpPr>
          <p:spPr>
            <a:xfrm flipH="1">
              <a:off x="7290599" y="3473093"/>
              <a:ext cx="1775065" cy="1207644"/>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8"/>
            <p:cNvSpPr/>
            <p:nvPr/>
          </p:nvSpPr>
          <p:spPr>
            <a:xfrm flipH="1">
              <a:off x="7290599" y="3473093"/>
              <a:ext cx="1775065" cy="106712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8"/>
            <p:cNvSpPr/>
            <p:nvPr/>
          </p:nvSpPr>
          <p:spPr>
            <a:xfrm flipH="1">
              <a:off x="7313402" y="3488736"/>
              <a:ext cx="1907415" cy="1190782"/>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 name="Google Shape;1096;p18"/>
            <p:cNvGrpSpPr/>
            <p:nvPr/>
          </p:nvGrpSpPr>
          <p:grpSpPr>
            <a:xfrm rot="8559068">
              <a:off x="7082767" y="4475270"/>
              <a:ext cx="915265" cy="561566"/>
              <a:chOff x="809105" y="453503"/>
              <a:chExt cx="915214" cy="561535"/>
            </a:xfrm>
          </p:grpSpPr>
          <p:sp>
            <p:nvSpPr>
              <p:cNvPr id="1097" name="Google Shape;1097;p18"/>
              <p:cNvSpPr/>
              <p:nvPr/>
            </p:nvSpPr>
            <p:spPr>
              <a:xfrm>
                <a:off x="809105" y="453503"/>
                <a:ext cx="691605" cy="561535"/>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8"/>
              <p:cNvSpPr/>
              <p:nvPr/>
            </p:nvSpPr>
            <p:spPr>
              <a:xfrm>
                <a:off x="1036585" y="610671"/>
                <a:ext cx="687734" cy="12641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 name="Google Shape;1099;p18"/>
            <p:cNvSpPr/>
            <p:nvPr/>
          </p:nvSpPr>
          <p:spPr>
            <a:xfrm rot="-5400000">
              <a:off x="7093888" y="353767"/>
              <a:ext cx="1391753" cy="1673266"/>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8"/>
            <p:cNvSpPr/>
            <p:nvPr/>
          </p:nvSpPr>
          <p:spPr>
            <a:xfrm rot="-5400000">
              <a:off x="7132314" y="315340"/>
              <a:ext cx="1314901" cy="1673266"/>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8"/>
            <p:cNvSpPr/>
            <p:nvPr/>
          </p:nvSpPr>
          <p:spPr>
            <a:xfrm rot="-5400000">
              <a:off x="7218671" y="193969"/>
              <a:ext cx="1326700" cy="1667463"/>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 name="Google Shape;1102;p18"/>
            <p:cNvGrpSpPr/>
            <p:nvPr/>
          </p:nvGrpSpPr>
          <p:grpSpPr>
            <a:xfrm rot="-5020740">
              <a:off x="7227501" y="1415385"/>
              <a:ext cx="1223006" cy="1624352"/>
              <a:chOff x="6776872" y="4563689"/>
              <a:chExt cx="843151" cy="1119843"/>
            </a:xfrm>
          </p:grpSpPr>
          <p:sp>
            <p:nvSpPr>
              <p:cNvPr id="1103" name="Google Shape;1103;p18"/>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8"/>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18"/>
            <p:cNvGrpSpPr/>
            <p:nvPr/>
          </p:nvGrpSpPr>
          <p:grpSpPr>
            <a:xfrm rot="-5400000">
              <a:off x="7053088" y="2228147"/>
              <a:ext cx="1213996" cy="1307663"/>
              <a:chOff x="3893559" y="4165474"/>
              <a:chExt cx="1213996" cy="1307663"/>
            </a:xfrm>
          </p:grpSpPr>
          <p:sp>
            <p:nvSpPr>
              <p:cNvPr id="1106" name="Google Shape;1106;p18"/>
              <p:cNvSpPr/>
              <p:nvPr/>
            </p:nvSpPr>
            <p:spPr>
              <a:xfrm flipH="1" rot="3591607">
                <a:off x="3937184" y="4416516"/>
                <a:ext cx="955304" cy="65088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8"/>
              <p:cNvSpPr/>
              <p:nvPr/>
            </p:nvSpPr>
            <p:spPr>
              <a:xfrm flipH="1" rot="3591607">
                <a:off x="4231816" y="4755537"/>
                <a:ext cx="921309" cy="42503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18"/>
            <p:cNvGrpSpPr/>
            <p:nvPr/>
          </p:nvGrpSpPr>
          <p:grpSpPr>
            <a:xfrm rot="8429139">
              <a:off x="7674703" y="74275"/>
              <a:ext cx="1638271" cy="1724143"/>
              <a:chOff x="-1944776" y="2185999"/>
              <a:chExt cx="1638198" cy="1724065"/>
            </a:xfrm>
          </p:grpSpPr>
          <p:sp>
            <p:nvSpPr>
              <p:cNvPr id="1109" name="Google Shape;1109;p18"/>
              <p:cNvSpPr/>
              <p:nvPr/>
            </p:nvSpPr>
            <p:spPr>
              <a:xfrm rot="-5538162">
                <a:off x="-669255" y="2349911"/>
                <a:ext cx="337757" cy="374328"/>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8"/>
              <p:cNvSpPr/>
              <p:nvPr/>
            </p:nvSpPr>
            <p:spPr>
              <a:xfrm rot="-5538162">
                <a:off x="-1481521" y="2825902"/>
                <a:ext cx="432254" cy="691607"/>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8"/>
              <p:cNvSpPr/>
              <p:nvPr/>
            </p:nvSpPr>
            <p:spPr>
              <a:xfrm rot="-5538162">
                <a:off x="-1633507" y="2648542"/>
                <a:ext cx="319651" cy="825255"/>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8"/>
              <p:cNvSpPr/>
              <p:nvPr/>
            </p:nvSpPr>
            <p:spPr>
              <a:xfrm rot="-5538162">
                <a:off x="-1942699" y="2441668"/>
                <a:ext cx="795080" cy="387636"/>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8"/>
              <p:cNvSpPr/>
              <p:nvPr/>
            </p:nvSpPr>
            <p:spPr>
              <a:xfrm rot="-5538162">
                <a:off x="-2096132" y="2639596"/>
                <a:ext cx="787600" cy="453609"/>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8"/>
              <p:cNvSpPr/>
              <p:nvPr/>
            </p:nvSpPr>
            <p:spPr>
              <a:xfrm rot="-5538162">
                <a:off x="-1508589" y="2278612"/>
                <a:ext cx="661793" cy="495958"/>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8"/>
              <p:cNvSpPr/>
              <p:nvPr/>
            </p:nvSpPr>
            <p:spPr>
              <a:xfrm rot="-5538162">
                <a:off x="-1663889" y="2460535"/>
                <a:ext cx="644358" cy="577096"/>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8"/>
              <p:cNvSpPr/>
              <p:nvPr/>
            </p:nvSpPr>
            <p:spPr>
              <a:xfrm rot="-5538162">
                <a:off x="-986058" y="2587982"/>
                <a:ext cx="397230" cy="603505"/>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8"/>
              <p:cNvSpPr/>
              <p:nvPr/>
            </p:nvSpPr>
            <p:spPr>
              <a:xfrm rot="-5538162">
                <a:off x="-1071394" y="2485554"/>
                <a:ext cx="192193" cy="729261"/>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8"/>
              <p:cNvSpPr/>
              <p:nvPr/>
            </p:nvSpPr>
            <p:spPr>
              <a:xfrm rot="-5538162">
                <a:off x="-873659" y="2396074"/>
                <a:ext cx="244549" cy="203129"/>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8"/>
              <p:cNvSpPr/>
              <p:nvPr/>
            </p:nvSpPr>
            <p:spPr>
              <a:xfrm rot="-5538162">
                <a:off x="-950080" y="2475626"/>
                <a:ext cx="256825" cy="230260"/>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8"/>
              <p:cNvSpPr/>
              <p:nvPr/>
            </p:nvSpPr>
            <p:spPr>
              <a:xfrm rot="-5538162">
                <a:off x="-1880312" y="3264838"/>
                <a:ext cx="633216" cy="632339"/>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8"/>
              <p:cNvSpPr/>
              <p:nvPr/>
            </p:nvSpPr>
            <p:spPr>
              <a:xfrm rot="-5538162">
                <a:off x="-1467646" y="3203523"/>
                <a:ext cx="230260" cy="684282"/>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18"/>
            <p:cNvGrpSpPr/>
            <p:nvPr/>
          </p:nvGrpSpPr>
          <p:grpSpPr>
            <a:xfrm rot="-5254897">
              <a:off x="7006056" y="2120959"/>
              <a:ext cx="2154435" cy="1385580"/>
              <a:chOff x="3454784" y="3489292"/>
              <a:chExt cx="2154240" cy="1385454"/>
            </a:xfrm>
          </p:grpSpPr>
          <p:sp>
            <p:nvSpPr>
              <p:cNvPr id="1123" name="Google Shape;1123;p18"/>
              <p:cNvSpPr/>
              <p:nvPr/>
            </p:nvSpPr>
            <p:spPr>
              <a:xfrm rot="-5400000">
                <a:off x="3449755" y="3684402"/>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8"/>
              <p:cNvSpPr/>
              <p:nvPr/>
            </p:nvSpPr>
            <p:spPr>
              <a:xfrm rot="-5400000">
                <a:off x="4042593" y="3308314"/>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8"/>
              <p:cNvSpPr/>
              <p:nvPr/>
            </p:nvSpPr>
            <p:spPr>
              <a:xfrm rot="-5400000">
                <a:off x="4108180" y="3985567"/>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8"/>
              <p:cNvSpPr/>
              <p:nvPr/>
            </p:nvSpPr>
            <p:spPr>
              <a:xfrm rot="-5400000">
                <a:off x="4257743" y="411955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8"/>
              <p:cNvSpPr/>
              <p:nvPr/>
            </p:nvSpPr>
            <p:spPr>
              <a:xfrm rot="-5400000">
                <a:off x="4046204" y="4277756"/>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8"/>
              <p:cNvSpPr/>
              <p:nvPr/>
            </p:nvSpPr>
            <p:spPr>
              <a:xfrm rot="-5400000">
                <a:off x="4361785" y="4181503"/>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8"/>
              <p:cNvSpPr/>
              <p:nvPr/>
            </p:nvSpPr>
            <p:spPr>
              <a:xfrm rot="-5400000">
                <a:off x="3793011" y="3987063"/>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8"/>
              <p:cNvSpPr/>
              <p:nvPr/>
            </p:nvSpPr>
            <p:spPr>
              <a:xfrm rot="-5400000">
                <a:off x="4073826" y="4048085"/>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8"/>
              <p:cNvSpPr/>
              <p:nvPr/>
            </p:nvSpPr>
            <p:spPr>
              <a:xfrm rot="-5400000">
                <a:off x="3623305" y="3711457"/>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8"/>
              <p:cNvSpPr/>
              <p:nvPr/>
            </p:nvSpPr>
            <p:spPr>
              <a:xfrm rot="-5400000">
                <a:off x="3795719" y="3914925"/>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8"/>
              <p:cNvSpPr/>
              <p:nvPr/>
            </p:nvSpPr>
            <p:spPr>
              <a:xfrm rot="-5400000">
                <a:off x="3659000" y="3949408"/>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8"/>
              <p:cNvSpPr/>
              <p:nvPr/>
            </p:nvSpPr>
            <p:spPr>
              <a:xfrm rot="-5400000">
                <a:off x="3763557" y="3961684"/>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1135" name="Shape 1135"/>
        <p:cNvGrpSpPr/>
        <p:nvPr/>
      </p:nvGrpSpPr>
      <p:grpSpPr>
        <a:xfrm>
          <a:off x="0" y="0"/>
          <a:ext cx="0" cy="0"/>
          <a:chOff x="0" y="0"/>
          <a:chExt cx="0" cy="0"/>
        </a:xfrm>
      </p:grpSpPr>
      <p:grpSp>
        <p:nvGrpSpPr>
          <p:cNvPr id="1136" name="Google Shape;1136;p19"/>
          <p:cNvGrpSpPr/>
          <p:nvPr/>
        </p:nvGrpSpPr>
        <p:grpSpPr>
          <a:xfrm rot="136340">
            <a:off x="8439779" y="2651883"/>
            <a:ext cx="1207855" cy="1358211"/>
            <a:chOff x="7252252" y="3590922"/>
            <a:chExt cx="1460083" cy="1641837"/>
          </a:xfrm>
        </p:grpSpPr>
        <p:sp>
          <p:nvSpPr>
            <p:cNvPr id="1137" name="Google Shape;1137;p19"/>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9"/>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9"/>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 name="Google Shape;1140;p19"/>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141" name="Google Shape;1141;p19"/>
          <p:cNvGrpSpPr/>
          <p:nvPr/>
        </p:nvGrpSpPr>
        <p:grpSpPr>
          <a:xfrm rot="-6498679">
            <a:off x="7779876" y="4704309"/>
            <a:ext cx="2022442" cy="1195449"/>
            <a:chOff x="8495911" y="3044437"/>
            <a:chExt cx="3209147" cy="1896901"/>
          </a:xfrm>
        </p:grpSpPr>
        <p:sp>
          <p:nvSpPr>
            <p:cNvPr id="1142" name="Google Shape;1142;p19"/>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9"/>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 name="Google Shape;1144;p19"/>
          <p:cNvSpPr/>
          <p:nvPr/>
        </p:nvSpPr>
        <p:spPr>
          <a:xfrm rot="687997">
            <a:off x="7870000" y="2952110"/>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9"/>
          <p:cNvSpPr/>
          <p:nvPr/>
        </p:nvSpPr>
        <p:spPr>
          <a:xfrm rot="687997">
            <a:off x="7776770" y="3262800"/>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9"/>
          <p:cNvSpPr/>
          <p:nvPr/>
        </p:nvSpPr>
        <p:spPr>
          <a:xfrm rot="687997">
            <a:off x="8003038" y="4267575"/>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9"/>
          <p:cNvSpPr/>
          <p:nvPr/>
        </p:nvSpPr>
        <p:spPr>
          <a:xfrm rot="687997">
            <a:off x="8216541" y="4487322"/>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19"/>
          <p:cNvGrpSpPr/>
          <p:nvPr/>
        </p:nvGrpSpPr>
        <p:grpSpPr>
          <a:xfrm rot="687806">
            <a:off x="7946523" y="3465774"/>
            <a:ext cx="1415964" cy="1293341"/>
            <a:chOff x="7652314" y="3072428"/>
            <a:chExt cx="1711753" cy="1563515"/>
          </a:xfrm>
        </p:grpSpPr>
        <p:sp>
          <p:nvSpPr>
            <p:cNvPr id="1149" name="Google Shape;1149;p19"/>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9"/>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9"/>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9"/>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19"/>
          <p:cNvSpPr/>
          <p:nvPr/>
        </p:nvSpPr>
        <p:spPr>
          <a:xfrm rot="687997">
            <a:off x="8420551" y="2902308"/>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9"/>
          <p:cNvSpPr/>
          <p:nvPr/>
        </p:nvSpPr>
        <p:spPr>
          <a:xfrm rot="687997">
            <a:off x="8583319" y="3147559"/>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9"/>
          <p:cNvSpPr/>
          <p:nvPr/>
        </p:nvSpPr>
        <p:spPr>
          <a:xfrm rot="687997">
            <a:off x="8022956" y="3419481"/>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9"/>
          <p:cNvSpPr/>
          <p:nvPr/>
        </p:nvSpPr>
        <p:spPr>
          <a:xfrm rot="687997">
            <a:off x="8130494" y="3535505"/>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9"/>
          <p:cNvSpPr/>
          <p:nvPr/>
        </p:nvSpPr>
        <p:spPr>
          <a:xfrm rot="-1520033">
            <a:off x="8731268" y="2041999"/>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9"/>
          <p:cNvSpPr/>
          <p:nvPr/>
        </p:nvSpPr>
        <p:spPr>
          <a:xfrm rot="-1520033">
            <a:off x="8876067" y="2095489"/>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 name="Google Shape;1159;p19"/>
          <p:cNvGrpSpPr/>
          <p:nvPr/>
        </p:nvGrpSpPr>
        <p:grpSpPr>
          <a:xfrm>
            <a:off x="-819186" y="1097852"/>
            <a:ext cx="2347135" cy="4505182"/>
            <a:chOff x="-819186" y="1097852"/>
            <a:chExt cx="2347135" cy="4505182"/>
          </a:xfrm>
        </p:grpSpPr>
        <p:grpSp>
          <p:nvGrpSpPr>
            <p:cNvPr id="1160" name="Google Shape;1160;p19"/>
            <p:cNvGrpSpPr/>
            <p:nvPr/>
          </p:nvGrpSpPr>
          <p:grpSpPr>
            <a:xfrm flipH="1" rot="-136340">
              <a:off x="-608035" y="1805074"/>
              <a:ext cx="1207855" cy="1358211"/>
              <a:chOff x="7252252" y="3590922"/>
              <a:chExt cx="1460083" cy="1641837"/>
            </a:xfrm>
          </p:grpSpPr>
          <p:sp>
            <p:nvSpPr>
              <p:cNvPr id="1161" name="Google Shape;1161;p19"/>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9"/>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9"/>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19"/>
            <p:cNvGrpSpPr/>
            <p:nvPr/>
          </p:nvGrpSpPr>
          <p:grpSpPr>
            <a:xfrm flipH="1" rot="6498679">
              <a:off x="-762719" y="3857500"/>
              <a:ext cx="2022442" cy="1195449"/>
              <a:chOff x="8495911" y="3044437"/>
              <a:chExt cx="3209147" cy="1896901"/>
            </a:xfrm>
          </p:grpSpPr>
          <p:sp>
            <p:nvSpPr>
              <p:cNvPr id="1165" name="Google Shape;1165;p19"/>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9"/>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19"/>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9"/>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9"/>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9"/>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 name="Google Shape;1171;p19"/>
            <p:cNvGrpSpPr/>
            <p:nvPr/>
          </p:nvGrpSpPr>
          <p:grpSpPr>
            <a:xfrm flipH="1" rot="-687806">
              <a:off x="-322887" y="2618966"/>
              <a:ext cx="1415964" cy="1293341"/>
              <a:chOff x="7652314" y="3072428"/>
              <a:chExt cx="1711753" cy="1563515"/>
            </a:xfrm>
          </p:grpSpPr>
          <p:sp>
            <p:nvSpPr>
              <p:cNvPr id="1172" name="Google Shape;1172;p19"/>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9"/>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9"/>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9"/>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 name="Google Shape;1176;p19"/>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9"/>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9"/>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9"/>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9"/>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9"/>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
    <p:spTree>
      <p:nvGrpSpPr>
        <p:cNvPr id="1182" name="Shape 1182"/>
        <p:cNvGrpSpPr/>
        <p:nvPr/>
      </p:nvGrpSpPr>
      <p:grpSpPr>
        <a:xfrm>
          <a:off x="0" y="0"/>
          <a:ext cx="0" cy="0"/>
          <a:chOff x="0" y="0"/>
          <a:chExt cx="0" cy="0"/>
        </a:xfrm>
      </p:grpSpPr>
      <p:grpSp>
        <p:nvGrpSpPr>
          <p:cNvPr id="1183" name="Google Shape;1183;p20"/>
          <p:cNvGrpSpPr/>
          <p:nvPr/>
        </p:nvGrpSpPr>
        <p:grpSpPr>
          <a:xfrm rot="136516">
            <a:off x="8656097" y="1706040"/>
            <a:ext cx="1460066" cy="1641818"/>
            <a:chOff x="7252252" y="3590922"/>
            <a:chExt cx="1460083" cy="1641837"/>
          </a:xfrm>
        </p:grpSpPr>
        <p:sp>
          <p:nvSpPr>
            <p:cNvPr id="1184" name="Google Shape;1184;p20"/>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0"/>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0"/>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 name="Google Shape;1187;p20"/>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188" name="Google Shape;1188;p20"/>
          <p:cNvGrpSpPr/>
          <p:nvPr/>
        </p:nvGrpSpPr>
        <p:grpSpPr>
          <a:xfrm rot="-6498962">
            <a:off x="7858532" y="4188043"/>
            <a:ext cx="2444710" cy="1445049"/>
            <a:chOff x="8495911" y="3044437"/>
            <a:chExt cx="3209147" cy="1896901"/>
          </a:xfrm>
        </p:grpSpPr>
        <p:sp>
          <p:nvSpPr>
            <p:cNvPr id="1189" name="Google Shape;1189;p20"/>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0"/>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20"/>
          <p:cNvSpPr/>
          <p:nvPr/>
        </p:nvSpPr>
        <p:spPr>
          <a:xfrm rot="688039">
            <a:off x="7968088" y="2068924"/>
            <a:ext cx="584065" cy="471048"/>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0"/>
          <p:cNvSpPr/>
          <p:nvPr/>
        </p:nvSpPr>
        <p:spPr>
          <a:xfrm rot="688039">
            <a:off x="7855366" y="2444525"/>
            <a:ext cx="2196420" cy="3444915"/>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0"/>
          <p:cNvSpPr/>
          <p:nvPr/>
        </p:nvSpPr>
        <p:spPr>
          <a:xfrm rot="688039">
            <a:off x="8128918" y="3659209"/>
            <a:ext cx="1220176" cy="469346"/>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0"/>
          <p:cNvSpPr/>
          <p:nvPr/>
        </p:nvSpPr>
        <p:spPr>
          <a:xfrm rot="688039">
            <a:off x="8387021" y="3924864"/>
            <a:ext cx="1220125" cy="637401"/>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20"/>
          <p:cNvGrpSpPr/>
          <p:nvPr/>
        </p:nvGrpSpPr>
        <p:grpSpPr>
          <a:xfrm rot="688035">
            <a:off x="8059916" y="2690153"/>
            <a:ext cx="1711685" cy="1563453"/>
            <a:chOff x="7652314" y="3072428"/>
            <a:chExt cx="1711753" cy="1563515"/>
          </a:xfrm>
        </p:grpSpPr>
        <p:sp>
          <p:nvSpPr>
            <p:cNvPr id="1196" name="Google Shape;1196;p20"/>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0"/>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0"/>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0"/>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 name="Google Shape;1200;p20"/>
          <p:cNvSpPr/>
          <p:nvPr/>
        </p:nvSpPr>
        <p:spPr>
          <a:xfrm rot="688039">
            <a:off x="8633649" y="2008717"/>
            <a:ext cx="583859" cy="1138264"/>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0"/>
          <p:cNvSpPr/>
          <p:nvPr/>
        </p:nvSpPr>
        <p:spPr>
          <a:xfrm rot="688039">
            <a:off x="8830420" y="2305203"/>
            <a:ext cx="485801" cy="1260049"/>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0"/>
          <p:cNvSpPr/>
          <p:nvPr/>
        </p:nvSpPr>
        <p:spPr>
          <a:xfrm rot="688039">
            <a:off x="8152998" y="2633935"/>
            <a:ext cx="486523" cy="218399"/>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0"/>
          <p:cNvSpPr/>
          <p:nvPr/>
        </p:nvSpPr>
        <p:spPr>
          <a:xfrm rot="688039">
            <a:off x="8283001" y="2774198"/>
            <a:ext cx="518917" cy="127408"/>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0"/>
          <p:cNvSpPr/>
          <p:nvPr/>
        </p:nvSpPr>
        <p:spPr>
          <a:xfrm rot="-1519907">
            <a:off x="8780678" y="968694"/>
            <a:ext cx="672789" cy="546257"/>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0"/>
          <p:cNvSpPr/>
          <p:nvPr/>
        </p:nvSpPr>
        <p:spPr>
          <a:xfrm rot="-1519907">
            <a:off x="8955733" y="1033355"/>
            <a:ext cx="669024" cy="12297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
    <p:spTree>
      <p:nvGrpSpPr>
        <p:cNvPr id="1206" name="Shape 1206"/>
        <p:cNvGrpSpPr/>
        <p:nvPr/>
      </p:nvGrpSpPr>
      <p:grpSpPr>
        <a:xfrm>
          <a:off x="0" y="0"/>
          <a:ext cx="0" cy="0"/>
          <a:chOff x="0" y="0"/>
          <a:chExt cx="0" cy="0"/>
        </a:xfrm>
      </p:grpSpPr>
      <p:sp>
        <p:nvSpPr>
          <p:cNvPr id="1207" name="Google Shape;1207;p21"/>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08" name="Google Shape;1208;p21"/>
          <p:cNvGrpSpPr/>
          <p:nvPr/>
        </p:nvGrpSpPr>
        <p:grpSpPr>
          <a:xfrm flipH="1">
            <a:off x="-1304352" y="851027"/>
            <a:ext cx="2837456" cy="5447027"/>
            <a:chOff x="7382448" y="851027"/>
            <a:chExt cx="2837456" cy="5447027"/>
          </a:xfrm>
        </p:grpSpPr>
        <p:grpSp>
          <p:nvGrpSpPr>
            <p:cNvPr id="1209" name="Google Shape;1209;p21"/>
            <p:cNvGrpSpPr/>
            <p:nvPr/>
          </p:nvGrpSpPr>
          <p:grpSpPr>
            <a:xfrm rot="136516">
              <a:off x="8503697" y="1706040"/>
              <a:ext cx="1460066" cy="1641818"/>
              <a:chOff x="7252252" y="3590922"/>
              <a:chExt cx="1460083" cy="1641837"/>
            </a:xfrm>
          </p:grpSpPr>
          <p:sp>
            <p:nvSpPr>
              <p:cNvPr id="1210" name="Google Shape;1210;p21"/>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1"/>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1"/>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21"/>
            <p:cNvGrpSpPr/>
            <p:nvPr/>
          </p:nvGrpSpPr>
          <p:grpSpPr>
            <a:xfrm rot="-6498962">
              <a:off x="7706132" y="4188043"/>
              <a:ext cx="2444710" cy="1445049"/>
              <a:chOff x="8495911" y="3044437"/>
              <a:chExt cx="3209147" cy="1896901"/>
            </a:xfrm>
          </p:grpSpPr>
          <p:sp>
            <p:nvSpPr>
              <p:cNvPr id="1214" name="Google Shape;1214;p21"/>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1"/>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 name="Google Shape;1216;p21"/>
            <p:cNvSpPr/>
            <p:nvPr/>
          </p:nvSpPr>
          <p:spPr>
            <a:xfrm rot="688039">
              <a:off x="7815688" y="2068924"/>
              <a:ext cx="584065" cy="471048"/>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1"/>
            <p:cNvSpPr/>
            <p:nvPr/>
          </p:nvSpPr>
          <p:spPr>
            <a:xfrm rot="688039">
              <a:off x="7702966" y="2444525"/>
              <a:ext cx="2196420" cy="3444915"/>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1"/>
            <p:cNvSpPr/>
            <p:nvPr/>
          </p:nvSpPr>
          <p:spPr>
            <a:xfrm rot="688039">
              <a:off x="7976518" y="3659209"/>
              <a:ext cx="1220176" cy="469346"/>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1"/>
            <p:cNvSpPr/>
            <p:nvPr/>
          </p:nvSpPr>
          <p:spPr>
            <a:xfrm rot="688039">
              <a:off x="8234621" y="3924864"/>
              <a:ext cx="1220125" cy="637401"/>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 name="Google Shape;1220;p21"/>
            <p:cNvGrpSpPr/>
            <p:nvPr/>
          </p:nvGrpSpPr>
          <p:grpSpPr>
            <a:xfrm rot="688035">
              <a:off x="7907516" y="2690153"/>
              <a:ext cx="1711685" cy="1563453"/>
              <a:chOff x="7652314" y="3072428"/>
              <a:chExt cx="1711753" cy="1563515"/>
            </a:xfrm>
          </p:grpSpPr>
          <p:sp>
            <p:nvSpPr>
              <p:cNvPr id="1221" name="Google Shape;1221;p21"/>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1"/>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1"/>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1"/>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 name="Google Shape;1225;p21"/>
            <p:cNvSpPr/>
            <p:nvPr/>
          </p:nvSpPr>
          <p:spPr>
            <a:xfrm rot="688039">
              <a:off x="8481249" y="2008717"/>
              <a:ext cx="583859" cy="1138264"/>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1"/>
            <p:cNvSpPr/>
            <p:nvPr/>
          </p:nvSpPr>
          <p:spPr>
            <a:xfrm rot="688039">
              <a:off x="8678020" y="2305203"/>
              <a:ext cx="485801" cy="1260049"/>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1"/>
            <p:cNvSpPr/>
            <p:nvPr/>
          </p:nvSpPr>
          <p:spPr>
            <a:xfrm rot="688039">
              <a:off x="8000598" y="2633935"/>
              <a:ext cx="486523" cy="218399"/>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1"/>
            <p:cNvSpPr/>
            <p:nvPr/>
          </p:nvSpPr>
          <p:spPr>
            <a:xfrm rot="688039">
              <a:off x="8130601" y="2774198"/>
              <a:ext cx="518917" cy="127408"/>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1"/>
            <p:cNvSpPr/>
            <p:nvPr/>
          </p:nvSpPr>
          <p:spPr>
            <a:xfrm rot="-1519907">
              <a:off x="8628278" y="968694"/>
              <a:ext cx="672789" cy="546257"/>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1"/>
            <p:cNvSpPr/>
            <p:nvPr/>
          </p:nvSpPr>
          <p:spPr>
            <a:xfrm rot="-1519907">
              <a:off x="8803333" y="1033355"/>
              <a:ext cx="669024" cy="12297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1231" name="Shape 1231"/>
        <p:cNvGrpSpPr/>
        <p:nvPr/>
      </p:nvGrpSpPr>
      <p:grpSpPr>
        <a:xfrm>
          <a:off x="0" y="0"/>
          <a:ext cx="0" cy="0"/>
          <a:chOff x="0" y="0"/>
          <a:chExt cx="0" cy="0"/>
        </a:xfrm>
      </p:grpSpPr>
      <p:sp>
        <p:nvSpPr>
          <p:cNvPr id="1232" name="Google Shape;1232;p22"/>
          <p:cNvSpPr txBox="1"/>
          <p:nvPr>
            <p:ph hasCustomPrompt="1" type="title"/>
          </p:nvPr>
        </p:nvSpPr>
        <p:spPr>
          <a:xfrm>
            <a:off x="1344125" y="2886596"/>
            <a:ext cx="17316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4000">
                <a:solidFill>
                  <a:schemeClr val="accent5"/>
                </a:solidFill>
              </a:defRPr>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1233" name="Google Shape;1233;p22"/>
          <p:cNvSpPr txBox="1"/>
          <p:nvPr>
            <p:ph idx="1" type="subTitle"/>
          </p:nvPr>
        </p:nvSpPr>
        <p:spPr>
          <a:xfrm>
            <a:off x="1328150" y="3586177"/>
            <a:ext cx="1763400" cy="79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4" name="Google Shape;1234;p22"/>
          <p:cNvSpPr txBox="1"/>
          <p:nvPr>
            <p:ph hasCustomPrompt="1" idx="2" type="title"/>
          </p:nvPr>
        </p:nvSpPr>
        <p:spPr>
          <a:xfrm>
            <a:off x="3706200" y="2886596"/>
            <a:ext cx="17316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4000">
                <a:solidFill>
                  <a:schemeClr val="accent5"/>
                </a:solidFill>
              </a:defRPr>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1235" name="Google Shape;1235;p22"/>
          <p:cNvSpPr txBox="1"/>
          <p:nvPr>
            <p:ph idx="3" type="subTitle"/>
          </p:nvPr>
        </p:nvSpPr>
        <p:spPr>
          <a:xfrm>
            <a:off x="3690300" y="3586177"/>
            <a:ext cx="1763400" cy="79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6" name="Google Shape;1236;p22"/>
          <p:cNvSpPr txBox="1"/>
          <p:nvPr>
            <p:ph hasCustomPrompt="1" idx="4" type="title"/>
          </p:nvPr>
        </p:nvSpPr>
        <p:spPr>
          <a:xfrm>
            <a:off x="6068350" y="2886596"/>
            <a:ext cx="17316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4000">
                <a:solidFill>
                  <a:schemeClr val="accent5"/>
                </a:solidFill>
              </a:defRPr>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1237" name="Google Shape;1237;p22"/>
          <p:cNvSpPr txBox="1"/>
          <p:nvPr>
            <p:ph idx="5" type="subTitle"/>
          </p:nvPr>
        </p:nvSpPr>
        <p:spPr>
          <a:xfrm>
            <a:off x="6052450" y="3586177"/>
            <a:ext cx="1763400" cy="79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8" name="Google Shape;1238;p22"/>
          <p:cNvSpPr txBox="1"/>
          <p:nvPr>
            <p:ph idx="6"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39" name="Google Shape;1239;p22"/>
          <p:cNvGrpSpPr/>
          <p:nvPr/>
        </p:nvGrpSpPr>
        <p:grpSpPr>
          <a:xfrm flipH="1" rot="10800000">
            <a:off x="-914436" y="-419098"/>
            <a:ext cx="2347135" cy="4505182"/>
            <a:chOff x="-819186" y="1097852"/>
            <a:chExt cx="2347135" cy="4505182"/>
          </a:xfrm>
        </p:grpSpPr>
        <p:grpSp>
          <p:nvGrpSpPr>
            <p:cNvPr id="1240" name="Google Shape;1240;p22"/>
            <p:cNvGrpSpPr/>
            <p:nvPr/>
          </p:nvGrpSpPr>
          <p:grpSpPr>
            <a:xfrm flipH="1" rot="-136340">
              <a:off x="-608035" y="1805074"/>
              <a:ext cx="1207855" cy="1358211"/>
              <a:chOff x="7252252" y="3590922"/>
              <a:chExt cx="1460083" cy="1641837"/>
            </a:xfrm>
          </p:grpSpPr>
          <p:sp>
            <p:nvSpPr>
              <p:cNvPr id="1241" name="Google Shape;1241;p22"/>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2"/>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2"/>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22"/>
            <p:cNvGrpSpPr/>
            <p:nvPr/>
          </p:nvGrpSpPr>
          <p:grpSpPr>
            <a:xfrm flipH="1" rot="6498679">
              <a:off x="-762719" y="3857500"/>
              <a:ext cx="2022442" cy="1195449"/>
              <a:chOff x="8495911" y="3044437"/>
              <a:chExt cx="3209147" cy="1896901"/>
            </a:xfrm>
          </p:grpSpPr>
          <p:sp>
            <p:nvSpPr>
              <p:cNvPr id="1245" name="Google Shape;1245;p22"/>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2"/>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22"/>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2"/>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2"/>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2"/>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 name="Google Shape;1251;p22"/>
            <p:cNvGrpSpPr/>
            <p:nvPr/>
          </p:nvGrpSpPr>
          <p:grpSpPr>
            <a:xfrm flipH="1" rot="-687806">
              <a:off x="-322887" y="2618966"/>
              <a:ext cx="1415964" cy="1293341"/>
              <a:chOff x="7652314" y="3072428"/>
              <a:chExt cx="1711753" cy="1563515"/>
            </a:xfrm>
          </p:grpSpPr>
          <p:sp>
            <p:nvSpPr>
              <p:cNvPr id="1252" name="Google Shape;1252;p22"/>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2"/>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2"/>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2"/>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22"/>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2"/>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2"/>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2"/>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2"/>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2"/>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22"/>
          <p:cNvGrpSpPr/>
          <p:nvPr/>
        </p:nvGrpSpPr>
        <p:grpSpPr>
          <a:xfrm rot="10800000">
            <a:off x="7772364" y="-419098"/>
            <a:ext cx="2347135" cy="4505182"/>
            <a:chOff x="-819186" y="1097852"/>
            <a:chExt cx="2347135" cy="4505182"/>
          </a:xfrm>
        </p:grpSpPr>
        <p:grpSp>
          <p:nvGrpSpPr>
            <p:cNvPr id="1263" name="Google Shape;1263;p22"/>
            <p:cNvGrpSpPr/>
            <p:nvPr/>
          </p:nvGrpSpPr>
          <p:grpSpPr>
            <a:xfrm flipH="1" rot="-136340">
              <a:off x="-608035" y="1805074"/>
              <a:ext cx="1207855" cy="1358211"/>
              <a:chOff x="7252252" y="3590922"/>
              <a:chExt cx="1460083" cy="1641837"/>
            </a:xfrm>
          </p:grpSpPr>
          <p:sp>
            <p:nvSpPr>
              <p:cNvPr id="1264" name="Google Shape;1264;p22"/>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2"/>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2"/>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22"/>
            <p:cNvGrpSpPr/>
            <p:nvPr/>
          </p:nvGrpSpPr>
          <p:grpSpPr>
            <a:xfrm flipH="1" rot="6498679">
              <a:off x="-762719" y="3857500"/>
              <a:ext cx="2022442" cy="1195449"/>
              <a:chOff x="8495911" y="3044437"/>
              <a:chExt cx="3209147" cy="1896901"/>
            </a:xfrm>
          </p:grpSpPr>
          <p:sp>
            <p:nvSpPr>
              <p:cNvPr id="1268" name="Google Shape;1268;p22"/>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2"/>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 name="Google Shape;1270;p22"/>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2"/>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2"/>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2"/>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 name="Google Shape;1274;p22"/>
            <p:cNvGrpSpPr/>
            <p:nvPr/>
          </p:nvGrpSpPr>
          <p:grpSpPr>
            <a:xfrm flipH="1" rot="-687806">
              <a:off x="-322887" y="2618966"/>
              <a:ext cx="1415964" cy="1293341"/>
              <a:chOff x="7652314" y="3072428"/>
              <a:chExt cx="1711753" cy="1563515"/>
            </a:xfrm>
          </p:grpSpPr>
          <p:sp>
            <p:nvSpPr>
              <p:cNvPr id="1275" name="Google Shape;1275;p22"/>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2"/>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2"/>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2"/>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 name="Google Shape;1279;p22"/>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2"/>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2"/>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2"/>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2"/>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2"/>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285" name="Shape 1285"/>
        <p:cNvGrpSpPr/>
        <p:nvPr/>
      </p:nvGrpSpPr>
      <p:grpSpPr>
        <a:xfrm>
          <a:off x="0" y="0"/>
          <a:ext cx="0" cy="0"/>
          <a:chOff x="0" y="0"/>
          <a:chExt cx="0" cy="0"/>
        </a:xfrm>
      </p:grpSpPr>
      <p:sp>
        <p:nvSpPr>
          <p:cNvPr id="1286" name="Google Shape;1286;p23"/>
          <p:cNvSpPr txBox="1"/>
          <p:nvPr>
            <p:ph idx="1" type="subTitle"/>
          </p:nvPr>
        </p:nvSpPr>
        <p:spPr>
          <a:xfrm>
            <a:off x="2285500" y="1980100"/>
            <a:ext cx="1952400" cy="83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287" name="Google Shape;1287;p23"/>
          <p:cNvSpPr txBox="1"/>
          <p:nvPr>
            <p:ph idx="2" type="subTitle"/>
          </p:nvPr>
        </p:nvSpPr>
        <p:spPr>
          <a:xfrm>
            <a:off x="2285500" y="166030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1pPr>
            <a:lvl2pPr lvl="1"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2pPr>
            <a:lvl3pPr lvl="2"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3pPr>
            <a:lvl4pPr lvl="3"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4pPr>
            <a:lvl5pPr lvl="4"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5pPr>
            <a:lvl6pPr lvl="5"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6pPr>
            <a:lvl7pPr lvl="6"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7pPr>
            <a:lvl8pPr lvl="7"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8pPr>
            <a:lvl9pPr lvl="8"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9pPr>
          </a:lstStyle>
          <a:p/>
        </p:txBody>
      </p:sp>
      <p:sp>
        <p:nvSpPr>
          <p:cNvPr id="1288" name="Google Shape;1288;p23"/>
          <p:cNvSpPr txBox="1"/>
          <p:nvPr>
            <p:ph idx="3" type="subTitle"/>
          </p:nvPr>
        </p:nvSpPr>
        <p:spPr>
          <a:xfrm>
            <a:off x="5752600" y="1980100"/>
            <a:ext cx="1944000" cy="79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89" name="Google Shape;1289;p23"/>
          <p:cNvSpPr txBox="1"/>
          <p:nvPr>
            <p:ph idx="4" type="subTitle"/>
          </p:nvPr>
        </p:nvSpPr>
        <p:spPr>
          <a:xfrm>
            <a:off x="5752600" y="166030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1pPr>
            <a:lvl2pPr lvl="1"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2pPr>
            <a:lvl3pPr lvl="2"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3pPr>
            <a:lvl4pPr lvl="3"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4pPr>
            <a:lvl5pPr lvl="4"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5pPr>
            <a:lvl6pPr lvl="5"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6pPr>
            <a:lvl7pPr lvl="6"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7pPr>
            <a:lvl8pPr lvl="7"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8pPr>
            <a:lvl9pPr lvl="8"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9pPr>
          </a:lstStyle>
          <a:p/>
        </p:txBody>
      </p:sp>
      <p:sp>
        <p:nvSpPr>
          <p:cNvPr id="1290" name="Google Shape;1290;p23"/>
          <p:cNvSpPr txBox="1"/>
          <p:nvPr>
            <p:ph idx="5" type="subTitle"/>
          </p:nvPr>
        </p:nvSpPr>
        <p:spPr>
          <a:xfrm>
            <a:off x="2285500" y="3637850"/>
            <a:ext cx="1952400" cy="79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91" name="Google Shape;1291;p23"/>
          <p:cNvSpPr txBox="1"/>
          <p:nvPr>
            <p:ph idx="6" type="subTitle"/>
          </p:nvPr>
        </p:nvSpPr>
        <p:spPr>
          <a:xfrm>
            <a:off x="2285500" y="331805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1pPr>
            <a:lvl2pPr lvl="1"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2pPr>
            <a:lvl3pPr lvl="2"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3pPr>
            <a:lvl4pPr lvl="3"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4pPr>
            <a:lvl5pPr lvl="4"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5pPr>
            <a:lvl6pPr lvl="5"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6pPr>
            <a:lvl7pPr lvl="6"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7pPr>
            <a:lvl8pPr lvl="7"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8pPr>
            <a:lvl9pPr lvl="8"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9pPr>
          </a:lstStyle>
          <a:p/>
        </p:txBody>
      </p:sp>
      <p:sp>
        <p:nvSpPr>
          <p:cNvPr id="1292" name="Google Shape;1292;p23"/>
          <p:cNvSpPr txBox="1"/>
          <p:nvPr>
            <p:ph idx="7" type="subTitle"/>
          </p:nvPr>
        </p:nvSpPr>
        <p:spPr>
          <a:xfrm>
            <a:off x="5752600" y="3637850"/>
            <a:ext cx="1944000" cy="83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93" name="Google Shape;1293;p23"/>
          <p:cNvSpPr txBox="1"/>
          <p:nvPr>
            <p:ph idx="8" type="subTitle"/>
          </p:nvPr>
        </p:nvSpPr>
        <p:spPr>
          <a:xfrm>
            <a:off x="5752600" y="331805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1pPr>
            <a:lvl2pPr lvl="1"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2pPr>
            <a:lvl3pPr lvl="2"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3pPr>
            <a:lvl4pPr lvl="3"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4pPr>
            <a:lvl5pPr lvl="4"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5pPr>
            <a:lvl6pPr lvl="5"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6pPr>
            <a:lvl7pPr lvl="6"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7pPr>
            <a:lvl8pPr lvl="7"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8pPr>
            <a:lvl9pPr lvl="8" rtl="0">
              <a:lnSpc>
                <a:spcPct val="100000"/>
              </a:lnSpc>
              <a:spcBef>
                <a:spcPts val="0"/>
              </a:spcBef>
              <a:spcAft>
                <a:spcPts val="0"/>
              </a:spcAft>
              <a:buClr>
                <a:srgbClr val="FFDDB6"/>
              </a:buClr>
              <a:buSzPts val="2500"/>
              <a:buFont typeface="Cormorant"/>
              <a:buNone/>
              <a:defRPr b="1" sz="2500">
                <a:solidFill>
                  <a:srgbClr val="FFDDB6"/>
                </a:solidFill>
                <a:latin typeface="Cormorant"/>
                <a:ea typeface="Cormorant"/>
                <a:cs typeface="Cormorant"/>
                <a:sym typeface="Cormorant"/>
              </a:defRPr>
            </a:lvl9pPr>
          </a:lstStyle>
          <a:p/>
        </p:txBody>
      </p:sp>
      <p:sp>
        <p:nvSpPr>
          <p:cNvPr id="1294" name="Google Shape;1294;p23"/>
          <p:cNvSpPr txBox="1"/>
          <p:nvPr>
            <p:ph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95" name="Google Shape;1295;p23"/>
          <p:cNvGrpSpPr/>
          <p:nvPr/>
        </p:nvGrpSpPr>
        <p:grpSpPr>
          <a:xfrm>
            <a:off x="6501418" y="2711436"/>
            <a:ext cx="4270564" cy="3843464"/>
            <a:chOff x="6044218" y="2406636"/>
            <a:chExt cx="4270564" cy="3843464"/>
          </a:xfrm>
        </p:grpSpPr>
        <p:grpSp>
          <p:nvGrpSpPr>
            <p:cNvPr id="1296" name="Google Shape;1296;p23"/>
            <p:cNvGrpSpPr/>
            <p:nvPr/>
          </p:nvGrpSpPr>
          <p:grpSpPr>
            <a:xfrm rot="-7186932">
              <a:off x="7400603" y="3954203"/>
              <a:ext cx="2316852" cy="1038139"/>
              <a:chOff x="9701643" y="3353072"/>
              <a:chExt cx="3041201" cy="1362706"/>
            </a:xfrm>
          </p:grpSpPr>
          <p:sp>
            <p:nvSpPr>
              <p:cNvPr id="1297" name="Google Shape;1297;p23"/>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3"/>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23"/>
            <p:cNvGrpSpPr/>
            <p:nvPr/>
          </p:nvGrpSpPr>
          <p:grpSpPr>
            <a:xfrm>
              <a:off x="7874620" y="2406636"/>
              <a:ext cx="2440162" cy="3843464"/>
              <a:chOff x="7417420" y="2406636"/>
              <a:chExt cx="2440162" cy="3843464"/>
            </a:xfrm>
          </p:grpSpPr>
          <p:sp>
            <p:nvSpPr>
              <p:cNvPr id="1300" name="Google Shape;1300;p23"/>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 name="Google Shape;1301;p23"/>
              <p:cNvGrpSpPr/>
              <p:nvPr/>
            </p:nvGrpSpPr>
            <p:grpSpPr>
              <a:xfrm>
                <a:off x="7417420" y="2406636"/>
                <a:ext cx="2440162" cy="3843464"/>
                <a:chOff x="7341220" y="2406636"/>
                <a:chExt cx="2440162" cy="3843464"/>
              </a:xfrm>
            </p:grpSpPr>
            <p:sp>
              <p:nvSpPr>
                <p:cNvPr id="1302" name="Google Shape;1302;p23"/>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3"/>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3"/>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3"/>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 name="Google Shape;1306;p23"/>
                <p:cNvGrpSpPr/>
                <p:nvPr/>
              </p:nvGrpSpPr>
              <p:grpSpPr>
                <a:xfrm>
                  <a:off x="7652314" y="3072428"/>
                  <a:ext cx="1711753" cy="1563515"/>
                  <a:chOff x="7652314" y="3072428"/>
                  <a:chExt cx="1711753" cy="1563515"/>
                </a:xfrm>
              </p:grpSpPr>
              <p:sp>
                <p:nvSpPr>
                  <p:cNvPr id="1307" name="Google Shape;1307;p23"/>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3"/>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3"/>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3"/>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 name="Google Shape;1311;p23"/>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3"/>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3"/>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14" name="Google Shape;1314;p23"/>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3"/>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3"/>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 name="Google Shape;1317;p23"/>
            <p:cNvGrpSpPr/>
            <p:nvPr/>
          </p:nvGrpSpPr>
          <p:grpSpPr>
            <a:xfrm>
              <a:off x="6631051" y="4370026"/>
              <a:ext cx="989101" cy="1313687"/>
              <a:chOff x="6776872" y="4563689"/>
              <a:chExt cx="843151" cy="1119843"/>
            </a:xfrm>
          </p:grpSpPr>
          <p:sp>
            <p:nvSpPr>
              <p:cNvPr id="1318" name="Google Shape;1318;p23"/>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3"/>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 name="Google Shape;1320;p23"/>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3"/>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23"/>
          <p:cNvGrpSpPr/>
          <p:nvPr/>
        </p:nvGrpSpPr>
        <p:grpSpPr>
          <a:xfrm rot="10800000">
            <a:off x="-1755957" y="-1516014"/>
            <a:ext cx="4270564" cy="3843464"/>
            <a:chOff x="6044218" y="2406636"/>
            <a:chExt cx="4270564" cy="3843464"/>
          </a:xfrm>
        </p:grpSpPr>
        <p:grpSp>
          <p:nvGrpSpPr>
            <p:cNvPr id="1323" name="Google Shape;1323;p23"/>
            <p:cNvGrpSpPr/>
            <p:nvPr/>
          </p:nvGrpSpPr>
          <p:grpSpPr>
            <a:xfrm rot="-7186932">
              <a:off x="7400603" y="3954203"/>
              <a:ext cx="2316852" cy="1038139"/>
              <a:chOff x="9701643" y="3353072"/>
              <a:chExt cx="3041201" cy="1362706"/>
            </a:xfrm>
          </p:grpSpPr>
          <p:sp>
            <p:nvSpPr>
              <p:cNvPr id="1324" name="Google Shape;1324;p23"/>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3"/>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23"/>
            <p:cNvGrpSpPr/>
            <p:nvPr/>
          </p:nvGrpSpPr>
          <p:grpSpPr>
            <a:xfrm>
              <a:off x="7874620" y="2406636"/>
              <a:ext cx="2440162" cy="3843464"/>
              <a:chOff x="7417420" y="2406636"/>
              <a:chExt cx="2440162" cy="3843464"/>
            </a:xfrm>
          </p:grpSpPr>
          <p:sp>
            <p:nvSpPr>
              <p:cNvPr id="1327" name="Google Shape;1327;p23"/>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 name="Google Shape;1328;p23"/>
              <p:cNvGrpSpPr/>
              <p:nvPr/>
            </p:nvGrpSpPr>
            <p:grpSpPr>
              <a:xfrm>
                <a:off x="7417420" y="2406636"/>
                <a:ext cx="2440162" cy="3843464"/>
                <a:chOff x="7341220" y="2406636"/>
                <a:chExt cx="2440162" cy="3843464"/>
              </a:xfrm>
            </p:grpSpPr>
            <p:sp>
              <p:nvSpPr>
                <p:cNvPr id="1329" name="Google Shape;1329;p23"/>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3"/>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3"/>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3"/>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23"/>
                <p:cNvGrpSpPr/>
                <p:nvPr/>
              </p:nvGrpSpPr>
              <p:grpSpPr>
                <a:xfrm>
                  <a:off x="7652314" y="3072428"/>
                  <a:ext cx="1711753" cy="1563515"/>
                  <a:chOff x="7652314" y="3072428"/>
                  <a:chExt cx="1711753" cy="1563515"/>
                </a:xfrm>
              </p:grpSpPr>
              <p:sp>
                <p:nvSpPr>
                  <p:cNvPr id="1334" name="Google Shape;1334;p23"/>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3"/>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3"/>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3"/>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 name="Google Shape;1338;p23"/>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3"/>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3"/>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41" name="Google Shape;1341;p23"/>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3"/>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3"/>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 name="Google Shape;1344;p23"/>
            <p:cNvGrpSpPr/>
            <p:nvPr/>
          </p:nvGrpSpPr>
          <p:grpSpPr>
            <a:xfrm>
              <a:off x="6631051" y="4370026"/>
              <a:ext cx="989101" cy="1313687"/>
              <a:chOff x="6776872" y="4563689"/>
              <a:chExt cx="843151" cy="1119843"/>
            </a:xfrm>
          </p:grpSpPr>
          <p:sp>
            <p:nvSpPr>
              <p:cNvPr id="1345" name="Google Shape;1345;p23"/>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3"/>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 name="Google Shape;1347;p23"/>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3"/>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23"/>
          <p:cNvSpPr/>
          <p:nvPr/>
        </p:nvSpPr>
        <p:spPr>
          <a:xfrm>
            <a:off x="6590850" y="399575"/>
            <a:ext cx="2070017" cy="1970050"/>
          </a:xfrm>
          <a:custGeom>
            <a:rect b="b" l="l" r="r" t="t"/>
            <a:pathLst>
              <a:path extrusionOk="0" h="78802" w="325987">
                <a:moveTo>
                  <a:pt x="0" y="0"/>
                </a:moveTo>
                <a:lnTo>
                  <a:pt x="325987" y="0"/>
                </a:lnTo>
                <a:lnTo>
                  <a:pt x="325987" y="78802"/>
                </a:lnTo>
              </a:path>
            </a:pathLst>
          </a:custGeom>
          <a:noFill/>
          <a:ln cap="flat" cmpd="sng" w="9525">
            <a:solidFill>
              <a:srgbClr val="FFDDB6"/>
            </a:solidFill>
            <a:prstDash val="solid"/>
            <a:round/>
            <a:headEnd len="med" w="med" type="none"/>
            <a:tailEnd len="med" w="med" type="none"/>
          </a:ln>
        </p:spPr>
      </p:sp>
      <p:sp>
        <p:nvSpPr>
          <p:cNvPr id="1350" name="Google Shape;1350;p23"/>
          <p:cNvSpPr/>
          <p:nvPr/>
        </p:nvSpPr>
        <p:spPr>
          <a:xfrm rot="10800000">
            <a:off x="513900" y="2780825"/>
            <a:ext cx="2070017" cy="1970050"/>
          </a:xfrm>
          <a:custGeom>
            <a:rect b="b" l="l" r="r" t="t"/>
            <a:pathLst>
              <a:path extrusionOk="0" h="78802" w="325987">
                <a:moveTo>
                  <a:pt x="0" y="0"/>
                </a:moveTo>
                <a:lnTo>
                  <a:pt x="325987" y="0"/>
                </a:lnTo>
                <a:lnTo>
                  <a:pt x="325987" y="78802"/>
                </a:lnTo>
              </a:path>
            </a:pathLst>
          </a:custGeom>
          <a:noFill/>
          <a:ln cap="flat" cmpd="sng" w="9525">
            <a:solidFill>
              <a:srgbClr val="FFDDB6"/>
            </a:solidFill>
            <a:prstDash val="solid"/>
            <a:round/>
            <a:headEnd len="med" w="med" type="none"/>
            <a:tailEnd len="med" w="med" type="none"/>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1351" name="Shape 1351"/>
        <p:cNvGrpSpPr/>
        <p:nvPr/>
      </p:nvGrpSpPr>
      <p:grpSpPr>
        <a:xfrm>
          <a:off x="0" y="0"/>
          <a:ext cx="0" cy="0"/>
          <a:chOff x="0" y="0"/>
          <a:chExt cx="0" cy="0"/>
        </a:xfrm>
      </p:grpSpPr>
      <p:sp>
        <p:nvSpPr>
          <p:cNvPr id="1352" name="Google Shape;1352;p24"/>
          <p:cNvSpPr txBox="1"/>
          <p:nvPr>
            <p:ph type="title"/>
          </p:nvPr>
        </p:nvSpPr>
        <p:spPr>
          <a:xfrm>
            <a:off x="921100" y="33651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53" name="Google Shape;1353;p24"/>
          <p:cNvSpPr txBox="1"/>
          <p:nvPr>
            <p:ph idx="1" type="subTitle"/>
          </p:nvPr>
        </p:nvSpPr>
        <p:spPr>
          <a:xfrm>
            <a:off x="921100" y="38200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54" name="Google Shape;1354;p24"/>
          <p:cNvSpPr txBox="1"/>
          <p:nvPr>
            <p:ph idx="2" type="title"/>
          </p:nvPr>
        </p:nvSpPr>
        <p:spPr>
          <a:xfrm>
            <a:off x="3443100" y="33651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55" name="Google Shape;1355;p24"/>
          <p:cNvSpPr txBox="1"/>
          <p:nvPr>
            <p:ph idx="3" type="subTitle"/>
          </p:nvPr>
        </p:nvSpPr>
        <p:spPr>
          <a:xfrm>
            <a:off x="3443100" y="38200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56" name="Google Shape;1356;p24"/>
          <p:cNvSpPr txBox="1"/>
          <p:nvPr>
            <p:ph idx="4" type="title"/>
          </p:nvPr>
        </p:nvSpPr>
        <p:spPr>
          <a:xfrm>
            <a:off x="5965100" y="33651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57" name="Google Shape;1357;p24"/>
          <p:cNvSpPr txBox="1"/>
          <p:nvPr>
            <p:ph idx="5" type="subTitle"/>
          </p:nvPr>
        </p:nvSpPr>
        <p:spPr>
          <a:xfrm>
            <a:off x="5965100" y="38200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58" name="Google Shape;1358;p24"/>
          <p:cNvSpPr txBox="1"/>
          <p:nvPr>
            <p:ph idx="6" type="title"/>
          </p:nvPr>
        </p:nvSpPr>
        <p:spPr>
          <a:xfrm>
            <a:off x="921100" y="17186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59" name="Google Shape;1359;p24"/>
          <p:cNvSpPr txBox="1"/>
          <p:nvPr>
            <p:ph idx="7" type="subTitle"/>
          </p:nvPr>
        </p:nvSpPr>
        <p:spPr>
          <a:xfrm>
            <a:off x="921100" y="21735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0" name="Google Shape;1360;p24"/>
          <p:cNvSpPr txBox="1"/>
          <p:nvPr>
            <p:ph idx="8" type="title"/>
          </p:nvPr>
        </p:nvSpPr>
        <p:spPr>
          <a:xfrm>
            <a:off x="3443100" y="17186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61" name="Google Shape;1361;p24"/>
          <p:cNvSpPr txBox="1"/>
          <p:nvPr>
            <p:ph idx="9" type="subTitle"/>
          </p:nvPr>
        </p:nvSpPr>
        <p:spPr>
          <a:xfrm>
            <a:off x="3443100" y="21735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2" name="Google Shape;1362;p24"/>
          <p:cNvSpPr txBox="1"/>
          <p:nvPr>
            <p:ph idx="13" type="title"/>
          </p:nvPr>
        </p:nvSpPr>
        <p:spPr>
          <a:xfrm>
            <a:off x="5965100" y="1718675"/>
            <a:ext cx="2257800" cy="48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900"/>
              <a:buNone/>
              <a:defRPr sz="25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63" name="Google Shape;1363;p24"/>
          <p:cNvSpPr txBox="1"/>
          <p:nvPr>
            <p:ph idx="14" type="subTitle"/>
          </p:nvPr>
        </p:nvSpPr>
        <p:spPr>
          <a:xfrm>
            <a:off x="5965100" y="2173575"/>
            <a:ext cx="2257800" cy="72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4" name="Google Shape;1364;p24"/>
          <p:cNvSpPr txBox="1"/>
          <p:nvPr>
            <p:ph idx="15" type="title"/>
          </p:nvPr>
        </p:nvSpPr>
        <p:spPr>
          <a:xfrm>
            <a:off x="717900"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365" name="Google Shape;1365;p24"/>
          <p:cNvGrpSpPr/>
          <p:nvPr/>
        </p:nvGrpSpPr>
        <p:grpSpPr>
          <a:xfrm flipH="1" rot="10800000">
            <a:off x="511100" y="2358549"/>
            <a:ext cx="8149675" cy="2401338"/>
            <a:chOff x="511100" y="399575"/>
            <a:chExt cx="8149675" cy="2401338"/>
          </a:xfrm>
        </p:grpSpPr>
        <p:sp>
          <p:nvSpPr>
            <p:cNvPr id="1366" name="Google Shape;1366;p24"/>
            <p:cNvSpPr/>
            <p:nvPr/>
          </p:nvSpPr>
          <p:spPr>
            <a:xfrm>
              <a:off x="511100" y="399575"/>
              <a:ext cx="8149675" cy="1970050"/>
            </a:xfrm>
            <a:custGeom>
              <a:rect b="b" l="l" r="r" t="t"/>
              <a:pathLst>
                <a:path extrusionOk="0" h="78802" w="325987">
                  <a:moveTo>
                    <a:pt x="0" y="0"/>
                  </a:moveTo>
                  <a:lnTo>
                    <a:pt x="325987" y="0"/>
                  </a:lnTo>
                  <a:lnTo>
                    <a:pt x="325987" y="78802"/>
                  </a:lnTo>
                </a:path>
              </a:pathLst>
            </a:custGeom>
            <a:noFill/>
            <a:ln cap="flat" cmpd="sng" w="9525">
              <a:solidFill>
                <a:srgbClr val="FFDDB6"/>
              </a:solidFill>
              <a:prstDash val="solid"/>
              <a:round/>
              <a:headEnd len="med" w="med" type="none"/>
              <a:tailEnd len="med" w="med" type="none"/>
            </a:ln>
          </p:spPr>
        </p:sp>
        <p:cxnSp>
          <p:nvCxnSpPr>
            <p:cNvPr id="1367" name="Google Shape;1367;p24"/>
            <p:cNvCxnSpPr/>
            <p:nvPr/>
          </p:nvCxnSpPr>
          <p:spPr>
            <a:xfrm>
              <a:off x="515933" y="403313"/>
              <a:ext cx="0" cy="2397600"/>
            </a:xfrm>
            <a:prstGeom prst="straightConnector1">
              <a:avLst/>
            </a:prstGeom>
            <a:noFill/>
            <a:ln cap="flat" cmpd="sng" w="9525">
              <a:solidFill>
                <a:srgbClr val="FFDDB6"/>
              </a:solidFill>
              <a:prstDash val="solid"/>
              <a:round/>
              <a:headEnd len="med" w="med" type="none"/>
              <a:tailEnd len="med" w="med" type="none"/>
            </a:ln>
          </p:spPr>
        </p:cxnSp>
      </p:grpSp>
      <p:grpSp>
        <p:nvGrpSpPr>
          <p:cNvPr id="1368" name="Google Shape;1368;p24"/>
          <p:cNvGrpSpPr/>
          <p:nvPr/>
        </p:nvGrpSpPr>
        <p:grpSpPr>
          <a:xfrm flipH="1" rot="10298387">
            <a:off x="6425246" y="-1556118"/>
            <a:ext cx="4270678" cy="3843567"/>
            <a:chOff x="6044218" y="2406636"/>
            <a:chExt cx="4270564" cy="3843464"/>
          </a:xfrm>
        </p:grpSpPr>
        <p:grpSp>
          <p:nvGrpSpPr>
            <p:cNvPr id="1369" name="Google Shape;1369;p24"/>
            <p:cNvGrpSpPr/>
            <p:nvPr/>
          </p:nvGrpSpPr>
          <p:grpSpPr>
            <a:xfrm rot="-7186932">
              <a:off x="7400603" y="3954203"/>
              <a:ext cx="2316852" cy="1038139"/>
              <a:chOff x="9701643" y="3353072"/>
              <a:chExt cx="3041201" cy="1362706"/>
            </a:xfrm>
          </p:grpSpPr>
          <p:sp>
            <p:nvSpPr>
              <p:cNvPr id="1370" name="Google Shape;1370;p24"/>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4"/>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24"/>
            <p:cNvGrpSpPr/>
            <p:nvPr/>
          </p:nvGrpSpPr>
          <p:grpSpPr>
            <a:xfrm>
              <a:off x="7874620" y="2406636"/>
              <a:ext cx="2440162" cy="3843464"/>
              <a:chOff x="7417420" y="2406636"/>
              <a:chExt cx="2440162" cy="3843464"/>
            </a:xfrm>
          </p:grpSpPr>
          <p:sp>
            <p:nvSpPr>
              <p:cNvPr id="1373" name="Google Shape;1373;p24"/>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 name="Google Shape;1374;p24"/>
              <p:cNvGrpSpPr/>
              <p:nvPr/>
            </p:nvGrpSpPr>
            <p:grpSpPr>
              <a:xfrm>
                <a:off x="7417420" y="2406636"/>
                <a:ext cx="2440162" cy="3843464"/>
                <a:chOff x="7341220" y="2406636"/>
                <a:chExt cx="2440162" cy="3843464"/>
              </a:xfrm>
            </p:grpSpPr>
            <p:sp>
              <p:nvSpPr>
                <p:cNvPr id="1375" name="Google Shape;1375;p24"/>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4"/>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4"/>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4"/>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 name="Google Shape;1379;p24"/>
                <p:cNvGrpSpPr/>
                <p:nvPr/>
              </p:nvGrpSpPr>
              <p:grpSpPr>
                <a:xfrm>
                  <a:off x="7652314" y="3072428"/>
                  <a:ext cx="1711753" cy="1563515"/>
                  <a:chOff x="7652314" y="3072428"/>
                  <a:chExt cx="1711753" cy="1563515"/>
                </a:xfrm>
              </p:grpSpPr>
              <p:sp>
                <p:nvSpPr>
                  <p:cNvPr id="1380" name="Google Shape;1380;p24"/>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4"/>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4"/>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4"/>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 name="Google Shape;1384;p24"/>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4"/>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4"/>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87" name="Google Shape;1387;p24"/>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4"/>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4"/>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 name="Google Shape;1390;p24"/>
            <p:cNvGrpSpPr/>
            <p:nvPr/>
          </p:nvGrpSpPr>
          <p:grpSpPr>
            <a:xfrm>
              <a:off x="6631051" y="4370026"/>
              <a:ext cx="989101" cy="1313687"/>
              <a:chOff x="6776872" y="4563689"/>
              <a:chExt cx="843151" cy="1119843"/>
            </a:xfrm>
          </p:grpSpPr>
          <p:sp>
            <p:nvSpPr>
              <p:cNvPr id="1391" name="Google Shape;1391;p24"/>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4"/>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 name="Google Shape;1393;p24"/>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4"/>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24"/>
          <p:cNvGrpSpPr/>
          <p:nvPr/>
        </p:nvGrpSpPr>
        <p:grpSpPr>
          <a:xfrm rot="-10298387">
            <a:off x="-1575754" y="-1556118"/>
            <a:ext cx="4270678" cy="3843567"/>
            <a:chOff x="6044218" y="2406636"/>
            <a:chExt cx="4270564" cy="3843464"/>
          </a:xfrm>
        </p:grpSpPr>
        <p:grpSp>
          <p:nvGrpSpPr>
            <p:cNvPr id="1396" name="Google Shape;1396;p24"/>
            <p:cNvGrpSpPr/>
            <p:nvPr/>
          </p:nvGrpSpPr>
          <p:grpSpPr>
            <a:xfrm rot="-7186932">
              <a:off x="7400603" y="3954203"/>
              <a:ext cx="2316852" cy="1038139"/>
              <a:chOff x="9701643" y="3353072"/>
              <a:chExt cx="3041201" cy="1362706"/>
            </a:xfrm>
          </p:grpSpPr>
          <p:sp>
            <p:nvSpPr>
              <p:cNvPr id="1397" name="Google Shape;1397;p24"/>
              <p:cNvSpPr/>
              <p:nvPr/>
            </p:nvSpPr>
            <p:spPr>
              <a:xfrm>
                <a:off x="9980033" y="3353072"/>
                <a:ext cx="2762810" cy="1362706"/>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4"/>
              <p:cNvSpPr/>
              <p:nvPr/>
            </p:nvSpPr>
            <p:spPr>
              <a:xfrm>
                <a:off x="9701643" y="3534333"/>
                <a:ext cx="2795823" cy="956494"/>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24"/>
            <p:cNvGrpSpPr/>
            <p:nvPr/>
          </p:nvGrpSpPr>
          <p:grpSpPr>
            <a:xfrm>
              <a:off x="7874620" y="2406636"/>
              <a:ext cx="2440162" cy="3843464"/>
              <a:chOff x="7417420" y="2406636"/>
              <a:chExt cx="2440162" cy="3843464"/>
            </a:xfrm>
          </p:grpSpPr>
          <p:sp>
            <p:nvSpPr>
              <p:cNvPr id="1400" name="Google Shape;1400;p24"/>
              <p:cNvSpPr/>
              <p:nvPr/>
            </p:nvSpPr>
            <p:spPr>
              <a:xfrm>
                <a:off x="7610636" y="31337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24"/>
              <p:cNvGrpSpPr/>
              <p:nvPr/>
            </p:nvGrpSpPr>
            <p:grpSpPr>
              <a:xfrm>
                <a:off x="7417420" y="2406636"/>
                <a:ext cx="2440162" cy="3843464"/>
                <a:chOff x="7341220" y="2406636"/>
                <a:chExt cx="2440162" cy="3843464"/>
              </a:xfrm>
            </p:grpSpPr>
            <p:sp>
              <p:nvSpPr>
                <p:cNvPr id="1402" name="Google Shape;1402;p24"/>
                <p:cNvSpPr/>
                <p:nvPr/>
              </p:nvSpPr>
              <p:spPr>
                <a:xfrm>
                  <a:off x="7341220" y="26046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4"/>
                <p:cNvSpPr/>
                <p:nvPr/>
              </p:nvSpPr>
              <p:spPr>
                <a:xfrm>
                  <a:off x="7584948" y="28051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4"/>
                <p:cNvSpPr/>
                <p:nvPr/>
              </p:nvSpPr>
              <p:spPr>
                <a:xfrm>
                  <a:off x="7808506" y="40679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4"/>
                <p:cNvSpPr/>
                <p:nvPr/>
              </p:nvSpPr>
              <p:spPr>
                <a:xfrm>
                  <a:off x="8130981" y="42753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 name="Google Shape;1406;p24"/>
                <p:cNvGrpSpPr/>
                <p:nvPr/>
              </p:nvGrpSpPr>
              <p:grpSpPr>
                <a:xfrm>
                  <a:off x="7652314" y="3072428"/>
                  <a:ext cx="1711753" cy="1563515"/>
                  <a:chOff x="7652314" y="3072428"/>
                  <a:chExt cx="1711753" cy="1563515"/>
                </a:xfrm>
              </p:grpSpPr>
              <p:sp>
                <p:nvSpPr>
                  <p:cNvPr id="1407" name="Google Shape;1407;p24"/>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4"/>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4"/>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4"/>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24"/>
                <p:cNvSpPr/>
                <p:nvPr/>
              </p:nvSpPr>
              <p:spPr>
                <a:xfrm>
                  <a:off x="8047849" y="24066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4"/>
                <p:cNvSpPr/>
                <p:nvPr/>
              </p:nvSpPr>
              <p:spPr>
                <a:xfrm>
                  <a:off x="8312725" y="26666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4"/>
                <p:cNvSpPr/>
                <p:nvPr/>
              </p:nvSpPr>
              <p:spPr>
                <a:xfrm>
                  <a:off x="7756563" y="32430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14" name="Google Shape;1414;p24"/>
            <p:cNvSpPr/>
            <p:nvPr/>
          </p:nvSpPr>
          <p:spPr>
            <a:xfrm>
              <a:off x="7463684" y="4187213"/>
              <a:ext cx="1125633" cy="1353318"/>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4"/>
            <p:cNvSpPr/>
            <p:nvPr/>
          </p:nvSpPr>
          <p:spPr>
            <a:xfrm>
              <a:off x="7525841" y="4187213"/>
              <a:ext cx="1063476" cy="1353318"/>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4"/>
            <p:cNvSpPr/>
            <p:nvPr/>
          </p:nvSpPr>
          <p:spPr>
            <a:xfrm>
              <a:off x="7621578" y="4264174"/>
              <a:ext cx="1073019" cy="1348624"/>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24"/>
            <p:cNvGrpSpPr/>
            <p:nvPr/>
          </p:nvGrpSpPr>
          <p:grpSpPr>
            <a:xfrm>
              <a:off x="6631051" y="4370026"/>
              <a:ext cx="989101" cy="1313687"/>
              <a:chOff x="6776872" y="4563689"/>
              <a:chExt cx="843151" cy="1119843"/>
            </a:xfrm>
          </p:grpSpPr>
          <p:sp>
            <p:nvSpPr>
              <p:cNvPr id="1418" name="Google Shape;1418;p24"/>
              <p:cNvSpPr/>
              <p:nvPr/>
            </p:nvSpPr>
            <p:spPr>
              <a:xfrm rot="-1049114">
                <a:off x="6904513" y="4630291"/>
                <a:ext cx="587869" cy="940185"/>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4"/>
              <p:cNvSpPr/>
              <p:nvPr/>
            </p:nvSpPr>
            <p:spPr>
              <a:xfrm rot="-1049114">
                <a:off x="7101380" y="4677044"/>
                <a:ext cx="310459" cy="98253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 name="Google Shape;1420;p24"/>
            <p:cNvSpPr/>
            <p:nvPr/>
          </p:nvSpPr>
          <p:spPr>
            <a:xfrm flipH="1" rot="3591666">
              <a:off x="6079497" y="4802981"/>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4"/>
            <p:cNvSpPr/>
            <p:nvPr/>
          </p:nvSpPr>
          <p:spPr>
            <a:xfrm flipH="1" rot="3591666">
              <a:off x="6317787" y="5077174"/>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2">
    <p:spTree>
      <p:nvGrpSpPr>
        <p:cNvPr id="1422" name="Shape 1422"/>
        <p:cNvGrpSpPr/>
        <p:nvPr/>
      </p:nvGrpSpPr>
      <p:grpSpPr>
        <a:xfrm>
          <a:off x="0" y="0"/>
          <a:ext cx="0" cy="0"/>
          <a:chOff x="0" y="0"/>
          <a:chExt cx="0" cy="0"/>
        </a:xfrm>
      </p:grpSpPr>
      <p:sp>
        <p:nvSpPr>
          <p:cNvPr id="1423" name="Google Shape;1423;p25"/>
          <p:cNvSpPr txBox="1"/>
          <p:nvPr>
            <p:ph hasCustomPrompt="1" type="title"/>
          </p:nvPr>
        </p:nvSpPr>
        <p:spPr>
          <a:xfrm>
            <a:off x="1150022" y="3420000"/>
            <a:ext cx="19869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2500"/>
              <a:buNone/>
              <a:defRPr sz="2500">
                <a:solidFill>
                  <a:schemeClr val="accent5"/>
                </a:solidFill>
              </a:defRPr>
            </a:lvl1pPr>
            <a:lvl2pPr lvl="1" rtl="0" algn="ctr">
              <a:spcBef>
                <a:spcPts val="0"/>
              </a:spcBef>
              <a:spcAft>
                <a:spcPts val="0"/>
              </a:spcAft>
              <a:buClr>
                <a:schemeClr val="accent4"/>
              </a:buClr>
              <a:buSzPts val="2500"/>
              <a:buNone/>
              <a:defRPr sz="2500">
                <a:solidFill>
                  <a:schemeClr val="accent4"/>
                </a:solidFill>
              </a:defRPr>
            </a:lvl2pPr>
            <a:lvl3pPr lvl="2" rtl="0" algn="ctr">
              <a:spcBef>
                <a:spcPts val="0"/>
              </a:spcBef>
              <a:spcAft>
                <a:spcPts val="0"/>
              </a:spcAft>
              <a:buClr>
                <a:schemeClr val="accent4"/>
              </a:buClr>
              <a:buSzPts val="2500"/>
              <a:buNone/>
              <a:defRPr sz="2500">
                <a:solidFill>
                  <a:schemeClr val="accent4"/>
                </a:solidFill>
              </a:defRPr>
            </a:lvl3pPr>
            <a:lvl4pPr lvl="3" rtl="0" algn="ctr">
              <a:spcBef>
                <a:spcPts val="0"/>
              </a:spcBef>
              <a:spcAft>
                <a:spcPts val="0"/>
              </a:spcAft>
              <a:buClr>
                <a:schemeClr val="accent4"/>
              </a:buClr>
              <a:buSzPts val="2500"/>
              <a:buNone/>
              <a:defRPr sz="2500">
                <a:solidFill>
                  <a:schemeClr val="accent4"/>
                </a:solidFill>
              </a:defRPr>
            </a:lvl4pPr>
            <a:lvl5pPr lvl="4" rtl="0" algn="ctr">
              <a:spcBef>
                <a:spcPts val="0"/>
              </a:spcBef>
              <a:spcAft>
                <a:spcPts val="0"/>
              </a:spcAft>
              <a:buClr>
                <a:schemeClr val="accent4"/>
              </a:buClr>
              <a:buSzPts val="2500"/>
              <a:buNone/>
              <a:defRPr sz="2500">
                <a:solidFill>
                  <a:schemeClr val="accent4"/>
                </a:solidFill>
              </a:defRPr>
            </a:lvl5pPr>
            <a:lvl6pPr lvl="5" rtl="0" algn="ctr">
              <a:spcBef>
                <a:spcPts val="0"/>
              </a:spcBef>
              <a:spcAft>
                <a:spcPts val="0"/>
              </a:spcAft>
              <a:buClr>
                <a:schemeClr val="accent4"/>
              </a:buClr>
              <a:buSzPts val="2500"/>
              <a:buNone/>
              <a:defRPr sz="2500">
                <a:solidFill>
                  <a:schemeClr val="accent4"/>
                </a:solidFill>
              </a:defRPr>
            </a:lvl6pPr>
            <a:lvl7pPr lvl="6" rtl="0" algn="ctr">
              <a:spcBef>
                <a:spcPts val="0"/>
              </a:spcBef>
              <a:spcAft>
                <a:spcPts val="0"/>
              </a:spcAft>
              <a:buClr>
                <a:schemeClr val="accent4"/>
              </a:buClr>
              <a:buSzPts val="2500"/>
              <a:buNone/>
              <a:defRPr sz="2500">
                <a:solidFill>
                  <a:schemeClr val="accent4"/>
                </a:solidFill>
              </a:defRPr>
            </a:lvl7pPr>
            <a:lvl8pPr lvl="7" rtl="0" algn="ctr">
              <a:spcBef>
                <a:spcPts val="0"/>
              </a:spcBef>
              <a:spcAft>
                <a:spcPts val="0"/>
              </a:spcAft>
              <a:buClr>
                <a:schemeClr val="accent4"/>
              </a:buClr>
              <a:buSzPts val="2500"/>
              <a:buNone/>
              <a:defRPr sz="2500">
                <a:solidFill>
                  <a:schemeClr val="accent4"/>
                </a:solidFill>
              </a:defRPr>
            </a:lvl8pPr>
            <a:lvl9pPr lvl="8" rtl="0" algn="ctr">
              <a:spcBef>
                <a:spcPts val="0"/>
              </a:spcBef>
              <a:spcAft>
                <a:spcPts val="0"/>
              </a:spcAft>
              <a:buClr>
                <a:schemeClr val="accent4"/>
              </a:buClr>
              <a:buSzPts val="2500"/>
              <a:buNone/>
              <a:defRPr sz="2500">
                <a:solidFill>
                  <a:schemeClr val="accent4"/>
                </a:solidFill>
              </a:defRPr>
            </a:lvl9pPr>
          </a:lstStyle>
          <a:p>
            <a:r>
              <a:t>xx%</a:t>
            </a:r>
          </a:p>
        </p:txBody>
      </p:sp>
      <p:sp>
        <p:nvSpPr>
          <p:cNvPr id="1424" name="Google Shape;1424;p25"/>
          <p:cNvSpPr txBox="1"/>
          <p:nvPr>
            <p:ph idx="1" type="subTitle"/>
          </p:nvPr>
        </p:nvSpPr>
        <p:spPr>
          <a:xfrm>
            <a:off x="1261772" y="3967169"/>
            <a:ext cx="1763400" cy="58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5" name="Google Shape;1425;p25"/>
          <p:cNvSpPr txBox="1"/>
          <p:nvPr>
            <p:ph hasCustomPrompt="1" idx="2" type="title"/>
          </p:nvPr>
        </p:nvSpPr>
        <p:spPr>
          <a:xfrm>
            <a:off x="3578550" y="3420000"/>
            <a:ext cx="19869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2500"/>
              <a:buNone/>
              <a:defRPr sz="2500">
                <a:solidFill>
                  <a:schemeClr val="accent5"/>
                </a:solidFill>
              </a:defRPr>
            </a:lvl1pPr>
            <a:lvl2pPr lvl="1" rtl="0" algn="ctr">
              <a:spcBef>
                <a:spcPts val="0"/>
              </a:spcBef>
              <a:spcAft>
                <a:spcPts val="0"/>
              </a:spcAft>
              <a:buClr>
                <a:schemeClr val="accent4"/>
              </a:buClr>
              <a:buSzPts val="2500"/>
              <a:buNone/>
              <a:defRPr sz="2500">
                <a:solidFill>
                  <a:schemeClr val="accent4"/>
                </a:solidFill>
              </a:defRPr>
            </a:lvl2pPr>
            <a:lvl3pPr lvl="2" rtl="0" algn="ctr">
              <a:spcBef>
                <a:spcPts val="0"/>
              </a:spcBef>
              <a:spcAft>
                <a:spcPts val="0"/>
              </a:spcAft>
              <a:buClr>
                <a:schemeClr val="accent4"/>
              </a:buClr>
              <a:buSzPts val="2500"/>
              <a:buNone/>
              <a:defRPr sz="2500">
                <a:solidFill>
                  <a:schemeClr val="accent4"/>
                </a:solidFill>
              </a:defRPr>
            </a:lvl3pPr>
            <a:lvl4pPr lvl="3" rtl="0" algn="ctr">
              <a:spcBef>
                <a:spcPts val="0"/>
              </a:spcBef>
              <a:spcAft>
                <a:spcPts val="0"/>
              </a:spcAft>
              <a:buClr>
                <a:schemeClr val="accent4"/>
              </a:buClr>
              <a:buSzPts val="2500"/>
              <a:buNone/>
              <a:defRPr sz="2500">
                <a:solidFill>
                  <a:schemeClr val="accent4"/>
                </a:solidFill>
              </a:defRPr>
            </a:lvl4pPr>
            <a:lvl5pPr lvl="4" rtl="0" algn="ctr">
              <a:spcBef>
                <a:spcPts val="0"/>
              </a:spcBef>
              <a:spcAft>
                <a:spcPts val="0"/>
              </a:spcAft>
              <a:buClr>
                <a:schemeClr val="accent4"/>
              </a:buClr>
              <a:buSzPts val="2500"/>
              <a:buNone/>
              <a:defRPr sz="2500">
                <a:solidFill>
                  <a:schemeClr val="accent4"/>
                </a:solidFill>
              </a:defRPr>
            </a:lvl5pPr>
            <a:lvl6pPr lvl="5" rtl="0" algn="ctr">
              <a:spcBef>
                <a:spcPts val="0"/>
              </a:spcBef>
              <a:spcAft>
                <a:spcPts val="0"/>
              </a:spcAft>
              <a:buClr>
                <a:schemeClr val="accent4"/>
              </a:buClr>
              <a:buSzPts val="2500"/>
              <a:buNone/>
              <a:defRPr sz="2500">
                <a:solidFill>
                  <a:schemeClr val="accent4"/>
                </a:solidFill>
              </a:defRPr>
            </a:lvl6pPr>
            <a:lvl7pPr lvl="6" rtl="0" algn="ctr">
              <a:spcBef>
                <a:spcPts val="0"/>
              </a:spcBef>
              <a:spcAft>
                <a:spcPts val="0"/>
              </a:spcAft>
              <a:buClr>
                <a:schemeClr val="accent4"/>
              </a:buClr>
              <a:buSzPts val="2500"/>
              <a:buNone/>
              <a:defRPr sz="2500">
                <a:solidFill>
                  <a:schemeClr val="accent4"/>
                </a:solidFill>
              </a:defRPr>
            </a:lvl7pPr>
            <a:lvl8pPr lvl="7" rtl="0" algn="ctr">
              <a:spcBef>
                <a:spcPts val="0"/>
              </a:spcBef>
              <a:spcAft>
                <a:spcPts val="0"/>
              </a:spcAft>
              <a:buClr>
                <a:schemeClr val="accent4"/>
              </a:buClr>
              <a:buSzPts val="2500"/>
              <a:buNone/>
              <a:defRPr sz="2500">
                <a:solidFill>
                  <a:schemeClr val="accent4"/>
                </a:solidFill>
              </a:defRPr>
            </a:lvl8pPr>
            <a:lvl9pPr lvl="8" rtl="0" algn="ctr">
              <a:spcBef>
                <a:spcPts val="0"/>
              </a:spcBef>
              <a:spcAft>
                <a:spcPts val="0"/>
              </a:spcAft>
              <a:buClr>
                <a:schemeClr val="accent4"/>
              </a:buClr>
              <a:buSzPts val="2500"/>
              <a:buNone/>
              <a:defRPr sz="2500">
                <a:solidFill>
                  <a:schemeClr val="accent4"/>
                </a:solidFill>
              </a:defRPr>
            </a:lvl9pPr>
          </a:lstStyle>
          <a:p>
            <a:r>
              <a:t>xx%</a:t>
            </a:r>
          </a:p>
        </p:txBody>
      </p:sp>
      <p:sp>
        <p:nvSpPr>
          <p:cNvPr id="1426" name="Google Shape;1426;p25"/>
          <p:cNvSpPr txBox="1"/>
          <p:nvPr>
            <p:ph idx="3" type="subTitle"/>
          </p:nvPr>
        </p:nvSpPr>
        <p:spPr>
          <a:xfrm>
            <a:off x="3690300" y="3967169"/>
            <a:ext cx="1763400" cy="58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7" name="Google Shape;1427;p25"/>
          <p:cNvSpPr txBox="1"/>
          <p:nvPr>
            <p:ph hasCustomPrompt="1" idx="4" type="title"/>
          </p:nvPr>
        </p:nvSpPr>
        <p:spPr>
          <a:xfrm>
            <a:off x="6007078" y="3420000"/>
            <a:ext cx="19869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2500"/>
              <a:buNone/>
              <a:defRPr sz="2500">
                <a:solidFill>
                  <a:schemeClr val="accent5"/>
                </a:solidFill>
              </a:defRPr>
            </a:lvl1pPr>
            <a:lvl2pPr lvl="1" rtl="0" algn="ctr">
              <a:spcBef>
                <a:spcPts val="0"/>
              </a:spcBef>
              <a:spcAft>
                <a:spcPts val="0"/>
              </a:spcAft>
              <a:buClr>
                <a:schemeClr val="accent4"/>
              </a:buClr>
              <a:buSzPts val="2500"/>
              <a:buNone/>
              <a:defRPr sz="2500">
                <a:solidFill>
                  <a:schemeClr val="accent4"/>
                </a:solidFill>
              </a:defRPr>
            </a:lvl2pPr>
            <a:lvl3pPr lvl="2" rtl="0" algn="ctr">
              <a:spcBef>
                <a:spcPts val="0"/>
              </a:spcBef>
              <a:spcAft>
                <a:spcPts val="0"/>
              </a:spcAft>
              <a:buClr>
                <a:schemeClr val="accent4"/>
              </a:buClr>
              <a:buSzPts val="2500"/>
              <a:buNone/>
              <a:defRPr sz="2500">
                <a:solidFill>
                  <a:schemeClr val="accent4"/>
                </a:solidFill>
              </a:defRPr>
            </a:lvl3pPr>
            <a:lvl4pPr lvl="3" rtl="0" algn="ctr">
              <a:spcBef>
                <a:spcPts val="0"/>
              </a:spcBef>
              <a:spcAft>
                <a:spcPts val="0"/>
              </a:spcAft>
              <a:buClr>
                <a:schemeClr val="accent4"/>
              </a:buClr>
              <a:buSzPts val="2500"/>
              <a:buNone/>
              <a:defRPr sz="2500">
                <a:solidFill>
                  <a:schemeClr val="accent4"/>
                </a:solidFill>
              </a:defRPr>
            </a:lvl4pPr>
            <a:lvl5pPr lvl="4" rtl="0" algn="ctr">
              <a:spcBef>
                <a:spcPts val="0"/>
              </a:spcBef>
              <a:spcAft>
                <a:spcPts val="0"/>
              </a:spcAft>
              <a:buClr>
                <a:schemeClr val="accent4"/>
              </a:buClr>
              <a:buSzPts val="2500"/>
              <a:buNone/>
              <a:defRPr sz="2500">
                <a:solidFill>
                  <a:schemeClr val="accent4"/>
                </a:solidFill>
              </a:defRPr>
            </a:lvl5pPr>
            <a:lvl6pPr lvl="5" rtl="0" algn="ctr">
              <a:spcBef>
                <a:spcPts val="0"/>
              </a:spcBef>
              <a:spcAft>
                <a:spcPts val="0"/>
              </a:spcAft>
              <a:buClr>
                <a:schemeClr val="accent4"/>
              </a:buClr>
              <a:buSzPts val="2500"/>
              <a:buNone/>
              <a:defRPr sz="2500">
                <a:solidFill>
                  <a:schemeClr val="accent4"/>
                </a:solidFill>
              </a:defRPr>
            </a:lvl6pPr>
            <a:lvl7pPr lvl="6" rtl="0" algn="ctr">
              <a:spcBef>
                <a:spcPts val="0"/>
              </a:spcBef>
              <a:spcAft>
                <a:spcPts val="0"/>
              </a:spcAft>
              <a:buClr>
                <a:schemeClr val="accent4"/>
              </a:buClr>
              <a:buSzPts val="2500"/>
              <a:buNone/>
              <a:defRPr sz="2500">
                <a:solidFill>
                  <a:schemeClr val="accent4"/>
                </a:solidFill>
              </a:defRPr>
            </a:lvl7pPr>
            <a:lvl8pPr lvl="7" rtl="0" algn="ctr">
              <a:spcBef>
                <a:spcPts val="0"/>
              </a:spcBef>
              <a:spcAft>
                <a:spcPts val="0"/>
              </a:spcAft>
              <a:buClr>
                <a:schemeClr val="accent4"/>
              </a:buClr>
              <a:buSzPts val="2500"/>
              <a:buNone/>
              <a:defRPr sz="2500">
                <a:solidFill>
                  <a:schemeClr val="accent4"/>
                </a:solidFill>
              </a:defRPr>
            </a:lvl8pPr>
            <a:lvl9pPr lvl="8" rtl="0" algn="ctr">
              <a:spcBef>
                <a:spcPts val="0"/>
              </a:spcBef>
              <a:spcAft>
                <a:spcPts val="0"/>
              </a:spcAft>
              <a:buClr>
                <a:schemeClr val="accent4"/>
              </a:buClr>
              <a:buSzPts val="2500"/>
              <a:buNone/>
              <a:defRPr sz="2500">
                <a:solidFill>
                  <a:schemeClr val="accent4"/>
                </a:solidFill>
              </a:defRPr>
            </a:lvl9pPr>
          </a:lstStyle>
          <a:p>
            <a:r>
              <a:t>xx%</a:t>
            </a:r>
          </a:p>
        </p:txBody>
      </p:sp>
      <p:sp>
        <p:nvSpPr>
          <p:cNvPr id="1428" name="Google Shape;1428;p25"/>
          <p:cNvSpPr txBox="1"/>
          <p:nvPr>
            <p:ph idx="5" type="subTitle"/>
          </p:nvPr>
        </p:nvSpPr>
        <p:spPr>
          <a:xfrm>
            <a:off x="6118828" y="3967169"/>
            <a:ext cx="1763400" cy="58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9" name="Google Shape;1429;p25"/>
          <p:cNvSpPr txBox="1"/>
          <p:nvPr>
            <p:ph idx="6"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430" name="Google Shape;1430;p25"/>
          <p:cNvGrpSpPr/>
          <p:nvPr/>
        </p:nvGrpSpPr>
        <p:grpSpPr>
          <a:xfrm flipH="1" rot="10800000">
            <a:off x="-990636" y="-419098"/>
            <a:ext cx="2347135" cy="4505182"/>
            <a:chOff x="-819186" y="1097852"/>
            <a:chExt cx="2347135" cy="4505182"/>
          </a:xfrm>
        </p:grpSpPr>
        <p:grpSp>
          <p:nvGrpSpPr>
            <p:cNvPr id="1431" name="Google Shape;1431;p25"/>
            <p:cNvGrpSpPr/>
            <p:nvPr/>
          </p:nvGrpSpPr>
          <p:grpSpPr>
            <a:xfrm flipH="1" rot="-136340">
              <a:off x="-608035" y="1805074"/>
              <a:ext cx="1207855" cy="1358211"/>
              <a:chOff x="7252252" y="3590922"/>
              <a:chExt cx="1460083" cy="1641837"/>
            </a:xfrm>
          </p:grpSpPr>
          <p:sp>
            <p:nvSpPr>
              <p:cNvPr id="1432" name="Google Shape;1432;p25"/>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5"/>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5"/>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25"/>
            <p:cNvGrpSpPr/>
            <p:nvPr/>
          </p:nvGrpSpPr>
          <p:grpSpPr>
            <a:xfrm flipH="1" rot="6498679">
              <a:off x="-762719" y="3857500"/>
              <a:ext cx="2022442" cy="1195449"/>
              <a:chOff x="8495911" y="3044437"/>
              <a:chExt cx="3209147" cy="1896901"/>
            </a:xfrm>
          </p:grpSpPr>
          <p:sp>
            <p:nvSpPr>
              <p:cNvPr id="1436" name="Google Shape;1436;p25"/>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5"/>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 name="Google Shape;1438;p25"/>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5"/>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5"/>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5"/>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 name="Google Shape;1442;p25"/>
            <p:cNvGrpSpPr/>
            <p:nvPr/>
          </p:nvGrpSpPr>
          <p:grpSpPr>
            <a:xfrm flipH="1" rot="-687806">
              <a:off x="-322887" y="2618966"/>
              <a:ext cx="1415964" cy="1293341"/>
              <a:chOff x="7652314" y="3072428"/>
              <a:chExt cx="1711753" cy="1563515"/>
            </a:xfrm>
          </p:grpSpPr>
          <p:sp>
            <p:nvSpPr>
              <p:cNvPr id="1443" name="Google Shape;1443;p25"/>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5"/>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5"/>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5"/>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 name="Google Shape;1447;p25"/>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5"/>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5"/>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5"/>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5"/>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5"/>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25"/>
          <p:cNvGrpSpPr/>
          <p:nvPr/>
        </p:nvGrpSpPr>
        <p:grpSpPr>
          <a:xfrm rot="10800000">
            <a:off x="7882214" y="1638302"/>
            <a:ext cx="2347135" cy="4505182"/>
            <a:chOff x="-819186" y="1097852"/>
            <a:chExt cx="2347135" cy="4505182"/>
          </a:xfrm>
        </p:grpSpPr>
        <p:grpSp>
          <p:nvGrpSpPr>
            <p:cNvPr id="1454" name="Google Shape;1454;p25"/>
            <p:cNvGrpSpPr/>
            <p:nvPr/>
          </p:nvGrpSpPr>
          <p:grpSpPr>
            <a:xfrm flipH="1" rot="-136340">
              <a:off x="-608035" y="1805074"/>
              <a:ext cx="1207855" cy="1358211"/>
              <a:chOff x="7252252" y="3590922"/>
              <a:chExt cx="1460083" cy="1641837"/>
            </a:xfrm>
          </p:grpSpPr>
          <p:sp>
            <p:nvSpPr>
              <p:cNvPr id="1455" name="Google Shape;1455;p25"/>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5"/>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5"/>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25"/>
            <p:cNvGrpSpPr/>
            <p:nvPr/>
          </p:nvGrpSpPr>
          <p:grpSpPr>
            <a:xfrm flipH="1" rot="6498679">
              <a:off x="-762719" y="3857500"/>
              <a:ext cx="2022442" cy="1195449"/>
              <a:chOff x="8495911" y="3044437"/>
              <a:chExt cx="3209147" cy="1896901"/>
            </a:xfrm>
          </p:grpSpPr>
          <p:sp>
            <p:nvSpPr>
              <p:cNvPr id="1459" name="Google Shape;1459;p25"/>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5"/>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 name="Google Shape;1461;p25"/>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5"/>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5"/>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5"/>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 name="Google Shape;1465;p25"/>
            <p:cNvGrpSpPr/>
            <p:nvPr/>
          </p:nvGrpSpPr>
          <p:grpSpPr>
            <a:xfrm flipH="1" rot="-687806">
              <a:off x="-322887" y="2618966"/>
              <a:ext cx="1415964" cy="1293341"/>
              <a:chOff x="7652314" y="3072428"/>
              <a:chExt cx="1711753" cy="1563515"/>
            </a:xfrm>
          </p:grpSpPr>
          <p:sp>
            <p:nvSpPr>
              <p:cNvPr id="1466" name="Google Shape;1466;p25"/>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5"/>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5"/>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5"/>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25"/>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5"/>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5"/>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5"/>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5"/>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5"/>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13">
    <p:spTree>
      <p:nvGrpSpPr>
        <p:cNvPr id="1476" name="Shape 1476"/>
        <p:cNvGrpSpPr/>
        <p:nvPr/>
      </p:nvGrpSpPr>
      <p:grpSpPr>
        <a:xfrm>
          <a:off x="0" y="0"/>
          <a:ext cx="0" cy="0"/>
          <a:chOff x="0" y="0"/>
          <a:chExt cx="0" cy="0"/>
        </a:xfrm>
      </p:grpSpPr>
      <p:sp>
        <p:nvSpPr>
          <p:cNvPr id="1477" name="Google Shape;1477;p26"/>
          <p:cNvSpPr/>
          <p:nvPr/>
        </p:nvSpPr>
        <p:spPr>
          <a:xfrm>
            <a:off x="1561650" y="-200025"/>
            <a:ext cx="6020700" cy="49530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6"/>
          <p:cNvSpPr txBox="1"/>
          <p:nvPr>
            <p:ph hasCustomPrompt="1" type="title"/>
          </p:nvPr>
        </p:nvSpPr>
        <p:spPr>
          <a:xfrm>
            <a:off x="2973750" y="1490825"/>
            <a:ext cx="3196500" cy="93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79" name="Google Shape;1479;p26"/>
          <p:cNvSpPr txBox="1"/>
          <p:nvPr>
            <p:ph idx="1" type="subTitle"/>
          </p:nvPr>
        </p:nvSpPr>
        <p:spPr>
          <a:xfrm>
            <a:off x="2973750" y="2345625"/>
            <a:ext cx="31965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0" name="Google Shape;1480;p26"/>
          <p:cNvSpPr txBox="1"/>
          <p:nvPr>
            <p:ph hasCustomPrompt="1" idx="2" type="title"/>
          </p:nvPr>
        </p:nvSpPr>
        <p:spPr>
          <a:xfrm>
            <a:off x="2973750" y="3116200"/>
            <a:ext cx="3196500" cy="93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81" name="Google Shape;1481;p26"/>
          <p:cNvSpPr txBox="1"/>
          <p:nvPr>
            <p:ph idx="3" type="subTitle"/>
          </p:nvPr>
        </p:nvSpPr>
        <p:spPr>
          <a:xfrm>
            <a:off x="2973750" y="3971000"/>
            <a:ext cx="31965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2" name="Google Shape;1482;p26"/>
          <p:cNvSpPr txBox="1"/>
          <p:nvPr>
            <p:ph idx="4" type="title"/>
          </p:nvPr>
        </p:nvSpPr>
        <p:spPr>
          <a:xfrm>
            <a:off x="713225" y="517175"/>
            <a:ext cx="77082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500"/>
              <a:buNone/>
              <a:defRPr sz="4000">
                <a:solidFill>
                  <a:srgbClr val="FDDFAB"/>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483" name="Google Shape;1483;p26"/>
          <p:cNvGrpSpPr/>
          <p:nvPr/>
        </p:nvGrpSpPr>
        <p:grpSpPr>
          <a:xfrm flipH="1" rot="335482">
            <a:off x="47547" y="1764404"/>
            <a:ext cx="1207833" cy="1358187"/>
            <a:chOff x="7252252" y="3590922"/>
            <a:chExt cx="1460083" cy="1641837"/>
          </a:xfrm>
        </p:grpSpPr>
        <p:sp>
          <p:nvSpPr>
            <p:cNvPr id="1484" name="Google Shape;1484;p26"/>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6"/>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6"/>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26"/>
          <p:cNvGrpSpPr/>
          <p:nvPr/>
        </p:nvGrpSpPr>
        <p:grpSpPr>
          <a:xfrm flipH="1" rot="6970484">
            <a:off x="-379845" y="3832398"/>
            <a:ext cx="2022494" cy="1195480"/>
            <a:chOff x="8495911" y="3044437"/>
            <a:chExt cx="3209147" cy="1896901"/>
          </a:xfrm>
        </p:grpSpPr>
        <p:sp>
          <p:nvSpPr>
            <p:cNvPr id="1488" name="Google Shape;1488;p26"/>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6"/>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 name="Google Shape;1490;p26"/>
          <p:cNvSpPr/>
          <p:nvPr/>
        </p:nvSpPr>
        <p:spPr>
          <a:xfrm flipH="1" rot="-216063">
            <a:off x="1358202" y="2193693"/>
            <a:ext cx="483144" cy="389656"/>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6"/>
          <p:cNvSpPr/>
          <p:nvPr/>
        </p:nvSpPr>
        <p:spPr>
          <a:xfrm flipH="1" rot="-216063">
            <a:off x="-87770" y="2411384"/>
            <a:ext cx="1816899" cy="2849666"/>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6"/>
          <p:cNvSpPr/>
          <p:nvPr/>
        </p:nvSpPr>
        <p:spPr>
          <a:xfrm flipH="1" rot="-216063">
            <a:off x="522760" y="3442576"/>
            <a:ext cx="1009341"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6"/>
          <p:cNvSpPr/>
          <p:nvPr/>
        </p:nvSpPr>
        <p:spPr>
          <a:xfrm flipH="1" rot="-216063">
            <a:off x="271723" y="3630385"/>
            <a:ext cx="1009298" cy="527264"/>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 name="Google Shape;1494;p26"/>
          <p:cNvGrpSpPr/>
          <p:nvPr/>
        </p:nvGrpSpPr>
        <p:grpSpPr>
          <a:xfrm flipH="1" rot="-215824">
            <a:off x="221550" y="2624031"/>
            <a:ext cx="1416013" cy="1293386"/>
            <a:chOff x="7652314" y="3072428"/>
            <a:chExt cx="1711753" cy="1563515"/>
          </a:xfrm>
        </p:grpSpPr>
        <p:sp>
          <p:nvSpPr>
            <p:cNvPr id="1495" name="Google Shape;1495;p26"/>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6"/>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6"/>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6"/>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 name="Google Shape;1499;p26"/>
          <p:cNvSpPr/>
          <p:nvPr/>
        </p:nvSpPr>
        <p:spPr>
          <a:xfrm flipH="1" rot="-216063">
            <a:off x="782052" y="2066428"/>
            <a:ext cx="482973" cy="941582"/>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6"/>
          <p:cNvSpPr/>
          <p:nvPr/>
        </p:nvSpPr>
        <p:spPr>
          <a:xfrm flipH="1" rot="-216063">
            <a:off x="661090" y="2292171"/>
            <a:ext cx="401859" cy="1042324"/>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6"/>
          <p:cNvSpPr/>
          <p:nvPr/>
        </p:nvSpPr>
        <p:spPr>
          <a:xfrm flipH="1" rot="-216063">
            <a:off x="1237331" y="2642238"/>
            <a:ext cx="402456" cy="180662"/>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6"/>
          <p:cNvSpPr/>
          <p:nvPr/>
        </p:nvSpPr>
        <p:spPr>
          <a:xfrm flipH="1" rot="-216063">
            <a:off x="1093406" y="2740974"/>
            <a:ext cx="429253"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6"/>
          <p:cNvSpPr/>
          <p:nvPr/>
        </p:nvSpPr>
        <p:spPr>
          <a:xfrm flipH="1" rot="1991962">
            <a:off x="552322" y="1168969"/>
            <a:ext cx="556506" cy="451844"/>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6"/>
          <p:cNvSpPr/>
          <p:nvPr/>
        </p:nvSpPr>
        <p:spPr>
          <a:xfrm flipH="1" rot="1991962">
            <a:off x="428620" y="1203997"/>
            <a:ext cx="553391" cy="101718"/>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 name="Google Shape;1505;p26"/>
          <p:cNvGrpSpPr/>
          <p:nvPr/>
        </p:nvGrpSpPr>
        <p:grpSpPr>
          <a:xfrm flipH="1" rot="-10468281">
            <a:off x="7833444" y="2275932"/>
            <a:ext cx="1207851" cy="1358207"/>
            <a:chOff x="7252252" y="3590922"/>
            <a:chExt cx="1460083" cy="1641837"/>
          </a:xfrm>
        </p:grpSpPr>
        <p:sp>
          <p:nvSpPr>
            <p:cNvPr id="1506" name="Google Shape;1506;p26"/>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6"/>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6"/>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26"/>
          <p:cNvGrpSpPr/>
          <p:nvPr/>
        </p:nvGrpSpPr>
        <p:grpSpPr>
          <a:xfrm flipH="1" rot="-3833175">
            <a:off x="7442782" y="370137"/>
            <a:ext cx="2022510" cy="1195490"/>
            <a:chOff x="8495911" y="3044437"/>
            <a:chExt cx="3209147" cy="1896901"/>
          </a:xfrm>
        </p:grpSpPr>
        <p:sp>
          <p:nvSpPr>
            <p:cNvPr id="1510" name="Google Shape;1510;p26"/>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6"/>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 name="Google Shape;1512;p26"/>
          <p:cNvSpPr/>
          <p:nvPr/>
        </p:nvSpPr>
        <p:spPr>
          <a:xfrm flipH="1" rot="10579904">
            <a:off x="7247219" y="2815802"/>
            <a:ext cx="483152" cy="389662"/>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6"/>
          <p:cNvSpPr/>
          <p:nvPr/>
        </p:nvSpPr>
        <p:spPr>
          <a:xfrm flipH="1" rot="10579904">
            <a:off x="7357736" y="137148"/>
            <a:ext cx="1816928" cy="2849711"/>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6"/>
          <p:cNvSpPr/>
          <p:nvPr/>
        </p:nvSpPr>
        <p:spPr>
          <a:xfrm flipH="1" rot="10579904">
            <a:off x="7555002" y="1567657"/>
            <a:ext cx="1009357" cy="388254"/>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6"/>
          <p:cNvSpPr/>
          <p:nvPr/>
        </p:nvSpPr>
        <p:spPr>
          <a:xfrm flipH="1" rot="10579904">
            <a:off x="7805780" y="1240535"/>
            <a:ext cx="1009314" cy="527272"/>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 name="Google Shape;1516;p26"/>
          <p:cNvGrpSpPr/>
          <p:nvPr/>
        </p:nvGrpSpPr>
        <p:grpSpPr>
          <a:xfrm flipH="1" rot="10580002">
            <a:off x="7449544" y="1480853"/>
            <a:ext cx="1415950" cy="1293329"/>
            <a:chOff x="7652314" y="3072428"/>
            <a:chExt cx="1711753" cy="1563515"/>
          </a:xfrm>
        </p:grpSpPr>
        <p:sp>
          <p:nvSpPr>
            <p:cNvPr id="1517" name="Google Shape;1517;p26"/>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6"/>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6"/>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6"/>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 name="Google Shape;1521;p26"/>
          <p:cNvSpPr/>
          <p:nvPr/>
        </p:nvSpPr>
        <p:spPr>
          <a:xfrm flipH="1" rot="10579904">
            <a:off x="7823364" y="2390457"/>
            <a:ext cx="482981" cy="941597"/>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6"/>
          <p:cNvSpPr/>
          <p:nvPr/>
        </p:nvSpPr>
        <p:spPr>
          <a:xfrm flipH="1" rot="10579904">
            <a:off x="8025117" y="2063781"/>
            <a:ext cx="401865" cy="1042341"/>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6"/>
          <p:cNvSpPr/>
          <p:nvPr/>
        </p:nvSpPr>
        <p:spPr>
          <a:xfrm flipH="1" rot="10579904">
            <a:off x="7448375" y="2576065"/>
            <a:ext cx="402463" cy="180664"/>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6"/>
          <p:cNvSpPr/>
          <p:nvPr/>
        </p:nvSpPr>
        <p:spPr>
          <a:xfrm flipH="1" rot="10579904">
            <a:off x="7565432" y="2552446"/>
            <a:ext cx="429259" cy="105395"/>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6"/>
          <p:cNvSpPr/>
          <p:nvPr/>
        </p:nvSpPr>
        <p:spPr>
          <a:xfrm flipH="1" rot="-8811948">
            <a:off x="7980904" y="3777448"/>
            <a:ext cx="556521" cy="451856"/>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6"/>
          <p:cNvSpPr/>
          <p:nvPr/>
        </p:nvSpPr>
        <p:spPr>
          <a:xfrm flipH="1" rot="-8811948">
            <a:off x="8107878" y="4092403"/>
            <a:ext cx="553406" cy="101721"/>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1527" name="Shape 1527"/>
        <p:cNvGrpSpPr/>
        <p:nvPr/>
      </p:nvGrpSpPr>
      <p:grpSpPr>
        <a:xfrm>
          <a:off x="0" y="0"/>
          <a:ext cx="0" cy="0"/>
          <a:chOff x="0" y="0"/>
          <a:chExt cx="0" cy="0"/>
        </a:xfrm>
      </p:grpSpPr>
      <p:sp>
        <p:nvSpPr>
          <p:cNvPr id="1528" name="Google Shape;1528;p27"/>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7"/>
          <p:cNvSpPr/>
          <p:nvPr/>
        </p:nvSpPr>
        <p:spPr>
          <a:xfrm rot="961370">
            <a:off x="8227839" y="3977724"/>
            <a:ext cx="2337873" cy="1578492"/>
          </a:xfrm>
          <a:custGeom>
            <a:rect b="b" l="l" r="r" t="t"/>
            <a:pathLst>
              <a:path extrusionOk="0" h="30602" w="45324">
                <a:moveTo>
                  <a:pt x="45313" y="25324"/>
                </a:moveTo>
                <a:lnTo>
                  <a:pt x="45313" y="25324"/>
                </a:lnTo>
                <a:cubicBezTo>
                  <a:pt x="45317" y="25324"/>
                  <a:pt x="45320" y="25325"/>
                  <a:pt x="45324" y="25325"/>
                </a:cubicBezTo>
                <a:cubicBezTo>
                  <a:pt x="45320" y="25325"/>
                  <a:pt x="45317" y="25324"/>
                  <a:pt x="45313" y="25324"/>
                </a:cubicBezTo>
                <a:close/>
                <a:moveTo>
                  <a:pt x="1276" y="1"/>
                </a:moveTo>
                <a:lnTo>
                  <a:pt x="1276" y="1"/>
                </a:lnTo>
                <a:cubicBezTo>
                  <a:pt x="1" y="16442"/>
                  <a:pt x="10377" y="30602"/>
                  <a:pt x="25879" y="30602"/>
                </a:cubicBezTo>
                <a:cubicBezTo>
                  <a:pt x="27856" y="30602"/>
                  <a:pt x="29917" y="30372"/>
                  <a:pt x="32047" y="29886"/>
                </a:cubicBezTo>
                <a:cubicBezTo>
                  <a:pt x="37584" y="28718"/>
                  <a:pt x="42422" y="25296"/>
                  <a:pt x="44947" y="25296"/>
                </a:cubicBezTo>
                <a:cubicBezTo>
                  <a:pt x="45075" y="25296"/>
                  <a:pt x="45197" y="25305"/>
                  <a:pt x="45313" y="25324"/>
                </a:cubicBezTo>
                <a:lnTo>
                  <a:pt x="45313" y="25324"/>
                </a:lnTo>
                <a:cubicBezTo>
                  <a:pt x="41442" y="24691"/>
                  <a:pt x="36296" y="13544"/>
                  <a:pt x="30977" y="8791"/>
                </a:cubicBezTo>
                <a:cubicBezTo>
                  <a:pt x="23491" y="2238"/>
                  <a:pt x="18192" y="2509"/>
                  <a:pt x="1276"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7"/>
          <p:cNvSpPr/>
          <p:nvPr/>
        </p:nvSpPr>
        <p:spPr>
          <a:xfrm rot="961370">
            <a:off x="8236618" y="3979630"/>
            <a:ext cx="2328485" cy="1580246"/>
          </a:xfrm>
          <a:custGeom>
            <a:rect b="b" l="l" r="r" t="t"/>
            <a:pathLst>
              <a:path extrusionOk="0" h="30636" w="45142">
                <a:moveTo>
                  <a:pt x="45088" y="25304"/>
                </a:moveTo>
                <a:cubicBezTo>
                  <a:pt x="45106" y="25307"/>
                  <a:pt x="45124" y="25310"/>
                  <a:pt x="45142" y="25312"/>
                </a:cubicBezTo>
                <a:cubicBezTo>
                  <a:pt x="45124" y="25310"/>
                  <a:pt x="45106" y="25307"/>
                  <a:pt x="45088" y="25304"/>
                </a:cubicBezTo>
                <a:close/>
                <a:moveTo>
                  <a:pt x="1094" y="0"/>
                </a:moveTo>
                <a:lnTo>
                  <a:pt x="1094" y="0"/>
                </a:lnTo>
                <a:cubicBezTo>
                  <a:pt x="0" y="14113"/>
                  <a:pt x="7327" y="25017"/>
                  <a:pt x="16683" y="28841"/>
                </a:cubicBezTo>
                <a:cubicBezTo>
                  <a:pt x="19913" y="30138"/>
                  <a:pt x="22944" y="30635"/>
                  <a:pt x="25745" y="30635"/>
                </a:cubicBezTo>
                <a:cubicBezTo>
                  <a:pt x="34935" y="30635"/>
                  <a:pt x="41648" y="25285"/>
                  <a:pt x="44775" y="25285"/>
                </a:cubicBezTo>
                <a:cubicBezTo>
                  <a:pt x="44884" y="25285"/>
                  <a:pt x="44988" y="25291"/>
                  <a:pt x="45088" y="25304"/>
                </a:cubicBezTo>
                <a:lnTo>
                  <a:pt x="45088" y="25304"/>
                </a:lnTo>
                <a:cubicBezTo>
                  <a:pt x="27947" y="22773"/>
                  <a:pt x="11877" y="13570"/>
                  <a:pt x="109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7"/>
          <p:cNvSpPr/>
          <p:nvPr/>
        </p:nvSpPr>
        <p:spPr>
          <a:xfrm rot="961370">
            <a:off x="8286797" y="4060780"/>
            <a:ext cx="2483229" cy="1531295"/>
          </a:xfrm>
          <a:custGeom>
            <a:rect b="b" l="l" r="r" t="t"/>
            <a:pathLst>
              <a:path extrusionOk="0" h="29687" w="48142">
                <a:moveTo>
                  <a:pt x="1485" y="1176"/>
                </a:moveTo>
                <a:cubicBezTo>
                  <a:pt x="1470" y="1176"/>
                  <a:pt x="2143" y="1870"/>
                  <a:pt x="4021" y="3753"/>
                </a:cubicBezTo>
                <a:lnTo>
                  <a:pt x="4021" y="3753"/>
                </a:lnTo>
                <a:cubicBezTo>
                  <a:pt x="2773" y="2438"/>
                  <a:pt x="1504" y="1176"/>
                  <a:pt x="1485" y="1176"/>
                </a:cubicBezTo>
                <a:close/>
                <a:moveTo>
                  <a:pt x="5963" y="0"/>
                </a:moveTo>
                <a:cubicBezTo>
                  <a:pt x="10081" y="689"/>
                  <a:pt x="6651" y="3615"/>
                  <a:pt x="6860" y="6159"/>
                </a:cubicBezTo>
                <a:cubicBezTo>
                  <a:pt x="6877" y="6372"/>
                  <a:pt x="7053" y="6650"/>
                  <a:pt x="6989" y="6650"/>
                </a:cubicBezTo>
                <a:cubicBezTo>
                  <a:pt x="6960" y="6650"/>
                  <a:pt x="6884" y="6595"/>
                  <a:pt x="6725" y="6455"/>
                </a:cubicBezTo>
                <a:cubicBezTo>
                  <a:pt x="5629" y="5363"/>
                  <a:pt x="4737" y="4472"/>
                  <a:pt x="4021" y="3753"/>
                </a:cubicBezTo>
                <a:lnTo>
                  <a:pt x="4021" y="3753"/>
                </a:lnTo>
                <a:cubicBezTo>
                  <a:pt x="5377" y="5183"/>
                  <a:pt x="6710" y="6676"/>
                  <a:pt x="6385" y="6676"/>
                </a:cubicBezTo>
                <a:cubicBezTo>
                  <a:pt x="6384" y="6676"/>
                  <a:pt x="6382" y="6676"/>
                  <a:pt x="6381" y="6676"/>
                </a:cubicBezTo>
                <a:cubicBezTo>
                  <a:pt x="6342" y="6674"/>
                  <a:pt x="6303" y="6673"/>
                  <a:pt x="6263" y="6673"/>
                </a:cubicBezTo>
                <a:cubicBezTo>
                  <a:pt x="4829" y="6673"/>
                  <a:pt x="3130" y="7818"/>
                  <a:pt x="1845" y="7818"/>
                </a:cubicBezTo>
                <a:cubicBezTo>
                  <a:pt x="960" y="7818"/>
                  <a:pt x="272" y="7276"/>
                  <a:pt x="0" y="5446"/>
                </a:cubicBezTo>
                <a:lnTo>
                  <a:pt x="0" y="5446"/>
                </a:lnTo>
                <a:cubicBezTo>
                  <a:pt x="156" y="7368"/>
                  <a:pt x="878" y="7929"/>
                  <a:pt x="1829" y="7929"/>
                </a:cubicBezTo>
                <a:cubicBezTo>
                  <a:pt x="3165" y="7929"/>
                  <a:pt x="4953" y="6821"/>
                  <a:pt x="6260" y="6821"/>
                </a:cubicBezTo>
                <a:cubicBezTo>
                  <a:pt x="6297" y="6821"/>
                  <a:pt x="6333" y="6822"/>
                  <a:pt x="6368" y="6823"/>
                </a:cubicBezTo>
                <a:cubicBezTo>
                  <a:pt x="7413" y="6885"/>
                  <a:pt x="6946" y="7081"/>
                  <a:pt x="12331" y="11335"/>
                </a:cubicBezTo>
                <a:cubicBezTo>
                  <a:pt x="14782" y="13118"/>
                  <a:pt x="15190" y="13395"/>
                  <a:pt x="15037" y="13395"/>
                </a:cubicBezTo>
                <a:cubicBezTo>
                  <a:pt x="14970" y="13395"/>
                  <a:pt x="14798" y="13343"/>
                  <a:pt x="14642" y="13339"/>
                </a:cubicBezTo>
                <a:cubicBezTo>
                  <a:pt x="14613" y="13338"/>
                  <a:pt x="14583" y="13338"/>
                  <a:pt x="14553" y="13338"/>
                </a:cubicBezTo>
                <a:cubicBezTo>
                  <a:pt x="11661" y="13338"/>
                  <a:pt x="7918" y="16957"/>
                  <a:pt x="5154" y="16957"/>
                </a:cubicBezTo>
                <a:cubicBezTo>
                  <a:pt x="4317" y="16957"/>
                  <a:pt x="3570" y="16625"/>
                  <a:pt x="2963" y="15761"/>
                </a:cubicBezTo>
                <a:lnTo>
                  <a:pt x="2963" y="15761"/>
                </a:lnTo>
                <a:cubicBezTo>
                  <a:pt x="3590" y="16745"/>
                  <a:pt x="4365" y="17115"/>
                  <a:pt x="5241" y="17115"/>
                </a:cubicBezTo>
                <a:cubicBezTo>
                  <a:pt x="7879" y="17115"/>
                  <a:pt x="11428" y="13757"/>
                  <a:pt x="14573" y="13757"/>
                </a:cubicBezTo>
                <a:cubicBezTo>
                  <a:pt x="15193" y="13757"/>
                  <a:pt x="15797" y="13887"/>
                  <a:pt x="16375" y="14199"/>
                </a:cubicBezTo>
                <a:cubicBezTo>
                  <a:pt x="16523" y="14273"/>
                  <a:pt x="19264" y="15933"/>
                  <a:pt x="19314" y="15970"/>
                </a:cubicBezTo>
                <a:cubicBezTo>
                  <a:pt x="27046" y="20764"/>
                  <a:pt x="25473" y="17506"/>
                  <a:pt x="20899" y="20162"/>
                </a:cubicBezTo>
                <a:cubicBezTo>
                  <a:pt x="17925" y="21858"/>
                  <a:pt x="14716" y="24989"/>
                  <a:pt x="11706" y="24989"/>
                </a:cubicBezTo>
                <a:cubicBezTo>
                  <a:pt x="11009" y="24989"/>
                  <a:pt x="10322" y="24821"/>
                  <a:pt x="9651" y="24428"/>
                </a:cubicBezTo>
                <a:lnTo>
                  <a:pt x="9651" y="24428"/>
                </a:lnTo>
                <a:cubicBezTo>
                  <a:pt x="10401" y="24916"/>
                  <a:pt x="11176" y="25119"/>
                  <a:pt x="11964" y="25119"/>
                </a:cubicBezTo>
                <a:cubicBezTo>
                  <a:pt x="13653" y="25119"/>
                  <a:pt x="15399" y="24185"/>
                  <a:pt x="17076" y="23137"/>
                </a:cubicBezTo>
                <a:cubicBezTo>
                  <a:pt x="21422" y="20416"/>
                  <a:pt x="23002" y="19348"/>
                  <a:pt x="24606" y="19348"/>
                </a:cubicBezTo>
                <a:cubicBezTo>
                  <a:pt x="26402" y="19348"/>
                  <a:pt x="28228" y="20684"/>
                  <a:pt x="33992" y="22534"/>
                </a:cubicBezTo>
                <a:cubicBezTo>
                  <a:pt x="29960" y="23456"/>
                  <a:pt x="27169" y="29566"/>
                  <a:pt x="22239" y="29677"/>
                </a:cubicBezTo>
                <a:cubicBezTo>
                  <a:pt x="22365" y="29684"/>
                  <a:pt x="22489" y="29687"/>
                  <a:pt x="22611" y="29687"/>
                </a:cubicBezTo>
                <a:cubicBezTo>
                  <a:pt x="28081" y="29687"/>
                  <a:pt x="30572" y="23094"/>
                  <a:pt x="35206" y="23094"/>
                </a:cubicBezTo>
                <a:cubicBezTo>
                  <a:pt x="35570" y="23094"/>
                  <a:pt x="35947" y="23135"/>
                  <a:pt x="36340" y="23223"/>
                </a:cubicBezTo>
                <a:cubicBezTo>
                  <a:pt x="44306" y="25005"/>
                  <a:pt x="42942" y="24673"/>
                  <a:pt x="47060" y="25239"/>
                </a:cubicBezTo>
                <a:cubicBezTo>
                  <a:pt x="47171" y="24022"/>
                  <a:pt x="48142" y="24772"/>
                  <a:pt x="40335" y="23542"/>
                </a:cubicBezTo>
                <a:cubicBezTo>
                  <a:pt x="36549" y="22719"/>
                  <a:pt x="34779" y="22497"/>
                  <a:pt x="33771" y="20260"/>
                </a:cubicBezTo>
                <a:cubicBezTo>
                  <a:pt x="32381" y="17113"/>
                  <a:pt x="33217" y="11987"/>
                  <a:pt x="31029" y="9368"/>
                </a:cubicBezTo>
                <a:lnTo>
                  <a:pt x="31029" y="9368"/>
                </a:lnTo>
                <a:cubicBezTo>
                  <a:pt x="33254" y="12872"/>
                  <a:pt x="31435" y="19018"/>
                  <a:pt x="34176" y="21969"/>
                </a:cubicBezTo>
                <a:cubicBezTo>
                  <a:pt x="33008" y="21649"/>
                  <a:pt x="30833" y="20924"/>
                  <a:pt x="27599" y="19682"/>
                </a:cubicBezTo>
                <a:cubicBezTo>
                  <a:pt x="20322" y="16818"/>
                  <a:pt x="26665" y="6061"/>
                  <a:pt x="23100" y="3627"/>
                </a:cubicBezTo>
                <a:lnTo>
                  <a:pt x="23100" y="3627"/>
                </a:lnTo>
                <a:cubicBezTo>
                  <a:pt x="25743" y="5840"/>
                  <a:pt x="21760" y="14384"/>
                  <a:pt x="24710" y="18269"/>
                </a:cubicBezTo>
                <a:cubicBezTo>
                  <a:pt x="24736" y="18304"/>
                  <a:pt x="24727" y="18320"/>
                  <a:pt x="24687" y="18320"/>
                </a:cubicBezTo>
                <a:cubicBezTo>
                  <a:pt x="24071" y="18320"/>
                  <a:pt x="16115" y="14323"/>
                  <a:pt x="15318" y="12626"/>
                </a:cubicBezTo>
                <a:cubicBezTo>
                  <a:pt x="13634" y="8778"/>
                  <a:pt x="17900" y="2152"/>
                  <a:pt x="15195" y="1377"/>
                </a:cubicBezTo>
                <a:lnTo>
                  <a:pt x="15195" y="1377"/>
                </a:lnTo>
                <a:cubicBezTo>
                  <a:pt x="17199" y="2090"/>
                  <a:pt x="14949" y="5987"/>
                  <a:pt x="14667" y="9835"/>
                </a:cubicBezTo>
                <a:cubicBezTo>
                  <a:pt x="14510" y="11967"/>
                  <a:pt x="15341" y="13160"/>
                  <a:pt x="15170" y="13160"/>
                </a:cubicBezTo>
                <a:cubicBezTo>
                  <a:pt x="15046" y="13160"/>
                  <a:pt x="14397" y="12535"/>
                  <a:pt x="12466" y="11187"/>
                </a:cubicBezTo>
                <a:cubicBezTo>
                  <a:pt x="10327" y="9589"/>
                  <a:pt x="7413" y="7131"/>
                  <a:pt x="7463" y="7094"/>
                </a:cubicBezTo>
                <a:cubicBezTo>
                  <a:pt x="5348" y="5324"/>
                  <a:pt x="10892" y="492"/>
                  <a:pt x="596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27"/>
          <p:cNvGrpSpPr/>
          <p:nvPr/>
        </p:nvGrpSpPr>
        <p:grpSpPr>
          <a:xfrm rot="7229467">
            <a:off x="6056901" y="3954347"/>
            <a:ext cx="3081252" cy="3613940"/>
            <a:chOff x="7220163" y="-1141621"/>
            <a:chExt cx="3081281" cy="3613973"/>
          </a:xfrm>
        </p:grpSpPr>
        <p:sp>
          <p:nvSpPr>
            <p:cNvPr id="1533" name="Google Shape;1533;p27"/>
            <p:cNvSpPr/>
            <p:nvPr/>
          </p:nvSpPr>
          <p:spPr>
            <a:xfrm>
              <a:off x="8051828" y="1044497"/>
              <a:ext cx="462643" cy="675112"/>
            </a:xfrm>
            <a:custGeom>
              <a:rect b="b" l="l" r="r" t="t"/>
              <a:pathLst>
                <a:path extrusionOk="0" h="13088" w="8969">
                  <a:moveTo>
                    <a:pt x="5023" y="1"/>
                  </a:moveTo>
                  <a:cubicBezTo>
                    <a:pt x="5256" y="3455"/>
                    <a:pt x="1605" y="4094"/>
                    <a:pt x="794" y="7709"/>
                  </a:cubicBezTo>
                  <a:cubicBezTo>
                    <a:pt x="0" y="11071"/>
                    <a:pt x="1986" y="13087"/>
                    <a:pt x="4095" y="13087"/>
                  </a:cubicBezTo>
                  <a:cubicBezTo>
                    <a:pt x="5680" y="13087"/>
                    <a:pt x="7335" y="11950"/>
                    <a:pt x="7936" y="9393"/>
                  </a:cubicBezTo>
                  <a:cubicBezTo>
                    <a:pt x="8969" y="4807"/>
                    <a:pt x="5269" y="3516"/>
                    <a:pt x="5023"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7"/>
            <p:cNvSpPr/>
            <p:nvPr/>
          </p:nvSpPr>
          <p:spPr>
            <a:xfrm>
              <a:off x="8253155" y="788958"/>
              <a:ext cx="92642" cy="782558"/>
            </a:xfrm>
            <a:custGeom>
              <a:rect b="b" l="l" r="r" t="t"/>
              <a:pathLst>
                <a:path extrusionOk="0" h="15171" w="1796">
                  <a:moveTo>
                    <a:pt x="591" y="0"/>
                  </a:moveTo>
                  <a:lnTo>
                    <a:pt x="1" y="160"/>
                  </a:lnTo>
                  <a:cubicBezTo>
                    <a:pt x="1390" y="5065"/>
                    <a:pt x="1390" y="10265"/>
                    <a:pt x="1" y="15170"/>
                  </a:cubicBezTo>
                  <a:cubicBezTo>
                    <a:pt x="1587" y="10265"/>
                    <a:pt x="1796" y="5016"/>
                    <a:pt x="59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7"/>
            <p:cNvSpPr/>
            <p:nvPr/>
          </p:nvSpPr>
          <p:spPr>
            <a:xfrm>
              <a:off x="7220163" y="-884533"/>
              <a:ext cx="1847272" cy="2411430"/>
            </a:xfrm>
            <a:custGeom>
              <a:rect b="b" l="l" r="r" t="t"/>
              <a:pathLst>
                <a:path extrusionOk="0" h="46749" w="35812">
                  <a:moveTo>
                    <a:pt x="25790" y="0"/>
                  </a:moveTo>
                  <a:cubicBezTo>
                    <a:pt x="21119" y="0"/>
                    <a:pt x="19432" y="3456"/>
                    <a:pt x="19412" y="9725"/>
                  </a:cubicBezTo>
                  <a:cubicBezTo>
                    <a:pt x="19080" y="20101"/>
                    <a:pt x="9725" y="16400"/>
                    <a:pt x="7881" y="28386"/>
                  </a:cubicBezTo>
                  <a:cubicBezTo>
                    <a:pt x="6873" y="34632"/>
                    <a:pt x="7328" y="33820"/>
                    <a:pt x="3615" y="37705"/>
                  </a:cubicBezTo>
                  <a:cubicBezTo>
                    <a:pt x="1316" y="40028"/>
                    <a:pt x="1" y="42192"/>
                    <a:pt x="2189" y="44577"/>
                  </a:cubicBezTo>
                  <a:cubicBezTo>
                    <a:pt x="3600" y="46110"/>
                    <a:pt x="4973" y="46748"/>
                    <a:pt x="6305" y="46748"/>
                  </a:cubicBezTo>
                  <a:cubicBezTo>
                    <a:pt x="12168" y="46748"/>
                    <a:pt x="17226" y="34381"/>
                    <a:pt x="21133" y="31656"/>
                  </a:cubicBezTo>
                  <a:cubicBezTo>
                    <a:pt x="24821" y="28952"/>
                    <a:pt x="31030" y="27440"/>
                    <a:pt x="31362" y="19129"/>
                  </a:cubicBezTo>
                  <a:cubicBezTo>
                    <a:pt x="31435" y="16093"/>
                    <a:pt x="31079" y="13474"/>
                    <a:pt x="32210" y="10499"/>
                  </a:cubicBezTo>
                  <a:cubicBezTo>
                    <a:pt x="33992" y="5496"/>
                    <a:pt x="35812" y="2238"/>
                    <a:pt x="29493" y="554"/>
                  </a:cubicBezTo>
                  <a:cubicBezTo>
                    <a:pt x="28091" y="182"/>
                    <a:pt x="26862" y="0"/>
                    <a:pt x="25790"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7"/>
            <p:cNvSpPr/>
            <p:nvPr/>
          </p:nvSpPr>
          <p:spPr>
            <a:xfrm>
              <a:off x="7392346" y="-1141621"/>
              <a:ext cx="1437965" cy="2484007"/>
            </a:xfrm>
            <a:custGeom>
              <a:rect b="b" l="l" r="r" t="t"/>
              <a:pathLst>
                <a:path extrusionOk="0" h="48156" w="27877">
                  <a:moveTo>
                    <a:pt x="4664" y="42060"/>
                  </a:moveTo>
                  <a:cubicBezTo>
                    <a:pt x="1155" y="43298"/>
                    <a:pt x="0" y="43786"/>
                    <a:pt x="151" y="43786"/>
                  </a:cubicBezTo>
                  <a:cubicBezTo>
                    <a:pt x="336" y="43786"/>
                    <a:pt x="2489" y="43050"/>
                    <a:pt x="4664" y="42060"/>
                  </a:cubicBezTo>
                  <a:close/>
                  <a:moveTo>
                    <a:pt x="27214" y="1"/>
                  </a:moveTo>
                  <a:cubicBezTo>
                    <a:pt x="26911" y="1"/>
                    <a:pt x="26980" y="622"/>
                    <a:pt x="26216" y="3891"/>
                  </a:cubicBezTo>
                  <a:cubicBezTo>
                    <a:pt x="24336" y="11463"/>
                    <a:pt x="25368" y="8341"/>
                    <a:pt x="20438" y="12508"/>
                  </a:cubicBezTo>
                  <a:cubicBezTo>
                    <a:pt x="19986" y="12890"/>
                    <a:pt x="19806" y="13044"/>
                    <a:pt x="19829" y="13044"/>
                  </a:cubicBezTo>
                  <a:cubicBezTo>
                    <a:pt x="19907" y="13044"/>
                    <a:pt x="22232" y="11338"/>
                    <a:pt x="24311" y="10554"/>
                  </a:cubicBezTo>
                  <a:lnTo>
                    <a:pt x="24311" y="10554"/>
                  </a:lnTo>
                  <a:cubicBezTo>
                    <a:pt x="18803" y="26437"/>
                    <a:pt x="22627" y="17352"/>
                    <a:pt x="8760" y="27359"/>
                  </a:cubicBezTo>
                  <a:cubicBezTo>
                    <a:pt x="12534" y="24999"/>
                    <a:pt x="14624" y="23671"/>
                    <a:pt x="19652" y="22122"/>
                  </a:cubicBezTo>
                  <a:lnTo>
                    <a:pt x="19652" y="22122"/>
                  </a:lnTo>
                  <a:cubicBezTo>
                    <a:pt x="19025" y="23474"/>
                    <a:pt x="15288" y="30998"/>
                    <a:pt x="14070" y="31883"/>
                  </a:cubicBezTo>
                  <a:cubicBezTo>
                    <a:pt x="13394" y="32375"/>
                    <a:pt x="12509" y="31944"/>
                    <a:pt x="8477" y="34059"/>
                  </a:cubicBezTo>
                  <a:cubicBezTo>
                    <a:pt x="10296" y="33358"/>
                    <a:pt x="11796" y="32891"/>
                    <a:pt x="13751" y="32657"/>
                  </a:cubicBezTo>
                  <a:lnTo>
                    <a:pt x="13751" y="32657"/>
                  </a:lnTo>
                  <a:cubicBezTo>
                    <a:pt x="12067" y="35337"/>
                    <a:pt x="9805" y="38300"/>
                    <a:pt x="9018" y="39345"/>
                  </a:cubicBezTo>
                  <a:cubicBezTo>
                    <a:pt x="8296" y="40240"/>
                    <a:pt x="6472" y="41237"/>
                    <a:pt x="4664" y="42060"/>
                  </a:cubicBezTo>
                  <a:lnTo>
                    <a:pt x="4664" y="42060"/>
                  </a:lnTo>
                  <a:cubicBezTo>
                    <a:pt x="5520" y="41758"/>
                    <a:pt x="6515" y="41412"/>
                    <a:pt x="7666" y="41017"/>
                  </a:cubicBezTo>
                  <a:lnTo>
                    <a:pt x="7666" y="41017"/>
                  </a:lnTo>
                  <a:cubicBezTo>
                    <a:pt x="5312" y="43929"/>
                    <a:pt x="1778" y="47619"/>
                    <a:pt x="1313" y="48102"/>
                  </a:cubicBezTo>
                  <a:lnTo>
                    <a:pt x="1313" y="48102"/>
                  </a:lnTo>
                  <a:cubicBezTo>
                    <a:pt x="1412" y="48000"/>
                    <a:pt x="1657" y="47747"/>
                    <a:pt x="2084" y="47311"/>
                  </a:cubicBezTo>
                  <a:cubicBezTo>
                    <a:pt x="4297" y="45049"/>
                    <a:pt x="6129" y="43217"/>
                    <a:pt x="9485" y="39038"/>
                  </a:cubicBezTo>
                  <a:lnTo>
                    <a:pt x="9485" y="39038"/>
                  </a:lnTo>
                  <a:cubicBezTo>
                    <a:pt x="9239" y="41632"/>
                    <a:pt x="8514" y="44816"/>
                    <a:pt x="7346" y="47151"/>
                  </a:cubicBezTo>
                  <a:cubicBezTo>
                    <a:pt x="8059" y="45811"/>
                    <a:pt x="8612" y="44398"/>
                    <a:pt x="8993" y="42935"/>
                  </a:cubicBezTo>
                  <a:cubicBezTo>
                    <a:pt x="10653" y="36554"/>
                    <a:pt x="8071" y="41201"/>
                    <a:pt x="14894" y="31465"/>
                  </a:cubicBezTo>
                  <a:cubicBezTo>
                    <a:pt x="15155" y="31068"/>
                    <a:pt x="15250" y="30945"/>
                    <a:pt x="15284" y="30945"/>
                  </a:cubicBezTo>
                  <a:cubicBezTo>
                    <a:pt x="15321" y="30945"/>
                    <a:pt x="15287" y="31087"/>
                    <a:pt x="15312" y="31182"/>
                  </a:cubicBezTo>
                  <a:cubicBezTo>
                    <a:pt x="15767" y="32645"/>
                    <a:pt x="15878" y="34120"/>
                    <a:pt x="15865" y="35706"/>
                  </a:cubicBezTo>
                  <a:cubicBezTo>
                    <a:pt x="15840" y="36210"/>
                    <a:pt x="15842" y="36417"/>
                    <a:pt x="15860" y="36417"/>
                  </a:cubicBezTo>
                  <a:cubicBezTo>
                    <a:pt x="15911" y="36417"/>
                    <a:pt x="16090" y="34669"/>
                    <a:pt x="16099" y="33370"/>
                  </a:cubicBezTo>
                  <a:cubicBezTo>
                    <a:pt x="16025" y="29461"/>
                    <a:pt x="14833" y="31526"/>
                    <a:pt x="17562" y="26953"/>
                  </a:cubicBezTo>
                  <a:cubicBezTo>
                    <a:pt x="20466" y="21831"/>
                    <a:pt x="21056" y="20018"/>
                    <a:pt x="21333" y="20018"/>
                  </a:cubicBezTo>
                  <a:cubicBezTo>
                    <a:pt x="21484" y="20018"/>
                    <a:pt x="21543" y="20548"/>
                    <a:pt x="21828" y="21372"/>
                  </a:cubicBezTo>
                  <a:cubicBezTo>
                    <a:pt x="22946" y="24826"/>
                    <a:pt x="23241" y="28097"/>
                    <a:pt x="22492" y="32559"/>
                  </a:cubicBezTo>
                  <a:cubicBezTo>
                    <a:pt x="23500" y="28195"/>
                    <a:pt x="23315" y="23597"/>
                    <a:pt x="22110" y="19872"/>
                  </a:cubicBezTo>
                  <a:cubicBezTo>
                    <a:pt x="21631" y="18409"/>
                    <a:pt x="21361" y="19848"/>
                    <a:pt x="23327" y="15078"/>
                  </a:cubicBezTo>
                  <a:cubicBezTo>
                    <a:pt x="25066" y="10971"/>
                    <a:pt x="25364" y="8644"/>
                    <a:pt x="25781" y="8644"/>
                  </a:cubicBezTo>
                  <a:cubicBezTo>
                    <a:pt x="26024" y="8644"/>
                    <a:pt x="26307" y="9437"/>
                    <a:pt x="26942" y="11132"/>
                  </a:cubicBezTo>
                  <a:cubicBezTo>
                    <a:pt x="27337" y="12184"/>
                    <a:pt x="27614" y="13403"/>
                    <a:pt x="27643" y="13403"/>
                  </a:cubicBezTo>
                  <a:cubicBezTo>
                    <a:pt x="27660" y="13403"/>
                    <a:pt x="27591" y="12981"/>
                    <a:pt x="27409" y="11857"/>
                  </a:cubicBezTo>
                  <a:cubicBezTo>
                    <a:pt x="26106" y="4505"/>
                    <a:pt x="25036" y="12029"/>
                    <a:pt x="27876" y="178"/>
                  </a:cubicBezTo>
                  <a:cubicBezTo>
                    <a:pt x="27532" y="109"/>
                    <a:pt x="27340" y="1"/>
                    <a:pt x="27214" y="1"/>
                  </a:cubicBezTo>
                  <a:close/>
                  <a:moveTo>
                    <a:pt x="1313" y="48102"/>
                  </a:moveTo>
                  <a:cubicBezTo>
                    <a:pt x="1278" y="48138"/>
                    <a:pt x="1261" y="48155"/>
                    <a:pt x="1262" y="48155"/>
                  </a:cubicBezTo>
                  <a:cubicBezTo>
                    <a:pt x="1262" y="48155"/>
                    <a:pt x="1279" y="48137"/>
                    <a:pt x="1313" y="4810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7"/>
            <p:cNvSpPr/>
            <p:nvPr/>
          </p:nvSpPr>
          <p:spPr>
            <a:xfrm>
              <a:off x="8170107" y="974758"/>
              <a:ext cx="2019764" cy="1497595"/>
            </a:xfrm>
            <a:custGeom>
              <a:rect b="b" l="l" r="r" t="t"/>
              <a:pathLst>
                <a:path extrusionOk="0" h="29033" w="39156">
                  <a:moveTo>
                    <a:pt x="39155" y="0"/>
                  </a:moveTo>
                  <a:lnTo>
                    <a:pt x="39155" y="0"/>
                  </a:lnTo>
                  <a:cubicBezTo>
                    <a:pt x="39153" y="3"/>
                    <a:pt x="39150" y="6"/>
                    <a:pt x="39148" y="9"/>
                  </a:cubicBezTo>
                  <a:lnTo>
                    <a:pt x="39148" y="9"/>
                  </a:lnTo>
                  <a:cubicBezTo>
                    <a:pt x="39150" y="6"/>
                    <a:pt x="39153" y="3"/>
                    <a:pt x="39155" y="0"/>
                  </a:cubicBezTo>
                  <a:close/>
                  <a:moveTo>
                    <a:pt x="39148" y="9"/>
                  </a:moveTo>
                  <a:cubicBezTo>
                    <a:pt x="38147" y="1109"/>
                    <a:pt x="35619" y="1488"/>
                    <a:pt x="32455" y="1758"/>
                  </a:cubicBezTo>
                  <a:cubicBezTo>
                    <a:pt x="15847" y="3135"/>
                    <a:pt x="11876" y="4033"/>
                    <a:pt x="1" y="25718"/>
                  </a:cubicBezTo>
                  <a:cubicBezTo>
                    <a:pt x="4745" y="27904"/>
                    <a:pt x="9598" y="29033"/>
                    <a:pt x="14181" y="29033"/>
                  </a:cubicBezTo>
                  <a:cubicBezTo>
                    <a:pt x="25581" y="29033"/>
                    <a:pt x="35312" y="22045"/>
                    <a:pt x="37557" y="6946"/>
                  </a:cubicBezTo>
                  <a:cubicBezTo>
                    <a:pt x="38035" y="3648"/>
                    <a:pt x="38159" y="1107"/>
                    <a:pt x="39148" y="9"/>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7"/>
            <p:cNvSpPr/>
            <p:nvPr/>
          </p:nvSpPr>
          <p:spPr>
            <a:xfrm>
              <a:off x="8170107" y="974758"/>
              <a:ext cx="2035033" cy="1494912"/>
            </a:xfrm>
            <a:custGeom>
              <a:rect b="b" l="l" r="r" t="t"/>
              <a:pathLst>
                <a:path extrusionOk="0" h="28981" w="39452">
                  <a:moveTo>
                    <a:pt x="39155" y="0"/>
                  </a:moveTo>
                  <a:cubicBezTo>
                    <a:pt x="39147" y="10"/>
                    <a:pt x="39138" y="19"/>
                    <a:pt x="39130" y="29"/>
                  </a:cubicBezTo>
                  <a:lnTo>
                    <a:pt x="39130" y="29"/>
                  </a:lnTo>
                  <a:cubicBezTo>
                    <a:pt x="39138" y="20"/>
                    <a:pt x="39147" y="10"/>
                    <a:pt x="39155" y="0"/>
                  </a:cubicBezTo>
                  <a:close/>
                  <a:moveTo>
                    <a:pt x="39130" y="29"/>
                  </a:moveTo>
                  <a:lnTo>
                    <a:pt x="39130" y="29"/>
                  </a:lnTo>
                  <a:cubicBezTo>
                    <a:pt x="28561" y="11866"/>
                    <a:pt x="15060" y="20731"/>
                    <a:pt x="1" y="25718"/>
                  </a:cubicBezTo>
                  <a:cubicBezTo>
                    <a:pt x="4920" y="27982"/>
                    <a:pt x="9677" y="28981"/>
                    <a:pt x="14023" y="28981"/>
                  </a:cubicBezTo>
                  <a:cubicBezTo>
                    <a:pt x="20179" y="28981"/>
                    <a:pt x="25510" y="26977"/>
                    <a:pt x="29308" y="23727"/>
                  </a:cubicBezTo>
                  <a:cubicBezTo>
                    <a:pt x="39452" y="14857"/>
                    <a:pt x="36692" y="2814"/>
                    <a:pt x="39130" y="29"/>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7"/>
            <p:cNvSpPr/>
            <p:nvPr/>
          </p:nvSpPr>
          <p:spPr>
            <a:xfrm>
              <a:off x="8281112" y="849825"/>
              <a:ext cx="2020332" cy="1617060"/>
            </a:xfrm>
            <a:custGeom>
              <a:rect b="b" l="l" r="r" t="t"/>
              <a:pathLst>
                <a:path extrusionOk="0" h="31349" w="39167">
                  <a:moveTo>
                    <a:pt x="4169" y="25739"/>
                  </a:moveTo>
                  <a:cubicBezTo>
                    <a:pt x="2318" y="26443"/>
                    <a:pt x="0" y="27461"/>
                    <a:pt x="71" y="27461"/>
                  </a:cubicBezTo>
                  <a:cubicBezTo>
                    <a:pt x="117" y="27461"/>
                    <a:pt x="1208" y="27016"/>
                    <a:pt x="4169" y="25739"/>
                  </a:cubicBezTo>
                  <a:close/>
                  <a:moveTo>
                    <a:pt x="38614" y="0"/>
                  </a:moveTo>
                  <a:cubicBezTo>
                    <a:pt x="32791" y="6782"/>
                    <a:pt x="31474" y="8333"/>
                    <a:pt x="29396" y="8333"/>
                  </a:cubicBezTo>
                  <a:cubicBezTo>
                    <a:pt x="29210" y="8333"/>
                    <a:pt x="29018" y="8321"/>
                    <a:pt x="28816" y="8299"/>
                  </a:cubicBezTo>
                  <a:cubicBezTo>
                    <a:pt x="26000" y="7990"/>
                    <a:pt x="22780" y="5585"/>
                    <a:pt x="19843" y="5585"/>
                  </a:cubicBezTo>
                  <a:cubicBezTo>
                    <a:pt x="19498" y="5585"/>
                    <a:pt x="19157" y="5619"/>
                    <a:pt x="18821" y="5692"/>
                  </a:cubicBezTo>
                  <a:cubicBezTo>
                    <a:pt x="18996" y="5673"/>
                    <a:pt x="19172" y="5664"/>
                    <a:pt x="19349" y="5664"/>
                  </a:cubicBezTo>
                  <a:cubicBezTo>
                    <a:pt x="22644" y="5664"/>
                    <a:pt x="26220" y="8884"/>
                    <a:pt x="29431" y="8884"/>
                  </a:cubicBezTo>
                  <a:cubicBezTo>
                    <a:pt x="29738" y="8884"/>
                    <a:pt x="30041" y="8855"/>
                    <a:pt x="30340" y="8790"/>
                  </a:cubicBezTo>
                  <a:lnTo>
                    <a:pt x="30340" y="8790"/>
                  </a:lnTo>
                  <a:cubicBezTo>
                    <a:pt x="25901" y="12873"/>
                    <a:pt x="24054" y="14363"/>
                    <a:pt x="22346" y="14363"/>
                  </a:cubicBezTo>
                  <a:cubicBezTo>
                    <a:pt x="20403" y="14363"/>
                    <a:pt x="18638" y="12435"/>
                    <a:pt x="13437" y="10204"/>
                  </a:cubicBezTo>
                  <a:cubicBezTo>
                    <a:pt x="12836" y="9942"/>
                    <a:pt x="12159" y="9724"/>
                    <a:pt x="11513" y="9724"/>
                  </a:cubicBezTo>
                  <a:cubicBezTo>
                    <a:pt x="11127" y="9724"/>
                    <a:pt x="10753" y="9802"/>
                    <a:pt x="10412" y="9995"/>
                  </a:cubicBezTo>
                  <a:cubicBezTo>
                    <a:pt x="10712" y="9856"/>
                    <a:pt x="11029" y="9793"/>
                    <a:pt x="11361" y="9793"/>
                  </a:cubicBezTo>
                  <a:cubicBezTo>
                    <a:pt x="13583" y="9793"/>
                    <a:pt x="16510" y="12585"/>
                    <a:pt x="19633" y="13954"/>
                  </a:cubicBezTo>
                  <a:cubicBezTo>
                    <a:pt x="20998" y="14555"/>
                    <a:pt x="21997" y="14679"/>
                    <a:pt x="22619" y="14679"/>
                  </a:cubicBezTo>
                  <a:cubicBezTo>
                    <a:pt x="23051" y="14679"/>
                    <a:pt x="23301" y="14619"/>
                    <a:pt x="23366" y="14619"/>
                  </a:cubicBezTo>
                  <a:cubicBezTo>
                    <a:pt x="23434" y="14619"/>
                    <a:pt x="23293" y="14686"/>
                    <a:pt x="22940" y="14962"/>
                  </a:cubicBezTo>
                  <a:cubicBezTo>
                    <a:pt x="16699" y="19377"/>
                    <a:pt x="15863" y="19965"/>
                    <a:pt x="14703" y="19965"/>
                  </a:cubicBezTo>
                  <a:cubicBezTo>
                    <a:pt x="14691" y="19965"/>
                    <a:pt x="14678" y="19965"/>
                    <a:pt x="14666" y="19965"/>
                  </a:cubicBezTo>
                  <a:cubicBezTo>
                    <a:pt x="11459" y="19881"/>
                    <a:pt x="8009" y="15435"/>
                    <a:pt x="6039" y="15435"/>
                  </a:cubicBezTo>
                  <a:cubicBezTo>
                    <a:pt x="5706" y="15435"/>
                    <a:pt x="5416" y="15562"/>
                    <a:pt x="5175" y="15859"/>
                  </a:cubicBezTo>
                  <a:cubicBezTo>
                    <a:pt x="5404" y="15609"/>
                    <a:pt x="5670" y="15500"/>
                    <a:pt x="5970" y="15500"/>
                  </a:cubicBezTo>
                  <a:cubicBezTo>
                    <a:pt x="7952" y="15500"/>
                    <a:pt x="11388" y="20238"/>
                    <a:pt x="14750" y="20238"/>
                  </a:cubicBezTo>
                  <a:cubicBezTo>
                    <a:pt x="14858" y="20238"/>
                    <a:pt x="14965" y="20233"/>
                    <a:pt x="15072" y="20223"/>
                  </a:cubicBezTo>
                  <a:lnTo>
                    <a:pt x="15072" y="20223"/>
                  </a:lnTo>
                  <a:cubicBezTo>
                    <a:pt x="10560" y="22793"/>
                    <a:pt x="9724" y="23174"/>
                    <a:pt x="7179" y="24391"/>
                  </a:cubicBezTo>
                  <a:cubicBezTo>
                    <a:pt x="6979" y="24484"/>
                    <a:pt x="6781" y="24525"/>
                    <a:pt x="6585" y="24525"/>
                  </a:cubicBezTo>
                  <a:cubicBezTo>
                    <a:pt x="5014" y="24525"/>
                    <a:pt x="3590" y="21861"/>
                    <a:pt x="2166" y="21861"/>
                  </a:cubicBezTo>
                  <a:cubicBezTo>
                    <a:pt x="1635" y="21861"/>
                    <a:pt x="1104" y="22231"/>
                    <a:pt x="565" y="23247"/>
                  </a:cubicBezTo>
                  <a:cubicBezTo>
                    <a:pt x="1152" y="22303"/>
                    <a:pt x="1679" y="21955"/>
                    <a:pt x="2184" y="21955"/>
                  </a:cubicBezTo>
                  <a:cubicBezTo>
                    <a:pt x="3436" y="21955"/>
                    <a:pt x="4554" y="24092"/>
                    <a:pt x="6122" y="24600"/>
                  </a:cubicBezTo>
                  <a:cubicBezTo>
                    <a:pt x="6393" y="24686"/>
                    <a:pt x="6897" y="24538"/>
                    <a:pt x="6319" y="24809"/>
                  </a:cubicBezTo>
                  <a:cubicBezTo>
                    <a:pt x="5512" y="25159"/>
                    <a:pt x="4798" y="25468"/>
                    <a:pt x="4169" y="25739"/>
                  </a:cubicBezTo>
                  <a:lnTo>
                    <a:pt x="4169" y="25739"/>
                  </a:lnTo>
                  <a:cubicBezTo>
                    <a:pt x="5145" y="25368"/>
                    <a:pt x="5991" y="25085"/>
                    <a:pt x="6288" y="25085"/>
                  </a:cubicBezTo>
                  <a:cubicBezTo>
                    <a:pt x="6383" y="25085"/>
                    <a:pt x="6422" y="25114"/>
                    <a:pt x="6393" y="25177"/>
                  </a:cubicBezTo>
                  <a:cubicBezTo>
                    <a:pt x="5537" y="26987"/>
                    <a:pt x="6864" y="30284"/>
                    <a:pt x="4305" y="30284"/>
                  </a:cubicBezTo>
                  <a:cubicBezTo>
                    <a:pt x="3995" y="30284"/>
                    <a:pt x="3630" y="30236"/>
                    <a:pt x="3196" y="30132"/>
                  </a:cubicBezTo>
                  <a:lnTo>
                    <a:pt x="3196" y="30132"/>
                  </a:lnTo>
                  <a:cubicBezTo>
                    <a:pt x="3698" y="30287"/>
                    <a:pt x="4113" y="30358"/>
                    <a:pt x="4456" y="30358"/>
                  </a:cubicBezTo>
                  <a:cubicBezTo>
                    <a:pt x="6877" y="30358"/>
                    <a:pt x="5729" y="26865"/>
                    <a:pt x="6515" y="25239"/>
                  </a:cubicBezTo>
                  <a:cubicBezTo>
                    <a:pt x="6798" y="24637"/>
                    <a:pt x="7204" y="24587"/>
                    <a:pt x="7167" y="24538"/>
                  </a:cubicBezTo>
                  <a:cubicBezTo>
                    <a:pt x="13269" y="21758"/>
                    <a:pt x="14895" y="20486"/>
                    <a:pt x="15104" y="20486"/>
                  </a:cubicBezTo>
                  <a:cubicBezTo>
                    <a:pt x="15166" y="20486"/>
                    <a:pt x="15105" y="20597"/>
                    <a:pt x="14998" y="20813"/>
                  </a:cubicBezTo>
                  <a:cubicBezTo>
                    <a:pt x="13400" y="23960"/>
                    <a:pt x="16682" y="30451"/>
                    <a:pt x="12699" y="31349"/>
                  </a:cubicBezTo>
                  <a:cubicBezTo>
                    <a:pt x="16817" y="30623"/>
                    <a:pt x="13769" y="23542"/>
                    <a:pt x="15219" y="20936"/>
                  </a:cubicBezTo>
                  <a:cubicBezTo>
                    <a:pt x="15748" y="19953"/>
                    <a:pt x="16977" y="19350"/>
                    <a:pt x="19030" y="18035"/>
                  </a:cubicBezTo>
                  <a:cubicBezTo>
                    <a:pt x="22461" y="15926"/>
                    <a:pt x="23483" y="14898"/>
                    <a:pt x="23641" y="14898"/>
                  </a:cubicBezTo>
                  <a:cubicBezTo>
                    <a:pt x="23813" y="14898"/>
                    <a:pt x="22953" y="16126"/>
                    <a:pt x="23075" y="18514"/>
                  </a:cubicBezTo>
                  <a:cubicBezTo>
                    <a:pt x="23235" y="22350"/>
                    <a:pt x="25079" y="27341"/>
                    <a:pt x="22091" y="29320"/>
                  </a:cubicBezTo>
                  <a:cubicBezTo>
                    <a:pt x="25202" y="27489"/>
                    <a:pt x="23677" y="22473"/>
                    <a:pt x="23493" y="18797"/>
                  </a:cubicBezTo>
                  <a:cubicBezTo>
                    <a:pt x="23222" y="14076"/>
                    <a:pt x="24562" y="14654"/>
                    <a:pt x="30709" y="9184"/>
                  </a:cubicBezTo>
                  <a:lnTo>
                    <a:pt x="30709" y="9184"/>
                  </a:lnTo>
                  <a:cubicBezTo>
                    <a:pt x="29553" y="12835"/>
                    <a:pt x="33143" y="17506"/>
                    <a:pt x="31188" y="21600"/>
                  </a:cubicBezTo>
                  <a:cubicBezTo>
                    <a:pt x="34028" y="16904"/>
                    <a:pt x="28754" y="11458"/>
                    <a:pt x="32344" y="7684"/>
                  </a:cubicBezTo>
                  <a:cubicBezTo>
                    <a:pt x="33450" y="6430"/>
                    <a:pt x="35626" y="4610"/>
                    <a:pt x="39167" y="468"/>
                  </a:cubicBezTo>
                  <a:lnTo>
                    <a:pt x="38614"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7"/>
            <p:cNvSpPr/>
            <p:nvPr/>
          </p:nvSpPr>
          <p:spPr>
            <a:xfrm>
              <a:off x="8391396" y="1219052"/>
              <a:ext cx="269983" cy="272459"/>
            </a:xfrm>
            <a:custGeom>
              <a:rect b="b" l="l" r="r" t="t"/>
              <a:pathLst>
                <a:path extrusionOk="0" h="5282" w="5234">
                  <a:moveTo>
                    <a:pt x="5190" y="1"/>
                  </a:moveTo>
                  <a:cubicBezTo>
                    <a:pt x="5154" y="1"/>
                    <a:pt x="5069" y="70"/>
                    <a:pt x="4989" y="246"/>
                  </a:cubicBezTo>
                  <a:lnTo>
                    <a:pt x="4989" y="246"/>
                  </a:lnTo>
                  <a:cubicBezTo>
                    <a:pt x="5201" y="106"/>
                    <a:pt x="5233" y="1"/>
                    <a:pt x="5190" y="1"/>
                  </a:cubicBezTo>
                  <a:close/>
                  <a:moveTo>
                    <a:pt x="4989" y="246"/>
                  </a:moveTo>
                  <a:cubicBezTo>
                    <a:pt x="4726" y="419"/>
                    <a:pt x="4186" y="644"/>
                    <a:pt x="3173" y="784"/>
                  </a:cubicBezTo>
                  <a:cubicBezTo>
                    <a:pt x="1" y="1263"/>
                    <a:pt x="112" y="4017"/>
                    <a:pt x="1513" y="4915"/>
                  </a:cubicBezTo>
                  <a:cubicBezTo>
                    <a:pt x="1881" y="5152"/>
                    <a:pt x="2330" y="5282"/>
                    <a:pt x="2779" y="5282"/>
                  </a:cubicBezTo>
                  <a:cubicBezTo>
                    <a:pt x="3979" y="5282"/>
                    <a:pt x="5182" y="4360"/>
                    <a:pt x="4869" y="2124"/>
                  </a:cubicBezTo>
                  <a:cubicBezTo>
                    <a:pt x="4739" y="1104"/>
                    <a:pt x="4858" y="533"/>
                    <a:pt x="4989" y="2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7"/>
            <p:cNvSpPr/>
            <p:nvPr/>
          </p:nvSpPr>
          <p:spPr>
            <a:xfrm>
              <a:off x="8523240" y="286699"/>
              <a:ext cx="1739568" cy="1101699"/>
            </a:xfrm>
            <a:custGeom>
              <a:rect b="b" l="l" r="r" t="t"/>
              <a:pathLst>
                <a:path extrusionOk="0" h="21358" w="33724">
                  <a:moveTo>
                    <a:pt x="33612" y="1"/>
                  </a:moveTo>
                  <a:cubicBezTo>
                    <a:pt x="20680" y="2287"/>
                    <a:pt x="8804" y="9786"/>
                    <a:pt x="1490" y="19449"/>
                  </a:cubicBezTo>
                  <a:cubicBezTo>
                    <a:pt x="1195" y="19840"/>
                    <a:pt x="947" y="20165"/>
                    <a:pt x="744" y="20429"/>
                  </a:cubicBezTo>
                  <a:lnTo>
                    <a:pt x="744" y="20429"/>
                  </a:lnTo>
                  <a:cubicBezTo>
                    <a:pt x="2143" y="18728"/>
                    <a:pt x="5373" y="15008"/>
                    <a:pt x="8989" y="11987"/>
                  </a:cubicBezTo>
                  <a:cubicBezTo>
                    <a:pt x="14607" y="7057"/>
                    <a:pt x="23913" y="2263"/>
                    <a:pt x="33723" y="702"/>
                  </a:cubicBezTo>
                  <a:lnTo>
                    <a:pt x="33612" y="1"/>
                  </a:lnTo>
                  <a:close/>
                  <a:moveTo>
                    <a:pt x="744" y="20429"/>
                  </a:moveTo>
                  <a:cubicBezTo>
                    <a:pt x="265" y="21012"/>
                    <a:pt x="1" y="21358"/>
                    <a:pt x="9" y="21358"/>
                  </a:cubicBezTo>
                  <a:cubicBezTo>
                    <a:pt x="17" y="21358"/>
                    <a:pt x="248" y="21075"/>
                    <a:pt x="744" y="2042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7"/>
            <p:cNvSpPr/>
            <p:nvPr/>
          </p:nvSpPr>
          <p:spPr>
            <a:xfrm>
              <a:off x="8605515" y="485446"/>
              <a:ext cx="712509" cy="246771"/>
            </a:xfrm>
            <a:custGeom>
              <a:rect b="b" l="l" r="r" t="t"/>
              <a:pathLst>
                <a:path extrusionOk="0" h="4784" w="13813">
                  <a:moveTo>
                    <a:pt x="13661" y="2329"/>
                  </a:moveTo>
                  <a:cubicBezTo>
                    <a:pt x="13578" y="2329"/>
                    <a:pt x="13374" y="2362"/>
                    <a:pt x="13026" y="2462"/>
                  </a:cubicBezTo>
                  <a:lnTo>
                    <a:pt x="13026" y="2462"/>
                  </a:lnTo>
                  <a:cubicBezTo>
                    <a:pt x="13556" y="2441"/>
                    <a:pt x="13813" y="2329"/>
                    <a:pt x="13661" y="2329"/>
                  </a:cubicBezTo>
                  <a:close/>
                  <a:moveTo>
                    <a:pt x="3623" y="1"/>
                  </a:moveTo>
                  <a:cubicBezTo>
                    <a:pt x="2549" y="1"/>
                    <a:pt x="1634" y="254"/>
                    <a:pt x="1099" y="930"/>
                  </a:cubicBezTo>
                  <a:cubicBezTo>
                    <a:pt x="0" y="2334"/>
                    <a:pt x="2397" y="4783"/>
                    <a:pt x="5884" y="4783"/>
                  </a:cubicBezTo>
                  <a:cubicBezTo>
                    <a:pt x="6609" y="4783"/>
                    <a:pt x="7382" y="4677"/>
                    <a:pt x="8180" y="4434"/>
                  </a:cubicBezTo>
                  <a:cubicBezTo>
                    <a:pt x="10160" y="3807"/>
                    <a:pt x="11082" y="3192"/>
                    <a:pt x="11586" y="2971"/>
                  </a:cubicBezTo>
                  <a:cubicBezTo>
                    <a:pt x="12215" y="2718"/>
                    <a:pt x="12688" y="2559"/>
                    <a:pt x="13026" y="2462"/>
                  </a:cubicBezTo>
                  <a:lnTo>
                    <a:pt x="13026" y="2462"/>
                  </a:lnTo>
                  <a:cubicBezTo>
                    <a:pt x="12972" y="2464"/>
                    <a:pt x="12916" y="2465"/>
                    <a:pt x="12857" y="2465"/>
                  </a:cubicBezTo>
                  <a:cubicBezTo>
                    <a:pt x="12502" y="2465"/>
                    <a:pt x="12052" y="2423"/>
                    <a:pt x="11536" y="2295"/>
                  </a:cubicBezTo>
                  <a:cubicBezTo>
                    <a:pt x="11490" y="2285"/>
                    <a:pt x="6845" y="1"/>
                    <a:pt x="362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7"/>
            <p:cNvSpPr/>
            <p:nvPr/>
          </p:nvSpPr>
          <p:spPr>
            <a:xfrm>
              <a:off x="8794100" y="527073"/>
              <a:ext cx="761255" cy="103784"/>
            </a:xfrm>
            <a:custGeom>
              <a:rect b="b" l="l" r="r" t="t"/>
              <a:pathLst>
                <a:path extrusionOk="0" h="2012" w="14758">
                  <a:moveTo>
                    <a:pt x="14457" y="0"/>
                  </a:moveTo>
                  <a:lnTo>
                    <a:pt x="14457" y="0"/>
                  </a:lnTo>
                  <a:cubicBezTo>
                    <a:pt x="11735" y="1293"/>
                    <a:pt x="8353" y="1875"/>
                    <a:pt x="5238" y="1875"/>
                  </a:cubicBezTo>
                  <a:cubicBezTo>
                    <a:pt x="3319" y="1875"/>
                    <a:pt x="1500" y="1654"/>
                    <a:pt x="0" y="1242"/>
                  </a:cubicBezTo>
                  <a:lnTo>
                    <a:pt x="0" y="1242"/>
                  </a:lnTo>
                  <a:cubicBezTo>
                    <a:pt x="1836" y="1798"/>
                    <a:pt x="3817" y="2012"/>
                    <a:pt x="5705" y="2012"/>
                  </a:cubicBezTo>
                  <a:cubicBezTo>
                    <a:pt x="10530" y="2012"/>
                    <a:pt x="14758" y="619"/>
                    <a:pt x="14457"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7"/>
            <p:cNvSpPr/>
            <p:nvPr/>
          </p:nvSpPr>
          <p:spPr>
            <a:xfrm>
              <a:off x="9158737" y="664644"/>
              <a:ext cx="239755" cy="589640"/>
            </a:xfrm>
            <a:custGeom>
              <a:rect b="b" l="l" r="r" t="t"/>
              <a:pathLst>
                <a:path extrusionOk="0" h="11431" w="4648">
                  <a:moveTo>
                    <a:pt x="4647" y="1"/>
                  </a:moveTo>
                  <a:lnTo>
                    <a:pt x="4647" y="1"/>
                  </a:lnTo>
                  <a:cubicBezTo>
                    <a:pt x="4637" y="14"/>
                    <a:pt x="4626" y="27"/>
                    <a:pt x="4616" y="41"/>
                  </a:cubicBezTo>
                  <a:lnTo>
                    <a:pt x="4616" y="41"/>
                  </a:lnTo>
                  <a:cubicBezTo>
                    <a:pt x="4626" y="28"/>
                    <a:pt x="4637" y="14"/>
                    <a:pt x="4647" y="1"/>
                  </a:cubicBezTo>
                  <a:close/>
                  <a:moveTo>
                    <a:pt x="4616" y="41"/>
                  </a:moveTo>
                  <a:cubicBezTo>
                    <a:pt x="2592" y="2638"/>
                    <a:pt x="0" y="3266"/>
                    <a:pt x="37" y="7131"/>
                  </a:cubicBezTo>
                  <a:cubicBezTo>
                    <a:pt x="111" y="9083"/>
                    <a:pt x="1514" y="11430"/>
                    <a:pt x="2648" y="11430"/>
                  </a:cubicBezTo>
                  <a:cubicBezTo>
                    <a:pt x="3399" y="11430"/>
                    <a:pt x="4033" y="10399"/>
                    <a:pt x="4082" y="7537"/>
                  </a:cubicBezTo>
                  <a:cubicBezTo>
                    <a:pt x="4155" y="4055"/>
                    <a:pt x="2978" y="2176"/>
                    <a:pt x="4616" y="4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7"/>
            <p:cNvSpPr/>
            <p:nvPr/>
          </p:nvSpPr>
          <p:spPr>
            <a:xfrm>
              <a:off x="9213414" y="516189"/>
              <a:ext cx="374644" cy="605733"/>
            </a:xfrm>
            <a:custGeom>
              <a:rect b="b" l="l" r="r" t="t"/>
              <a:pathLst>
                <a:path extrusionOk="0" h="11743" w="7263">
                  <a:moveTo>
                    <a:pt x="6983" y="1"/>
                  </a:moveTo>
                  <a:cubicBezTo>
                    <a:pt x="5584" y="1"/>
                    <a:pt x="0" y="5121"/>
                    <a:pt x="1165" y="11742"/>
                  </a:cubicBezTo>
                  <a:cubicBezTo>
                    <a:pt x="489" y="7231"/>
                    <a:pt x="2837" y="2289"/>
                    <a:pt x="7263" y="150"/>
                  </a:cubicBezTo>
                  <a:cubicBezTo>
                    <a:pt x="7216" y="49"/>
                    <a:pt x="7119" y="1"/>
                    <a:pt x="69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7"/>
            <p:cNvSpPr/>
            <p:nvPr/>
          </p:nvSpPr>
          <p:spPr>
            <a:xfrm>
              <a:off x="8794977" y="809849"/>
              <a:ext cx="352360" cy="527018"/>
            </a:xfrm>
            <a:custGeom>
              <a:rect b="b" l="l" r="r" t="t"/>
              <a:pathLst>
                <a:path extrusionOk="0" h="10217" w="6831">
                  <a:moveTo>
                    <a:pt x="6831" y="1"/>
                  </a:moveTo>
                  <a:cubicBezTo>
                    <a:pt x="6826" y="7"/>
                    <a:pt x="6822" y="13"/>
                    <a:pt x="6818" y="19"/>
                  </a:cubicBezTo>
                  <a:lnTo>
                    <a:pt x="6818" y="19"/>
                  </a:lnTo>
                  <a:cubicBezTo>
                    <a:pt x="6822" y="13"/>
                    <a:pt x="6826" y="7"/>
                    <a:pt x="6831" y="1"/>
                  </a:cubicBezTo>
                  <a:close/>
                  <a:moveTo>
                    <a:pt x="6818" y="19"/>
                  </a:moveTo>
                  <a:cubicBezTo>
                    <a:pt x="6109" y="954"/>
                    <a:pt x="5376" y="1455"/>
                    <a:pt x="4692" y="1956"/>
                  </a:cubicBezTo>
                  <a:cubicBezTo>
                    <a:pt x="1" y="5535"/>
                    <a:pt x="2120" y="10216"/>
                    <a:pt x="4112" y="10216"/>
                  </a:cubicBezTo>
                  <a:cubicBezTo>
                    <a:pt x="5206" y="10216"/>
                    <a:pt x="6261" y="8806"/>
                    <a:pt x="6130" y="5029"/>
                  </a:cubicBezTo>
                  <a:cubicBezTo>
                    <a:pt x="6069" y="3216"/>
                    <a:pt x="5519" y="1744"/>
                    <a:pt x="6818" y="19"/>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7"/>
            <p:cNvSpPr/>
            <p:nvPr/>
          </p:nvSpPr>
          <p:spPr>
            <a:xfrm>
              <a:off x="8982892" y="666501"/>
              <a:ext cx="330592" cy="551159"/>
            </a:xfrm>
            <a:custGeom>
              <a:rect b="b" l="l" r="r" t="t"/>
              <a:pathLst>
                <a:path extrusionOk="0" h="10685" w="6409">
                  <a:moveTo>
                    <a:pt x="6183" y="1"/>
                  </a:moveTo>
                  <a:cubicBezTo>
                    <a:pt x="4949" y="1"/>
                    <a:pt x="1" y="5259"/>
                    <a:pt x="262" y="10685"/>
                  </a:cubicBezTo>
                  <a:cubicBezTo>
                    <a:pt x="176" y="6640"/>
                    <a:pt x="3089" y="2030"/>
                    <a:pt x="6409" y="112"/>
                  </a:cubicBezTo>
                  <a:cubicBezTo>
                    <a:pt x="6363" y="37"/>
                    <a:pt x="6286" y="1"/>
                    <a:pt x="61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7"/>
            <p:cNvSpPr/>
            <p:nvPr/>
          </p:nvSpPr>
          <p:spPr>
            <a:xfrm>
              <a:off x="8315466" y="893876"/>
              <a:ext cx="582212" cy="238002"/>
            </a:xfrm>
            <a:custGeom>
              <a:rect b="b" l="l" r="r" t="t"/>
              <a:pathLst>
                <a:path extrusionOk="0" h="4614" w="11287">
                  <a:moveTo>
                    <a:pt x="11275" y="440"/>
                  </a:moveTo>
                  <a:cubicBezTo>
                    <a:pt x="11255" y="440"/>
                    <a:pt x="11159" y="471"/>
                    <a:pt x="10983" y="560"/>
                  </a:cubicBezTo>
                  <a:lnTo>
                    <a:pt x="10983" y="560"/>
                  </a:lnTo>
                  <a:cubicBezTo>
                    <a:pt x="11071" y="532"/>
                    <a:pt x="11159" y="499"/>
                    <a:pt x="11246" y="462"/>
                  </a:cubicBezTo>
                  <a:cubicBezTo>
                    <a:pt x="11276" y="449"/>
                    <a:pt x="11286" y="440"/>
                    <a:pt x="11275" y="440"/>
                  </a:cubicBezTo>
                  <a:close/>
                  <a:moveTo>
                    <a:pt x="5046" y="0"/>
                  </a:moveTo>
                  <a:cubicBezTo>
                    <a:pt x="4946" y="0"/>
                    <a:pt x="4845" y="3"/>
                    <a:pt x="4743" y="7"/>
                  </a:cubicBezTo>
                  <a:cubicBezTo>
                    <a:pt x="1866" y="155"/>
                    <a:pt x="268" y="1703"/>
                    <a:pt x="158" y="2699"/>
                  </a:cubicBezTo>
                  <a:cubicBezTo>
                    <a:pt x="0" y="3833"/>
                    <a:pt x="1331" y="4614"/>
                    <a:pt x="3134" y="4614"/>
                  </a:cubicBezTo>
                  <a:cubicBezTo>
                    <a:pt x="4715" y="4614"/>
                    <a:pt x="6659" y="4014"/>
                    <a:pt x="8284" y="2527"/>
                  </a:cubicBezTo>
                  <a:cubicBezTo>
                    <a:pt x="9690" y="1308"/>
                    <a:pt x="10564" y="771"/>
                    <a:pt x="10983" y="560"/>
                  </a:cubicBezTo>
                  <a:lnTo>
                    <a:pt x="10983" y="560"/>
                  </a:lnTo>
                  <a:cubicBezTo>
                    <a:pt x="10648" y="666"/>
                    <a:pt x="10305" y="709"/>
                    <a:pt x="9951" y="709"/>
                  </a:cubicBezTo>
                  <a:cubicBezTo>
                    <a:pt x="8508" y="709"/>
                    <a:pt x="6894" y="0"/>
                    <a:pt x="50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7"/>
            <p:cNvSpPr/>
            <p:nvPr/>
          </p:nvSpPr>
          <p:spPr>
            <a:xfrm>
              <a:off x="8454945" y="810725"/>
              <a:ext cx="635342" cy="217008"/>
            </a:xfrm>
            <a:custGeom>
              <a:rect b="b" l="l" r="r" t="t"/>
              <a:pathLst>
                <a:path extrusionOk="0" h="4207" w="12317">
                  <a:moveTo>
                    <a:pt x="12086" y="1"/>
                  </a:moveTo>
                  <a:cubicBezTo>
                    <a:pt x="11951" y="1"/>
                    <a:pt x="11686" y="536"/>
                    <a:pt x="9477" y="1545"/>
                  </a:cubicBezTo>
                  <a:cubicBezTo>
                    <a:pt x="6925" y="2660"/>
                    <a:pt x="3390" y="3518"/>
                    <a:pt x="1451" y="3932"/>
                  </a:cubicBezTo>
                  <a:lnTo>
                    <a:pt x="1451" y="3932"/>
                  </a:lnTo>
                  <a:cubicBezTo>
                    <a:pt x="1912" y="3849"/>
                    <a:pt x="2496" y="3746"/>
                    <a:pt x="3219" y="3623"/>
                  </a:cubicBezTo>
                  <a:cubicBezTo>
                    <a:pt x="6059" y="3119"/>
                    <a:pt x="9993" y="1975"/>
                    <a:pt x="12316" y="279"/>
                  </a:cubicBezTo>
                  <a:cubicBezTo>
                    <a:pt x="12176" y="92"/>
                    <a:pt x="12142" y="1"/>
                    <a:pt x="12086" y="1"/>
                  </a:cubicBezTo>
                  <a:close/>
                  <a:moveTo>
                    <a:pt x="1451" y="3932"/>
                  </a:moveTo>
                  <a:cubicBezTo>
                    <a:pt x="413" y="4120"/>
                    <a:pt x="1" y="4207"/>
                    <a:pt x="40" y="4207"/>
                  </a:cubicBezTo>
                  <a:cubicBezTo>
                    <a:pt x="80" y="4207"/>
                    <a:pt x="619" y="4110"/>
                    <a:pt x="1451" y="393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7"/>
            <p:cNvSpPr/>
            <p:nvPr/>
          </p:nvSpPr>
          <p:spPr>
            <a:xfrm>
              <a:off x="8687531" y="1133271"/>
              <a:ext cx="113585" cy="217317"/>
            </a:xfrm>
            <a:custGeom>
              <a:rect b="b" l="l" r="r" t="t"/>
              <a:pathLst>
                <a:path extrusionOk="0" h="4213" w="2202">
                  <a:moveTo>
                    <a:pt x="1513" y="1"/>
                  </a:moveTo>
                  <a:cubicBezTo>
                    <a:pt x="1157" y="1082"/>
                    <a:pt x="75" y="1291"/>
                    <a:pt x="26" y="2705"/>
                  </a:cubicBezTo>
                  <a:cubicBezTo>
                    <a:pt x="0" y="3698"/>
                    <a:pt x="564" y="4213"/>
                    <a:pt x="1118" y="4213"/>
                  </a:cubicBezTo>
                  <a:cubicBezTo>
                    <a:pt x="1634" y="4213"/>
                    <a:pt x="2141" y="3766"/>
                    <a:pt x="2152" y="2840"/>
                  </a:cubicBezTo>
                  <a:cubicBezTo>
                    <a:pt x="2202" y="1537"/>
                    <a:pt x="1169" y="1070"/>
                    <a:pt x="151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7"/>
            <p:cNvSpPr/>
            <p:nvPr/>
          </p:nvSpPr>
          <p:spPr>
            <a:xfrm>
              <a:off x="8738752" y="1060694"/>
              <a:ext cx="69997" cy="243830"/>
            </a:xfrm>
            <a:custGeom>
              <a:rect b="b" l="l" r="r" t="t"/>
              <a:pathLst>
                <a:path extrusionOk="0" h="4727" w="1357">
                  <a:moveTo>
                    <a:pt x="1267" y="1"/>
                  </a:moveTo>
                  <a:cubicBezTo>
                    <a:pt x="871" y="1"/>
                    <a:pt x="0" y="1982"/>
                    <a:pt x="102" y="4727"/>
                  </a:cubicBezTo>
                  <a:cubicBezTo>
                    <a:pt x="114" y="3264"/>
                    <a:pt x="336" y="1088"/>
                    <a:pt x="1356" y="43"/>
                  </a:cubicBezTo>
                  <a:cubicBezTo>
                    <a:pt x="1330" y="15"/>
                    <a:pt x="1301" y="1"/>
                    <a:pt x="126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7"/>
            <p:cNvSpPr/>
            <p:nvPr/>
          </p:nvSpPr>
          <p:spPr>
            <a:xfrm>
              <a:off x="9069963" y="-138135"/>
              <a:ext cx="854825" cy="762493"/>
            </a:xfrm>
            <a:custGeom>
              <a:rect b="b" l="l" r="r" t="t"/>
              <a:pathLst>
                <a:path extrusionOk="0" h="14782" w="16572">
                  <a:moveTo>
                    <a:pt x="15146" y="0"/>
                  </a:moveTo>
                  <a:lnTo>
                    <a:pt x="15146" y="0"/>
                  </a:lnTo>
                  <a:cubicBezTo>
                    <a:pt x="14187" y="1138"/>
                    <a:pt x="12944" y="1461"/>
                    <a:pt x="11577" y="1461"/>
                  </a:cubicBezTo>
                  <a:cubicBezTo>
                    <a:pt x="9784" y="1461"/>
                    <a:pt x="7777" y="906"/>
                    <a:pt x="5912" y="906"/>
                  </a:cubicBezTo>
                  <a:cubicBezTo>
                    <a:pt x="4711" y="906"/>
                    <a:pt x="3569" y="1137"/>
                    <a:pt x="2582" y="1893"/>
                  </a:cubicBezTo>
                  <a:cubicBezTo>
                    <a:pt x="0" y="3848"/>
                    <a:pt x="566" y="8679"/>
                    <a:pt x="1942" y="11101"/>
                  </a:cubicBezTo>
                  <a:cubicBezTo>
                    <a:pt x="3140" y="13187"/>
                    <a:pt x="5536" y="14781"/>
                    <a:pt x="8011" y="14781"/>
                  </a:cubicBezTo>
                  <a:cubicBezTo>
                    <a:pt x="9168" y="14781"/>
                    <a:pt x="10343" y="14432"/>
                    <a:pt x="11421" y="13621"/>
                  </a:cubicBezTo>
                  <a:cubicBezTo>
                    <a:pt x="16572" y="9688"/>
                    <a:pt x="12195" y="3504"/>
                    <a:pt x="15146"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7"/>
            <p:cNvSpPr/>
            <p:nvPr/>
          </p:nvSpPr>
          <p:spPr>
            <a:xfrm>
              <a:off x="9335613" y="-425398"/>
              <a:ext cx="738816" cy="755271"/>
            </a:xfrm>
            <a:custGeom>
              <a:rect b="b" l="l" r="r" t="t"/>
              <a:pathLst>
                <a:path extrusionOk="0" h="14642" w="14323">
                  <a:moveTo>
                    <a:pt x="13290" y="0"/>
                  </a:moveTo>
                  <a:cubicBezTo>
                    <a:pt x="9910" y="5741"/>
                    <a:pt x="5386" y="10720"/>
                    <a:pt x="1" y="14642"/>
                  </a:cubicBezTo>
                  <a:cubicBezTo>
                    <a:pt x="5681" y="11003"/>
                    <a:pt x="10549" y="6245"/>
                    <a:pt x="14323" y="652"/>
                  </a:cubicBezTo>
                  <a:lnTo>
                    <a:pt x="13290" y="0"/>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27"/>
          <p:cNvGrpSpPr/>
          <p:nvPr/>
        </p:nvGrpSpPr>
        <p:grpSpPr>
          <a:xfrm>
            <a:off x="1613474" y="4214130"/>
            <a:ext cx="2655980" cy="2712704"/>
            <a:chOff x="2371111" y="3682617"/>
            <a:chExt cx="2655980" cy="2712704"/>
          </a:xfrm>
        </p:grpSpPr>
        <p:sp>
          <p:nvSpPr>
            <p:cNvPr id="1555" name="Google Shape;1555;p27"/>
            <p:cNvSpPr/>
            <p:nvPr/>
          </p:nvSpPr>
          <p:spPr>
            <a:xfrm rot="-6986985">
              <a:off x="2795774" y="3939013"/>
              <a:ext cx="1830095" cy="2029869"/>
            </a:xfrm>
            <a:custGeom>
              <a:rect b="b" l="l" r="r" t="t"/>
              <a:pathLst>
                <a:path extrusionOk="0" h="39353" w="35480">
                  <a:moveTo>
                    <a:pt x="1" y="1"/>
                  </a:moveTo>
                  <a:cubicBezTo>
                    <a:pt x="2" y="2"/>
                    <a:pt x="3" y="3"/>
                    <a:pt x="5" y="4"/>
                  </a:cubicBezTo>
                  <a:lnTo>
                    <a:pt x="5" y="4"/>
                  </a:lnTo>
                  <a:cubicBezTo>
                    <a:pt x="3" y="3"/>
                    <a:pt x="2" y="2"/>
                    <a:pt x="1" y="1"/>
                  </a:cubicBezTo>
                  <a:close/>
                  <a:moveTo>
                    <a:pt x="5" y="4"/>
                  </a:moveTo>
                  <a:cubicBezTo>
                    <a:pt x="2459" y="2013"/>
                    <a:pt x="2030" y="10466"/>
                    <a:pt x="4168" y="17925"/>
                  </a:cubicBezTo>
                  <a:cubicBezTo>
                    <a:pt x="7438" y="28681"/>
                    <a:pt x="14962" y="32714"/>
                    <a:pt x="29259" y="39352"/>
                  </a:cubicBezTo>
                  <a:cubicBezTo>
                    <a:pt x="35480" y="23112"/>
                    <a:pt x="29653" y="9663"/>
                    <a:pt x="19339" y="4426"/>
                  </a:cubicBezTo>
                  <a:cubicBezTo>
                    <a:pt x="10959" y="40"/>
                    <a:pt x="2382" y="1941"/>
                    <a:pt x="5" y="4"/>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7"/>
            <p:cNvSpPr/>
            <p:nvPr/>
          </p:nvSpPr>
          <p:spPr>
            <a:xfrm rot="-6986985">
              <a:off x="2815441" y="3951195"/>
              <a:ext cx="1767321" cy="2087278"/>
            </a:xfrm>
            <a:custGeom>
              <a:rect b="b" l="l" r="r" t="t"/>
              <a:pathLst>
                <a:path extrusionOk="0" h="40466" w="34263">
                  <a:moveTo>
                    <a:pt x="1" y="1114"/>
                  </a:moveTo>
                  <a:cubicBezTo>
                    <a:pt x="10" y="1121"/>
                    <a:pt x="19" y="1128"/>
                    <a:pt x="28" y="1135"/>
                  </a:cubicBezTo>
                  <a:lnTo>
                    <a:pt x="28" y="1135"/>
                  </a:lnTo>
                  <a:cubicBezTo>
                    <a:pt x="19" y="1128"/>
                    <a:pt x="10" y="1121"/>
                    <a:pt x="1" y="1114"/>
                  </a:cubicBezTo>
                  <a:close/>
                  <a:moveTo>
                    <a:pt x="28" y="1135"/>
                  </a:moveTo>
                  <a:cubicBezTo>
                    <a:pt x="12960" y="11545"/>
                    <a:pt x="23019" y="25084"/>
                    <a:pt x="29259" y="40465"/>
                  </a:cubicBezTo>
                  <a:cubicBezTo>
                    <a:pt x="34263" y="27409"/>
                    <a:pt x="31337" y="16272"/>
                    <a:pt x="25326" y="10027"/>
                  </a:cubicBezTo>
                  <a:cubicBezTo>
                    <a:pt x="15483" y="0"/>
                    <a:pt x="3050" y="3527"/>
                    <a:pt x="28" y="1135"/>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7"/>
            <p:cNvSpPr/>
            <p:nvPr/>
          </p:nvSpPr>
          <p:spPr>
            <a:xfrm rot="-6986985">
              <a:off x="2800285" y="4140509"/>
              <a:ext cx="1766083" cy="2026000"/>
            </a:xfrm>
            <a:custGeom>
              <a:rect b="b" l="l" r="r" t="t"/>
              <a:pathLst>
                <a:path extrusionOk="0" h="39278" w="34239">
                  <a:moveTo>
                    <a:pt x="456" y="0"/>
                  </a:moveTo>
                  <a:lnTo>
                    <a:pt x="1" y="603"/>
                  </a:lnTo>
                  <a:cubicBezTo>
                    <a:pt x="8385" y="7093"/>
                    <a:pt x="9331" y="7929"/>
                    <a:pt x="9209" y="10400"/>
                  </a:cubicBezTo>
                  <a:cubicBezTo>
                    <a:pt x="9024" y="13670"/>
                    <a:pt x="6135" y="17703"/>
                    <a:pt x="7057" y="20997"/>
                  </a:cubicBezTo>
                  <a:cubicBezTo>
                    <a:pt x="6443" y="16965"/>
                    <a:pt x="10647" y="12503"/>
                    <a:pt x="9627" y="8765"/>
                  </a:cubicBezTo>
                  <a:lnTo>
                    <a:pt x="9627" y="8765"/>
                  </a:lnTo>
                  <a:cubicBezTo>
                    <a:pt x="10954" y="10032"/>
                    <a:pt x="15343" y="14199"/>
                    <a:pt x="15724" y="16006"/>
                  </a:cubicBezTo>
                  <a:cubicBezTo>
                    <a:pt x="16646" y="20469"/>
                    <a:pt x="10143" y="26566"/>
                    <a:pt x="12085" y="29541"/>
                  </a:cubicBezTo>
                  <a:cubicBezTo>
                    <a:pt x="10831" y="27193"/>
                    <a:pt x="14224" y="23493"/>
                    <a:pt x="15650" y="19657"/>
                  </a:cubicBezTo>
                  <a:cubicBezTo>
                    <a:pt x="16642" y="16995"/>
                    <a:pt x="16056" y="15697"/>
                    <a:pt x="16127" y="15697"/>
                  </a:cubicBezTo>
                  <a:cubicBezTo>
                    <a:pt x="16150" y="15697"/>
                    <a:pt x="16249" y="15846"/>
                    <a:pt x="16511" y="16141"/>
                  </a:cubicBezTo>
                  <a:cubicBezTo>
                    <a:pt x="21564" y="22485"/>
                    <a:pt x="22178" y="23247"/>
                    <a:pt x="22240" y="24476"/>
                  </a:cubicBezTo>
                  <a:cubicBezTo>
                    <a:pt x="22375" y="28373"/>
                    <a:pt x="16314" y="33045"/>
                    <a:pt x="18564" y="34655"/>
                  </a:cubicBezTo>
                  <a:cubicBezTo>
                    <a:pt x="16929" y="33340"/>
                    <a:pt x="20297" y="30414"/>
                    <a:pt x="21834" y="27181"/>
                  </a:cubicBezTo>
                  <a:cubicBezTo>
                    <a:pt x="22698" y="25376"/>
                    <a:pt x="22424" y="24049"/>
                    <a:pt x="22556" y="24049"/>
                  </a:cubicBezTo>
                  <a:cubicBezTo>
                    <a:pt x="22657" y="24049"/>
                    <a:pt x="22994" y="24823"/>
                    <a:pt x="24256" y="26751"/>
                  </a:cubicBezTo>
                  <a:cubicBezTo>
                    <a:pt x="25461" y="28681"/>
                    <a:pt x="27415" y="32061"/>
                    <a:pt x="27378" y="32086"/>
                  </a:cubicBezTo>
                  <a:cubicBezTo>
                    <a:pt x="28645" y="34360"/>
                    <a:pt x="22203" y="37016"/>
                    <a:pt x="26592" y="38995"/>
                  </a:cubicBezTo>
                  <a:cubicBezTo>
                    <a:pt x="23002" y="37089"/>
                    <a:pt x="27022" y="35454"/>
                    <a:pt x="27612" y="33106"/>
                  </a:cubicBezTo>
                  <a:cubicBezTo>
                    <a:pt x="27626" y="33056"/>
                    <a:pt x="27543" y="32682"/>
                    <a:pt x="27635" y="32682"/>
                  </a:cubicBezTo>
                  <a:cubicBezTo>
                    <a:pt x="27790" y="32682"/>
                    <a:pt x="28446" y="33753"/>
                    <a:pt x="30919" y="39278"/>
                  </a:cubicBezTo>
                  <a:cubicBezTo>
                    <a:pt x="28475" y="33587"/>
                    <a:pt x="27685" y="32574"/>
                    <a:pt x="27787" y="32574"/>
                  </a:cubicBezTo>
                  <a:cubicBezTo>
                    <a:pt x="27824" y="32574"/>
                    <a:pt x="27979" y="32707"/>
                    <a:pt x="28214" y="32799"/>
                  </a:cubicBezTo>
                  <a:cubicBezTo>
                    <a:pt x="28692" y="32988"/>
                    <a:pt x="29256" y="33033"/>
                    <a:pt x="29837" y="33033"/>
                  </a:cubicBezTo>
                  <a:cubicBezTo>
                    <a:pt x="30360" y="33033"/>
                    <a:pt x="30898" y="32996"/>
                    <a:pt x="31399" y="32996"/>
                  </a:cubicBezTo>
                  <a:cubicBezTo>
                    <a:pt x="32869" y="32996"/>
                    <a:pt x="34023" y="33311"/>
                    <a:pt x="33587" y="35786"/>
                  </a:cubicBezTo>
                  <a:cubicBezTo>
                    <a:pt x="34238" y="33121"/>
                    <a:pt x="32784" y="32875"/>
                    <a:pt x="31114" y="32875"/>
                  </a:cubicBezTo>
                  <a:cubicBezTo>
                    <a:pt x="30736" y="32875"/>
                    <a:pt x="30347" y="32888"/>
                    <a:pt x="29968" y="32888"/>
                  </a:cubicBezTo>
                  <a:cubicBezTo>
                    <a:pt x="29336" y="32888"/>
                    <a:pt x="28733" y="32852"/>
                    <a:pt x="28263" y="32664"/>
                  </a:cubicBezTo>
                  <a:cubicBezTo>
                    <a:pt x="27391" y="32307"/>
                    <a:pt x="27784" y="32283"/>
                    <a:pt x="24440" y="26665"/>
                  </a:cubicBezTo>
                  <a:cubicBezTo>
                    <a:pt x="22972" y="24367"/>
                    <a:pt x="22664" y="23892"/>
                    <a:pt x="22746" y="23892"/>
                  </a:cubicBezTo>
                  <a:cubicBezTo>
                    <a:pt x="22791" y="23892"/>
                    <a:pt x="22949" y="24031"/>
                    <a:pt x="23100" y="24095"/>
                  </a:cubicBezTo>
                  <a:cubicBezTo>
                    <a:pt x="23691" y="24350"/>
                    <a:pt x="24388" y="24441"/>
                    <a:pt x="25141" y="24441"/>
                  </a:cubicBezTo>
                  <a:cubicBezTo>
                    <a:pt x="27035" y="24441"/>
                    <a:pt x="29284" y="23865"/>
                    <a:pt x="31090" y="23865"/>
                  </a:cubicBezTo>
                  <a:cubicBezTo>
                    <a:pt x="32619" y="23865"/>
                    <a:pt x="33830" y="24278"/>
                    <a:pt x="34238" y="25804"/>
                  </a:cubicBezTo>
                  <a:cubicBezTo>
                    <a:pt x="33831" y="24113"/>
                    <a:pt x="32446" y="23677"/>
                    <a:pt x="30747" y="23677"/>
                  </a:cubicBezTo>
                  <a:cubicBezTo>
                    <a:pt x="28934" y="23677"/>
                    <a:pt x="26765" y="24174"/>
                    <a:pt x="25048" y="24174"/>
                  </a:cubicBezTo>
                  <a:cubicBezTo>
                    <a:pt x="24339" y="24174"/>
                    <a:pt x="23708" y="24089"/>
                    <a:pt x="23211" y="23849"/>
                  </a:cubicBezTo>
                  <a:cubicBezTo>
                    <a:pt x="21686" y="23136"/>
                    <a:pt x="21023" y="21022"/>
                    <a:pt x="16413" y="15392"/>
                  </a:cubicBezTo>
                  <a:lnTo>
                    <a:pt x="16413" y="15392"/>
                  </a:lnTo>
                  <a:cubicBezTo>
                    <a:pt x="17191" y="15723"/>
                    <a:pt x="18056" y="15849"/>
                    <a:pt x="18972" y="15849"/>
                  </a:cubicBezTo>
                  <a:cubicBezTo>
                    <a:pt x="21839" y="15849"/>
                    <a:pt x="25196" y="14616"/>
                    <a:pt x="27886" y="14616"/>
                  </a:cubicBezTo>
                  <a:cubicBezTo>
                    <a:pt x="29369" y="14616"/>
                    <a:pt x="30649" y="14990"/>
                    <a:pt x="31534" y="16154"/>
                  </a:cubicBezTo>
                  <a:cubicBezTo>
                    <a:pt x="30616" y="14797"/>
                    <a:pt x="29185" y="14382"/>
                    <a:pt x="27525" y="14382"/>
                  </a:cubicBezTo>
                  <a:cubicBezTo>
                    <a:pt x="24900" y="14382"/>
                    <a:pt x="21701" y="15419"/>
                    <a:pt x="19043" y="15419"/>
                  </a:cubicBezTo>
                  <a:cubicBezTo>
                    <a:pt x="18247" y="15419"/>
                    <a:pt x="17499" y="15326"/>
                    <a:pt x="16831" y="15084"/>
                  </a:cubicBezTo>
                  <a:cubicBezTo>
                    <a:pt x="15195" y="14494"/>
                    <a:pt x="15146" y="13535"/>
                    <a:pt x="10020" y="8360"/>
                  </a:cubicBezTo>
                  <a:lnTo>
                    <a:pt x="10020" y="8360"/>
                  </a:lnTo>
                  <a:cubicBezTo>
                    <a:pt x="10453" y="8473"/>
                    <a:pt x="10901" y="8521"/>
                    <a:pt x="11359" y="8521"/>
                  </a:cubicBezTo>
                  <a:cubicBezTo>
                    <a:pt x="14187" y="8521"/>
                    <a:pt x="17440" y="6674"/>
                    <a:pt x="20523" y="6674"/>
                  </a:cubicBezTo>
                  <a:cubicBezTo>
                    <a:pt x="21349" y="6674"/>
                    <a:pt x="22163" y="6806"/>
                    <a:pt x="22953" y="7143"/>
                  </a:cubicBezTo>
                  <a:cubicBezTo>
                    <a:pt x="21990" y="6629"/>
                    <a:pt x="20968" y="6442"/>
                    <a:pt x="19931" y="6442"/>
                  </a:cubicBezTo>
                  <a:cubicBezTo>
                    <a:pt x="19010" y="6442"/>
                    <a:pt x="18077" y="6589"/>
                    <a:pt x="17162" y="6786"/>
                  </a:cubicBezTo>
                  <a:cubicBezTo>
                    <a:pt x="14075" y="7476"/>
                    <a:pt x="12466" y="7966"/>
                    <a:pt x="11257" y="7966"/>
                  </a:cubicBezTo>
                  <a:cubicBezTo>
                    <a:pt x="8868" y="7966"/>
                    <a:pt x="8037" y="6055"/>
                    <a:pt x="45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 name="Google Shape;1558;p27"/>
          <p:cNvSpPr/>
          <p:nvPr/>
        </p:nvSpPr>
        <p:spPr>
          <a:xfrm>
            <a:off x="-892098" y="28070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7"/>
          <p:cNvSpPr/>
          <p:nvPr/>
        </p:nvSpPr>
        <p:spPr>
          <a:xfrm>
            <a:off x="-892098" y="28070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7"/>
          <p:cNvSpPr/>
          <p:nvPr/>
        </p:nvSpPr>
        <p:spPr>
          <a:xfrm>
            <a:off x="-1043028" y="28222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7"/>
          <p:cNvSpPr/>
          <p:nvPr/>
        </p:nvSpPr>
        <p:spPr>
          <a:xfrm>
            <a:off x="-1061443" y="40924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7"/>
          <p:cNvSpPr/>
          <p:nvPr/>
        </p:nvSpPr>
        <p:spPr>
          <a:xfrm>
            <a:off x="-1056336" y="40924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7"/>
          <p:cNvSpPr/>
          <p:nvPr/>
        </p:nvSpPr>
        <p:spPr>
          <a:xfrm>
            <a:off x="-677153" y="41437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7"/>
          <p:cNvSpPr/>
          <p:nvPr/>
        </p:nvSpPr>
        <p:spPr>
          <a:xfrm>
            <a:off x="-105413" y="40920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7"/>
          <p:cNvSpPr/>
          <p:nvPr/>
        </p:nvSpPr>
        <p:spPr>
          <a:xfrm>
            <a:off x="-318242" y="42241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7"/>
          <p:cNvSpPr/>
          <p:nvPr/>
        </p:nvSpPr>
        <p:spPr>
          <a:xfrm>
            <a:off x="7341220" y="2833210"/>
            <a:ext cx="584069" cy="471051"/>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7"/>
          <p:cNvSpPr/>
          <p:nvPr/>
        </p:nvSpPr>
        <p:spPr>
          <a:xfrm>
            <a:off x="7584948" y="3033763"/>
            <a:ext cx="2196434" cy="3444937"/>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7"/>
          <p:cNvSpPr/>
          <p:nvPr/>
        </p:nvSpPr>
        <p:spPr>
          <a:xfrm>
            <a:off x="7808506" y="4296554"/>
            <a:ext cx="1220184" cy="469349"/>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7"/>
          <p:cNvSpPr/>
          <p:nvPr/>
        </p:nvSpPr>
        <p:spPr>
          <a:xfrm>
            <a:off x="8130981" y="4503916"/>
            <a:ext cx="1220132" cy="637405"/>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 name="Google Shape;1570;p27"/>
          <p:cNvGrpSpPr/>
          <p:nvPr/>
        </p:nvGrpSpPr>
        <p:grpSpPr>
          <a:xfrm>
            <a:off x="7652314" y="3301028"/>
            <a:ext cx="1711753" cy="1563515"/>
            <a:chOff x="7652314" y="3072428"/>
            <a:chExt cx="1711753" cy="1563515"/>
          </a:xfrm>
        </p:grpSpPr>
        <p:sp>
          <p:nvSpPr>
            <p:cNvPr id="1571" name="Google Shape;1571;p27"/>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7"/>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7"/>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7"/>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 name="Google Shape;1575;p27"/>
          <p:cNvSpPr/>
          <p:nvPr/>
        </p:nvSpPr>
        <p:spPr>
          <a:xfrm>
            <a:off x="8047849" y="2635236"/>
            <a:ext cx="583862" cy="1138271"/>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7"/>
          <p:cNvSpPr/>
          <p:nvPr/>
        </p:nvSpPr>
        <p:spPr>
          <a:xfrm>
            <a:off x="8312725" y="2895212"/>
            <a:ext cx="485804" cy="1260057"/>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7"/>
          <p:cNvSpPr/>
          <p:nvPr/>
        </p:nvSpPr>
        <p:spPr>
          <a:xfrm>
            <a:off x="7610636" y="3362395"/>
            <a:ext cx="486526" cy="218400"/>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7"/>
          <p:cNvSpPr/>
          <p:nvPr/>
        </p:nvSpPr>
        <p:spPr>
          <a:xfrm>
            <a:off x="7756563" y="3471698"/>
            <a:ext cx="518920" cy="127409"/>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7"/>
          <p:cNvSpPr/>
          <p:nvPr/>
        </p:nvSpPr>
        <p:spPr>
          <a:xfrm>
            <a:off x="1064530" y="32901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7"/>
          <p:cNvSpPr/>
          <p:nvPr/>
        </p:nvSpPr>
        <p:spPr>
          <a:xfrm>
            <a:off x="171946" y="34021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7"/>
          <p:cNvSpPr/>
          <p:nvPr/>
        </p:nvSpPr>
        <p:spPr>
          <a:xfrm>
            <a:off x="576301" y="41230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7"/>
          <p:cNvSpPr/>
          <p:nvPr/>
        </p:nvSpPr>
        <p:spPr>
          <a:xfrm>
            <a:off x="374201" y="42384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7"/>
          <p:cNvSpPr/>
          <p:nvPr/>
        </p:nvSpPr>
        <p:spPr>
          <a:xfrm>
            <a:off x="223219" y="37139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7"/>
          <p:cNvSpPr/>
          <p:nvPr/>
        </p:nvSpPr>
        <p:spPr>
          <a:xfrm>
            <a:off x="377399" y="38679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7"/>
          <p:cNvSpPr/>
          <p:nvPr/>
        </p:nvSpPr>
        <p:spPr>
          <a:xfrm>
            <a:off x="543547" y="34834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7"/>
          <p:cNvSpPr/>
          <p:nvPr/>
        </p:nvSpPr>
        <p:spPr>
          <a:xfrm>
            <a:off x="538491" y="36313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7"/>
          <p:cNvSpPr/>
          <p:nvPr/>
        </p:nvSpPr>
        <p:spPr>
          <a:xfrm>
            <a:off x="851288" y="36808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7"/>
          <p:cNvSpPr/>
          <p:nvPr/>
        </p:nvSpPr>
        <p:spPr>
          <a:xfrm>
            <a:off x="648207" y="37963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7"/>
          <p:cNvSpPr/>
          <p:nvPr/>
        </p:nvSpPr>
        <p:spPr>
          <a:xfrm>
            <a:off x="906945" y="34340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7"/>
          <p:cNvSpPr/>
          <p:nvPr/>
        </p:nvSpPr>
        <p:spPr>
          <a:xfrm>
            <a:off x="914528" y="34881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7"/>
          <p:cNvSpPr/>
          <p:nvPr/>
        </p:nvSpPr>
        <p:spPr>
          <a:xfrm>
            <a:off x="-459011" y="41013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7"/>
          <p:cNvSpPr/>
          <p:nvPr/>
        </p:nvSpPr>
        <p:spPr>
          <a:xfrm>
            <a:off x="-193928" y="42680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 name="Google Shape;1593;p27"/>
          <p:cNvGrpSpPr/>
          <p:nvPr/>
        </p:nvGrpSpPr>
        <p:grpSpPr>
          <a:xfrm>
            <a:off x="1028982" y="4105447"/>
            <a:ext cx="1739559" cy="2035653"/>
            <a:chOff x="1486184" y="4241847"/>
            <a:chExt cx="1427506" cy="1670485"/>
          </a:xfrm>
        </p:grpSpPr>
        <p:sp>
          <p:nvSpPr>
            <p:cNvPr id="1594" name="Google Shape;1594;p27"/>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7"/>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7"/>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7"/>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7"/>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7"/>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7"/>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7"/>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7"/>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7"/>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7"/>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7"/>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7"/>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7"/>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 name="Google Shape;1608;p27"/>
          <p:cNvSpPr/>
          <p:nvPr/>
        </p:nvSpPr>
        <p:spPr>
          <a:xfrm>
            <a:off x="-919333" y="26877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7"/>
          <p:cNvSpPr/>
          <p:nvPr/>
        </p:nvSpPr>
        <p:spPr>
          <a:xfrm>
            <a:off x="-698044" y="28406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7"/>
          <p:cNvSpPr/>
          <p:nvPr/>
        </p:nvSpPr>
        <p:spPr>
          <a:xfrm>
            <a:off x="8227724" y="2697393"/>
            <a:ext cx="1107941" cy="757386"/>
          </a:xfrm>
          <a:custGeom>
            <a:rect b="b" l="l" r="r" t="t"/>
            <a:pathLst>
              <a:path extrusionOk="0" h="14683" w="21479">
                <a:moveTo>
                  <a:pt x="11026" y="1"/>
                </a:moveTo>
                <a:cubicBezTo>
                  <a:pt x="5121" y="1"/>
                  <a:pt x="0" y="11919"/>
                  <a:pt x="8485" y="14383"/>
                </a:cubicBezTo>
                <a:cubicBezTo>
                  <a:pt x="9212" y="14591"/>
                  <a:pt x="9884" y="14683"/>
                  <a:pt x="10510" y="14683"/>
                </a:cubicBezTo>
                <a:cubicBezTo>
                  <a:pt x="15153" y="14683"/>
                  <a:pt x="17284" y="9643"/>
                  <a:pt x="20895" y="9643"/>
                </a:cubicBezTo>
                <a:cubicBezTo>
                  <a:pt x="21086" y="9643"/>
                  <a:pt x="21280" y="9657"/>
                  <a:pt x="21479" y="9687"/>
                </a:cubicBezTo>
                <a:cubicBezTo>
                  <a:pt x="16783" y="8986"/>
                  <a:pt x="16697" y="1450"/>
                  <a:pt x="12234" y="172"/>
                </a:cubicBezTo>
                <a:cubicBezTo>
                  <a:pt x="11831" y="55"/>
                  <a:pt x="11426" y="1"/>
                  <a:pt x="11026"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7"/>
          <p:cNvSpPr/>
          <p:nvPr/>
        </p:nvSpPr>
        <p:spPr>
          <a:xfrm>
            <a:off x="8648225" y="3037889"/>
            <a:ext cx="1030515" cy="225777"/>
          </a:xfrm>
          <a:custGeom>
            <a:rect b="b" l="l" r="r" t="t"/>
            <a:pathLst>
              <a:path extrusionOk="0" h="4377" w="19978">
                <a:moveTo>
                  <a:pt x="1" y="0"/>
                </a:moveTo>
                <a:lnTo>
                  <a:pt x="1" y="0"/>
                </a:lnTo>
                <a:cubicBezTo>
                  <a:pt x="6406" y="2274"/>
                  <a:pt x="13081" y="3737"/>
                  <a:pt x="19843" y="4377"/>
                </a:cubicBezTo>
                <a:lnTo>
                  <a:pt x="19978" y="3037"/>
                </a:lnTo>
                <a:cubicBezTo>
                  <a:pt x="12835" y="2619"/>
                  <a:pt x="6516" y="1881"/>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 name="Google Shape;1612;p27"/>
          <p:cNvGrpSpPr/>
          <p:nvPr/>
        </p:nvGrpSpPr>
        <p:grpSpPr>
          <a:xfrm>
            <a:off x="3189323" y="4245873"/>
            <a:ext cx="2909009" cy="2757429"/>
            <a:chOff x="3189323" y="3941073"/>
            <a:chExt cx="2909009" cy="2757429"/>
          </a:xfrm>
        </p:grpSpPr>
        <p:sp>
          <p:nvSpPr>
            <p:cNvPr id="1613" name="Google Shape;1613;p27"/>
            <p:cNvSpPr/>
            <p:nvPr/>
          </p:nvSpPr>
          <p:spPr>
            <a:xfrm rot="-6986971">
              <a:off x="3789332" y="4907152"/>
              <a:ext cx="905871" cy="521726"/>
            </a:xfrm>
            <a:custGeom>
              <a:rect b="b" l="l" r="r" t="t"/>
              <a:pathLst>
                <a:path extrusionOk="0" h="8794" w="15269">
                  <a:moveTo>
                    <a:pt x="334" y="1"/>
                  </a:moveTo>
                  <a:cubicBezTo>
                    <a:pt x="235" y="1"/>
                    <a:pt x="129" y="50"/>
                    <a:pt x="0" y="151"/>
                  </a:cubicBezTo>
                  <a:cubicBezTo>
                    <a:pt x="3270" y="4282"/>
                    <a:pt x="10241" y="8019"/>
                    <a:pt x="15269" y="8794"/>
                  </a:cubicBezTo>
                  <a:cubicBezTo>
                    <a:pt x="13117" y="8400"/>
                    <a:pt x="10708" y="7454"/>
                    <a:pt x="9024" y="6605"/>
                  </a:cubicBezTo>
                  <a:cubicBezTo>
                    <a:pt x="1486" y="2804"/>
                    <a:pt x="1087" y="1"/>
                    <a:pt x="3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27"/>
            <p:cNvGrpSpPr/>
            <p:nvPr/>
          </p:nvGrpSpPr>
          <p:grpSpPr>
            <a:xfrm>
              <a:off x="3189323" y="3941073"/>
              <a:ext cx="2909009" cy="2757429"/>
              <a:chOff x="3189323" y="3941073"/>
              <a:chExt cx="2909009" cy="2757429"/>
            </a:xfrm>
          </p:grpSpPr>
          <p:sp>
            <p:nvSpPr>
              <p:cNvPr id="1615" name="Google Shape;1615;p27"/>
              <p:cNvSpPr/>
              <p:nvPr/>
            </p:nvSpPr>
            <p:spPr>
              <a:xfrm rot="-6986971">
                <a:off x="4194996" y="4543338"/>
                <a:ext cx="741119" cy="663756"/>
              </a:xfrm>
              <a:custGeom>
                <a:rect b="b" l="l" r="r" t="t"/>
                <a:pathLst>
                  <a:path extrusionOk="0" h="11188" w="12492">
                    <a:moveTo>
                      <a:pt x="1132" y="0"/>
                    </a:moveTo>
                    <a:lnTo>
                      <a:pt x="1132" y="0"/>
                    </a:lnTo>
                    <a:cubicBezTo>
                      <a:pt x="1" y="689"/>
                      <a:pt x="7869" y="8839"/>
                      <a:pt x="12491" y="11187"/>
                    </a:cubicBezTo>
                    <a:cubicBezTo>
                      <a:pt x="8963" y="9282"/>
                      <a:pt x="3455" y="3909"/>
                      <a:pt x="113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6" name="Google Shape;1616;p27"/>
              <p:cNvGrpSpPr/>
              <p:nvPr/>
            </p:nvGrpSpPr>
            <p:grpSpPr>
              <a:xfrm>
                <a:off x="3189323" y="3941073"/>
                <a:ext cx="2909009" cy="2757429"/>
                <a:chOff x="3189323" y="3941073"/>
                <a:chExt cx="2909009" cy="2757429"/>
              </a:xfrm>
            </p:grpSpPr>
            <p:sp>
              <p:nvSpPr>
                <p:cNvPr id="1617" name="Google Shape;1617;p27"/>
                <p:cNvSpPr/>
                <p:nvPr/>
              </p:nvSpPr>
              <p:spPr>
                <a:xfrm rot="-6986973">
                  <a:off x="5277819" y="3988475"/>
                  <a:ext cx="337757" cy="374329"/>
                </a:xfrm>
                <a:custGeom>
                  <a:rect b="b" l="l" r="r" t="t"/>
                  <a:pathLst>
                    <a:path extrusionOk="0" h="7257" w="6548">
                      <a:moveTo>
                        <a:pt x="2208" y="0"/>
                      </a:moveTo>
                      <a:cubicBezTo>
                        <a:pt x="2589" y="1414"/>
                        <a:pt x="1249" y="2324"/>
                        <a:pt x="757" y="3639"/>
                      </a:cubicBezTo>
                      <a:cubicBezTo>
                        <a:pt x="1" y="5640"/>
                        <a:pt x="1558" y="7257"/>
                        <a:pt x="3249" y="7257"/>
                      </a:cubicBezTo>
                      <a:cubicBezTo>
                        <a:pt x="3344" y="7257"/>
                        <a:pt x="3440" y="7251"/>
                        <a:pt x="3536" y="7241"/>
                      </a:cubicBezTo>
                      <a:cubicBezTo>
                        <a:pt x="5478" y="7032"/>
                        <a:pt x="6547" y="4549"/>
                        <a:pt x="5060" y="2840"/>
                      </a:cubicBezTo>
                      <a:cubicBezTo>
                        <a:pt x="4101" y="1746"/>
                        <a:pt x="2601" y="1438"/>
                        <a:pt x="220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7"/>
                <p:cNvSpPr/>
                <p:nvPr/>
              </p:nvSpPr>
              <p:spPr>
                <a:xfrm rot="-6986971">
                  <a:off x="3878592" y="4215479"/>
                  <a:ext cx="1530471" cy="2487720"/>
                </a:xfrm>
                <a:custGeom>
                  <a:rect b="b" l="l" r="r" t="t"/>
                  <a:pathLst>
                    <a:path extrusionOk="0" h="41932" w="25797">
                      <a:moveTo>
                        <a:pt x="1328" y="861"/>
                      </a:moveTo>
                      <a:lnTo>
                        <a:pt x="1328" y="861"/>
                      </a:lnTo>
                      <a:cubicBezTo>
                        <a:pt x="1" y="2656"/>
                        <a:pt x="1156" y="1"/>
                        <a:pt x="10290" y="10131"/>
                      </a:cubicBezTo>
                      <a:cubicBezTo>
                        <a:pt x="15367" y="16056"/>
                        <a:pt x="17408" y="19289"/>
                        <a:pt x="20641" y="25817"/>
                      </a:cubicBezTo>
                      <a:cubicBezTo>
                        <a:pt x="23178" y="31343"/>
                        <a:pt x="24850" y="37770"/>
                        <a:pt x="25493" y="40542"/>
                      </a:cubicBezTo>
                      <a:lnTo>
                        <a:pt x="25493" y="40542"/>
                      </a:lnTo>
                      <a:cubicBezTo>
                        <a:pt x="25404" y="40096"/>
                        <a:pt x="25295" y="39535"/>
                        <a:pt x="25165" y="38848"/>
                      </a:cubicBezTo>
                      <a:cubicBezTo>
                        <a:pt x="22559" y="25092"/>
                        <a:pt x="14101" y="10549"/>
                        <a:pt x="1328" y="861"/>
                      </a:cubicBezTo>
                      <a:close/>
                      <a:moveTo>
                        <a:pt x="25493" y="40542"/>
                      </a:moveTo>
                      <a:cubicBezTo>
                        <a:pt x="25685" y="41505"/>
                        <a:pt x="25782" y="41931"/>
                        <a:pt x="25789" y="41931"/>
                      </a:cubicBezTo>
                      <a:cubicBezTo>
                        <a:pt x="25797" y="41931"/>
                        <a:pt x="25696" y="41420"/>
                        <a:pt x="25493" y="40542"/>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7"/>
                <p:cNvSpPr/>
                <p:nvPr/>
              </p:nvSpPr>
              <p:spPr>
                <a:xfrm rot="-6986971">
                  <a:off x="4595908" y="4885133"/>
                  <a:ext cx="497164" cy="795463"/>
                </a:xfrm>
                <a:custGeom>
                  <a:rect b="b" l="l" r="r" t="t"/>
                  <a:pathLst>
                    <a:path extrusionOk="0" h="13408" w="8380">
                      <a:moveTo>
                        <a:pt x="5801" y="0"/>
                      </a:moveTo>
                      <a:cubicBezTo>
                        <a:pt x="5762" y="0"/>
                        <a:pt x="5785" y="343"/>
                        <a:pt x="6023" y="1127"/>
                      </a:cubicBezTo>
                      <a:lnTo>
                        <a:pt x="6023" y="1127"/>
                      </a:lnTo>
                      <a:cubicBezTo>
                        <a:pt x="6050" y="728"/>
                        <a:pt x="5994" y="353"/>
                        <a:pt x="5822" y="23"/>
                      </a:cubicBezTo>
                      <a:cubicBezTo>
                        <a:pt x="5814" y="8"/>
                        <a:pt x="5807" y="0"/>
                        <a:pt x="5801" y="0"/>
                      </a:cubicBezTo>
                      <a:close/>
                      <a:moveTo>
                        <a:pt x="6023" y="1127"/>
                      </a:moveTo>
                      <a:cubicBezTo>
                        <a:pt x="5896" y="2989"/>
                        <a:pt x="3960" y="5373"/>
                        <a:pt x="3474" y="6132"/>
                      </a:cubicBezTo>
                      <a:cubicBezTo>
                        <a:pt x="0" y="11460"/>
                        <a:pt x="578" y="13407"/>
                        <a:pt x="2215" y="13407"/>
                      </a:cubicBezTo>
                      <a:cubicBezTo>
                        <a:pt x="3758" y="13407"/>
                        <a:pt x="6243" y="11676"/>
                        <a:pt x="7162" y="9415"/>
                      </a:cubicBezTo>
                      <a:cubicBezTo>
                        <a:pt x="8379" y="6464"/>
                        <a:pt x="6744" y="3219"/>
                        <a:pt x="6486" y="2457"/>
                      </a:cubicBezTo>
                      <a:cubicBezTo>
                        <a:pt x="6279" y="1919"/>
                        <a:pt x="6129" y="1478"/>
                        <a:pt x="6023" y="112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7"/>
                <p:cNvSpPr/>
                <p:nvPr/>
              </p:nvSpPr>
              <p:spPr>
                <a:xfrm rot="-6986971">
                  <a:off x="4390056" y="4790258"/>
                  <a:ext cx="367652" cy="949180"/>
                </a:xfrm>
                <a:custGeom>
                  <a:rect b="b" l="l" r="r" t="t"/>
                  <a:pathLst>
                    <a:path extrusionOk="0" h="15999" w="6197">
                      <a:moveTo>
                        <a:pt x="98" y="1"/>
                      </a:moveTo>
                      <a:cubicBezTo>
                        <a:pt x="1" y="1"/>
                        <a:pt x="131" y="358"/>
                        <a:pt x="644" y="1148"/>
                      </a:cubicBezTo>
                      <a:cubicBezTo>
                        <a:pt x="3300" y="5144"/>
                        <a:pt x="3300" y="11635"/>
                        <a:pt x="79" y="15999"/>
                      </a:cubicBezTo>
                      <a:cubicBezTo>
                        <a:pt x="6196" y="8113"/>
                        <a:pt x="562" y="1"/>
                        <a:pt x="98"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7"/>
                <p:cNvSpPr/>
                <p:nvPr/>
              </p:nvSpPr>
              <p:spPr>
                <a:xfrm rot="-6986971">
                  <a:off x="3841345" y="4628792"/>
                  <a:ext cx="914474" cy="445846"/>
                </a:xfrm>
                <a:custGeom>
                  <a:rect b="b" l="l" r="r" t="t"/>
                  <a:pathLst>
                    <a:path extrusionOk="0" h="7515" w="15414">
                      <a:moveTo>
                        <a:pt x="0" y="0"/>
                      </a:moveTo>
                      <a:cubicBezTo>
                        <a:pt x="3492" y="2594"/>
                        <a:pt x="3725" y="5729"/>
                        <a:pt x="8458" y="7143"/>
                      </a:cubicBezTo>
                      <a:cubicBezTo>
                        <a:pt x="9274" y="7400"/>
                        <a:pt x="10063" y="7515"/>
                        <a:pt x="10785" y="7515"/>
                      </a:cubicBezTo>
                      <a:cubicBezTo>
                        <a:pt x="13614" y="7515"/>
                        <a:pt x="15414" y="5758"/>
                        <a:pt x="13720" y="3946"/>
                      </a:cubicBezTo>
                      <a:cubicBezTo>
                        <a:pt x="12134" y="2201"/>
                        <a:pt x="8790" y="1389"/>
                        <a:pt x="6442" y="1254"/>
                      </a:cubicBezTo>
                      <a:cubicBezTo>
                        <a:pt x="5985" y="1228"/>
                        <a:pt x="5556" y="1222"/>
                        <a:pt x="5148" y="1222"/>
                      </a:cubicBezTo>
                      <a:cubicBezTo>
                        <a:pt x="4879" y="1222"/>
                        <a:pt x="4618" y="1225"/>
                        <a:pt x="4364" y="1225"/>
                      </a:cubicBezTo>
                      <a:cubicBezTo>
                        <a:pt x="2843" y="1225"/>
                        <a:pt x="1559" y="1143"/>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7"/>
                <p:cNvSpPr/>
                <p:nvPr/>
              </p:nvSpPr>
              <p:spPr>
                <a:xfrm rot="-6986971">
                  <a:off x="4252430" y="4279320"/>
                  <a:ext cx="761172" cy="570434"/>
                </a:xfrm>
                <a:custGeom>
                  <a:rect b="b" l="l" r="r" t="t"/>
                  <a:pathLst>
                    <a:path extrusionOk="0" h="9615" w="12830">
                      <a:moveTo>
                        <a:pt x="107" y="1"/>
                      </a:moveTo>
                      <a:cubicBezTo>
                        <a:pt x="0" y="1"/>
                        <a:pt x="181" y="365"/>
                        <a:pt x="808" y="804"/>
                      </a:cubicBezTo>
                      <a:lnTo>
                        <a:pt x="808" y="804"/>
                      </a:lnTo>
                      <a:cubicBezTo>
                        <a:pt x="449" y="223"/>
                        <a:pt x="191" y="1"/>
                        <a:pt x="107" y="1"/>
                      </a:cubicBezTo>
                      <a:close/>
                      <a:moveTo>
                        <a:pt x="808" y="804"/>
                      </a:moveTo>
                      <a:lnTo>
                        <a:pt x="808" y="804"/>
                      </a:lnTo>
                      <a:cubicBezTo>
                        <a:pt x="1109" y="1292"/>
                        <a:pt x="1480" y="2031"/>
                        <a:pt x="1876" y="3104"/>
                      </a:cubicBezTo>
                      <a:cubicBezTo>
                        <a:pt x="3541" y="7792"/>
                        <a:pt x="6824" y="9614"/>
                        <a:pt x="9056" y="9614"/>
                      </a:cubicBezTo>
                      <a:cubicBezTo>
                        <a:pt x="11654" y="9614"/>
                        <a:pt x="12829" y="7146"/>
                        <a:pt x="8380" y="3854"/>
                      </a:cubicBezTo>
                      <a:cubicBezTo>
                        <a:pt x="6376" y="2403"/>
                        <a:pt x="4298" y="2157"/>
                        <a:pt x="2848" y="1739"/>
                      </a:cubicBezTo>
                      <a:cubicBezTo>
                        <a:pt x="1911" y="1458"/>
                        <a:pt x="1249" y="1113"/>
                        <a:pt x="808" y="80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7"/>
                <p:cNvSpPr/>
                <p:nvPr/>
              </p:nvSpPr>
              <p:spPr>
                <a:xfrm rot="-6986971">
                  <a:off x="4985009" y="4414992"/>
                  <a:ext cx="456881" cy="694131"/>
                </a:xfrm>
                <a:custGeom>
                  <a:rect b="b" l="l" r="r" t="t"/>
                  <a:pathLst>
                    <a:path extrusionOk="0" h="11700" w="7701">
                      <a:moveTo>
                        <a:pt x="5815" y="0"/>
                      </a:moveTo>
                      <a:cubicBezTo>
                        <a:pt x="5803" y="0"/>
                        <a:pt x="5797" y="153"/>
                        <a:pt x="5834" y="500"/>
                      </a:cubicBezTo>
                      <a:lnTo>
                        <a:pt x="5834" y="500"/>
                      </a:lnTo>
                      <a:cubicBezTo>
                        <a:pt x="5847" y="348"/>
                        <a:pt x="5845" y="195"/>
                        <a:pt x="5827" y="42"/>
                      </a:cubicBezTo>
                      <a:cubicBezTo>
                        <a:pt x="5823" y="14"/>
                        <a:pt x="5819" y="0"/>
                        <a:pt x="5815" y="0"/>
                      </a:cubicBezTo>
                      <a:close/>
                      <a:moveTo>
                        <a:pt x="5834" y="500"/>
                      </a:moveTo>
                      <a:cubicBezTo>
                        <a:pt x="5641" y="2758"/>
                        <a:pt x="2146" y="4893"/>
                        <a:pt x="983" y="8106"/>
                      </a:cubicBezTo>
                      <a:cubicBezTo>
                        <a:pt x="0" y="10596"/>
                        <a:pt x="838" y="11699"/>
                        <a:pt x="2154" y="11699"/>
                      </a:cubicBezTo>
                      <a:cubicBezTo>
                        <a:pt x="4294" y="11699"/>
                        <a:pt x="7701" y="8777"/>
                        <a:pt x="6589" y="4148"/>
                      </a:cubicBezTo>
                      <a:cubicBezTo>
                        <a:pt x="6088" y="2240"/>
                        <a:pt x="5898" y="1090"/>
                        <a:pt x="5834" y="5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7"/>
                <p:cNvSpPr/>
                <p:nvPr/>
              </p:nvSpPr>
              <p:spPr>
                <a:xfrm rot="-6986971">
                  <a:off x="4887159" y="4389545"/>
                  <a:ext cx="221054" cy="838772"/>
                </a:xfrm>
                <a:custGeom>
                  <a:rect b="b" l="l" r="r" t="t"/>
                  <a:pathLst>
                    <a:path extrusionOk="0" h="14138" w="3726">
                      <a:moveTo>
                        <a:pt x="2054" y="1"/>
                      </a:moveTo>
                      <a:lnTo>
                        <a:pt x="1661" y="185"/>
                      </a:lnTo>
                      <a:cubicBezTo>
                        <a:pt x="3369" y="3639"/>
                        <a:pt x="3259" y="9110"/>
                        <a:pt x="1" y="14138"/>
                      </a:cubicBezTo>
                      <a:cubicBezTo>
                        <a:pt x="3431" y="9171"/>
                        <a:pt x="3726" y="3664"/>
                        <a:pt x="205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7"/>
                <p:cNvSpPr/>
                <p:nvPr/>
              </p:nvSpPr>
              <p:spPr>
                <a:xfrm rot="-6986973">
                  <a:off x="5079250" y="4121717"/>
                  <a:ext cx="244549" cy="203129"/>
                </a:xfrm>
                <a:custGeom>
                  <a:rect b="b" l="l" r="r" t="t"/>
                  <a:pathLst>
                    <a:path extrusionOk="0" h="3938" w="4741">
                      <a:moveTo>
                        <a:pt x="1" y="0"/>
                      </a:moveTo>
                      <a:cubicBezTo>
                        <a:pt x="3" y="3"/>
                        <a:pt x="5" y="5"/>
                        <a:pt x="7" y="7"/>
                      </a:cubicBezTo>
                      <a:lnTo>
                        <a:pt x="7" y="7"/>
                      </a:lnTo>
                      <a:cubicBezTo>
                        <a:pt x="5" y="5"/>
                        <a:pt x="3" y="3"/>
                        <a:pt x="1" y="0"/>
                      </a:cubicBezTo>
                      <a:close/>
                      <a:moveTo>
                        <a:pt x="7" y="7"/>
                      </a:moveTo>
                      <a:cubicBezTo>
                        <a:pt x="1018" y="1124"/>
                        <a:pt x="323" y="2228"/>
                        <a:pt x="1759" y="3381"/>
                      </a:cubicBezTo>
                      <a:cubicBezTo>
                        <a:pt x="2265" y="3775"/>
                        <a:pt x="2730" y="3938"/>
                        <a:pt x="3117" y="3938"/>
                      </a:cubicBezTo>
                      <a:cubicBezTo>
                        <a:pt x="4298" y="3938"/>
                        <a:pt x="4740" y="2412"/>
                        <a:pt x="3332" y="1291"/>
                      </a:cubicBezTo>
                      <a:cubicBezTo>
                        <a:pt x="2044" y="249"/>
                        <a:pt x="940" y="1029"/>
                        <a:pt x="7" y="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7"/>
                <p:cNvSpPr/>
                <p:nvPr/>
              </p:nvSpPr>
              <p:spPr>
                <a:xfrm rot="-6986973">
                  <a:off x="5047071" y="4221869"/>
                  <a:ext cx="256825" cy="230261"/>
                </a:xfrm>
                <a:custGeom>
                  <a:rect b="b" l="l" r="r" t="t"/>
                  <a:pathLst>
                    <a:path extrusionOk="0" h="4464" w="4979">
                      <a:moveTo>
                        <a:pt x="910" y="1"/>
                      </a:moveTo>
                      <a:cubicBezTo>
                        <a:pt x="0" y="308"/>
                        <a:pt x="3577" y="3431"/>
                        <a:pt x="4979" y="4463"/>
                      </a:cubicBezTo>
                      <a:cubicBezTo>
                        <a:pt x="3799" y="3529"/>
                        <a:pt x="1352" y="1451"/>
                        <a:pt x="91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27" name="Google Shape;1627;p27"/>
          <p:cNvGrpSpPr/>
          <p:nvPr/>
        </p:nvGrpSpPr>
        <p:grpSpPr>
          <a:xfrm>
            <a:off x="3476466" y="4799470"/>
            <a:ext cx="1019519" cy="1398296"/>
            <a:chOff x="3480141" y="4941170"/>
            <a:chExt cx="1019519" cy="1398296"/>
          </a:xfrm>
        </p:grpSpPr>
        <p:sp>
          <p:nvSpPr>
            <p:cNvPr id="1628" name="Google Shape;1628;p27"/>
            <p:cNvSpPr/>
            <p:nvPr/>
          </p:nvSpPr>
          <p:spPr>
            <a:xfrm rot="-6986971">
              <a:off x="3567578" y="5120046"/>
              <a:ext cx="844645" cy="718515"/>
            </a:xfrm>
            <a:custGeom>
              <a:rect b="b" l="l" r="r" t="t"/>
              <a:pathLst>
                <a:path extrusionOk="0" h="12111" w="14237">
                  <a:moveTo>
                    <a:pt x="8415" y="0"/>
                  </a:moveTo>
                  <a:cubicBezTo>
                    <a:pt x="7534" y="0"/>
                    <a:pt x="6660" y="164"/>
                    <a:pt x="5815" y="370"/>
                  </a:cubicBezTo>
                  <a:cubicBezTo>
                    <a:pt x="4721" y="653"/>
                    <a:pt x="3689" y="985"/>
                    <a:pt x="2730" y="1157"/>
                  </a:cubicBezTo>
                  <a:cubicBezTo>
                    <a:pt x="2360" y="1215"/>
                    <a:pt x="1990" y="1251"/>
                    <a:pt x="1621" y="1251"/>
                  </a:cubicBezTo>
                  <a:cubicBezTo>
                    <a:pt x="1523" y="1251"/>
                    <a:pt x="1426" y="1248"/>
                    <a:pt x="1328" y="1243"/>
                  </a:cubicBezTo>
                  <a:cubicBezTo>
                    <a:pt x="861" y="1194"/>
                    <a:pt x="419" y="1071"/>
                    <a:pt x="1" y="874"/>
                  </a:cubicBezTo>
                  <a:lnTo>
                    <a:pt x="1" y="874"/>
                  </a:lnTo>
                  <a:cubicBezTo>
                    <a:pt x="419" y="1071"/>
                    <a:pt x="775" y="1378"/>
                    <a:pt x="1045" y="1760"/>
                  </a:cubicBezTo>
                  <a:cubicBezTo>
                    <a:pt x="1304" y="2128"/>
                    <a:pt x="1500" y="2546"/>
                    <a:pt x="1599" y="2989"/>
                  </a:cubicBezTo>
                  <a:cubicBezTo>
                    <a:pt x="1857" y="3886"/>
                    <a:pt x="1869" y="4919"/>
                    <a:pt x="1820" y="5952"/>
                  </a:cubicBezTo>
                  <a:cubicBezTo>
                    <a:pt x="1771" y="6997"/>
                    <a:pt x="1685" y="8017"/>
                    <a:pt x="1771" y="8914"/>
                  </a:cubicBezTo>
                  <a:cubicBezTo>
                    <a:pt x="1845" y="9812"/>
                    <a:pt x="2066" y="10598"/>
                    <a:pt x="2681" y="11225"/>
                  </a:cubicBezTo>
                  <a:cubicBezTo>
                    <a:pt x="3308" y="11879"/>
                    <a:pt x="4176" y="12110"/>
                    <a:pt x="5175" y="12110"/>
                  </a:cubicBezTo>
                  <a:cubicBezTo>
                    <a:pt x="5624" y="12110"/>
                    <a:pt x="6099" y="12064"/>
                    <a:pt x="6590" y="11988"/>
                  </a:cubicBezTo>
                  <a:cubicBezTo>
                    <a:pt x="8139" y="11742"/>
                    <a:pt x="9811" y="11152"/>
                    <a:pt x="10807" y="10512"/>
                  </a:cubicBezTo>
                  <a:cubicBezTo>
                    <a:pt x="12097" y="9664"/>
                    <a:pt x="13093" y="8447"/>
                    <a:pt x="13659" y="7009"/>
                  </a:cubicBezTo>
                  <a:cubicBezTo>
                    <a:pt x="14236" y="5423"/>
                    <a:pt x="14163" y="3382"/>
                    <a:pt x="12614" y="1735"/>
                  </a:cubicBezTo>
                  <a:cubicBezTo>
                    <a:pt x="11716" y="788"/>
                    <a:pt x="10524" y="198"/>
                    <a:pt x="9233" y="51"/>
                  </a:cubicBezTo>
                  <a:cubicBezTo>
                    <a:pt x="8960" y="16"/>
                    <a:pt x="8687" y="0"/>
                    <a:pt x="8415"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7"/>
            <p:cNvSpPr/>
            <p:nvPr/>
          </p:nvSpPr>
          <p:spPr>
            <a:xfrm rot="-6986971">
              <a:off x="3555935" y="5554640"/>
              <a:ext cx="841738" cy="564560"/>
            </a:xfrm>
            <a:custGeom>
              <a:rect b="b" l="l" r="r" t="t"/>
              <a:pathLst>
                <a:path extrusionOk="0" h="9516" w="14188">
                  <a:moveTo>
                    <a:pt x="283" y="1"/>
                  </a:moveTo>
                  <a:lnTo>
                    <a:pt x="1" y="1095"/>
                  </a:lnTo>
                  <a:cubicBezTo>
                    <a:pt x="5496" y="2336"/>
                    <a:pt x="10462" y="5287"/>
                    <a:pt x="14187" y="9516"/>
                  </a:cubicBezTo>
                  <a:cubicBezTo>
                    <a:pt x="10671" y="4955"/>
                    <a:pt x="5803" y="1636"/>
                    <a:pt x="283"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27"/>
          <p:cNvGrpSpPr/>
          <p:nvPr/>
        </p:nvGrpSpPr>
        <p:grpSpPr>
          <a:xfrm>
            <a:off x="4895614" y="4913584"/>
            <a:ext cx="1049498" cy="1065387"/>
            <a:chOff x="4652001" y="4361984"/>
            <a:chExt cx="1049498" cy="1065387"/>
          </a:xfrm>
        </p:grpSpPr>
        <p:sp>
          <p:nvSpPr>
            <p:cNvPr id="1631" name="Google Shape;1631;p27"/>
            <p:cNvSpPr/>
            <p:nvPr/>
          </p:nvSpPr>
          <p:spPr>
            <a:xfrm rot="-2413875">
              <a:off x="4800727" y="4511155"/>
              <a:ext cx="728293" cy="727284"/>
            </a:xfrm>
            <a:custGeom>
              <a:rect b="b" l="l" r="r" t="t"/>
              <a:pathLst>
                <a:path extrusionOk="0" h="12259" w="12276">
                  <a:moveTo>
                    <a:pt x="6187" y="0"/>
                  </a:moveTo>
                  <a:cubicBezTo>
                    <a:pt x="4914" y="0"/>
                    <a:pt x="3590" y="549"/>
                    <a:pt x="2582" y="1735"/>
                  </a:cubicBezTo>
                  <a:cubicBezTo>
                    <a:pt x="1611" y="2878"/>
                    <a:pt x="1" y="6357"/>
                    <a:pt x="923" y="7795"/>
                  </a:cubicBezTo>
                  <a:cubicBezTo>
                    <a:pt x="1931" y="9541"/>
                    <a:pt x="6135" y="9025"/>
                    <a:pt x="7537" y="11213"/>
                  </a:cubicBezTo>
                  <a:cubicBezTo>
                    <a:pt x="7690" y="11441"/>
                    <a:pt x="7785" y="11638"/>
                    <a:pt x="7842" y="11797"/>
                  </a:cubicBezTo>
                  <a:lnTo>
                    <a:pt x="7842" y="11797"/>
                  </a:lnTo>
                  <a:cubicBezTo>
                    <a:pt x="7908" y="11311"/>
                    <a:pt x="8181" y="10419"/>
                    <a:pt x="9012" y="9012"/>
                  </a:cubicBezTo>
                  <a:cubicBezTo>
                    <a:pt x="12275" y="3471"/>
                    <a:pt x="9390" y="0"/>
                    <a:pt x="6187" y="0"/>
                  </a:cubicBezTo>
                  <a:close/>
                  <a:moveTo>
                    <a:pt x="7842" y="11797"/>
                  </a:moveTo>
                  <a:cubicBezTo>
                    <a:pt x="7799" y="12114"/>
                    <a:pt x="7845" y="12258"/>
                    <a:pt x="7881" y="12258"/>
                  </a:cubicBezTo>
                  <a:cubicBezTo>
                    <a:pt x="7920" y="12258"/>
                    <a:pt x="7948" y="12092"/>
                    <a:pt x="7842" y="11797"/>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7"/>
            <p:cNvSpPr/>
            <p:nvPr/>
          </p:nvSpPr>
          <p:spPr>
            <a:xfrm rot="-2413875">
              <a:off x="5213829" y="4647909"/>
              <a:ext cx="264834" cy="787026"/>
            </a:xfrm>
            <a:custGeom>
              <a:rect b="b" l="l" r="r" t="t"/>
              <a:pathLst>
                <a:path extrusionOk="0" h="13266" w="4464">
                  <a:moveTo>
                    <a:pt x="0" y="1"/>
                  </a:moveTo>
                  <a:lnTo>
                    <a:pt x="0" y="1"/>
                  </a:lnTo>
                  <a:cubicBezTo>
                    <a:pt x="2853" y="3713"/>
                    <a:pt x="3861" y="8680"/>
                    <a:pt x="2730" y="13068"/>
                  </a:cubicBezTo>
                  <a:lnTo>
                    <a:pt x="3578" y="13265"/>
                  </a:lnTo>
                  <a:cubicBezTo>
                    <a:pt x="4463" y="8532"/>
                    <a:pt x="3148" y="3652"/>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 name="Google Shape;1633;p27"/>
          <p:cNvSpPr/>
          <p:nvPr/>
        </p:nvSpPr>
        <p:spPr>
          <a:xfrm>
            <a:off x="-1088679" y="41207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7"/>
          <p:cNvSpPr/>
          <p:nvPr/>
        </p:nvSpPr>
        <p:spPr>
          <a:xfrm>
            <a:off x="-950902" y="41691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7"/>
          <p:cNvSpPr txBox="1"/>
          <p:nvPr>
            <p:ph type="title"/>
          </p:nvPr>
        </p:nvSpPr>
        <p:spPr>
          <a:xfrm>
            <a:off x="3000675" y="777272"/>
            <a:ext cx="3142500" cy="847200"/>
          </a:xfrm>
          <a:prstGeom prst="rect">
            <a:avLst/>
          </a:prstGeom>
          <a:noFill/>
          <a:ln>
            <a:noFill/>
          </a:ln>
        </p:spPr>
        <p:txBody>
          <a:bodyPr anchorCtr="0" anchor="b" bIns="91425" lIns="91425" spcFirstLastPara="1" rIns="91425" wrap="square" tIns="91425">
            <a:noAutofit/>
          </a:bodyPr>
          <a:lstStyle>
            <a:lvl1pPr lvl="0" rtl="0" algn="ctr">
              <a:lnSpc>
                <a:spcPct val="80000"/>
              </a:lnSpc>
              <a:spcBef>
                <a:spcPts val="0"/>
              </a:spcBef>
              <a:spcAft>
                <a:spcPts val="0"/>
              </a:spcAft>
              <a:buSzPts val="4800"/>
              <a:buNone/>
              <a:defRPr sz="6500">
                <a:solidFill>
                  <a:schemeClr val="accent5"/>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36" name="Google Shape;1636;p27"/>
          <p:cNvSpPr txBox="1"/>
          <p:nvPr>
            <p:ph idx="1" type="subTitle"/>
          </p:nvPr>
        </p:nvSpPr>
        <p:spPr>
          <a:xfrm>
            <a:off x="3092876" y="1510763"/>
            <a:ext cx="2946900" cy="102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1637" name="Google Shape;1637;p27"/>
          <p:cNvSpPr txBox="1"/>
          <p:nvPr/>
        </p:nvSpPr>
        <p:spPr>
          <a:xfrm>
            <a:off x="2845650" y="3104700"/>
            <a:ext cx="3452700" cy="761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100">
                <a:solidFill>
                  <a:srgbClr val="351706"/>
                </a:solidFill>
                <a:latin typeface="Oxygen"/>
                <a:ea typeface="Oxygen"/>
                <a:cs typeface="Oxygen"/>
                <a:sym typeface="Oxygen"/>
              </a:rPr>
              <a:t>CREDITS: This presentation template was created by </a:t>
            </a:r>
            <a:r>
              <a:rPr b="1" lang="en" sz="1100">
                <a:solidFill>
                  <a:srgbClr val="351706"/>
                </a:solidFill>
                <a:uFill>
                  <a:noFill/>
                </a:uFill>
                <a:latin typeface="Oxygen"/>
                <a:ea typeface="Oxygen"/>
                <a:cs typeface="Oxygen"/>
                <a:sym typeface="Oxygen"/>
                <a:hlinkClick r:id="rId2">
                  <a:extLst>
                    <a:ext uri="{A12FA001-AC4F-418D-AE19-62706E023703}">
                      <ahyp:hlinkClr val="tx"/>
                    </a:ext>
                  </a:extLst>
                </a:hlinkClick>
              </a:rPr>
              <a:t>Slidesgo</a:t>
            </a:r>
            <a:r>
              <a:rPr lang="en" sz="1100">
                <a:solidFill>
                  <a:srgbClr val="351706"/>
                </a:solidFill>
                <a:latin typeface="Oxygen"/>
                <a:ea typeface="Oxygen"/>
                <a:cs typeface="Oxygen"/>
                <a:sym typeface="Oxygen"/>
              </a:rPr>
              <a:t>, including icons by </a:t>
            </a:r>
            <a:r>
              <a:rPr b="1" lang="en" sz="1100">
                <a:solidFill>
                  <a:srgbClr val="351706"/>
                </a:solidFill>
                <a:uFill>
                  <a:noFill/>
                </a:uFill>
                <a:latin typeface="Oxygen"/>
                <a:ea typeface="Oxygen"/>
                <a:cs typeface="Oxygen"/>
                <a:sym typeface="Oxygen"/>
                <a:hlinkClick r:id="rId3">
                  <a:extLst>
                    <a:ext uri="{A12FA001-AC4F-418D-AE19-62706E023703}">
                      <ahyp:hlinkClr val="tx"/>
                    </a:ext>
                  </a:extLst>
                </a:hlinkClick>
              </a:rPr>
              <a:t>Flaticon</a:t>
            </a:r>
            <a:r>
              <a:rPr lang="en" sz="1100">
                <a:solidFill>
                  <a:srgbClr val="351706"/>
                </a:solidFill>
                <a:latin typeface="Oxygen"/>
                <a:ea typeface="Oxygen"/>
                <a:cs typeface="Oxygen"/>
                <a:sym typeface="Oxygen"/>
              </a:rPr>
              <a:t>, and infographics &amp; images by </a:t>
            </a:r>
            <a:r>
              <a:rPr b="1" lang="en" sz="1100">
                <a:solidFill>
                  <a:srgbClr val="351706"/>
                </a:solidFill>
                <a:uFill>
                  <a:noFill/>
                </a:uFill>
                <a:latin typeface="Oxygen"/>
                <a:ea typeface="Oxygen"/>
                <a:cs typeface="Oxygen"/>
                <a:sym typeface="Oxygen"/>
                <a:hlinkClick r:id="rId4">
                  <a:extLst>
                    <a:ext uri="{A12FA001-AC4F-418D-AE19-62706E023703}">
                      <ahyp:hlinkClr val="tx"/>
                    </a:ext>
                  </a:extLst>
                </a:hlinkClick>
              </a:rPr>
              <a:t>Freepik</a:t>
            </a:r>
            <a:r>
              <a:rPr lang="en" sz="1100">
                <a:solidFill>
                  <a:srgbClr val="351706"/>
                </a:solidFill>
                <a:latin typeface="Oxygen"/>
                <a:ea typeface="Oxygen"/>
                <a:cs typeface="Oxygen"/>
                <a:sym typeface="Oxygen"/>
              </a:rPr>
              <a:t>. </a:t>
            </a:r>
            <a:endParaRPr sz="1100">
              <a:solidFill>
                <a:srgbClr val="351706"/>
              </a:solidFill>
              <a:latin typeface="Oxygen"/>
              <a:ea typeface="Oxygen"/>
              <a:cs typeface="Oxygen"/>
              <a:sym typeface="Oxygen"/>
            </a:endParaRPr>
          </a:p>
          <a:p>
            <a:pPr indent="0" lvl="0" marL="0" rtl="0" algn="ctr">
              <a:spcBef>
                <a:spcPts val="300"/>
              </a:spcBef>
              <a:spcAft>
                <a:spcPts val="0"/>
              </a:spcAft>
              <a:buNone/>
            </a:pPr>
            <a:r>
              <a:t/>
            </a:r>
            <a:endParaRPr b="1" sz="1000">
              <a:solidFill>
                <a:srgbClr val="351706"/>
              </a:solidFill>
              <a:latin typeface="Roboto"/>
              <a:ea typeface="Roboto"/>
              <a:cs typeface="Roboto"/>
              <a:sym typeface="Roboto"/>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4">
    <p:spTree>
      <p:nvGrpSpPr>
        <p:cNvPr id="1638" name="Shape 1638"/>
        <p:cNvGrpSpPr/>
        <p:nvPr/>
      </p:nvGrpSpPr>
      <p:grpSpPr>
        <a:xfrm>
          <a:off x="0" y="0"/>
          <a:ext cx="0" cy="0"/>
          <a:chOff x="0" y="0"/>
          <a:chExt cx="0" cy="0"/>
        </a:xfrm>
      </p:grpSpPr>
      <p:sp>
        <p:nvSpPr>
          <p:cNvPr id="1639" name="Google Shape;1639;p28"/>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 name="Google Shape;1640;p28"/>
          <p:cNvGrpSpPr/>
          <p:nvPr/>
        </p:nvGrpSpPr>
        <p:grpSpPr>
          <a:xfrm flipH="1">
            <a:off x="7534239" y="1050227"/>
            <a:ext cx="2347135" cy="4505182"/>
            <a:chOff x="-819186" y="1097852"/>
            <a:chExt cx="2347135" cy="4505182"/>
          </a:xfrm>
        </p:grpSpPr>
        <p:grpSp>
          <p:nvGrpSpPr>
            <p:cNvPr id="1641" name="Google Shape;1641;p28"/>
            <p:cNvGrpSpPr/>
            <p:nvPr/>
          </p:nvGrpSpPr>
          <p:grpSpPr>
            <a:xfrm flipH="1" rot="-136340">
              <a:off x="-608035" y="1805074"/>
              <a:ext cx="1207855" cy="1358211"/>
              <a:chOff x="7252252" y="3590922"/>
              <a:chExt cx="1460083" cy="1641837"/>
            </a:xfrm>
          </p:grpSpPr>
          <p:sp>
            <p:nvSpPr>
              <p:cNvPr id="1642" name="Google Shape;1642;p28"/>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8"/>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8"/>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28"/>
            <p:cNvGrpSpPr/>
            <p:nvPr/>
          </p:nvGrpSpPr>
          <p:grpSpPr>
            <a:xfrm flipH="1" rot="6498679">
              <a:off x="-762719" y="3857500"/>
              <a:ext cx="2022442" cy="1195449"/>
              <a:chOff x="8495911" y="3044437"/>
              <a:chExt cx="3209147" cy="1896901"/>
            </a:xfrm>
          </p:grpSpPr>
          <p:sp>
            <p:nvSpPr>
              <p:cNvPr id="1646" name="Google Shape;1646;p28"/>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8"/>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28"/>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8"/>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8"/>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8"/>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2" name="Google Shape;1652;p28"/>
            <p:cNvGrpSpPr/>
            <p:nvPr/>
          </p:nvGrpSpPr>
          <p:grpSpPr>
            <a:xfrm flipH="1" rot="-687806">
              <a:off x="-322887" y="2618966"/>
              <a:ext cx="1415964" cy="1293341"/>
              <a:chOff x="7652314" y="3072428"/>
              <a:chExt cx="1711753" cy="1563515"/>
            </a:xfrm>
          </p:grpSpPr>
          <p:sp>
            <p:nvSpPr>
              <p:cNvPr id="1653" name="Google Shape;1653;p28"/>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8"/>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8"/>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8"/>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 name="Google Shape;1657;p28"/>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8"/>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8"/>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8"/>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8"/>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8"/>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28"/>
          <p:cNvGrpSpPr/>
          <p:nvPr/>
        </p:nvGrpSpPr>
        <p:grpSpPr>
          <a:xfrm flipH="1" rot="10800000">
            <a:off x="-838236" y="-419098"/>
            <a:ext cx="2347135" cy="4505182"/>
            <a:chOff x="-819186" y="1097852"/>
            <a:chExt cx="2347135" cy="4505182"/>
          </a:xfrm>
        </p:grpSpPr>
        <p:grpSp>
          <p:nvGrpSpPr>
            <p:cNvPr id="1664" name="Google Shape;1664;p28"/>
            <p:cNvGrpSpPr/>
            <p:nvPr/>
          </p:nvGrpSpPr>
          <p:grpSpPr>
            <a:xfrm flipH="1" rot="-136340">
              <a:off x="-608035" y="1805074"/>
              <a:ext cx="1207855" cy="1358211"/>
              <a:chOff x="7252252" y="3590922"/>
              <a:chExt cx="1460083" cy="1641837"/>
            </a:xfrm>
          </p:grpSpPr>
          <p:sp>
            <p:nvSpPr>
              <p:cNvPr id="1665" name="Google Shape;1665;p28"/>
              <p:cNvSpPr/>
              <p:nvPr/>
            </p:nvSpPr>
            <p:spPr>
              <a:xfrm rot="688039">
                <a:off x="7375542" y="3689307"/>
                <a:ext cx="1125626" cy="1353310"/>
              </a:xfrm>
              <a:custGeom>
                <a:rect b="b" l="l" r="r" t="t"/>
                <a:pathLst>
                  <a:path extrusionOk="0" h="26236" w="21822">
                    <a:moveTo>
                      <a:pt x="5815" y="1"/>
                    </a:moveTo>
                    <a:lnTo>
                      <a:pt x="5815" y="1"/>
                    </a:lnTo>
                    <a:cubicBezTo>
                      <a:pt x="1" y="10352"/>
                      <a:pt x="3012" y="23063"/>
                      <a:pt x="17224" y="25215"/>
                    </a:cubicBezTo>
                    <a:cubicBezTo>
                      <a:pt x="19424" y="25534"/>
                      <a:pt x="21096" y="25596"/>
                      <a:pt x="21822" y="26235"/>
                    </a:cubicBezTo>
                    <a:cubicBezTo>
                      <a:pt x="21096" y="25584"/>
                      <a:pt x="20813" y="23924"/>
                      <a:pt x="20641" y="21846"/>
                    </a:cubicBezTo>
                    <a:cubicBezTo>
                      <a:pt x="19695" y="10032"/>
                      <a:pt x="19240" y="8828"/>
                      <a:pt x="5815" y="1"/>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8"/>
              <p:cNvSpPr/>
              <p:nvPr/>
            </p:nvSpPr>
            <p:spPr>
              <a:xfrm rot="688039">
                <a:off x="7437079" y="3695486"/>
                <a:ext cx="1063470" cy="1353310"/>
              </a:xfrm>
              <a:custGeom>
                <a:rect b="b" l="l" r="r" t="t"/>
                <a:pathLst>
                  <a:path extrusionOk="0" h="26236" w="20617">
                    <a:moveTo>
                      <a:pt x="4610" y="1"/>
                    </a:moveTo>
                    <a:cubicBezTo>
                      <a:pt x="0" y="8201"/>
                      <a:pt x="984" y="17986"/>
                      <a:pt x="8544" y="22695"/>
                    </a:cubicBezTo>
                    <a:cubicBezTo>
                      <a:pt x="13669" y="25924"/>
                      <a:pt x="19123" y="24966"/>
                      <a:pt x="20594" y="26216"/>
                    </a:cubicBezTo>
                    <a:lnTo>
                      <a:pt x="20594" y="26216"/>
                    </a:lnTo>
                    <a:cubicBezTo>
                      <a:pt x="12689" y="19346"/>
                      <a:pt x="7104" y="10183"/>
                      <a:pt x="4610" y="1"/>
                    </a:cubicBezTo>
                    <a:close/>
                    <a:moveTo>
                      <a:pt x="20594" y="26216"/>
                    </a:moveTo>
                    <a:lnTo>
                      <a:pt x="20594" y="26216"/>
                    </a:lnTo>
                    <a:cubicBezTo>
                      <a:pt x="20602" y="26222"/>
                      <a:pt x="20609" y="26229"/>
                      <a:pt x="20617" y="26235"/>
                    </a:cubicBezTo>
                    <a:cubicBezTo>
                      <a:pt x="20609" y="26229"/>
                      <a:pt x="20602" y="26222"/>
                      <a:pt x="20594" y="26216"/>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8"/>
              <p:cNvSpPr/>
              <p:nvPr/>
            </p:nvSpPr>
            <p:spPr>
              <a:xfrm rot="688039">
                <a:off x="7515974" y="3790941"/>
                <a:ext cx="1073012" cy="1348616"/>
              </a:xfrm>
              <a:custGeom>
                <a:rect b="b" l="l" r="r" t="t"/>
                <a:pathLst>
                  <a:path extrusionOk="0" h="26145" w="20802">
                    <a:moveTo>
                      <a:pt x="3079" y="0"/>
                    </a:moveTo>
                    <a:cubicBezTo>
                      <a:pt x="3068" y="0"/>
                      <a:pt x="3289" y="673"/>
                      <a:pt x="3945" y="2551"/>
                    </a:cubicBezTo>
                    <a:lnTo>
                      <a:pt x="3945" y="2551"/>
                    </a:lnTo>
                    <a:cubicBezTo>
                      <a:pt x="3578" y="1365"/>
                      <a:pt x="3094" y="0"/>
                      <a:pt x="3079" y="0"/>
                    </a:cubicBezTo>
                    <a:close/>
                    <a:moveTo>
                      <a:pt x="5828" y="525"/>
                    </a:moveTo>
                    <a:cubicBezTo>
                      <a:pt x="7881" y="2013"/>
                      <a:pt x="5250" y="2689"/>
                      <a:pt x="4684" y="4115"/>
                    </a:cubicBezTo>
                    <a:cubicBezTo>
                      <a:pt x="4644" y="4229"/>
                      <a:pt x="4657" y="4413"/>
                      <a:pt x="4628" y="4413"/>
                    </a:cubicBezTo>
                    <a:cubicBezTo>
                      <a:pt x="4613" y="4413"/>
                      <a:pt x="4587" y="4366"/>
                      <a:pt x="4537" y="4238"/>
                    </a:cubicBezTo>
                    <a:cubicBezTo>
                      <a:pt x="4309" y="3590"/>
                      <a:pt x="4113" y="3031"/>
                      <a:pt x="3945" y="2551"/>
                    </a:cubicBezTo>
                    <a:lnTo>
                      <a:pt x="3945" y="2551"/>
                    </a:lnTo>
                    <a:cubicBezTo>
                      <a:pt x="4227" y="3463"/>
                      <a:pt x="4439" y="4269"/>
                      <a:pt x="4314" y="4269"/>
                    </a:cubicBezTo>
                    <a:cubicBezTo>
                      <a:pt x="4307" y="4269"/>
                      <a:pt x="4300" y="4267"/>
                      <a:pt x="4291" y="4262"/>
                    </a:cubicBezTo>
                    <a:cubicBezTo>
                      <a:pt x="3013" y="3561"/>
                      <a:pt x="345" y="4557"/>
                      <a:pt x="1169" y="1939"/>
                    </a:cubicBezTo>
                    <a:lnTo>
                      <a:pt x="1169" y="1939"/>
                    </a:lnTo>
                    <a:cubicBezTo>
                      <a:pt x="160" y="4545"/>
                      <a:pt x="3074" y="3684"/>
                      <a:pt x="4242" y="4348"/>
                    </a:cubicBezTo>
                    <a:cubicBezTo>
                      <a:pt x="4626" y="4552"/>
                      <a:pt x="4647" y="4804"/>
                      <a:pt x="4682" y="4804"/>
                    </a:cubicBezTo>
                    <a:cubicBezTo>
                      <a:pt x="4683" y="4804"/>
                      <a:pt x="4684" y="4803"/>
                      <a:pt x="4684" y="4803"/>
                    </a:cubicBezTo>
                    <a:cubicBezTo>
                      <a:pt x="6314" y="9015"/>
                      <a:pt x="7205" y="10144"/>
                      <a:pt x="7023" y="10144"/>
                    </a:cubicBezTo>
                    <a:cubicBezTo>
                      <a:pt x="6997" y="10144"/>
                      <a:pt x="6947" y="10120"/>
                      <a:pt x="6873" y="10077"/>
                    </a:cubicBezTo>
                    <a:cubicBezTo>
                      <a:pt x="6288" y="9751"/>
                      <a:pt x="5508" y="9680"/>
                      <a:pt x="4683" y="9680"/>
                    </a:cubicBezTo>
                    <a:cubicBezTo>
                      <a:pt x="4048" y="9680"/>
                      <a:pt x="3387" y="9722"/>
                      <a:pt x="2767" y="9722"/>
                    </a:cubicBezTo>
                    <a:cubicBezTo>
                      <a:pt x="1394" y="9722"/>
                      <a:pt x="224" y="9517"/>
                      <a:pt x="1" y="8196"/>
                    </a:cubicBezTo>
                    <a:lnTo>
                      <a:pt x="1" y="8196"/>
                    </a:lnTo>
                    <a:cubicBezTo>
                      <a:pt x="205" y="9709"/>
                      <a:pt x="1662" y="9863"/>
                      <a:pt x="3239" y="9863"/>
                    </a:cubicBezTo>
                    <a:cubicBezTo>
                      <a:pt x="3644" y="9863"/>
                      <a:pt x="4057" y="9853"/>
                      <a:pt x="4458" y="9853"/>
                    </a:cubicBezTo>
                    <a:cubicBezTo>
                      <a:pt x="4933" y="9853"/>
                      <a:pt x="5392" y="9867"/>
                      <a:pt x="5803" y="9930"/>
                    </a:cubicBezTo>
                    <a:cubicBezTo>
                      <a:pt x="7278" y="10163"/>
                      <a:pt x="7315" y="10679"/>
                      <a:pt x="8594" y="12806"/>
                    </a:cubicBezTo>
                    <a:cubicBezTo>
                      <a:pt x="10025" y="15319"/>
                      <a:pt x="10699" y="15904"/>
                      <a:pt x="10563" y="15904"/>
                    </a:cubicBezTo>
                    <a:cubicBezTo>
                      <a:pt x="10445" y="15904"/>
                      <a:pt x="9712" y="15460"/>
                      <a:pt x="8330" y="15460"/>
                    </a:cubicBezTo>
                    <a:cubicBezTo>
                      <a:pt x="8287" y="15460"/>
                      <a:pt x="8244" y="15461"/>
                      <a:pt x="8200" y="15462"/>
                    </a:cubicBezTo>
                    <a:cubicBezTo>
                      <a:pt x="6897" y="15481"/>
                      <a:pt x="5361" y="15786"/>
                      <a:pt x="4012" y="15786"/>
                    </a:cubicBezTo>
                    <a:cubicBezTo>
                      <a:pt x="2765" y="15786"/>
                      <a:pt x="1679" y="15525"/>
                      <a:pt x="1082" y="14540"/>
                    </a:cubicBezTo>
                    <a:lnTo>
                      <a:pt x="1082" y="14540"/>
                    </a:lnTo>
                    <a:cubicBezTo>
                      <a:pt x="1693" y="15686"/>
                      <a:pt x="2913" y="15958"/>
                      <a:pt x="4317" y="15958"/>
                    </a:cubicBezTo>
                    <a:cubicBezTo>
                      <a:pt x="5582" y="15958"/>
                      <a:pt x="6997" y="15736"/>
                      <a:pt x="8247" y="15736"/>
                    </a:cubicBezTo>
                    <a:cubicBezTo>
                      <a:pt x="9014" y="15736"/>
                      <a:pt x="9720" y="15820"/>
                      <a:pt x="10290" y="16089"/>
                    </a:cubicBezTo>
                    <a:cubicBezTo>
                      <a:pt x="11286" y="16543"/>
                      <a:pt x="11470" y="17416"/>
                      <a:pt x="14286" y="20613"/>
                    </a:cubicBezTo>
                    <a:cubicBezTo>
                      <a:pt x="13930" y="20493"/>
                      <a:pt x="13556" y="20445"/>
                      <a:pt x="13168" y="20445"/>
                    </a:cubicBezTo>
                    <a:cubicBezTo>
                      <a:pt x="11595" y="20445"/>
                      <a:pt x="9793" y="21229"/>
                      <a:pt x="8043" y="21229"/>
                    </a:cubicBezTo>
                    <a:cubicBezTo>
                      <a:pt x="7374" y="21229"/>
                      <a:pt x="6712" y="21115"/>
                      <a:pt x="6074" y="20797"/>
                    </a:cubicBezTo>
                    <a:lnTo>
                      <a:pt x="6074" y="20797"/>
                    </a:lnTo>
                    <a:cubicBezTo>
                      <a:pt x="6798" y="21264"/>
                      <a:pt x="7607" y="21414"/>
                      <a:pt x="8428" y="21414"/>
                    </a:cubicBezTo>
                    <a:cubicBezTo>
                      <a:pt x="8860" y="21414"/>
                      <a:pt x="9296" y="21373"/>
                      <a:pt x="9725" y="21313"/>
                    </a:cubicBezTo>
                    <a:cubicBezTo>
                      <a:pt x="11524" y="21045"/>
                      <a:pt x="12588" y="20862"/>
                      <a:pt x="13338" y="20862"/>
                    </a:cubicBezTo>
                    <a:cubicBezTo>
                      <a:pt x="15267" y="20862"/>
                      <a:pt x="15118" y="22072"/>
                      <a:pt x="20076" y="26145"/>
                    </a:cubicBezTo>
                    <a:cubicBezTo>
                      <a:pt x="20801" y="25235"/>
                      <a:pt x="14544" y="22198"/>
                      <a:pt x="14876" y="19371"/>
                    </a:cubicBezTo>
                    <a:cubicBezTo>
                      <a:pt x="15122" y="17293"/>
                      <a:pt x="17101" y="14921"/>
                      <a:pt x="16720" y="12843"/>
                    </a:cubicBezTo>
                    <a:lnTo>
                      <a:pt x="16720" y="12843"/>
                    </a:lnTo>
                    <a:cubicBezTo>
                      <a:pt x="16917" y="15302"/>
                      <a:pt x="14052" y="17994"/>
                      <a:pt x="14556" y="20379"/>
                    </a:cubicBezTo>
                    <a:cubicBezTo>
                      <a:pt x="13142" y="18818"/>
                      <a:pt x="11458" y="16728"/>
                      <a:pt x="11507" y="16715"/>
                    </a:cubicBezTo>
                    <a:cubicBezTo>
                      <a:pt x="9307" y="13802"/>
                      <a:pt x="15257" y="9561"/>
                      <a:pt x="14114" y="7348"/>
                    </a:cubicBezTo>
                    <a:lnTo>
                      <a:pt x="14114" y="7348"/>
                    </a:lnTo>
                    <a:cubicBezTo>
                      <a:pt x="14925" y="9327"/>
                      <a:pt x="10401" y="12646"/>
                      <a:pt x="10770" y="15597"/>
                    </a:cubicBezTo>
                    <a:cubicBezTo>
                      <a:pt x="10773" y="15631"/>
                      <a:pt x="10767" y="15647"/>
                      <a:pt x="10752" y="15647"/>
                    </a:cubicBezTo>
                    <a:cubicBezTo>
                      <a:pt x="10510" y="15647"/>
                      <a:pt x="7984" y="11407"/>
                      <a:pt x="7660" y="10852"/>
                    </a:cubicBezTo>
                    <a:cubicBezTo>
                      <a:pt x="8016" y="10667"/>
                      <a:pt x="6086" y="10421"/>
                      <a:pt x="9491" y="6364"/>
                    </a:cubicBezTo>
                    <a:cubicBezTo>
                      <a:pt x="10401" y="5270"/>
                      <a:pt x="11114" y="4385"/>
                      <a:pt x="10475" y="3820"/>
                    </a:cubicBezTo>
                    <a:lnTo>
                      <a:pt x="10475" y="3820"/>
                    </a:lnTo>
                    <a:cubicBezTo>
                      <a:pt x="11679" y="5024"/>
                      <a:pt x="7131" y="7508"/>
                      <a:pt x="7266" y="10151"/>
                    </a:cubicBezTo>
                    <a:cubicBezTo>
                      <a:pt x="3910" y="3611"/>
                      <a:pt x="4389" y="4361"/>
                      <a:pt x="6049" y="2639"/>
                    </a:cubicBezTo>
                    <a:cubicBezTo>
                      <a:pt x="6860" y="1804"/>
                      <a:pt x="6934" y="1213"/>
                      <a:pt x="5828" y="52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 name="Google Shape;1668;p28"/>
            <p:cNvGrpSpPr/>
            <p:nvPr/>
          </p:nvGrpSpPr>
          <p:grpSpPr>
            <a:xfrm flipH="1" rot="6498679">
              <a:off x="-762719" y="3857500"/>
              <a:ext cx="2022442" cy="1195449"/>
              <a:chOff x="8495911" y="3044437"/>
              <a:chExt cx="3209147" cy="1896901"/>
            </a:xfrm>
          </p:grpSpPr>
          <p:sp>
            <p:nvSpPr>
              <p:cNvPr id="1669" name="Google Shape;1669;p28"/>
              <p:cNvSpPr/>
              <p:nvPr/>
            </p:nvSpPr>
            <p:spPr>
              <a:xfrm rot="705227">
                <a:off x="8832469" y="3311547"/>
                <a:ext cx="2762760" cy="1362682"/>
              </a:xfrm>
              <a:custGeom>
                <a:rect b="b" l="l" r="r" t="t"/>
                <a:pathLst>
                  <a:path extrusionOk="0" h="26418" w="53561">
                    <a:moveTo>
                      <a:pt x="46340" y="0"/>
                    </a:moveTo>
                    <a:cubicBezTo>
                      <a:pt x="43444" y="0"/>
                      <a:pt x="40543" y="2510"/>
                      <a:pt x="37493" y="4714"/>
                    </a:cubicBezTo>
                    <a:cubicBezTo>
                      <a:pt x="33704" y="7499"/>
                      <a:pt x="31647" y="8289"/>
                      <a:pt x="29780" y="8289"/>
                    </a:cubicBezTo>
                    <a:cubicBezTo>
                      <a:pt x="27855" y="8289"/>
                      <a:pt x="26133" y="7449"/>
                      <a:pt x="22926" y="7087"/>
                    </a:cubicBezTo>
                    <a:cubicBezTo>
                      <a:pt x="22437" y="7043"/>
                      <a:pt x="21984" y="7023"/>
                      <a:pt x="21563" y="7023"/>
                    </a:cubicBezTo>
                    <a:cubicBezTo>
                      <a:pt x="14894" y="7023"/>
                      <a:pt x="16060" y="12199"/>
                      <a:pt x="5850" y="12558"/>
                    </a:cubicBezTo>
                    <a:cubicBezTo>
                      <a:pt x="5752" y="12555"/>
                      <a:pt x="5655" y="12554"/>
                      <a:pt x="5561" y="12554"/>
                    </a:cubicBezTo>
                    <a:cubicBezTo>
                      <a:pt x="1846" y="12554"/>
                      <a:pt x="716" y="14435"/>
                      <a:pt x="428" y="18176"/>
                    </a:cubicBezTo>
                    <a:cubicBezTo>
                      <a:pt x="1" y="23778"/>
                      <a:pt x="2330" y="26418"/>
                      <a:pt x="6693" y="26418"/>
                    </a:cubicBezTo>
                    <a:cubicBezTo>
                      <a:pt x="7223" y="26418"/>
                      <a:pt x="7782" y="26379"/>
                      <a:pt x="8370" y="26302"/>
                    </a:cubicBezTo>
                    <a:cubicBezTo>
                      <a:pt x="13462" y="25740"/>
                      <a:pt x="15388" y="22725"/>
                      <a:pt x="21405" y="22725"/>
                    </a:cubicBezTo>
                    <a:cubicBezTo>
                      <a:pt x="22230" y="22725"/>
                      <a:pt x="23133" y="22781"/>
                      <a:pt x="24130" y="22909"/>
                    </a:cubicBezTo>
                    <a:cubicBezTo>
                      <a:pt x="25494" y="23070"/>
                      <a:pt x="26731" y="23145"/>
                      <a:pt x="27857" y="23145"/>
                    </a:cubicBezTo>
                    <a:cubicBezTo>
                      <a:pt x="39605" y="23145"/>
                      <a:pt x="39381" y="14943"/>
                      <a:pt x="46886" y="10455"/>
                    </a:cubicBezTo>
                    <a:cubicBezTo>
                      <a:pt x="50315" y="8390"/>
                      <a:pt x="53561" y="5563"/>
                      <a:pt x="50942" y="2514"/>
                    </a:cubicBezTo>
                    <a:cubicBezTo>
                      <a:pt x="49396" y="700"/>
                      <a:pt x="47869" y="0"/>
                      <a:pt x="46340"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8"/>
              <p:cNvSpPr/>
              <p:nvPr/>
            </p:nvSpPr>
            <p:spPr>
              <a:xfrm rot="705227">
                <a:off x="8564020" y="3439922"/>
                <a:ext cx="2795772" cy="956477"/>
              </a:xfrm>
              <a:custGeom>
                <a:rect b="b" l="l" r="r" t="t"/>
                <a:pathLst>
                  <a:path extrusionOk="0" h="18543" w="54201">
                    <a:moveTo>
                      <a:pt x="47496" y="1"/>
                    </a:moveTo>
                    <a:lnTo>
                      <a:pt x="47496" y="1"/>
                    </a:lnTo>
                    <a:cubicBezTo>
                      <a:pt x="47488" y="1"/>
                      <a:pt x="47118" y="522"/>
                      <a:pt x="46320" y="1606"/>
                    </a:cubicBezTo>
                    <a:cubicBezTo>
                      <a:pt x="41686" y="7913"/>
                      <a:pt x="44427" y="7089"/>
                      <a:pt x="34359" y="10642"/>
                    </a:cubicBezTo>
                    <a:cubicBezTo>
                      <a:pt x="33978" y="10775"/>
                      <a:pt x="33810" y="10825"/>
                      <a:pt x="33749" y="10825"/>
                    </a:cubicBezTo>
                    <a:cubicBezTo>
                      <a:pt x="33659" y="10825"/>
                      <a:pt x="33806" y="10715"/>
                      <a:pt x="33842" y="10605"/>
                    </a:cubicBezTo>
                    <a:cubicBezTo>
                      <a:pt x="34313" y="9354"/>
                      <a:pt x="36354" y="5992"/>
                      <a:pt x="36235" y="5992"/>
                    </a:cubicBezTo>
                    <a:cubicBezTo>
                      <a:pt x="36183" y="5992"/>
                      <a:pt x="35721" y="6629"/>
                      <a:pt x="34543" y="8355"/>
                    </a:cubicBezTo>
                    <a:cubicBezTo>
                      <a:pt x="32539" y="11170"/>
                      <a:pt x="34150" y="11023"/>
                      <a:pt x="29257" y="12277"/>
                    </a:cubicBezTo>
                    <a:cubicBezTo>
                      <a:pt x="24560" y="13342"/>
                      <a:pt x="22502" y="13781"/>
                      <a:pt x="21753" y="13781"/>
                    </a:cubicBezTo>
                    <a:cubicBezTo>
                      <a:pt x="20964" y="13781"/>
                      <a:pt x="21632" y="13292"/>
                      <a:pt x="22200" y="12535"/>
                    </a:cubicBezTo>
                    <a:cubicBezTo>
                      <a:pt x="23737" y="10347"/>
                      <a:pt x="25274" y="8552"/>
                      <a:pt x="28175" y="5860"/>
                    </a:cubicBezTo>
                    <a:cubicBezTo>
                      <a:pt x="29060" y="5005"/>
                      <a:pt x="29407" y="4648"/>
                      <a:pt x="29373" y="4648"/>
                    </a:cubicBezTo>
                    <a:cubicBezTo>
                      <a:pt x="29206" y="4648"/>
                      <a:pt x="19590" y="13531"/>
                      <a:pt x="20184" y="13961"/>
                    </a:cubicBezTo>
                    <a:cubicBezTo>
                      <a:pt x="18341" y="14236"/>
                      <a:pt x="14253" y="14545"/>
                      <a:pt x="11305" y="14545"/>
                    </a:cubicBezTo>
                    <a:cubicBezTo>
                      <a:pt x="10694" y="14545"/>
                      <a:pt x="10132" y="14531"/>
                      <a:pt x="9649" y="14502"/>
                    </a:cubicBezTo>
                    <a:cubicBezTo>
                      <a:pt x="8665" y="14440"/>
                      <a:pt x="8272" y="14735"/>
                      <a:pt x="12378" y="11355"/>
                    </a:cubicBezTo>
                    <a:cubicBezTo>
                      <a:pt x="12694" y="11098"/>
                      <a:pt x="12806" y="10989"/>
                      <a:pt x="12771" y="10989"/>
                    </a:cubicBezTo>
                    <a:cubicBezTo>
                      <a:pt x="12576" y="10989"/>
                      <a:pt x="7895" y="14284"/>
                      <a:pt x="7854" y="14305"/>
                    </a:cubicBezTo>
                    <a:cubicBezTo>
                      <a:pt x="7726" y="14355"/>
                      <a:pt x="7461" y="14375"/>
                      <a:pt x="7124" y="14375"/>
                    </a:cubicBezTo>
                    <a:cubicBezTo>
                      <a:pt x="5974" y="14375"/>
                      <a:pt x="3976" y="14144"/>
                      <a:pt x="3662" y="14096"/>
                    </a:cubicBezTo>
                    <a:cubicBezTo>
                      <a:pt x="1681" y="13803"/>
                      <a:pt x="812" y="13611"/>
                      <a:pt x="425" y="13611"/>
                    </a:cubicBezTo>
                    <a:cubicBezTo>
                      <a:pt x="0" y="13611"/>
                      <a:pt x="156" y="13843"/>
                      <a:pt x="60" y="14428"/>
                    </a:cubicBezTo>
                    <a:cubicBezTo>
                      <a:pt x="17701" y="16579"/>
                      <a:pt x="5420" y="13703"/>
                      <a:pt x="14751" y="18165"/>
                    </a:cubicBezTo>
                    <a:cubicBezTo>
                      <a:pt x="15281" y="18427"/>
                      <a:pt x="15519" y="18543"/>
                      <a:pt x="15545" y="18543"/>
                    </a:cubicBezTo>
                    <a:cubicBezTo>
                      <a:pt x="15645" y="18543"/>
                      <a:pt x="12784" y="16913"/>
                      <a:pt x="11308" y="15215"/>
                    </a:cubicBezTo>
                    <a:cubicBezTo>
                      <a:pt x="15488" y="15055"/>
                      <a:pt x="17873" y="14957"/>
                      <a:pt x="23049" y="14059"/>
                    </a:cubicBezTo>
                    <a:lnTo>
                      <a:pt x="23049" y="14059"/>
                    </a:lnTo>
                    <a:cubicBezTo>
                      <a:pt x="22782" y="14454"/>
                      <a:pt x="28773" y="17835"/>
                      <a:pt x="35459" y="17835"/>
                    </a:cubicBezTo>
                    <a:cubicBezTo>
                      <a:pt x="35860" y="17835"/>
                      <a:pt x="36264" y="17822"/>
                      <a:pt x="36670" y="17797"/>
                    </a:cubicBezTo>
                    <a:lnTo>
                      <a:pt x="36670" y="17797"/>
                    </a:lnTo>
                    <a:cubicBezTo>
                      <a:pt x="36631" y="17797"/>
                      <a:pt x="36593" y="17797"/>
                      <a:pt x="36554" y="17797"/>
                    </a:cubicBezTo>
                    <a:cubicBezTo>
                      <a:pt x="31410" y="17797"/>
                      <a:pt x="27400" y="16169"/>
                      <a:pt x="24094" y="13850"/>
                    </a:cubicBezTo>
                    <a:cubicBezTo>
                      <a:pt x="29763" y="12812"/>
                      <a:pt x="34133" y="10814"/>
                      <a:pt x="35260" y="10814"/>
                    </a:cubicBezTo>
                    <a:cubicBezTo>
                      <a:pt x="35267" y="10814"/>
                      <a:pt x="35274" y="10814"/>
                      <a:pt x="35281" y="10814"/>
                    </a:cubicBezTo>
                    <a:cubicBezTo>
                      <a:pt x="36289" y="10826"/>
                      <a:pt x="36375" y="11822"/>
                      <a:pt x="41538" y="12006"/>
                    </a:cubicBezTo>
                    <a:cubicBezTo>
                      <a:pt x="40112" y="11810"/>
                      <a:pt x="38711" y="11551"/>
                      <a:pt x="37358" y="11023"/>
                    </a:cubicBezTo>
                    <a:cubicBezTo>
                      <a:pt x="35109" y="10138"/>
                      <a:pt x="35588" y="10802"/>
                      <a:pt x="40628" y="8392"/>
                    </a:cubicBezTo>
                    <a:cubicBezTo>
                      <a:pt x="44665" y="6364"/>
                      <a:pt x="44812" y="6087"/>
                      <a:pt x="45323" y="6087"/>
                    </a:cubicBezTo>
                    <a:cubicBezTo>
                      <a:pt x="45515" y="6087"/>
                      <a:pt x="45758" y="6126"/>
                      <a:pt x="46278" y="6126"/>
                    </a:cubicBezTo>
                    <a:cubicBezTo>
                      <a:pt x="46891" y="6126"/>
                      <a:pt x="47888" y="6072"/>
                      <a:pt x="49639" y="5835"/>
                    </a:cubicBezTo>
                    <a:cubicBezTo>
                      <a:pt x="51066" y="5614"/>
                      <a:pt x="52455" y="5392"/>
                      <a:pt x="54200" y="4630"/>
                    </a:cubicBezTo>
                    <a:lnTo>
                      <a:pt x="54200" y="4630"/>
                    </a:lnTo>
                    <a:cubicBezTo>
                      <a:pt x="52098" y="5442"/>
                      <a:pt x="49971" y="5700"/>
                      <a:pt x="47636" y="5810"/>
                    </a:cubicBezTo>
                    <a:cubicBezTo>
                      <a:pt x="46920" y="5841"/>
                      <a:pt x="46400" y="5882"/>
                      <a:pt x="46091" y="5882"/>
                    </a:cubicBezTo>
                    <a:cubicBezTo>
                      <a:pt x="45155" y="5882"/>
                      <a:pt x="46171" y="5504"/>
                      <a:pt x="49603" y="3303"/>
                    </a:cubicBezTo>
                    <a:cubicBezTo>
                      <a:pt x="51923" y="1752"/>
                      <a:pt x="53788" y="242"/>
                      <a:pt x="53773" y="242"/>
                    </a:cubicBezTo>
                    <a:lnTo>
                      <a:pt x="53773" y="242"/>
                    </a:lnTo>
                    <a:cubicBezTo>
                      <a:pt x="53772" y="242"/>
                      <a:pt x="53751" y="258"/>
                      <a:pt x="53709" y="291"/>
                    </a:cubicBezTo>
                    <a:cubicBezTo>
                      <a:pt x="52110" y="1397"/>
                      <a:pt x="49357" y="3721"/>
                      <a:pt x="43112" y="6941"/>
                    </a:cubicBezTo>
                    <a:cubicBezTo>
                      <a:pt x="45823" y="2462"/>
                      <a:pt x="47513" y="1"/>
                      <a:pt x="4749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 name="Google Shape;1671;p28"/>
            <p:cNvSpPr/>
            <p:nvPr/>
          </p:nvSpPr>
          <p:spPr>
            <a:xfrm flipH="1" rot="-687997">
              <a:off x="686456" y="2105301"/>
              <a:ext cx="483143" cy="389655"/>
            </a:xfrm>
            <a:custGeom>
              <a:rect b="b" l="l" r="r" t="t"/>
              <a:pathLst>
                <a:path extrusionOk="0" h="9132" w="11323">
                  <a:moveTo>
                    <a:pt x="5055" y="1"/>
                  </a:moveTo>
                  <a:cubicBezTo>
                    <a:pt x="3681" y="1"/>
                    <a:pt x="2337" y="632"/>
                    <a:pt x="1562" y="1854"/>
                  </a:cubicBezTo>
                  <a:cubicBezTo>
                    <a:pt x="1" y="4312"/>
                    <a:pt x="1107" y="8246"/>
                    <a:pt x="4869" y="8603"/>
                  </a:cubicBezTo>
                  <a:cubicBezTo>
                    <a:pt x="5066" y="8623"/>
                    <a:pt x="5265" y="8632"/>
                    <a:pt x="5464" y="8632"/>
                  </a:cubicBezTo>
                  <a:cubicBezTo>
                    <a:pt x="6650" y="8632"/>
                    <a:pt x="7846" y="8322"/>
                    <a:pt x="8962" y="8322"/>
                  </a:cubicBezTo>
                  <a:cubicBezTo>
                    <a:pt x="9810" y="8322"/>
                    <a:pt x="10610" y="8501"/>
                    <a:pt x="11323" y="9131"/>
                  </a:cubicBezTo>
                  <a:cubicBezTo>
                    <a:pt x="9479" y="7496"/>
                    <a:pt x="10130" y="5050"/>
                    <a:pt x="9208" y="2825"/>
                  </a:cubicBezTo>
                  <a:cubicBezTo>
                    <a:pt x="8409" y="917"/>
                    <a:pt x="6711" y="1"/>
                    <a:pt x="505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8"/>
            <p:cNvSpPr/>
            <p:nvPr/>
          </p:nvSpPr>
          <p:spPr>
            <a:xfrm flipH="1" rot="-687997">
              <a:off x="-554066" y="2415991"/>
              <a:ext cx="1816895" cy="2849659"/>
            </a:xfrm>
            <a:custGeom>
              <a:rect b="b" l="l" r="r" t="t"/>
              <a:pathLst>
                <a:path extrusionOk="0" h="66785" w="42581">
                  <a:moveTo>
                    <a:pt x="124" y="1"/>
                  </a:moveTo>
                  <a:cubicBezTo>
                    <a:pt x="1" y="1"/>
                    <a:pt x="1139" y="1011"/>
                    <a:pt x="4090" y="3338"/>
                  </a:cubicBezTo>
                  <a:cubicBezTo>
                    <a:pt x="22395" y="17746"/>
                    <a:pt x="37037" y="40968"/>
                    <a:pt x="41180" y="66784"/>
                  </a:cubicBezTo>
                  <a:lnTo>
                    <a:pt x="42581" y="66551"/>
                  </a:lnTo>
                  <a:cubicBezTo>
                    <a:pt x="39385" y="48652"/>
                    <a:pt x="31836" y="33506"/>
                    <a:pt x="20588" y="19135"/>
                  </a:cubicBezTo>
                  <a:cubicBezTo>
                    <a:pt x="12378" y="9207"/>
                    <a:pt x="498" y="1"/>
                    <a:pt x="12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8"/>
            <p:cNvSpPr/>
            <p:nvPr/>
          </p:nvSpPr>
          <p:spPr>
            <a:xfrm flipH="1" rot="-687997">
              <a:off x="27222" y="3420766"/>
              <a:ext cx="1009339" cy="388247"/>
            </a:xfrm>
            <a:custGeom>
              <a:rect b="b" l="l" r="r" t="t"/>
              <a:pathLst>
                <a:path extrusionOk="0" h="9099" w="23655">
                  <a:moveTo>
                    <a:pt x="9720" y="0"/>
                  </a:moveTo>
                  <a:cubicBezTo>
                    <a:pt x="9649" y="0"/>
                    <a:pt x="9577" y="1"/>
                    <a:pt x="9505" y="2"/>
                  </a:cubicBezTo>
                  <a:cubicBezTo>
                    <a:pt x="5399" y="174"/>
                    <a:pt x="2006" y="2534"/>
                    <a:pt x="1182" y="4526"/>
                  </a:cubicBezTo>
                  <a:cubicBezTo>
                    <a:pt x="0" y="7329"/>
                    <a:pt x="3857" y="7992"/>
                    <a:pt x="8446" y="7992"/>
                  </a:cubicBezTo>
                  <a:cubicBezTo>
                    <a:pt x="12563" y="7992"/>
                    <a:pt x="17271" y="7458"/>
                    <a:pt x="19459" y="7458"/>
                  </a:cubicBezTo>
                  <a:cubicBezTo>
                    <a:pt x="19881" y="7458"/>
                    <a:pt x="20209" y="7478"/>
                    <a:pt x="20421" y="7525"/>
                  </a:cubicBezTo>
                  <a:cubicBezTo>
                    <a:pt x="21513" y="7773"/>
                    <a:pt x="22533" y="8247"/>
                    <a:pt x="23415" y="8911"/>
                  </a:cubicBezTo>
                  <a:lnTo>
                    <a:pt x="23415" y="8911"/>
                  </a:lnTo>
                  <a:cubicBezTo>
                    <a:pt x="18450" y="4958"/>
                    <a:pt x="17107" y="0"/>
                    <a:pt x="9720" y="0"/>
                  </a:cubicBezTo>
                  <a:close/>
                  <a:moveTo>
                    <a:pt x="23415" y="8911"/>
                  </a:moveTo>
                  <a:cubicBezTo>
                    <a:pt x="23494" y="8974"/>
                    <a:pt x="23574" y="9036"/>
                    <a:pt x="23655" y="9099"/>
                  </a:cubicBezTo>
                  <a:cubicBezTo>
                    <a:pt x="23576" y="9035"/>
                    <a:pt x="23496" y="8972"/>
                    <a:pt x="23415" y="89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8"/>
            <p:cNvSpPr/>
            <p:nvPr/>
          </p:nvSpPr>
          <p:spPr>
            <a:xfrm flipH="1" rot="-687997">
              <a:off x="-186238" y="3640513"/>
              <a:ext cx="1009296" cy="527263"/>
            </a:xfrm>
            <a:custGeom>
              <a:rect b="b" l="l" r="r" t="t"/>
              <a:pathLst>
                <a:path extrusionOk="0" h="12357" w="23654">
                  <a:moveTo>
                    <a:pt x="3718" y="0"/>
                  </a:moveTo>
                  <a:cubicBezTo>
                    <a:pt x="2481" y="0"/>
                    <a:pt x="1237" y="109"/>
                    <a:pt x="1" y="334"/>
                  </a:cubicBezTo>
                  <a:cubicBezTo>
                    <a:pt x="1054" y="168"/>
                    <a:pt x="2118" y="87"/>
                    <a:pt x="3182" y="87"/>
                  </a:cubicBezTo>
                  <a:cubicBezTo>
                    <a:pt x="11257" y="87"/>
                    <a:pt x="19343" y="4753"/>
                    <a:pt x="23014" y="12357"/>
                  </a:cubicBezTo>
                  <a:lnTo>
                    <a:pt x="23654" y="12062"/>
                  </a:lnTo>
                  <a:cubicBezTo>
                    <a:pt x="19923" y="4804"/>
                    <a:pt x="11956" y="0"/>
                    <a:pt x="3718"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28"/>
            <p:cNvGrpSpPr/>
            <p:nvPr/>
          </p:nvGrpSpPr>
          <p:grpSpPr>
            <a:xfrm flipH="1" rot="-687806">
              <a:off x="-322887" y="2618966"/>
              <a:ext cx="1415964" cy="1293341"/>
              <a:chOff x="7652314" y="3072428"/>
              <a:chExt cx="1711753" cy="1563515"/>
            </a:xfrm>
          </p:grpSpPr>
          <p:sp>
            <p:nvSpPr>
              <p:cNvPr id="1676" name="Google Shape;1676;p28"/>
              <p:cNvSpPr/>
              <p:nvPr/>
            </p:nvSpPr>
            <p:spPr>
              <a:xfrm>
                <a:off x="8910762" y="3110184"/>
                <a:ext cx="323474" cy="1525759"/>
              </a:xfrm>
              <a:custGeom>
                <a:rect b="b" l="l" r="r" t="t"/>
                <a:pathLst>
                  <a:path extrusionOk="0" h="29579" w="6271">
                    <a:moveTo>
                      <a:pt x="2472" y="0"/>
                    </a:moveTo>
                    <a:cubicBezTo>
                      <a:pt x="1" y="8225"/>
                      <a:pt x="616" y="20887"/>
                      <a:pt x="4365" y="28976"/>
                    </a:cubicBezTo>
                    <a:cubicBezTo>
                      <a:pt x="6271" y="28042"/>
                      <a:pt x="3603" y="29578"/>
                      <a:pt x="1882" y="18391"/>
                    </a:cubicBezTo>
                    <a:cubicBezTo>
                      <a:pt x="960" y="12970"/>
                      <a:pt x="935" y="5631"/>
                      <a:pt x="24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8"/>
              <p:cNvSpPr/>
              <p:nvPr/>
            </p:nvSpPr>
            <p:spPr>
              <a:xfrm>
                <a:off x="8811670" y="3072428"/>
                <a:ext cx="552397" cy="1313652"/>
              </a:xfrm>
              <a:custGeom>
                <a:rect b="b" l="l" r="r" t="t"/>
                <a:pathLst>
                  <a:path extrusionOk="0" h="25467" w="10709">
                    <a:moveTo>
                      <a:pt x="6283" y="0"/>
                    </a:moveTo>
                    <a:cubicBezTo>
                      <a:pt x="3789" y="0"/>
                      <a:pt x="303" y="3338"/>
                      <a:pt x="111" y="9209"/>
                    </a:cubicBezTo>
                    <a:cubicBezTo>
                      <a:pt x="0" y="14397"/>
                      <a:pt x="1783" y="16929"/>
                      <a:pt x="3725" y="21257"/>
                    </a:cubicBezTo>
                    <a:cubicBezTo>
                      <a:pt x="4229" y="22506"/>
                      <a:pt x="4548" y="23446"/>
                      <a:pt x="4741" y="24118"/>
                    </a:cubicBezTo>
                    <a:lnTo>
                      <a:pt x="4741" y="24118"/>
                    </a:lnTo>
                    <a:cubicBezTo>
                      <a:pt x="4712" y="23377"/>
                      <a:pt x="4773" y="22368"/>
                      <a:pt x="5065" y="21183"/>
                    </a:cubicBezTo>
                    <a:cubicBezTo>
                      <a:pt x="5692" y="18700"/>
                      <a:pt x="7008" y="16831"/>
                      <a:pt x="7930" y="14495"/>
                    </a:cubicBezTo>
                    <a:cubicBezTo>
                      <a:pt x="9380" y="10881"/>
                      <a:pt x="10708" y="2816"/>
                      <a:pt x="7708" y="468"/>
                    </a:cubicBezTo>
                    <a:cubicBezTo>
                      <a:pt x="7307" y="154"/>
                      <a:pt x="6818" y="0"/>
                      <a:pt x="6283" y="0"/>
                    </a:cubicBezTo>
                    <a:close/>
                    <a:moveTo>
                      <a:pt x="4741" y="24118"/>
                    </a:moveTo>
                    <a:cubicBezTo>
                      <a:pt x="4775" y="24970"/>
                      <a:pt x="4927" y="25467"/>
                      <a:pt x="4985" y="25467"/>
                    </a:cubicBezTo>
                    <a:cubicBezTo>
                      <a:pt x="5037" y="25467"/>
                      <a:pt x="5011" y="25053"/>
                      <a:pt x="4741" y="2411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8"/>
              <p:cNvSpPr/>
              <p:nvPr/>
            </p:nvSpPr>
            <p:spPr>
              <a:xfrm>
                <a:off x="7652314" y="3530980"/>
                <a:ext cx="1090867" cy="510357"/>
              </a:xfrm>
              <a:custGeom>
                <a:rect b="b" l="l" r="r" t="t"/>
                <a:pathLst>
                  <a:path extrusionOk="0" h="9894" w="21148">
                    <a:moveTo>
                      <a:pt x="7968" y="1"/>
                    </a:moveTo>
                    <a:cubicBezTo>
                      <a:pt x="3482" y="1"/>
                      <a:pt x="0" y="3160"/>
                      <a:pt x="768" y="5224"/>
                    </a:cubicBezTo>
                    <a:cubicBezTo>
                      <a:pt x="1014" y="5900"/>
                      <a:pt x="2120" y="6724"/>
                      <a:pt x="3829" y="7437"/>
                    </a:cubicBezTo>
                    <a:cubicBezTo>
                      <a:pt x="5939" y="8273"/>
                      <a:pt x="8158" y="8503"/>
                      <a:pt x="10167" y="8503"/>
                    </a:cubicBezTo>
                    <a:cubicBezTo>
                      <a:pt x="12621" y="8503"/>
                      <a:pt x="14762" y="8160"/>
                      <a:pt x="16006" y="8160"/>
                    </a:cubicBezTo>
                    <a:cubicBezTo>
                      <a:pt x="16063" y="8160"/>
                      <a:pt x="16118" y="8161"/>
                      <a:pt x="16172" y="8162"/>
                    </a:cubicBezTo>
                    <a:cubicBezTo>
                      <a:pt x="17855" y="8203"/>
                      <a:pt x="19093" y="8598"/>
                      <a:pt x="19899" y="9000"/>
                    </a:cubicBezTo>
                    <a:lnTo>
                      <a:pt x="19899" y="9000"/>
                    </a:lnTo>
                    <a:cubicBezTo>
                      <a:pt x="19337" y="8419"/>
                      <a:pt x="18568" y="7509"/>
                      <a:pt x="17598" y="6146"/>
                    </a:cubicBezTo>
                    <a:cubicBezTo>
                      <a:pt x="16491" y="4695"/>
                      <a:pt x="15594" y="3368"/>
                      <a:pt x="14217" y="2212"/>
                    </a:cubicBezTo>
                    <a:cubicBezTo>
                      <a:pt x="12124" y="616"/>
                      <a:pt x="9948" y="1"/>
                      <a:pt x="7968" y="1"/>
                    </a:cubicBezTo>
                    <a:close/>
                    <a:moveTo>
                      <a:pt x="19899" y="9000"/>
                    </a:moveTo>
                    <a:lnTo>
                      <a:pt x="19899" y="9000"/>
                    </a:lnTo>
                    <a:cubicBezTo>
                      <a:pt x="20531" y="9654"/>
                      <a:pt x="20902" y="9893"/>
                      <a:pt x="21006" y="9893"/>
                    </a:cubicBezTo>
                    <a:cubicBezTo>
                      <a:pt x="21148" y="9893"/>
                      <a:pt x="20784" y="9442"/>
                      <a:pt x="19899" y="900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8"/>
              <p:cNvSpPr/>
              <p:nvPr/>
            </p:nvSpPr>
            <p:spPr>
              <a:xfrm>
                <a:off x="7930344" y="3741695"/>
                <a:ext cx="1114853" cy="627604"/>
              </a:xfrm>
              <a:custGeom>
                <a:rect b="b" l="l" r="r" t="t"/>
                <a:pathLst>
                  <a:path extrusionOk="0" h="12167" w="21613">
                    <a:moveTo>
                      <a:pt x="815" y="0"/>
                    </a:moveTo>
                    <a:cubicBezTo>
                      <a:pt x="541" y="0"/>
                      <a:pt x="269" y="7"/>
                      <a:pt x="0" y="20"/>
                    </a:cubicBezTo>
                    <a:cubicBezTo>
                      <a:pt x="110" y="18"/>
                      <a:pt x="221" y="17"/>
                      <a:pt x="332" y="17"/>
                    </a:cubicBezTo>
                    <a:cubicBezTo>
                      <a:pt x="7400" y="17"/>
                      <a:pt x="16338" y="4626"/>
                      <a:pt x="21010" y="12166"/>
                    </a:cubicBezTo>
                    <a:lnTo>
                      <a:pt x="21612" y="11785"/>
                    </a:lnTo>
                    <a:cubicBezTo>
                      <a:pt x="16725" y="4378"/>
                      <a:pt x="7864" y="0"/>
                      <a:pt x="815"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0" name="Google Shape;1680;p28"/>
            <p:cNvSpPr/>
            <p:nvPr/>
          </p:nvSpPr>
          <p:spPr>
            <a:xfrm flipH="1" rot="-687997">
              <a:off x="136076" y="2055499"/>
              <a:ext cx="482972" cy="941580"/>
            </a:xfrm>
            <a:custGeom>
              <a:rect b="b" l="l" r="r" t="t"/>
              <a:pathLst>
                <a:path extrusionOk="0" h="22067" w="11319">
                  <a:moveTo>
                    <a:pt x="4393" y="1"/>
                  </a:moveTo>
                  <a:cubicBezTo>
                    <a:pt x="1309" y="1"/>
                    <a:pt x="0" y="5653"/>
                    <a:pt x="1767" y="10585"/>
                  </a:cubicBezTo>
                  <a:cubicBezTo>
                    <a:pt x="3144" y="14445"/>
                    <a:pt x="5295" y="16055"/>
                    <a:pt x="7483" y="19042"/>
                  </a:cubicBezTo>
                  <a:cubicBezTo>
                    <a:pt x="8329" y="20209"/>
                    <a:pt x="8795" y="20983"/>
                    <a:pt x="9040" y="21456"/>
                  </a:cubicBezTo>
                  <a:lnTo>
                    <a:pt x="9040" y="21456"/>
                  </a:lnTo>
                  <a:cubicBezTo>
                    <a:pt x="8179" y="18635"/>
                    <a:pt x="9494" y="14907"/>
                    <a:pt x="9782" y="13535"/>
                  </a:cubicBezTo>
                  <a:cubicBezTo>
                    <a:pt x="11319" y="5888"/>
                    <a:pt x="7680" y="418"/>
                    <a:pt x="4742" y="24"/>
                  </a:cubicBezTo>
                  <a:cubicBezTo>
                    <a:pt x="4623" y="9"/>
                    <a:pt x="4507" y="1"/>
                    <a:pt x="4393" y="1"/>
                  </a:cubicBezTo>
                  <a:close/>
                  <a:moveTo>
                    <a:pt x="9040" y="21456"/>
                  </a:moveTo>
                  <a:cubicBezTo>
                    <a:pt x="9097" y="21643"/>
                    <a:pt x="9164" y="21827"/>
                    <a:pt x="9241" y="22005"/>
                  </a:cubicBezTo>
                  <a:cubicBezTo>
                    <a:pt x="9259" y="22045"/>
                    <a:pt x="9273" y="22066"/>
                    <a:pt x="9281" y="22066"/>
                  </a:cubicBezTo>
                  <a:cubicBezTo>
                    <a:pt x="9303" y="22066"/>
                    <a:pt x="9263" y="21886"/>
                    <a:pt x="9040" y="2145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8"/>
            <p:cNvSpPr/>
            <p:nvPr/>
          </p:nvSpPr>
          <p:spPr>
            <a:xfrm flipH="1" rot="-687997">
              <a:off x="54421" y="2300750"/>
              <a:ext cx="401858" cy="1042322"/>
            </a:xfrm>
            <a:custGeom>
              <a:rect b="b" l="l" r="r" t="t"/>
              <a:pathLst>
                <a:path extrusionOk="0" h="24428" w="9418">
                  <a:moveTo>
                    <a:pt x="0" y="0"/>
                  </a:moveTo>
                  <a:cubicBezTo>
                    <a:pt x="799" y="7241"/>
                    <a:pt x="3381" y="18576"/>
                    <a:pt x="7696" y="24427"/>
                  </a:cubicBezTo>
                  <a:cubicBezTo>
                    <a:pt x="9417" y="23124"/>
                    <a:pt x="2975" y="21219"/>
                    <a:pt x="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8"/>
            <p:cNvSpPr/>
            <p:nvPr/>
          </p:nvSpPr>
          <p:spPr>
            <a:xfrm flipH="1" rot="-687997">
              <a:off x="614188" y="2572673"/>
              <a:ext cx="402455" cy="180661"/>
            </a:xfrm>
            <a:custGeom>
              <a:rect b="b" l="l" r="r" t="t"/>
              <a:pathLst>
                <a:path extrusionOk="0" h="4234" w="9432">
                  <a:moveTo>
                    <a:pt x="3876" y="0"/>
                  </a:moveTo>
                  <a:cubicBezTo>
                    <a:pt x="287" y="0"/>
                    <a:pt x="0" y="4184"/>
                    <a:pt x="3801" y="4232"/>
                  </a:cubicBezTo>
                  <a:cubicBezTo>
                    <a:pt x="3840" y="4233"/>
                    <a:pt x="3878" y="4234"/>
                    <a:pt x="3916" y="4234"/>
                  </a:cubicBezTo>
                  <a:cubicBezTo>
                    <a:pt x="6055" y="4234"/>
                    <a:pt x="7042" y="2800"/>
                    <a:pt x="8580" y="2800"/>
                  </a:cubicBezTo>
                  <a:cubicBezTo>
                    <a:pt x="8845" y="2800"/>
                    <a:pt x="9126" y="2842"/>
                    <a:pt x="9431" y="2942"/>
                  </a:cubicBezTo>
                  <a:cubicBezTo>
                    <a:pt x="7280" y="2241"/>
                    <a:pt x="6850" y="90"/>
                    <a:pt x="4047" y="3"/>
                  </a:cubicBezTo>
                  <a:cubicBezTo>
                    <a:pt x="3989" y="1"/>
                    <a:pt x="3932" y="0"/>
                    <a:pt x="38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8"/>
            <p:cNvSpPr/>
            <p:nvPr/>
          </p:nvSpPr>
          <p:spPr>
            <a:xfrm flipH="1" rot="-687997">
              <a:off x="479854" y="2688697"/>
              <a:ext cx="429252" cy="105393"/>
            </a:xfrm>
            <a:custGeom>
              <a:rect b="b" l="l" r="r" t="t"/>
              <a:pathLst>
                <a:path extrusionOk="0" h="2470" w="10060">
                  <a:moveTo>
                    <a:pt x="743" y="0"/>
                  </a:moveTo>
                  <a:cubicBezTo>
                    <a:pt x="498" y="0"/>
                    <a:pt x="251" y="4"/>
                    <a:pt x="1" y="11"/>
                  </a:cubicBezTo>
                  <a:cubicBezTo>
                    <a:pt x="2927" y="24"/>
                    <a:pt x="7229" y="454"/>
                    <a:pt x="9319" y="2470"/>
                  </a:cubicBezTo>
                  <a:cubicBezTo>
                    <a:pt x="10060" y="1729"/>
                    <a:pt x="6069" y="0"/>
                    <a:pt x="743"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8"/>
            <p:cNvSpPr/>
            <p:nvPr/>
          </p:nvSpPr>
          <p:spPr>
            <a:xfrm flipH="1" rot="1520033">
              <a:off x="-248193" y="1195191"/>
              <a:ext cx="556524" cy="4518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8"/>
            <p:cNvSpPr/>
            <p:nvPr/>
          </p:nvSpPr>
          <p:spPr>
            <a:xfrm flipH="1" rot="1520033">
              <a:off x="-389877" y="1248680"/>
              <a:ext cx="553410" cy="101722"/>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5">
    <p:spTree>
      <p:nvGrpSpPr>
        <p:cNvPr id="1686" name="Shape 1686"/>
        <p:cNvGrpSpPr/>
        <p:nvPr/>
      </p:nvGrpSpPr>
      <p:grpSpPr>
        <a:xfrm>
          <a:off x="0" y="0"/>
          <a:ext cx="0" cy="0"/>
          <a:chOff x="0" y="0"/>
          <a:chExt cx="0" cy="0"/>
        </a:xfrm>
      </p:grpSpPr>
      <p:sp>
        <p:nvSpPr>
          <p:cNvPr id="1687" name="Google Shape;1687;p29"/>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8" name="Google Shape;1688;p29"/>
          <p:cNvGrpSpPr/>
          <p:nvPr/>
        </p:nvGrpSpPr>
        <p:grpSpPr>
          <a:xfrm>
            <a:off x="-1088679" y="2687747"/>
            <a:ext cx="3857219" cy="3548515"/>
            <a:chOff x="-1088679" y="2687747"/>
            <a:chExt cx="3857219" cy="3548515"/>
          </a:xfrm>
        </p:grpSpPr>
        <p:sp>
          <p:nvSpPr>
            <p:cNvPr id="1689" name="Google Shape;1689;p29"/>
            <p:cNvSpPr/>
            <p:nvPr/>
          </p:nvSpPr>
          <p:spPr>
            <a:xfrm>
              <a:off x="-892098" y="28070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9"/>
            <p:cNvSpPr/>
            <p:nvPr/>
          </p:nvSpPr>
          <p:spPr>
            <a:xfrm>
              <a:off x="-892098" y="28070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9"/>
            <p:cNvSpPr/>
            <p:nvPr/>
          </p:nvSpPr>
          <p:spPr>
            <a:xfrm>
              <a:off x="-1043028" y="28222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9"/>
            <p:cNvSpPr/>
            <p:nvPr/>
          </p:nvSpPr>
          <p:spPr>
            <a:xfrm>
              <a:off x="-1061443" y="40924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9"/>
            <p:cNvSpPr/>
            <p:nvPr/>
          </p:nvSpPr>
          <p:spPr>
            <a:xfrm>
              <a:off x="-1056336" y="40924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9"/>
            <p:cNvSpPr/>
            <p:nvPr/>
          </p:nvSpPr>
          <p:spPr>
            <a:xfrm>
              <a:off x="-677153" y="41437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9"/>
            <p:cNvSpPr/>
            <p:nvPr/>
          </p:nvSpPr>
          <p:spPr>
            <a:xfrm>
              <a:off x="-105413" y="40920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9"/>
            <p:cNvSpPr/>
            <p:nvPr/>
          </p:nvSpPr>
          <p:spPr>
            <a:xfrm>
              <a:off x="-318242" y="42241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9"/>
            <p:cNvSpPr/>
            <p:nvPr/>
          </p:nvSpPr>
          <p:spPr>
            <a:xfrm>
              <a:off x="1064530" y="32901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9"/>
            <p:cNvSpPr/>
            <p:nvPr/>
          </p:nvSpPr>
          <p:spPr>
            <a:xfrm>
              <a:off x="171946" y="34021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9"/>
            <p:cNvSpPr/>
            <p:nvPr/>
          </p:nvSpPr>
          <p:spPr>
            <a:xfrm>
              <a:off x="576301" y="41230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9"/>
            <p:cNvSpPr/>
            <p:nvPr/>
          </p:nvSpPr>
          <p:spPr>
            <a:xfrm>
              <a:off x="374201" y="42384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9"/>
            <p:cNvSpPr/>
            <p:nvPr/>
          </p:nvSpPr>
          <p:spPr>
            <a:xfrm>
              <a:off x="223219" y="37139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9"/>
            <p:cNvSpPr/>
            <p:nvPr/>
          </p:nvSpPr>
          <p:spPr>
            <a:xfrm>
              <a:off x="377399" y="38679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9"/>
            <p:cNvSpPr/>
            <p:nvPr/>
          </p:nvSpPr>
          <p:spPr>
            <a:xfrm>
              <a:off x="543547" y="34834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9"/>
            <p:cNvSpPr/>
            <p:nvPr/>
          </p:nvSpPr>
          <p:spPr>
            <a:xfrm>
              <a:off x="538491" y="36313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9"/>
            <p:cNvSpPr/>
            <p:nvPr/>
          </p:nvSpPr>
          <p:spPr>
            <a:xfrm>
              <a:off x="851288" y="36808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9"/>
            <p:cNvSpPr/>
            <p:nvPr/>
          </p:nvSpPr>
          <p:spPr>
            <a:xfrm>
              <a:off x="648207" y="37963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9"/>
            <p:cNvSpPr/>
            <p:nvPr/>
          </p:nvSpPr>
          <p:spPr>
            <a:xfrm>
              <a:off x="906945" y="34340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9"/>
            <p:cNvSpPr/>
            <p:nvPr/>
          </p:nvSpPr>
          <p:spPr>
            <a:xfrm>
              <a:off x="914528" y="34881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9"/>
            <p:cNvSpPr/>
            <p:nvPr/>
          </p:nvSpPr>
          <p:spPr>
            <a:xfrm>
              <a:off x="-459011" y="41013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9"/>
            <p:cNvSpPr/>
            <p:nvPr/>
          </p:nvSpPr>
          <p:spPr>
            <a:xfrm>
              <a:off x="-193928" y="42680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 name="Google Shape;1711;p29"/>
            <p:cNvGrpSpPr/>
            <p:nvPr/>
          </p:nvGrpSpPr>
          <p:grpSpPr>
            <a:xfrm>
              <a:off x="1028982" y="4105447"/>
              <a:ext cx="1739559" cy="2035653"/>
              <a:chOff x="1486184" y="4241847"/>
              <a:chExt cx="1427506" cy="1670485"/>
            </a:xfrm>
          </p:grpSpPr>
          <p:sp>
            <p:nvSpPr>
              <p:cNvPr id="1712" name="Google Shape;1712;p29"/>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9"/>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9"/>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9"/>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9"/>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9"/>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9"/>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9"/>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9"/>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9"/>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9"/>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9"/>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9"/>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9"/>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6" name="Google Shape;1726;p29"/>
            <p:cNvSpPr/>
            <p:nvPr/>
          </p:nvSpPr>
          <p:spPr>
            <a:xfrm>
              <a:off x="-919333" y="26877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9"/>
            <p:cNvSpPr/>
            <p:nvPr/>
          </p:nvSpPr>
          <p:spPr>
            <a:xfrm>
              <a:off x="-698044" y="28406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9"/>
            <p:cNvSpPr/>
            <p:nvPr/>
          </p:nvSpPr>
          <p:spPr>
            <a:xfrm>
              <a:off x="-1088679" y="41207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9"/>
            <p:cNvSpPr/>
            <p:nvPr/>
          </p:nvSpPr>
          <p:spPr>
            <a:xfrm>
              <a:off x="-950902" y="41691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6">
    <p:spTree>
      <p:nvGrpSpPr>
        <p:cNvPr id="1730" name="Shape 1730"/>
        <p:cNvGrpSpPr/>
        <p:nvPr/>
      </p:nvGrpSpPr>
      <p:grpSpPr>
        <a:xfrm>
          <a:off x="0" y="0"/>
          <a:ext cx="0" cy="0"/>
          <a:chOff x="0" y="0"/>
          <a:chExt cx="0" cy="0"/>
        </a:xfrm>
      </p:grpSpPr>
      <p:sp>
        <p:nvSpPr>
          <p:cNvPr id="1731" name="Google Shape;1731;p30"/>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 name="Google Shape;1732;p30"/>
          <p:cNvGrpSpPr/>
          <p:nvPr/>
        </p:nvGrpSpPr>
        <p:grpSpPr>
          <a:xfrm rot="10800000">
            <a:off x="6234631" y="-1114500"/>
            <a:ext cx="3857219" cy="3548515"/>
            <a:chOff x="-1088679" y="2687747"/>
            <a:chExt cx="3857219" cy="3548515"/>
          </a:xfrm>
        </p:grpSpPr>
        <p:sp>
          <p:nvSpPr>
            <p:cNvPr id="1733" name="Google Shape;1733;p30"/>
            <p:cNvSpPr/>
            <p:nvPr/>
          </p:nvSpPr>
          <p:spPr>
            <a:xfrm>
              <a:off x="-892098" y="28070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0"/>
            <p:cNvSpPr/>
            <p:nvPr/>
          </p:nvSpPr>
          <p:spPr>
            <a:xfrm>
              <a:off x="-892098" y="28070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0"/>
            <p:cNvSpPr/>
            <p:nvPr/>
          </p:nvSpPr>
          <p:spPr>
            <a:xfrm>
              <a:off x="-1043028" y="28222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0"/>
            <p:cNvSpPr/>
            <p:nvPr/>
          </p:nvSpPr>
          <p:spPr>
            <a:xfrm>
              <a:off x="-1061443" y="40924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0"/>
            <p:cNvSpPr/>
            <p:nvPr/>
          </p:nvSpPr>
          <p:spPr>
            <a:xfrm>
              <a:off x="-1056336" y="40924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0"/>
            <p:cNvSpPr/>
            <p:nvPr/>
          </p:nvSpPr>
          <p:spPr>
            <a:xfrm>
              <a:off x="-677153" y="41437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0"/>
            <p:cNvSpPr/>
            <p:nvPr/>
          </p:nvSpPr>
          <p:spPr>
            <a:xfrm>
              <a:off x="-105413" y="40920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0"/>
            <p:cNvSpPr/>
            <p:nvPr/>
          </p:nvSpPr>
          <p:spPr>
            <a:xfrm>
              <a:off x="-318242" y="42241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0"/>
            <p:cNvSpPr/>
            <p:nvPr/>
          </p:nvSpPr>
          <p:spPr>
            <a:xfrm>
              <a:off x="1064530" y="32901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0"/>
            <p:cNvSpPr/>
            <p:nvPr/>
          </p:nvSpPr>
          <p:spPr>
            <a:xfrm>
              <a:off x="171946" y="34021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0"/>
            <p:cNvSpPr/>
            <p:nvPr/>
          </p:nvSpPr>
          <p:spPr>
            <a:xfrm>
              <a:off x="576301" y="41230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0"/>
            <p:cNvSpPr/>
            <p:nvPr/>
          </p:nvSpPr>
          <p:spPr>
            <a:xfrm>
              <a:off x="374201" y="42384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0"/>
            <p:cNvSpPr/>
            <p:nvPr/>
          </p:nvSpPr>
          <p:spPr>
            <a:xfrm>
              <a:off x="223219" y="37139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0"/>
            <p:cNvSpPr/>
            <p:nvPr/>
          </p:nvSpPr>
          <p:spPr>
            <a:xfrm>
              <a:off x="377399" y="38679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0"/>
            <p:cNvSpPr/>
            <p:nvPr/>
          </p:nvSpPr>
          <p:spPr>
            <a:xfrm>
              <a:off x="543547" y="34834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0"/>
            <p:cNvSpPr/>
            <p:nvPr/>
          </p:nvSpPr>
          <p:spPr>
            <a:xfrm>
              <a:off x="538491" y="36313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0"/>
            <p:cNvSpPr/>
            <p:nvPr/>
          </p:nvSpPr>
          <p:spPr>
            <a:xfrm>
              <a:off x="851288" y="36808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0"/>
            <p:cNvSpPr/>
            <p:nvPr/>
          </p:nvSpPr>
          <p:spPr>
            <a:xfrm>
              <a:off x="648207" y="37963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0"/>
            <p:cNvSpPr/>
            <p:nvPr/>
          </p:nvSpPr>
          <p:spPr>
            <a:xfrm>
              <a:off x="906945" y="34340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0"/>
            <p:cNvSpPr/>
            <p:nvPr/>
          </p:nvSpPr>
          <p:spPr>
            <a:xfrm>
              <a:off x="914528" y="34881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0"/>
            <p:cNvSpPr/>
            <p:nvPr/>
          </p:nvSpPr>
          <p:spPr>
            <a:xfrm>
              <a:off x="-459011" y="41013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0"/>
            <p:cNvSpPr/>
            <p:nvPr/>
          </p:nvSpPr>
          <p:spPr>
            <a:xfrm>
              <a:off x="-193928" y="42680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5" name="Google Shape;1755;p30"/>
            <p:cNvGrpSpPr/>
            <p:nvPr/>
          </p:nvGrpSpPr>
          <p:grpSpPr>
            <a:xfrm>
              <a:off x="1028982" y="4105447"/>
              <a:ext cx="1739559" cy="2035653"/>
              <a:chOff x="1486184" y="4241847"/>
              <a:chExt cx="1427506" cy="1670485"/>
            </a:xfrm>
          </p:grpSpPr>
          <p:sp>
            <p:nvSpPr>
              <p:cNvPr id="1756" name="Google Shape;1756;p30"/>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0"/>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0"/>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0"/>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0"/>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0"/>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0"/>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0"/>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0"/>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0"/>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0"/>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0"/>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0"/>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0"/>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 name="Google Shape;1770;p30"/>
            <p:cNvSpPr/>
            <p:nvPr/>
          </p:nvSpPr>
          <p:spPr>
            <a:xfrm>
              <a:off x="-919333" y="26877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0"/>
            <p:cNvSpPr/>
            <p:nvPr/>
          </p:nvSpPr>
          <p:spPr>
            <a:xfrm>
              <a:off x="-698044" y="28406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0"/>
            <p:cNvSpPr/>
            <p:nvPr/>
          </p:nvSpPr>
          <p:spPr>
            <a:xfrm>
              <a:off x="-1088679" y="41207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0"/>
            <p:cNvSpPr/>
            <p:nvPr/>
          </p:nvSpPr>
          <p:spPr>
            <a:xfrm>
              <a:off x="-950902" y="41691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7">
    <p:spTree>
      <p:nvGrpSpPr>
        <p:cNvPr id="1774" name="Shape 1774"/>
        <p:cNvGrpSpPr/>
        <p:nvPr/>
      </p:nvGrpSpPr>
      <p:grpSpPr>
        <a:xfrm>
          <a:off x="0" y="0"/>
          <a:ext cx="0" cy="0"/>
          <a:chOff x="0" y="0"/>
          <a:chExt cx="0" cy="0"/>
        </a:xfrm>
      </p:grpSpPr>
      <p:sp>
        <p:nvSpPr>
          <p:cNvPr id="1775" name="Google Shape;1775;p31"/>
          <p:cNvSpPr/>
          <p:nvPr/>
        </p:nvSpPr>
        <p:spPr>
          <a:xfrm flipH="1">
            <a:off x="511521"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 name="Google Shape;1776;p31"/>
          <p:cNvGrpSpPr/>
          <p:nvPr/>
        </p:nvGrpSpPr>
        <p:grpSpPr>
          <a:xfrm flipH="1">
            <a:off x="6387031" y="2687747"/>
            <a:ext cx="3857219" cy="3548515"/>
            <a:chOff x="-1088679" y="2687747"/>
            <a:chExt cx="3857219" cy="3548515"/>
          </a:xfrm>
        </p:grpSpPr>
        <p:sp>
          <p:nvSpPr>
            <p:cNvPr id="1777" name="Google Shape;1777;p31"/>
            <p:cNvSpPr/>
            <p:nvPr/>
          </p:nvSpPr>
          <p:spPr>
            <a:xfrm>
              <a:off x="-892098" y="28070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1"/>
            <p:cNvSpPr/>
            <p:nvPr/>
          </p:nvSpPr>
          <p:spPr>
            <a:xfrm>
              <a:off x="-892098" y="28070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1"/>
            <p:cNvSpPr/>
            <p:nvPr/>
          </p:nvSpPr>
          <p:spPr>
            <a:xfrm>
              <a:off x="-1043028" y="28222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1"/>
            <p:cNvSpPr/>
            <p:nvPr/>
          </p:nvSpPr>
          <p:spPr>
            <a:xfrm>
              <a:off x="-1061443" y="40924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1"/>
            <p:cNvSpPr/>
            <p:nvPr/>
          </p:nvSpPr>
          <p:spPr>
            <a:xfrm>
              <a:off x="-1056336" y="40924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1"/>
            <p:cNvSpPr/>
            <p:nvPr/>
          </p:nvSpPr>
          <p:spPr>
            <a:xfrm>
              <a:off x="-677153" y="41437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1"/>
            <p:cNvSpPr/>
            <p:nvPr/>
          </p:nvSpPr>
          <p:spPr>
            <a:xfrm>
              <a:off x="-105413" y="40920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1"/>
            <p:cNvSpPr/>
            <p:nvPr/>
          </p:nvSpPr>
          <p:spPr>
            <a:xfrm>
              <a:off x="-318242" y="42241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1"/>
            <p:cNvSpPr/>
            <p:nvPr/>
          </p:nvSpPr>
          <p:spPr>
            <a:xfrm>
              <a:off x="1064530" y="32901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1"/>
            <p:cNvSpPr/>
            <p:nvPr/>
          </p:nvSpPr>
          <p:spPr>
            <a:xfrm>
              <a:off x="171946" y="34021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1"/>
            <p:cNvSpPr/>
            <p:nvPr/>
          </p:nvSpPr>
          <p:spPr>
            <a:xfrm>
              <a:off x="576301" y="41230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1"/>
            <p:cNvSpPr/>
            <p:nvPr/>
          </p:nvSpPr>
          <p:spPr>
            <a:xfrm>
              <a:off x="374201" y="42384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1"/>
            <p:cNvSpPr/>
            <p:nvPr/>
          </p:nvSpPr>
          <p:spPr>
            <a:xfrm>
              <a:off x="223219" y="37139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1"/>
            <p:cNvSpPr/>
            <p:nvPr/>
          </p:nvSpPr>
          <p:spPr>
            <a:xfrm>
              <a:off x="377399" y="38679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1"/>
            <p:cNvSpPr/>
            <p:nvPr/>
          </p:nvSpPr>
          <p:spPr>
            <a:xfrm>
              <a:off x="543547" y="34834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1"/>
            <p:cNvSpPr/>
            <p:nvPr/>
          </p:nvSpPr>
          <p:spPr>
            <a:xfrm>
              <a:off x="538491" y="36313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1"/>
            <p:cNvSpPr/>
            <p:nvPr/>
          </p:nvSpPr>
          <p:spPr>
            <a:xfrm>
              <a:off x="851288" y="36808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1"/>
            <p:cNvSpPr/>
            <p:nvPr/>
          </p:nvSpPr>
          <p:spPr>
            <a:xfrm>
              <a:off x="648207" y="37963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1"/>
            <p:cNvSpPr/>
            <p:nvPr/>
          </p:nvSpPr>
          <p:spPr>
            <a:xfrm>
              <a:off x="906945" y="34340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1"/>
            <p:cNvSpPr/>
            <p:nvPr/>
          </p:nvSpPr>
          <p:spPr>
            <a:xfrm>
              <a:off x="914528" y="34881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1"/>
            <p:cNvSpPr/>
            <p:nvPr/>
          </p:nvSpPr>
          <p:spPr>
            <a:xfrm>
              <a:off x="-459011" y="41013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1"/>
            <p:cNvSpPr/>
            <p:nvPr/>
          </p:nvSpPr>
          <p:spPr>
            <a:xfrm>
              <a:off x="-193928" y="42680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9" name="Google Shape;1799;p31"/>
            <p:cNvGrpSpPr/>
            <p:nvPr/>
          </p:nvGrpSpPr>
          <p:grpSpPr>
            <a:xfrm>
              <a:off x="1028982" y="4105447"/>
              <a:ext cx="1739559" cy="2035653"/>
              <a:chOff x="1486184" y="4241847"/>
              <a:chExt cx="1427506" cy="1670485"/>
            </a:xfrm>
          </p:grpSpPr>
          <p:sp>
            <p:nvSpPr>
              <p:cNvPr id="1800" name="Google Shape;1800;p31"/>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1"/>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1"/>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1"/>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1"/>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1"/>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1"/>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1"/>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1"/>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1"/>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1"/>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1"/>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1"/>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1"/>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 name="Google Shape;1814;p31"/>
            <p:cNvSpPr/>
            <p:nvPr/>
          </p:nvSpPr>
          <p:spPr>
            <a:xfrm>
              <a:off x="-919333" y="26877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1"/>
            <p:cNvSpPr/>
            <p:nvPr/>
          </p:nvSpPr>
          <p:spPr>
            <a:xfrm>
              <a:off x="-698044" y="28406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1"/>
            <p:cNvSpPr/>
            <p:nvPr/>
          </p:nvSpPr>
          <p:spPr>
            <a:xfrm>
              <a:off x="-1088679" y="41207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1"/>
            <p:cNvSpPr/>
            <p:nvPr/>
          </p:nvSpPr>
          <p:spPr>
            <a:xfrm>
              <a:off x="-950902" y="41691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31"/>
          <p:cNvGrpSpPr/>
          <p:nvPr/>
        </p:nvGrpSpPr>
        <p:grpSpPr>
          <a:xfrm flipH="1" rot="10800000">
            <a:off x="-1309169" y="-1171650"/>
            <a:ext cx="3857219" cy="3548515"/>
            <a:chOff x="-1088679" y="2687747"/>
            <a:chExt cx="3857219" cy="3548515"/>
          </a:xfrm>
        </p:grpSpPr>
        <p:sp>
          <p:nvSpPr>
            <p:cNvPr id="1819" name="Google Shape;1819;p31"/>
            <p:cNvSpPr/>
            <p:nvPr/>
          </p:nvSpPr>
          <p:spPr>
            <a:xfrm>
              <a:off x="-892098" y="2807058"/>
              <a:ext cx="1726776" cy="1174791"/>
            </a:xfrm>
            <a:custGeom>
              <a:rect b="b" l="l" r="r" t="t"/>
              <a:pathLst>
                <a:path extrusionOk="0" h="22775" w="33476">
                  <a:moveTo>
                    <a:pt x="5" y="20123"/>
                  </a:moveTo>
                  <a:cubicBezTo>
                    <a:pt x="3" y="20124"/>
                    <a:pt x="2" y="20124"/>
                    <a:pt x="0" y="20125"/>
                  </a:cubicBezTo>
                  <a:cubicBezTo>
                    <a:pt x="2" y="20124"/>
                    <a:pt x="3" y="20124"/>
                    <a:pt x="5" y="20123"/>
                  </a:cubicBezTo>
                  <a:close/>
                  <a:moveTo>
                    <a:pt x="33475" y="0"/>
                  </a:moveTo>
                  <a:cubicBezTo>
                    <a:pt x="12785" y="1181"/>
                    <a:pt x="10769" y="3873"/>
                    <a:pt x="3762" y="15736"/>
                  </a:cubicBezTo>
                  <a:cubicBezTo>
                    <a:pt x="2399" y="18008"/>
                    <a:pt x="1196" y="19764"/>
                    <a:pt x="5" y="20123"/>
                  </a:cubicBezTo>
                  <a:lnTo>
                    <a:pt x="5" y="20123"/>
                  </a:lnTo>
                  <a:cubicBezTo>
                    <a:pt x="193" y="20067"/>
                    <a:pt x="402" y="20041"/>
                    <a:pt x="630" y="20041"/>
                  </a:cubicBezTo>
                  <a:cubicBezTo>
                    <a:pt x="1828" y="20041"/>
                    <a:pt x="3563" y="20751"/>
                    <a:pt x="5790" y="21452"/>
                  </a:cubicBezTo>
                  <a:cubicBezTo>
                    <a:pt x="8672" y="22355"/>
                    <a:pt x="11365" y="22775"/>
                    <a:pt x="13853" y="22775"/>
                  </a:cubicBezTo>
                  <a:cubicBezTo>
                    <a:pt x="26067" y="22775"/>
                    <a:pt x="33322" y="12665"/>
                    <a:pt x="33475"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1"/>
            <p:cNvSpPr/>
            <p:nvPr/>
          </p:nvSpPr>
          <p:spPr>
            <a:xfrm>
              <a:off x="-892098" y="2807058"/>
              <a:ext cx="1726776" cy="1038098"/>
            </a:xfrm>
            <a:custGeom>
              <a:rect b="b" l="l" r="r" t="t"/>
              <a:pathLst>
                <a:path extrusionOk="0" h="20125" w="33476">
                  <a:moveTo>
                    <a:pt x="33475" y="0"/>
                  </a:moveTo>
                  <a:cubicBezTo>
                    <a:pt x="25497" y="455"/>
                    <a:pt x="17617" y="689"/>
                    <a:pt x="11986" y="4881"/>
                  </a:cubicBezTo>
                  <a:cubicBezTo>
                    <a:pt x="6036" y="9159"/>
                    <a:pt x="3074" y="19227"/>
                    <a:pt x="0" y="20125"/>
                  </a:cubicBezTo>
                  <a:cubicBezTo>
                    <a:pt x="12749" y="16511"/>
                    <a:pt x="24304" y="9565"/>
                    <a:pt x="33475"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1"/>
            <p:cNvSpPr/>
            <p:nvPr/>
          </p:nvSpPr>
          <p:spPr>
            <a:xfrm>
              <a:off x="-1043028" y="2822275"/>
              <a:ext cx="1855526" cy="1158388"/>
            </a:xfrm>
            <a:custGeom>
              <a:rect b="b" l="l" r="r" t="t"/>
              <a:pathLst>
                <a:path extrusionOk="0" h="22457" w="35972">
                  <a:moveTo>
                    <a:pt x="31742" y="0"/>
                  </a:moveTo>
                  <a:cubicBezTo>
                    <a:pt x="28460" y="148"/>
                    <a:pt x="30906" y="2877"/>
                    <a:pt x="30648" y="4647"/>
                  </a:cubicBezTo>
                  <a:cubicBezTo>
                    <a:pt x="30574" y="5201"/>
                    <a:pt x="30574" y="5237"/>
                    <a:pt x="26394" y="8348"/>
                  </a:cubicBezTo>
                  <a:cubicBezTo>
                    <a:pt x="24772" y="9473"/>
                    <a:pt x="24327" y="9791"/>
                    <a:pt x="24261" y="9791"/>
                  </a:cubicBezTo>
                  <a:cubicBezTo>
                    <a:pt x="24216" y="9791"/>
                    <a:pt x="24348" y="9643"/>
                    <a:pt x="24403" y="9503"/>
                  </a:cubicBezTo>
                  <a:cubicBezTo>
                    <a:pt x="25497" y="6676"/>
                    <a:pt x="21969" y="1906"/>
                    <a:pt x="24563" y="849"/>
                  </a:cubicBezTo>
                  <a:lnTo>
                    <a:pt x="24563" y="849"/>
                  </a:lnTo>
                  <a:cubicBezTo>
                    <a:pt x="22252" y="1660"/>
                    <a:pt x="24378" y="5336"/>
                    <a:pt x="24403" y="8139"/>
                  </a:cubicBezTo>
                  <a:cubicBezTo>
                    <a:pt x="24403" y="9823"/>
                    <a:pt x="24341" y="10278"/>
                    <a:pt x="17002" y="14064"/>
                  </a:cubicBezTo>
                  <a:cubicBezTo>
                    <a:pt x="19326" y="10991"/>
                    <a:pt x="15785" y="4500"/>
                    <a:pt x="18244" y="2619"/>
                  </a:cubicBezTo>
                  <a:lnTo>
                    <a:pt x="18244" y="2619"/>
                  </a:lnTo>
                  <a:cubicBezTo>
                    <a:pt x="16326" y="3861"/>
                    <a:pt x="17580" y="7622"/>
                    <a:pt x="17506" y="10892"/>
                  </a:cubicBezTo>
                  <a:cubicBezTo>
                    <a:pt x="17420" y="14384"/>
                    <a:pt x="16314" y="14703"/>
                    <a:pt x="10130" y="17150"/>
                  </a:cubicBezTo>
                  <a:cubicBezTo>
                    <a:pt x="12036" y="14703"/>
                    <a:pt x="10302" y="10081"/>
                    <a:pt x="11986" y="7377"/>
                  </a:cubicBezTo>
                  <a:lnTo>
                    <a:pt x="11986" y="7377"/>
                  </a:lnTo>
                  <a:cubicBezTo>
                    <a:pt x="9638" y="10364"/>
                    <a:pt x="12331" y="15982"/>
                    <a:pt x="8409" y="17789"/>
                  </a:cubicBezTo>
                  <a:cubicBezTo>
                    <a:pt x="7204" y="18355"/>
                    <a:pt x="4377" y="19129"/>
                    <a:pt x="3430" y="19400"/>
                  </a:cubicBezTo>
                  <a:cubicBezTo>
                    <a:pt x="0" y="20371"/>
                    <a:pt x="455" y="19842"/>
                    <a:pt x="676" y="20727"/>
                  </a:cubicBezTo>
                  <a:cubicBezTo>
                    <a:pt x="7005" y="18980"/>
                    <a:pt x="8613" y="17986"/>
                    <a:pt x="9904" y="17986"/>
                  </a:cubicBezTo>
                  <a:cubicBezTo>
                    <a:pt x="10367" y="17986"/>
                    <a:pt x="10789" y="18113"/>
                    <a:pt x="11372" y="18379"/>
                  </a:cubicBezTo>
                  <a:cubicBezTo>
                    <a:pt x="13651" y="19401"/>
                    <a:pt x="15942" y="22456"/>
                    <a:pt x="19017" y="22456"/>
                  </a:cubicBezTo>
                  <a:cubicBezTo>
                    <a:pt x="19159" y="22456"/>
                    <a:pt x="19303" y="22450"/>
                    <a:pt x="19449" y="22436"/>
                  </a:cubicBezTo>
                  <a:cubicBezTo>
                    <a:pt x="15675" y="22424"/>
                    <a:pt x="13437" y="18023"/>
                    <a:pt x="10290" y="17568"/>
                  </a:cubicBezTo>
                  <a:cubicBezTo>
                    <a:pt x="14935" y="15653"/>
                    <a:pt x="16009" y="14681"/>
                    <a:pt x="17343" y="14681"/>
                  </a:cubicBezTo>
                  <a:cubicBezTo>
                    <a:pt x="17800" y="14681"/>
                    <a:pt x="18287" y="14794"/>
                    <a:pt x="18957" y="15023"/>
                  </a:cubicBezTo>
                  <a:cubicBezTo>
                    <a:pt x="21569" y="15948"/>
                    <a:pt x="24568" y="18798"/>
                    <a:pt x="27058" y="18798"/>
                  </a:cubicBezTo>
                  <a:cubicBezTo>
                    <a:pt x="27579" y="18798"/>
                    <a:pt x="28078" y="18673"/>
                    <a:pt x="28546" y="18379"/>
                  </a:cubicBezTo>
                  <a:lnTo>
                    <a:pt x="28546" y="18379"/>
                  </a:lnTo>
                  <a:cubicBezTo>
                    <a:pt x="28130" y="18613"/>
                    <a:pt x="27692" y="18715"/>
                    <a:pt x="27239" y="18715"/>
                  </a:cubicBezTo>
                  <a:cubicBezTo>
                    <a:pt x="25120" y="18715"/>
                    <a:pt x="22644" y="16500"/>
                    <a:pt x="20285" y="15244"/>
                  </a:cubicBezTo>
                  <a:cubicBezTo>
                    <a:pt x="17568" y="13794"/>
                    <a:pt x="16511" y="14703"/>
                    <a:pt x="17605" y="14126"/>
                  </a:cubicBezTo>
                  <a:cubicBezTo>
                    <a:pt x="24686" y="9872"/>
                    <a:pt x="23948" y="10229"/>
                    <a:pt x="24723" y="10192"/>
                  </a:cubicBezTo>
                  <a:cubicBezTo>
                    <a:pt x="24793" y="10186"/>
                    <a:pt x="24864" y="10184"/>
                    <a:pt x="24936" y="10184"/>
                  </a:cubicBezTo>
                  <a:cubicBezTo>
                    <a:pt x="27175" y="10184"/>
                    <a:pt x="30406" y="12741"/>
                    <a:pt x="32303" y="12741"/>
                  </a:cubicBezTo>
                  <a:cubicBezTo>
                    <a:pt x="32814" y="12741"/>
                    <a:pt x="33228" y="12555"/>
                    <a:pt x="33500" y="12085"/>
                  </a:cubicBezTo>
                  <a:lnTo>
                    <a:pt x="33500" y="12085"/>
                  </a:lnTo>
                  <a:cubicBezTo>
                    <a:pt x="33230" y="12503"/>
                    <a:pt x="32848" y="12670"/>
                    <a:pt x="32384" y="12670"/>
                  </a:cubicBezTo>
                  <a:cubicBezTo>
                    <a:pt x="30514" y="12670"/>
                    <a:pt x="27327" y="9949"/>
                    <a:pt x="24889" y="9949"/>
                  </a:cubicBezTo>
                  <a:cubicBezTo>
                    <a:pt x="24710" y="9949"/>
                    <a:pt x="24536" y="9964"/>
                    <a:pt x="24366" y="9995"/>
                  </a:cubicBezTo>
                  <a:cubicBezTo>
                    <a:pt x="29484" y="6352"/>
                    <a:pt x="30264" y="5171"/>
                    <a:pt x="31209" y="5171"/>
                  </a:cubicBezTo>
                  <a:cubicBezTo>
                    <a:pt x="31705" y="5171"/>
                    <a:pt x="32247" y="5497"/>
                    <a:pt x="33488" y="5963"/>
                  </a:cubicBezTo>
                  <a:cubicBezTo>
                    <a:pt x="33909" y="6119"/>
                    <a:pt x="34276" y="6206"/>
                    <a:pt x="34591" y="6206"/>
                  </a:cubicBezTo>
                  <a:cubicBezTo>
                    <a:pt x="35344" y="6206"/>
                    <a:pt x="35798" y="5707"/>
                    <a:pt x="35971" y="4451"/>
                  </a:cubicBezTo>
                  <a:lnTo>
                    <a:pt x="35971" y="4451"/>
                  </a:lnTo>
                  <a:cubicBezTo>
                    <a:pt x="35705" y="5739"/>
                    <a:pt x="35210" y="6140"/>
                    <a:pt x="34595" y="6140"/>
                  </a:cubicBezTo>
                  <a:cubicBezTo>
                    <a:pt x="33592" y="6140"/>
                    <a:pt x="32269" y="5073"/>
                    <a:pt x="31103" y="5065"/>
                  </a:cubicBezTo>
                  <a:cubicBezTo>
                    <a:pt x="30925" y="5065"/>
                    <a:pt x="30787" y="5109"/>
                    <a:pt x="30745" y="5109"/>
                  </a:cubicBezTo>
                  <a:cubicBezTo>
                    <a:pt x="30613" y="5109"/>
                    <a:pt x="31443" y="4676"/>
                    <a:pt x="35037" y="1082"/>
                  </a:cubicBezTo>
                  <a:lnTo>
                    <a:pt x="35037" y="1082"/>
                  </a:lnTo>
                  <a:cubicBezTo>
                    <a:pt x="31696" y="4319"/>
                    <a:pt x="30828" y="4988"/>
                    <a:pt x="30665" y="4988"/>
                  </a:cubicBezTo>
                  <a:cubicBezTo>
                    <a:pt x="30559" y="4988"/>
                    <a:pt x="30754" y="4703"/>
                    <a:pt x="30759" y="4660"/>
                  </a:cubicBezTo>
                  <a:cubicBezTo>
                    <a:pt x="31017" y="2766"/>
                    <a:pt x="28546" y="345"/>
                    <a:pt x="3174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1"/>
            <p:cNvSpPr/>
            <p:nvPr/>
          </p:nvSpPr>
          <p:spPr>
            <a:xfrm>
              <a:off x="-1061443" y="409244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1"/>
            <p:cNvSpPr/>
            <p:nvPr/>
          </p:nvSpPr>
          <p:spPr>
            <a:xfrm>
              <a:off x="-1056336" y="409244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1"/>
            <p:cNvSpPr/>
            <p:nvPr/>
          </p:nvSpPr>
          <p:spPr>
            <a:xfrm>
              <a:off x="-677153" y="414376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1"/>
            <p:cNvSpPr/>
            <p:nvPr/>
          </p:nvSpPr>
          <p:spPr>
            <a:xfrm>
              <a:off x="-105413" y="4092081"/>
              <a:ext cx="1799971" cy="2144181"/>
            </a:xfrm>
            <a:custGeom>
              <a:rect b="b" l="l" r="r" t="t"/>
              <a:pathLst>
                <a:path extrusionOk="0" h="41568" w="34895">
                  <a:moveTo>
                    <a:pt x="28793" y="0"/>
                  </a:moveTo>
                  <a:cubicBezTo>
                    <a:pt x="24509" y="0"/>
                    <a:pt x="23485" y="4602"/>
                    <a:pt x="21998" y="8760"/>
                  </a:cubicBezTo>
                  <a:cubicBezTo>
                    <a:pt x="20044" y="14354"/>
                    <a:pt x="19196" y="15227"/>
                    <a:pt x="13799" y="17280"/>
                  </a:cubicBezTo>
                  <a:cubicBezTo>
                    <a:pt x="6300" y="20242"/>
                    <a:pt x="9275" y="25578"/>
                    <a:pt x="4726" y="29130"/>
                  </a:cubicBezTo>
                  <a:cubicBezTo>
                    <a:pt x="2993" y="30397"/>
                    <a:pt x="509" y="31442"/>
                    <a:pt x="227" y="33630"/>
                  </a:cubicBezTo>
                  <a:cubicBezTo>
                    <a:pt x="0" y="35349"/>
                    <a:pt x="2437" y="41567"/>
                    <a:pt x="6866" y="41567"/>
                  </a:cubicBezTo>
                  <a:cubicBezTo>
                    <a:pt x="7727" y="41567"/>
                    <a:pt x="8662" y="41333"/>
                    <a:pt x="9668" y="40785"/>
                  </a:cubicBezTo>
                  <a:cubicBezTo>
                    <a:pt x="14389" y="37933"/>
                    <a:pt x="14807" y="33212"/>
                    <a:pt x="18937" y="30409"/>
                  </a:cubicBezTo>
                  <a:cubicBezTo>
                    <a:pt x="22896" y="27803"/>
                    <a:pt x="25637" y="27815"/>
                    <a:pt x="28612" y="22676"/>
                  </a:cubicBezTo>
                  <a:cubicBezTo>
                    <a:pt x="31612" y="17058"/>
                    <a:pt x="29325" y="14317"/>
                    <a:pt x="31280" y="9522"/>
                  </a:cubicBezTo>
                  <a:cubicBezTo>
                    <a:pt x="32829" y="5896"/>
                    <a:pt x="34894" y="1372"/>
                    <a:pt x="30813" y="290"/>
                  </a:cubicBezTo>
                  <a:cubicBezTo>
                    <a:pt x="30067" y="92"/>
                    <a:pt x="29398" y="0"/>
                    <a:pt x="28793" y="0"/>
                  </a:cubicBezTo>
                  <a:close/>
                </a:path>
              </a:pathLst>
            </a:custGeom>
            <a:solidFill>
              <a:srgbClr val="E29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1"/>
            <p:cNvSpPr/>
            <p:nvPr/>
          </p:nvSpPr>
          <p:spPr>
            <a:xfrm>
              <a:off x="-318242" y="4224132"/>
              <a:ext cx="1868834" cy="1942597"/>
            </a:xfrm>
            <a:custGeom>
              <a:rect b="b" l="l" r="r" t="t"/>
              <a:pathLst>
                <a:path extrusionOk="0" h="37660" w="36230">
                  <a:moveTo>
                    <a:pt x="33721" y="1"/>
                  </a:moveTo>
                  <a:cubicBezTo>
                    <a:pt x="33714" y="1"/>
                    <a:pt x="31362" y="6307"/>
                    <a:pt x="29210" y="10331"/>
                  </a:cubicBezTo>
                  <a:cubicBezTo>
                    <a:pt x="29054" y="5591"/>
                    <a:pt x="28993" y="2943"/>
                    <a:pt x="28966" y="2943"/>
                  </a:cubicBezTo>
                  <a:cubicBezTo>
                    <a:pt x="28940" y="2943"/>
                    <a:pt x="28945" y="5400"/>
                    <a:pt x="28927" y="10810"/>
                  </a:cubicBezTo>
                  <a:cubicBezTo>
                    <a:pt x="28519" y="11557"/>
                    <a:pt x="24799" y="17787"/>
                    <a:pt x="24275" y="17787"/>
                  </a:cubicBezTo>
                  <a:cubicBezTo>
                    <a:pt x="24247" y="17787"/>
                    <a:pt x="24228" y="17769"/>
                    <a:pt x="24219" y="17731"/>
                  </a:cubicBezTo>
                  <a:cubicBezTo>
                    <a:pt x="23787" y="15956"/>
                    <a:pt x="23771" y="13068"/>
                    <a:pt x="23738" y="13068"/>
                  </a:cubicBezTo>
                  <a:cubicBezTo>
                    <a:pt x="23729" y="13068"/>
                    <a:pt x="23720" y="13253"/>
                    <a:pt x="23703" y="13687"/>
                  </a:cubicBezTo>
                  <a:cubicBezTo>
                    <a:pt x="23555" y="19477"/>
                    <a:pt x="24465" y="18113"/>
                    <a:pt x="21674" y="21309"/>
                  </a:cubicBezTo>
                  <a:cubicBezTo>
                    <a:pt x="20494" y="22575"/>
                    <a:pt x="19326" y="23915"/>
                    <a:pt x="16548" y="26484"/>
                  </a:cubicBezTo>
                  <a:cubicBezTo>
                    <a:pt x="16585" y="23841"/>
                    <a:pt x="16708" y="21297"/>
                    <a:pt x="17310" y="18481"/>
                  </a:cubicBezTo>
                  <a:cubicBezTo>
                    <a:pt x="17768" y="16430"/>
                    <a:pt x="17923" y="15613"/>
                    <a:pt x="17892" y="15613"/>
                  </a:cubicBezTo>
                  <a:cubicBezTo>
                    <a:pt x="17810" y="15613"/>
                    <a:pt x="16427" y="21355"/>
                    <a:pt x="15945" y="25095"/>
                  </a:cubicBezTo>
                  <a:cubicBezTo>
                    <a:pt x="15601" y="27775"/>
                    <a:pt x="16634" y="26558"/>
                    <a:pt x="12307" y="30074"/>
                  </a:cubicBezTo>
                  <a:cubicBezTo>
                    <a:pt x="12270" y="30099"/>
                    <a:pt x="9688" y="32041"/>
                    <a:pt x="8287" y="32877"/>
                  </a:cubicBezTo>
                  <a:cubicBezTo>
                    <a:pt x="8062" y="33014"/>
                    <a:pt x="7892" y="33146"/>
                    <a:pt x="7798" y="33146"/>
                  </a:cubicBezTo>
                  <a:cubicBezTo>
                    <a:pt x="7572" y="33146"/>
                    <a:pt x="7780" y="32392"/>
                    <a:pt x="8717" y="29164"/>
                  </a:cubicBezTo>
                  <a:cubicBezTo>
                    <a:pt x="8811" y="28851"/>
                    <a:pt x="8838" y="28719"/>
                    <a:pt x="8817" y="28719"/>
                  </a:cubicBezTo>
                  <a:cubicBezTo>
                    <a:pt x="8708" y="28719"/>
                    <a:pt x="7258" y="32404"/>
                    <a:pt x="7217" y="32570"/>
                  </a:cubicBezTo>
                  <a:cubicBezTo>
                    <a:pt x="6897" y="33725"/>
                    <a:pt x="7119" y="33664"/>
                    <a:pt x="5398" y="34647"/>
                  </a:cubicBezTo>
                  <a:cubicBezTo>
                    <a:pt x="1" y="37610"/>
                    <a:pt x="640" y="36565"/>
                    <a:pt x="1144" y="37659"/>
                  </a:cubicBezTo>
                  <a:cubicBezTo>
                    <a:pt x="8711" y="33749"/>
                    <a:pt x="8341" y="33268"/>
                    <a:pt x="8985" y="33268"/>
                  </a:cubicBezTo>
                  <a:cubicBezTo>
                    <a:pt x="9196" y="33268"/>
                    <a:pt x="9514" y="33319"/>
                    <a:pt x="10251" y="33319"/>
                  </a:cubicBezTo>
                  <a:cubicBezTo>
                    <a:pt x="10649" y="33319"/>
                    <a:pt x="11171" y="33304"/>
                    <a:pt x="11864" y="33258"/>
                  </a:cubicBezTo>
                  <a:cubicBezTo>
                    <a:pt x="12122" y="33246"/>
                    <a:pt x="14433" y="32963"/>
                    <a:pt x="14679" y="32840"/>
                  </a:cubicBezTo>
                  <a:cubicBezTo>
                    <a:pt x="14699" y="32830"/>
                    <a:pt x="14687" y="32825"/>
                    <a:pt x="14648" y="32825"/>
                  </a:cubicBezTo>
                  <a:cubicBezTo>
                    <a:pt x="14479" y="32825"/>
                    <a:pt x="13786" y="32906"/>
                    <a:pt x="12860" y="32906"/>
                  </a:cubicBezTo>
                  <a:cubicBezTo>
                    <a:pt x="11989" y="32906"/>
                    <a:pt x="10912" y="32835"/>
                    <a:pt x="9872" y="32557"/>
                  </a:cubicBezTo>
                  <a:cubicBezTo>
                    <a:pt x="18288" y="26312"/>
                    <a:pt x="17479" y="25777"/>
                    <a:pt x="18035" y="25777"/>
                  </a:cubicBezTo>
                  <a:cubicBezTo>
                    <a:pt x="18150" y="25777"/>
                    <a:pt x="18323" y="25800"/>
                    <a:pt x="18648" y="25800"/>
                  </a:cubicBezTo>
                  <a:cubicBezTo>
                    <a:pt x="18719" y="25800"/>
                    <a:pt x="18797" y="25799"/>
                    <a:pt x="18884" y="25796"/>
                  </a:cubicBezTo>
                  <a:cubicBezTo>
                    <a:pt x="22731" y="25698"/>
                    <a:pt x="27120" y="23841"/>
                    <a:pt x="29948" y="21628"/>
                  </a:cubicBezTo>
                  <a:lnTo>
                    <a:pt x="29948" y="21628"/>
                  </a:lnTo>
                  <a:cubicBezTo>
                    <a:pt x="26119" y="24277"/>
                    <a:pt x="22440" y="25073"/>
                    <a:pt x="18968" y="25073"/>
                  </a:cubicBezTo>
                  <a:cubicBezTo>
                    <a:pt x="18862" y="25073"/>
                    <a:pt x="18756" y="25072"/>
                    <a:pt x="18650" y="25071"/>
                  </a:cubicBezTo>
                  <a:cubicBezTo>
                    <a:pt x="21379" y="22366"/>
                    <a:pt x="24305" y="18322"/>
                    <a:pt x="24760" y="17781"/>
                  </a:cubicBezTo>
                  <a:cubicBezTo>
                    <a:pt x="26051" y="16182"/>
                    <a:pt x="25928" y="17879"/>
                    <a:pt x="30624" y="14867"/>
                  </a:cubicBezTo>
                  <a:lnTo>
                    <a:pt x="30624" y="14867"/>
                  </a:lnTo>
                  <a:cubicBezTo>
                    <a:pt x="29673" y="15343"/>
                    <a:pt x="26948" y="16466"/>
                    <a:pt x="26105" y="16466"/>
                  </a:cubicBezTo>
                  <a:cubicBezTo>
                    <a:pt x="25859" y="16466"/>
                    <a:pt x="25773" y="16370"/>
                    <a:pt x="25940" y="16133"/>
                  </a:cubicBezTo>
                  <a:cubicBezTo>
                    <a:pt x="26604" y="15248"/>
                    <a:pt x="28706" y="11818"/>
                    <a:pt x="30194" y="8733"/>
                  </a:cubicBezTo>
                  <a:cubicBezTo>
                    <a:pt x="32468" y="7245"/>
                    <a:pt x="34865" y="5155"/>
                    <a:pt x="36230" y="2979"/>
                  </a:cubicBezTo>
                  <a:lnTo>
                    <a:pt x="36230" y="2979"/>
                  </a:lnTo>
                  <a:cubicBezTo>
                    <a:pt x="35086" y="4651"/>
                    <a:pt x="33648" y="5917"/>
                    <a:pt x="31976" y="7184"/>
                  </a:cubicBezTo>
                  <a:cubicBezTo>
                    <a:pt x="31109" y="7838"/>
                    <a:pt x="30672" y="8204"/>
                    <a:pt x="30546" y="8204"/>
                  </a:cubicBezTo>
                  <a:cubicBezTo>
                    <a:pt x="30286" y="8204"/>
                    <a:pt x="31352" y="6645"/>
                    <a:pt x="32702" y="2844"/>
                  </a:cubicBezTo>
                  <a:cubicBezTo>
                    <a:pt x="33423" y="816"/>
                    <a:pt x="33724" y="1"/>
                    <a:pt x="337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1"/>
            <p:cNvSpPr/>
            <p:nvPr/>
          </p:nvSpPr>
          <p:spPr>
            <a:xfrm>
              <a:off x="1064530" y="3290179"/>
              <a:ext cx="302789" cy="292731"/>
            </a:xfrm>
            <a:custGeom>
              <a:rect b="b" l="l" r="r" t="t"/>
              <a:pathLst>
                <a:path extrusionOk="0" h="5675" w="5870">
                  <a:moveTo>
                    <a:pt x="2960" y="0"/>
                  </a:moveTo>
                  <a:cubicBezTo>
                    <a:pt x="1709" y="0"/>
                    <a:pt x="416" y="970"/>
                    <a:pt x="498" y="3321"/>
                  </a:cubicBezTo>
                  <a:cubicBezTo>
                    <a:pt x="547" y="4451"/>
                    <a:pt x="403" y="5080"/>
                    <a:pt x="262" y="5398"/>
                  </a:cubicBezTo>
                  <a:lnTo>
                    <a:pt x="262" y="5398"/>
                  </a:lnTo>
                  <a:cubicBezTo>
                    <a:pt x="550" y="5204"/>
                    <a:pt x="1149" y="4970"/>
                    <a:pt x="2280" y="4907"/>
                  </a:cubicBezTo>
                  <a:cubicBezTo>
                    <a:pt x="5735" y="4747"/>
                    <a:pt x="5870" y="1957"/>
                    <a:pt x="4628" y="678"/>
                  </a:cubicBezTo>
                  <a:cubicBezTo>
                    <a:pt x="4202" y="243"/>
                    <a:pt x="3586" y="0"/>
                    <a:pt x="2960" y="0"/>
                  </a:cubicBezTo>
                  <a:close/>
                  <a:moveTo>
                    <a:pt x="262" y="5398"/>
                  </a:moveTo>
                  <a:cubicBezTo>
                    <a:pt x="37" y="5548"/>
                    <a:pt x="1" y="5674"/>
                    <a:pt x="48" y="5674"/>
                  </a:cubicBezTo>
                  <a:cubicBezTo>
                    <a:pt x="85" y="5674"/>
                    <a:pt x="173" y="5598"/>
                    <a:pt x="262" y="5398"/>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1"/>
            <p:cNvSpPr/>
            <p:nvPr/>
          </p:nvSpPr>
          <p:spPr>
            <a:xfrm>
              <a:off x="171946" y="3402113"/>
              <a:ext cx="1090557" cy="2042306"/>
            </a:xfrm>
            <a:custGeom>
              <a:rect b="b" l="l" r="r" t="t"/>
              <a:pathLst>
                <a:path extrusionOk="0" h="39593" w="21142">
                  <a:moveTo>
                    <a:pt x="20522" y="0"/>
                  </a:moveTo>
                  <a:cubicBezTo>
                    <a:pt x="20508" y="0"/>
                    <a:pt x="20487" y="7"/>
                    <a:pt x="20457" y="20"/>
                  </a:cubicBezTo>
                  <a:cubicBezTo>
                    <a:pt x="19842" y="291"/>
                    <a:pt x="4512" y="15608"/>
                    <a:pt x="1" y="39445"/>
                  </a:cubicBezTo>
                  <a:lnTo>
                    <a:pt x="775" y="39593"/>
                  </a:lnTo>
                  <a:cubicBezTo>
                    <a:pt x="5190" y="13705"/>
                    <a:pt x="21141" y="0"/>
                    <a:pt x="20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1"/>
            <p:cNvSpPr/>
            <p:nvPr/>
          </p:nvSpPr>
          <p:spPr>
            <a:xfrm>
              <a:off x="576301" y="4123082"/>
              <a:ext cx="664331" cy="305317"/>
            </a:xfrm>
            <a:custGeom>
              <a:rect b="b" l="l" r="r" t="t"/>
              <a:pathLst>
                <a:path extrusionOk="0" h="5919" w="12879">
                  <a:moveTo>
                    <a:pt x="8051" y="0"/>
                  </a:moveTo>
                  <a:cubicBezTo>
                    <a:pt x="6827" y="0"/>
                    <a:pt x="5487" y="359"/>
                    <a:pt x="4209" y="1299"/>
                  </a:cubicBezTo>
                  <a:cubicBezTo>
                    <a:pt x="2918" y="2246"/>
                    <a:pt x="2033" y="3684"/>
                    <a:pt x="1628" y="4176"/>
                  </a:cubicBezTo>
                  <a:cubicBezTo>
                    <a:pt x="1201" y="4742"/>
                    <a:pt x="864" y="5143"/>
                    <a:pt x="612" y="5417"/>
                  </a:cubicBezTo>
                  <a:lnTo>
                    <a:pt x="612" y="5417"/>
                  </a:lnTo>
                  <a:cubicBezTo>
                    <a:pt x="949" y="5199"/>
                    <a:pt x="1434" y="4957"/>
                    <a:pt x="2058" y="4791"/>
                  </a:cubicBezTo>
                  <a:cubicBezTo>
                    <a:pt x="3115" y="4520"/>
                    <a:pt x="11856" y="5086"/>
                    <a:pt x="12532" y="2861"/>
                  </a:cubicBezTo>
                  <a:cubicBezTo>
                    <a:pt x="12879" y="1744"/>
                    <a:pt x="10748" y="0"/>
                    <a:pt x="8051" y="0"/>
                  </a:cubicBezTo>
                  <a:close/>
                  <a:moveTo>
                    <a:pt x="612" y="5417"/>
                  </a:moveTo>
                  <a:cubicBezTo>
                    <a:pt x="192" y="5687"/>
                    <a:pt x="0" y="5919"/>
                    <a:pt x="52" y="5919"/>
                  </a:cubicBezTo>
                  <a:cubicBezTo>
                    <a:pt x="91" y="5919"/>
                    <a:pt x="276" y="5781"/>
                    <a:pt x="612" y="5417"/>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1"/>
            <p:cNvSpPr/>
            <p:nvPr/>
          </p:nvSpPr>
          <p:spPr>
            <a:xfrm>
              <a:off x="374201" y="4238472"/>
              <a:ext cx="698272" cy="407605"/>
            </a:xfrm>
            <a:custGeom>
              <a:rect b="b" l="l" r="r" t="t"/>
              <a:pathLst>
                <a:path extrusionOk="0" h="7902" w="13537">
                  <a:moveTo>
                    <a:pt x="12820" y="0"/>
                  </a:moveTo>
                  <a:cubicBezTo>
                    <a:pt x="5071" y="0"/>
                    <a:pt x="0" y="7412"/>
                    <a:pt x="1169" y="7901"/>
                  </a:cubicBezTo>
                  <a:cubicBezTo>
                    <a:pt x="2872" y="3572"/>
                    <a:pt x="7922" y="15"/>
                    <a:pt x="13144" y="15"/>
                  </a:cubicBezTo>
                  <a:cubicBezTo>
                    <a:pt x="13275" y="15"/>
                    <a:pt x="13406" y="17"/>
                    <a:pt x="13536" y="21"/>
                  </a:cubicBezTo>
                  <a:cubicBezTo>
                    <a:pt x="13295" y="7"/>
                    <a:pt x="13057" y="0"/>
                    <a:pt x="12820"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1"/>
            <p:cNvSpPr/>
            <p:nvPr/>
          </p:nvSpPr>
          <p:spPr>
            <a:xfrm>
              <a:off x="223219" y="3713981"/>
              <a:ext cx="378100" cy="713334"/>
            </a:xfrm>
            <a:custGeom>
              <a:rect b="b" l="l" r="r" t="t"/>
              <a:pathLst>
                <a:path extrusionOk="0" h="13829" w="7330">
                  <a:moveTo>
                    <a:pt x="2415" y="1"/>
                  </a:moveTo>
                  <a:cubicBezTo>
                    <a:pt x="975" y="1"/>
                    <a:pt x="0" y="1804"/>
                    <a:pt x="1355" y="5702"/>
                  </a:cubicBezTo>
                  <a:cubicBezTo>
                    <a:pt x="2719" y="9759"/>
                    <a:pt x="4932" y="10534"/>
                    <a:pt x="4662" y="13828"/>
                  </a:cubicBezTo>
                  <a:cubicBezTo>
                    <a:pt x="5006" y="9833"/>
                    <a:pt x="7329" y="8161"/>
                    <a:pt x="5977" y="3821"/>
                  </a:cubicBezTo>
                  <a:cubicBezTo>
                    <a:pt x="5238" y="1336"/>
                    <a:pt x="3654" y="1"/>
                    <a:pt x="241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1"/>
            <p:cNvSpPr/>
            <p:nvPr/>
          </p:nvSpPr>
          <p:spPr>
            <a:xfrm>
              <a:off x="377399" y="3867955"/>
              <a:ext cx="158565" cy="817015"/>
            </a:xfrm>
            <a:custGeom>
              <a:rect b="b" l="l" r="r" t="t"/>
              <a:pathLst>
                <a:path extrusionOk="0" h="15839" w="3074">
                  <a:moveTo>
                    <a:pt x="1" y="0"/>
                  </a:moveTo>
                  <a:cubicBezTo>
                    <a:pt x="1882" y="4242"/>
                    <a:pt x="2275" y="11286"/>
                    <a:pt x="382" y="15822"/>
                  </a:cubicBezTo>
                  <a:cubicBezTo>
                    <a:pt x="409" y="15833"/>
                    <a:pt x="436" y="15838"/>
                    <a:pt x="464" y="15838"/>
                  </a:cubicBezTo>
                  <a:cubicBezTo>
                    <a:pt x="1611" y="15838"/>
                    <a:pt x="3074" y="6519"/>
                    <a:pt x="1"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1"/>
            <p:cNvSpPr/>
            <p:nvPr/>
          </p:nvSpPr>
          <p:spPr>
            <a:xfrm>
              <a:off x="543547" y="3483459"/>
              <a:ext cx="371136" cy="661030"/>
            </a:xfrm>
            <a:custGeom>
              <a:rect b="b" l="l" r="r" t="t"/>
              <a:pathLst>
                <a:path extrusionOk="0" h="12815" w="7195">
                  <a:moveTo>
                    <a:pt x="2522" y="0"/>
                  </a:moveTo>
                  <a:cubicBezTo>
                    <a:pt x="2312" y="0"/>
                    <a:pt x="2112" y="53"/>
                    <a:pt x="1931" y="164"/>
                  </a:cubicBezTo>
                  <a:cubicBezTo>
                    <a:pt x="578" y="1025"/>
                    <a:pt x="1" y="4467"/>
                    <a:pt x="665" y="7061"/>
                  </a:cubicBezTo>
                  <a:cubicBezTo>
                    <a:pt x="1181" y="9102"/>
                    <a:pt x="2324" y="10479"/>
                    <a:pt x="1673" y="12814"/>
                  </a:cubicBezTo>
                  <a:cubicBezTo>
                    <a:pt x="1980" y="11745"/>
                    <a:pt x="2472" y="10749"/>
                    <a:pt x="3148" y="9876"/>
                  </a:cubicBezTo>
                  <a:cubicBezTo>
                    <a:pt x="7194" y="4488"/>
                    <a:pt x="4452" y="0"/>
                    <a:pt x="252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1"/>
            <p:cNvSpPr/>
            <p:nvPr/>
          </p:nvSpPr>
          <p:spPr>
            <a:xfrm>
              <a:off x="538491" y="3631398"/>
              <a:ext cx="182293" cy="737939"/>
            </a:xfrm>
            <a:custGeom>
              <a:rect b="b" l="l" r="r" t="t"/>
              <a:pathLst>
                <a:path extrusionOk="0" h="14306" w="3534">
                  <a:moveTo>
                    <a:pt x="2791" y="1"/>
                  </a:moveTo>
                  <a:lnTo>
                    <a:pt x="2791" y="1"/>
                  </a:lnTo>
                  <a:cubicBezTo>
                    <a:pt x="3197" y="3418"/>
                    <a:pt x="2250" y="9725"/>
                    <a:pt x="0" y="14286"/>
                  </a:cubicBezTo>
                  <a:cubicBezTo>
                    <a:pt x="28" y="14299"/>
                    <a:pt x="56" y="14306"/>
                    <a:pt x="86" y="14306"/>
                  </a:cubicBezTo>
                  <a:cubicBezTo>
                    <a:pt x="1186" y="14306"/>
                    <a:pt x="3533" y="5101"/>
                    <a:pt x="279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1"/>
            <p:cNvSpPr/>
            <p:nvPr/>
          </p:nvSpPr>
          <p:spPr>
            <a:xfrm>
              <a:off x="851288" y="3680865"/>
              <a:ext cx="706113" cy="261781"/>
            </a:xfrm>
            <a:custGeom>
              <a:rect b="b" l="l" r="r" t="t"/>
              <a:pathLst>
                <a:path extrusionOk="0" h="5075" w="13689">
                  <a:moveTo>
                    <a:pt x="7391" y="0"/>
                  </a:moveTo>
                  <a:cubicBezTo>
                    <a:pt x="5914" y="0"/>
                    <a:pt x="4225" y="621"/>
                    <a:pt x="2751" y="2312"/>
                  </a:cubicBezTo>
                  <a:cubicBezTo>
                    <a:pt x="1560" y="3713"/>
                    <a:pt x="780" y="4460"/>
                    <a:pt x="366" y="4811"/>
                  </a:cubicBezTo>
                  <a:lnTo>
                    <a:pt x="366" y="4811"/>
                  </a:lnTo>
                  <a:cubicBezTo>
                    <a:pt x="884" y="4520"/>
                    <a:pt x="1541" y="4429"/>
                    <a:pt x="2272" y="4429"/>
                  </a:cubicBezTo>
                  <a:cubicBezTo>
                    <a:pt x="3512" y="4429"/>
                    <a:pt x="4967" y="4692"/>
                    <a:pt x="6322" y="4692"/>
                  </a:cubicBezTo>
                  <a:cubicBezTo>
                    <a:pt x="6528" y="4692"/>
                    <a:pt x="6731" y="4686"/>
                    <a:pt x="6931" y="4672"/>
                  </a:cubicBezTo>
                  <a:cubicBezTo>
                    <a:pt x="13689" y="4281"/>
                    <a:pt x="11270" y="0"/>
                    <a:pt x="7391" y="0"/>
                  </a:cubicBezTo>
                  <a:close/>
                  <a:moveTo>
                    <a:pt x="366" y="4811"/>
                  </a:moveTo>
                  <a:lnTo>
                    <a:pt x="366" y="4811"/>
                  </a:lnTo>
                  <a:cubicBezTo>
                    <a:pt x="248" y="4877"/>
                    <a:pt x="137" y="4953"/>
                    <a:pt x="34" y="5041"/>
                  </a:cubicBezTo>
                  <a:cubicBezTo>
                    <a:pt x="10" y="5062"/>
                    <a:pt x="1" y="5074"/>
                    <a:pt x="8" y="5074"/>
                  </a:cubicBezTo>
                  <a:cubicBezTo>
                    <a:pt x="26" y="5074"/>
                    <a:pt x="143" y="5000"/>
                    <a:pt x="366" y="481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1"/>
            <p:cNvSpPr/>
            <p:nvPr/>
          </p:nvSpPr>
          <p:spPr>
            <a:xfrm>
              <a:off x="648207" y="3796307"/>
              <a:ext cx="648753" cy="318367"/>
            </a:xfrm>
            <a:custGeom>
              <a:rect b="b" l="l" r="r" t="t"/>
              <a:pathLst>
                <a:path extrusionOk="0" h="6172" w="12577">
                  <a:moveTo>
                    <a:pt x="12576" y="0"/>
                  </a:moveTo>
                  <a:lnTo>
                    <a:pt x="12576" y="0"/>
                  </a:lnTo>
                  <a:cubicBezTo>
                    <a:pt x="4979" y="234"/>
                    <a:pt x="0" y="5569"/>
                    <a:pt x="1008" y="6171"/>
                  </a:cubicBezTo>
                  <a:cubicBezTo>
                    <a:pt x="3246" y="2373"/>
                    <a:pt x="8249" y="258"/>
                    <a:pt x="1257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1"/>
            <p:cNvSpPr/>
            <p:nvPr/>
          </p:nvSpPr>
          <p:spPr>
            <a:xfrm>
              <a:off x="906945" y="3434043"/>
              <a:ext cx="129988" cy="250691"/>
            </a:xfrm>
            <a:custGeom>
              <a:rect b="b" l="l" r="r" t="t"/>
              <a:pathLst>
                <a:path extrusionOk="0" h="4860" w="2520">
                  <a:moveTo>
                    <a:pt x="1346" y="1"/>
                  </a:moveTo>
                  <a:cubicBezTo>
                    <a:pt x="744" y="1"/>
                    <a:pt x="117" y="572"/>
                    <a:pt x="74" y="1688"/>
                  </a:cubicBezTo>
                  <a:cubicBezTo>
                    <a:pt x="0" y="3191"/>
                    <a:pt x="1165" y="3601"/>
                    <a:pt x="902" y="4836"/>
                  </a:cubicBezTo>
                  <a:lnTo>
                    <a:pt x="902" y="4836"/>
                  </a:lnTo>
                  <a:cubicBezTo>
                    <a:pt x="1206" y="3482"/>
                    <a:pt x="2397" y="3436"/>
                    <a:pt x="2471" y="1725"/>
                  </a:cubicBezTo>
                  <a:cubicBezTo>
                    <a:pt x="2520" y="566"/>
                    <a:pt x="1945" y="1"/>
                    <a:pt x="1346" y="1"/>
                  </a:cubicBezTo>
                  <a:close/>
                  <a:moveTo>
                    <a:pt x="902" y="4836"/>
                  </a:moveTo>
                  <a:cubicBezTo>
                    <a:pt x="901" y="4844"/>
                    <a:pt x="899" y="4852"/>
                    <a:pt x="897" y="4860"/>
                  </a:cubicBezTo>
                  <a:cubicBezTo>
                    <a:pt x="899" y="4852"/>
                    <a:pt x="901" y="4844"/>
                    <a:pt x="902" y="483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1"/>
            <p:cNvSpPr/>
            <p:nvPr/>
          </p:nvSpPr>
          <p:spPr>
            <a:xfrm>
              <a:off x="914528" y="3488101"/>
              <a:ext cx="59629" cy="281331"/>
            </a:xfrm>
            <a:custGeom>
              <a:rect b="b" l="l" r="r" t="t"/>
              <a:pathLst>
                <a:path extrusionOk="0" h="5454" w="1156">
                  <a:moveTo>
                    <a:pt x="1156" y="1"/>
                  </a:moveTo>
                  <a:cubicBezTo>
                    <a:pt x="1094" y="1439"/>
                    <a:pt x="873" y="4291"/>
                    <a:pt x="0" y="5422"/>
                  </a:cubicBezTo>
                  <a:cubicBezTo>
                    <a:pt x="31" y="5443"/>
                    <a:pt x="61" y="5453"/>
                    <a:pt x="93" y="5453"/>
                  </a:cubicBezTo>
                  <a:cubicBezTo>
                    <a:pt x="557" y="5453"/>
                    <a:pt x="1110" y="3191"/>
                    <a:pt x="1156"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1"/>
            <p:cNvSpPr/>
            <p:nvPr/>
          </p:nvSpPr>
          <p:spPr>
            <a:xfrm>
              <a:off x="-459011" y="4101314"/>
              <a:ext cx="649424" cy="669025"/>
            </a:xfrm>
            <a:custGeom>
              <a:rect b="b" l="l" r="r" t="t"/>
              <a:pathLst>
                <a:path extrusionOk="0" h="12970" w="12590">
                  <a:moveTo>
                    <a:pt x="6398" y="1"/>
                  </a:moveTo>
                  <a:cubicBezTo>
                    <a:pt x="5483" y="1"/>
                    <a:pt x="4574" y="229"/>
                    <a:pt x="3812" y="652"/>
                  </a:cubicBezTo>
                  <a:cubicBezTo>
                    <a:pt x="1869" y="1734"/>
                    <a:pt x="1" y="4635"/>
                    <a:pt x="996" y="6922"/>
                  </a:cubicBezTo>
                  <a:cubicBezTo>
                    <a:pt x="2472" y="10364"/>
                    <a:pt x="7733" y="9528"/>
                    <a:pt x="8557" y="12970"/>
                  </a:cubicBezTo>
                  <a:cubicBezTo>
                    <a:pt x="7746" y="9577"/>
                    <a:pt x="12589" y="7081"/>
                    <a:pt x="10721" y="2705"/>
                  </a:cubicBezTo>
                  <a:cubicBezTo>
                    <a:pt x="9907" y="827"/>
                    <a:pt x="8141" y="1"/>
                    <a:pt x="6398" y="1"/>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1"/>
            <p:cNvSpPr/>
            <p:nvPr/>
          </p:nvSpPr>
          <p:spPr>
            <a:xfrm>
              <a:off x="-193928" y="4268080"/>
              <a:ext cx="242902" cy="756561"/>
            </a:xfrm>
            <a:custGeom>
              <a:rect b="b" l="l" r="r" t="t"/>
              <a:pathLst>
                <a:path extrusionOk="0" h="14667" w="4709">
                  <a:moveTo>
                    <a:pt x="0" y="1"/>
                  </a:moveTo>
                  <a:cubicBezTo>
                    <a:pt x="2066" y="4647"/>
                    <a:pt x="3356" y="9602"/>
                    <a:pt x="3836" y="14667"/>
                  </a:cubicBezTo>
                  <a:lnTo>
                    <a:pt x="4709" y="14556"/>
                  </a:lnTo>
                  <a:cubicBezTo>
                    <a:pt x="3934" y="9479"/>
                    <a:pt x="2336" y="4561"/>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31"/>
            <p:cNvGrpSpPr/>
            <p:nvPr/>
          </p:nvGrpSpPr>
          <p:grpSpPr>
            <a:xfrm>
              <a:off x="1028982" y="4105447"/>
              <a:ext cx="1739559" cy="2035653"/>
              <a:chOff x="1486184" y="4241847"/>
              <a:chExt cx="1427506" cy="1670485"/>
            </a:xfrm>
          </p:grpSpPr>
          <p:sp>
            <p:nvSpPr>
              <p:cNvPr id="1842" name="Google Shape;1842;p31"/>
              <p:cNvSpPr/>
              <p:nvPr/>
            </p:nvSpPr>
            <p:spPr>
              <a:xfrm rot="-3591666">
                <a:off x="2116819" y="430536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1"/>
              <p:cNvSpPr/>
              <p:nvPr/>
            </p:nvSpPr>
            <p:spPr>
              <a:xfrm rot="-3591666">
                <a:off x="1192987" y="495667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1"/>
              <p:cNvSpPr/>
              <p:nvPr/>
            </p:nvSpPr>
            <p:spPr>
              <a:xfrm rot="-3591666">
                <a:off x="2053792" y="488591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1"/>
              <p:cNvSpPr/>
              <p:nvPr/>
            </p:nvSpPr>
            <p:spPr>
              <a:xfrm rot="-3591666">
                <a:off x="1904221" y="501764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1"/>
              <p:cNvSpPr/>
              <p:nvPr/>
            </p:nvSpPr>
            <p:spPr>
              <a:xfrm rot="-3591666">
                <a:off x="1741916" y="474890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1"/>
              <p:cNvSpPr/>
              <p:nvPr/>
            </p:nvSpPr>
            <p:spPr>
              <a:xfrm rot="-3591666">
                <a:off x="1694209" y="492142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1"/>
              <p:cNvSpPr/>
              <p:nvPr/>
            </p:nvSpPr>
            <p:spPr>
              <a:xfrm rot="-3591666">
                <a:off x="1856461" y="458509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1"/>
              <p:cNvSpPr/>
              <p:nvPr/>
            </p:nvSpPr>
            <p:spPr>
              <a:xfrm rot="-3591666">
                <a:off x="1824587" y="475564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1"/>
              <p:cNvSpPr/>
              <p:nvPr/>
            </p:nvSpPr>
            <p:spPr>
              <a:xfrm rot="-3591666">
                <a:off x="2139062" y="454781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1"/>
              <p:cNvSpPr/>
              <p:nvPr/>
            </p:nvSpPr>
            <p:spPr>
              <a:xfrm rot="-3591666">
                <a:off x="2026120" y="469753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1"/>
              <p:cNvSpPr/>
              <p:nvPr/>
            </p:nvSpPr>
            <p:spPr>
              <a:xfrm rot="-3591666">
                <a:off x="2100858" y="445569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1"/>
              <p:cNvSpPr/>
              <p:nvPr/>
            </p:nvSpPr>
            <p:spPr>
              <a:xfrm rot="-3591666">
                <a:off x="2103012" y="451778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1"/>
              <p:cNvSpPr/>
              <p:nvPr/>
            </p:nvSpPr>
            <p:spPr>
              <a:xfrm rot="-3591666">
                <a:off x="2105793" y="505776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1"/>
              <p:cNvSpPr/>
              <p:nvPr/>
            </p:nvSpPr>
            <p:spPr>
              <a:xfrm rot="-3591666">
                <a:off x="1894997" y="533196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 name="Google Shape;1856;p31"/>
            <p:cNvSpPr/>
            <p:nvPr/>
          </p:nvSpPr>
          <p:spPr>
            <a:xfrm>
              <a:off x="-919333" y="2687747"/>
              <a:ext cx="672791" cy="546259"/>
            </a:xfrm>
            <a:custGeom>
              <a:rect b="b" l="l" r="r" t="t"/>
              <a:pathLst>
                <a:path extrusionOk="0" h="10590" w="13043">
                  <a:moveTo>
                    <a:pt x="5601" y="0"/>
                  </a:moveTo>
                  <a:cubicBezTo>
                    <a:pt x="5570" y="0"/>
                    <a:pt x="5539" y="1"/>
                    <a:pt x="5507" y="2"/>
                  </a:cubicBezTo>
                  <a:cubicBezTo>
                    <a:pt x="1307" y="148"/>
                    <a:pt x="0" y="10590"/>
                    <a:pt x="5849" y="10590"/>
                  </a:cubicBezTo>
                  <a:cubicBezTo>
                    <a:pt x="5907" y="10590"/>
                    <a:pt x="5965" y="10589"/>
                    <a:pt x="6023" y="10587"/>
                  </a:cubicBezTo>
                  <a:cubicBezTo>
                    <a:pt x="10302" y="10427"/>
                    <a:pt x="10154" y="5018"/>
                    <a:pt x="13043" y="4477"/>
                  </a:cubicBezTo>
                  <a:lnTo>
                    <a:pt x="13043" y="4477"/>
                  </a:lnTo>
                  <a:cubicBezTo>
                    <a:pt x="12886" y="4506"/>
                    <a:pt x="12732" y="4520"/>
                    <a:pt x="12582" y="4520"/>
                  </a:cubicBezTo>
                  <a:cubicBezTo>
                    <a:pt x="9885" y="4520"/>
                    <a:pt x="8362" y="0"/>
                    <a:pt x="5601"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1"/>
            <p:cNvSpPr/>
            <p:nvPr/>
          </p:nvSpPr>
          <p:spPr>
            <a:xfrm>
              <a:off x="-698044" y="2840638"/>
              <a:ext cx="669025" cy="122973"/>
            </a:xfrm>
            <a:custGeom>
              <a:rect b="b" l="l" r="r" t="t"/>
              <a:pathLst>
                <a:path extrusionOk="0" h="2384" w="12970">
                  <a:moveTo>
                    <a:pt x="12785" y="1"/>
                  </a:moveTo>
                  <a:cubicBezTo>
                    <a:pt x="8347" y="1304"/>
                    <a:pt x="4340" y="2201"/>
                    <a:pt x="0" y="2361"/>
                  </a:cubicBezTo>
                  <a:cubicBezTo>
                    <a:pt x="482" y="2376"/>
                    <a:pt x="963" y="2384"/>
                    <a:pt x="1445" y="2384"/>
                  </a:cubicBezTo>
                  <a:cubicBezTo>
                    <a:pt x="5326" y="2384"/>
                    <a:pt x="9196" y="1900"/>
                    <a:pt x="12970" y="960"/>
                  </a:cubicBezTo>
                  <a:lnTo>
                    <a:pt x="12785" y="1"/>
                  </a:ln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1"/>
            <p:cNvSpPr/>
            <p:nvPr/>
          </p:nvSpPr>
          <p:spPr>
            <a:xfrm>
              <a:off x="-1088679" y="412070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1"/>
            <p:cNvSpPr/>
            <p:nvPr/>
          </p:nvSpPr>
          <p:spPr>
            <a:xfrm>
              <a:off x="-950902" y="416914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63" name="Shape 186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67" name="Shape 186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theme" Target="../theme/theme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5"/>
              </a:buClr>
              <a:buSzPts val="3500"/>
              <a:buFont typeface="Cormorant"/>
              <a:buNone/>
              <a:defRPr b="1" sz="3500">
                <a:solidFill>
                  <a:schemeClr val="accent5"/>
                </a:solidFill>
                <a:latin typeface="Cormorant"/>
                <a:ea typeface="Cormorant"/>
                <a:cs typeface="Cormorant"/>
                <a:sym typeface="Cormorant"/>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351706"/>
              </a:buClr>
              <a:buSzPts val="1800"/>
              <a:buFont typeface="Oxygen"/>
              <a:buChar char="●"/>
              <a:defRPr sz="1800">
                <a:solidFill>
                  <a:srgbClr val="351706"/>
                </a:solidFill>
                <a:latin typeface="Oxygen"/>
                <a:ea typeface="Oxygen"/>
                <a:cs typeface="Oxygen"/>
                <a:sym typeface="Oxygen"/>
              </a:defRPr>
            </a:lvl1pPr>
            <a:lvl2pPr indent="-317500" lvl="1" marL="9144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2pPr>
            <a:lvl3pPr indent="-317500" lvl="2" marL="13716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3pPr>
            <a:lvl4pPr indent="-317500" lvl="3" marL="18288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4pPr>
            <a:lvl5pPr indent="-317500" lvl="4" marL="22860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5pPr>
            <a:lvl6pPr indent="-317500" lvl="5" marL="27432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6pPr>
            <a:lvl7pPr indent="-317500" lvl="6" marL="32004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7pPr>
            <a:lvl8pPr indent="-317500" lvl="7" marL="3657600">
              <a:lnSpc>
                <a:spcPct val="115000"/>
              </a:lnSpc>
              <a:spcBef>
                <a:spcPts val="1600"/>
              </a:spcBef>
              <a:spcAft>
                <a:spcPts val="0"/>
              </a:spcAft>
              <a:buClr>
                <a:srgbClr val="351706"/>
              </a:buClr>
              <a:buSzPts val="1400"/>
              <a:buFont typeface="Oxygen"/>
              <a:buChar char="○"/>
              <a:defRPr>
                <a:solidFill>
                  <a:srgbClr val="351706"/>
                </a:solidFill>
                <a:latin typeface="Oxygen"/>
                <a:ea typeface="Oxygen"/>
                <a:cs typeface="Oxygen"/>
                <a:sym typeface="Oxygen"/>
              </a:defRPr>
            </a:lvl8pPr>
            <a:lvl9pPr indent="-317500" lvl="8" marL="4114800">
              <a:lnSpc>
                <a:spcPct val="115000"/>
              </a:lnSpc>
              <a:spcBef>
                <a:spcPts val="1600"/>
              </a:spcBef>
              <a:spcAft>
                <a:spcPts val="1600"/>
              </a:spcAft>
              <a:buClr>
                <a:srgbClr val="351706"/>
              </a:buClr>
              <a:buSzPts val="1400"/>
              <a:buFont typeface="Oxygen"/>
              <a:buChar char="■"/>
              <a:defRPr>
                <a:solidFill>
                  <a:srgbClr val="351706"/>
                </a:solidFill>
                <a:latin typeface="Oxygen"/>
                <a:ea typeface="Oxygen"/>
                <a:cs typeface="Oxygen"/>
                <a:sym typeface="Oxyge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60" name="Shape 1860"/>
        <p:cNvGrpSpPr/>
        <p:nvPr/>
      </p:nvGrpSpPr>
      <p:grpSpPr>
        <a:xfrm>
          <a:off x="0" y="0"/>
          <a:ext cx="0" cy="0"/>
          <a:chOff x="0" y="0"/>
          <a:chExt cx="0" cy="0"/>
        </a:xfrm>
      </p:grpSpPr>
      <p:sp>
        <p:nvSpPr>
          <p:cNvPr id="1861" name="Google Shape;186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862" name="Google Shape;186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64" name="Shape 1864"/>
        <p:cNvGrpSpPr/>
        <p:nvPr/>
      </p:nvGrpSpPr>
      <p:grpSpPr>
        <a:xfrm>
          <a:off x="0" y="0"/>
          <a:ext cx="0" cy="0"/>
          <a:chOff x="0" y="0"/>
          <a:chExt cx="0" cy="0"/>
        </a:xfrm>
      </p:grpSpPr>
      <p:sp>
        <p:nvSpPr>
          <p:cNvPr id="1865" name="Google Shape;1865;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866" name="Google Shape;1866;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5.jpg"/><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 Id="rId3"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9.jpg"/><Relationship Id="rId4" Type="http://schemas.openxmlformats.org/officeDocument/2006/relationships/image" Target="../media/image2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8.xml"/><Relationship Id="rId3" Type="http://schemas.openxmlformats.org/officeDocument/2006/relationships/image" Target="../media/image8.jpg"/><Relationship Id="rId4" Type="http://schemas.openxmlformats.org/officeDocument/2006/relationships/image" Target="../media/image2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hyperlink" Target="https://docs.google.com/spreadsheets/d/1a6fZgUyIu7FvIEc8e9u0XzRN5mhf68BsXwAJSwn3HNE/copy" TargetMode="External"/><Relationship Id="rId4" Type="http://schemas.openxmlformats.org/officeDocument/2006/relationships/image" Target="../media/image1.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4.xml"/><Relationship Id="rId3" Type="http://schemas.openxmlformats.org/officeDocument/2006/relationships/image" Target="../media/image4.jpg"/><Relationship Id="rId4" Type="http://schemas.openxmlformats.org/officeDocument/2006/relationships/image" Target="../media/image1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5.xml"/><Relationship Id="rId3" Type="http://schemas.openxmlformats.org/officeDocument/2006/relationships/image" Target="../media/image16.jpg"/><Relationship Id="rId4" Type="http://schemas.openxmlformats.org/officeDocument/2006/relationships/image" Target="../media/image28.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 Id="rId3" Type="http://schemas.openxmlformats.org/officeDocument/2006/relationships/hyperlink" Target="https://docs.google.com/spreadsheets/d/1a6fZgUyIu7FvIEc8e9u0XzRN5mhf68BsXwAJSwn3HNE/copy" TargetMode="External"/><Relationship Id="rId4" Type="http://schemas.openxmlformats.org/officeDocument/2006/relationships/image" Target="../media/image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 Id="rId3" Type="http://schemas.openxmlformats.org/officeDocument/2006/relationships/image" Target="../media/image19.png"/><Relationship Id="rId4" Type="http://schemas.openxmlformats.org/officeDocument/2006/relationships/image" Target="../media/image21.png"/><Relationship Id="rId5" Type="http://schemas.openxmlformats.org/officeDocument/2006/relationships/image" Target="../media/image15.png"/><Relationship Id="rId6" Type="http://schemas.openxmlformats.org/officeDocument/2006/relationships/image" Target="../media/image14.png"/><Relationship Id="rId7" Type="http://schemas.openxmlformats.org/officeDocument/2006/relationships/image" Target="../media/image6.jpg"/><Relationship Id="rId8" Type="http://schemas.openxmlformats.org/officeDocument/2006/relationships/image" Target="../media/image23.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8.xml"/><Relationship Id="rId3" Type="http://schemas.openxmlformats.org/officeDocument/2006/relationships/image" Target="../media/image17.png"/><Relationship Id="rId4" Type="http://schemas.openxmlformats.org/officeDocument/2006/relationships/image" Target="../media/image25.png"/><Relationship Id="rId5" Type="http://schemas.openxmlformats.org/officeDocument/2006/relationships/image" Target="../media/image27.png"/><Relationship Id="rId6" Type="http://schemas.openxmlformats.org/officeDocument/2006/relationships/image" Target="../media/image29.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2.xml"/><Relationship Id="rId3" Type="http://schemas.openxmlformats.org/officeDocument/2006/relationships/hyperlink" Target="https://www.freepik.com/free-vector/flat-design-autumn-sale-banners_9242101.htm/?utm_source=slidesgo_template&amp;utm_medium=referral-link&amp;utm_campaign=sg_resources&amp;utm_content=freepik" TargetMode="External"/><Relationship Id="rId4" Type="http://schemas.openxmlformats.org/officeDocument/2006/relationships/hyperlink" Target="https://www.freepik.com/free-vector/flat-design-autumn-sale-banners-collection_9242099.htm/?utm_source=slidesgo_template&amp;utm_medium=referral-link&amp;utm_campaign=sg_resources&amp;utm_content=freepik" TargetMode="External"/><Relationship Id="rId9" Type="http://schemas.openxmlformats.org/officeDocument/2006/relationships/hyperlink" Target="https://www.freepik.com/free-photo/close-up-smiley-woman-holding-leaf_9243513.htm/?utm_source=slidesgo_template&amp;utm_medium=referral-link&amp;utm_campaign=sg_resources&amp;utm_content=freepik" TargetMode="External"/><Relationship Id="rId5" Type="http://schemas.openxmlformats.org/officeDocument/2006/relationships/hyperlink" Target="https://www.freepik.com/free-vector/autumn-sale-horizontal-banners_9170816.htm/?utm_source=slidesgo_template&amp;utm_medium=referral-link&amp;utm_campaign=sg_resources&amp;utm_content=freepik" TargetMode="External"/><Relationship Id="rId6" Type="http://schemas.openxmlformats.org/officeDocument/2006/relationships/hyperlink" Target="https://www.freepik.com/free-photo/medium-shot-woman-trench-coat_5126504.htm/?utm_source=slidesgo_template&amp;utm_medium=referral-link&amp;utm_campaign=sg_resources&amp;utm_content=freepik" TargetMode="External"/><Relationship Id="rId7" Type="http://schemas.openxmlformats.org/officeDocument/2006/relationships/hyperlink" Target="https://www.freepik.com/free-photo/blonde-woman-blowing-kiss_9366567.htm/?utm_source=slidesgo_template&amp;utm_medium=referral-link&amp;utm_campaign=sg_resources&amp;utm_content=freepik" TargetMode="External"/><Relationship Id="rId8" Type="http://schemas.openxmlformats.org/officeDocument/2006/relationships/hyperlink" Target="https://www.freepik.com/free-photo/portrait-young-man-posing-nature_6209471.htm/?utm_source=slidesgo_template&amp;utm_medium=referral-link&amp;utm_campaign=sg_resources&amp;utm_content=freepik" TargetMode="External"/><Relationship Id="rId11" Type="http://schemas.openxmlformats.org/officeDocument/2006/relationships/hyperlink" Target="https://www.freepik.com/free-photo/front-view-happy-woman-holding-dry-leaf_9858953.htm/?utm_source=slidesgo_template&amp;utm_medium=referral-link&amp;utm_campaign=sg_resources&amp;utm_content=freepik" TargetMode="External"/><Relationship Id="rId10" Type="http://schemas.openxmlformats.org/officeDocument/2006/relationships/hyperlink" Target="https://www.freepik.com/free-photo/side-view-woman-holding-leaf-umbrella_9859259.htm/?utm_source=slidesgo_template&amp;utm_medium=referral-link&amp;utm_campaign=sg_resources&amp;utm_content=freepik" TargetMode="External"/><Relationship Id="rId13" Type="http://schemas.openxmlformats.org/officeDocument/2006/relationships/hyperlink" Target="https://www.freepik.com/free-photo/curly-woman-covering-her-eyes-with-leaves_9852622.htm/?utm_source=slidesgo_template&amp;utm_medium=referral-link&amp;utm_campaign=sg_resources&amp;utm_content=freepik" TargetMode="External"/><Relationship Id="rId12" Type="http://schemas.openxmlformats.org/officeDocument/2006/relationships/hyperlink" Target="https://www.freepik.com/free-photo/autumn-leaves-lying-wooden-ground_2666967.htm/?utm_source=slidesgo_template&amp;utm_medium=referral-link&amp;utm_campaign=sg_resources&amp;utm_content=freepik"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 Id="rId3" Type="http://schemas.openxmlformats.org/officeDocument/2006/relationships/hyperlink" Target="https://fonts.google.com/specimen/Cormorant" TargetMode="External"/><Relationship Id="rId4" Type="http://schemas.openxmlformats.org/officeDocument/2006/relationships/hyperlink" Target="https://fonts.google.com/specimen/Oxygen"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7.gif"/><Relationship Id="rId9" Type="http://schemas.openxmlformats.org/officeDocument/2006/relationships/image" Target="../media/image10.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3.gif"/><Relationship Id="rId10" Type="http://schemas.openxmlformats.org/officeDocument/2006/relationships/image" Target="../media/image12.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11.gif"/></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 Id="rId3" Type="http://schemas.openxmlformats.org/officeDocument/2006/relationships/hyperlink" Target="https://bit.ly/2ZjL1pd"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 Id="rId3" Type="http://schemas.openxmlformats.org/officeDocument/2006/relationships/hyperlink" Target="https://chrome.google.com/webstore/detail/flaticon-for-gsuit-gslide/haekgjfnhhdkgfgmldhfokhmfkgmciba"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6.xml"/><Relationship Id="rId3" Type="http://schemas.openxmlformats.org/officeDocument/2006/relationships/hyperlink" Target="http://bit.ly/2PfT4lq"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1" name="Shape 1871"/>
        <p:cNvGrpSpPr/>
        <p:nvPr/>
      </p:nvGrpSpPr>
      <p:grpSpPr>
        <a:xfrm>
          <a:off x="0" y="0"/>
          <a:ext cx="0" cy="0"/>
          <a:chOff x="0" y="0"/>
          <a:chExt cx="0" cy="0"/>
        </a:xfrm>
      </p:grpSpPr>
      <p:sp>
        <p:nvSpPr>
          <p:cNvPr id="1872" name="Google Shape;1872;p36"/>
          <p:cNvSpPr txBox="1"/>
          <p:nvPr>
            <p:ph idx="1" type="subTitle"/>
          </p:nvPr>
        </p:nvSpPr>
        <p:spPr>
          <a:xfrm>
            <a:off x="1771650" y="2813750"/>
            <a:ext cx="56007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November 10, 2021, 5:30 pm</a:t>
            </a:r>
            <a:endParaRPr>
              <a:solidFill>
                <a:srgbClr val="351706"/>
              </a:solidFill>
            </a:endParaRPr>
          </a:p>
        </p:txBody>
      </p:sp>
      <p:sp>
        <p:nvSpPr>
          <p:cNvPr id="1873" name="Google Shape;1873;p36"/>
          <p:cNvSpPr txBox="1"/>
          <p:nvPr>
            <p:ph type="ctrTitle"/>
          </p:nvPr>
        </p:nvSpPr>
        <p:spPr>
          <a:xfrm>
            <a:off x="311700" y="1632400"/>
            <a:ext cx="8520600" cy="115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000"/>
              <a:t>District</a:t>
            </a:r>
            <a:r>
              <a:rPr lang="en" sz="5000"/>
              <a:t> Performance Council</a:t>
            </a:r>
            <a:endParaRPr sz="50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7" name="Shape 1877"/>
        <p:cNvGrpSpPr/>
        <p:nvPr/>
      </p:nvGrpSpPr>
      <p:grpSpPr>
        <a:xfrm>
          <a:off x="0" y="0"/>
          <a:ext cx="0" cy="0"/>
          <a:chOff x="0" y="0"/>
          <a:chExt cx="0" cy="0"/>
        </a:xfrm>
      </p:grpSpPr>
      <p:sp>
        <p:nvSpPr>
          <p:cNvPr id="1878" name="Google Shape;1878;p37"/>
          <p:cNvSpPr txBox="1"/>
          <p:nvPr>
            <p:ph idx="1" type="body"/>
          </p:nvPr>
        </p:nvSpPr>
        <p:spPr>
          <a:xfrm>
            <a:off x="713225" y="1152475"/>
            <a:ext cx="7708200" cy="3416400"/>
          </a:xfrm>
          <a:prstGeom prst="rect">
            <a:avLst/>
          </a:prstGeom>
        </p:spPr>
        <p:txBody>
          <a:bodyPr anchorCtr="0" anchor="t" bIns="91425" lIns="91425" spcFirstLastPara="1" rIns="91425" wrap="square" tIns="91425">
            <a:noAutofit/>
          </a:bodyPr>
          <a:lstStyle/>
          <a:p>
            <a:pPr indent="-387350" lvl="0" marL="457200" rtl="0" algn="l">
              <a:spcBef>
                <a:spcPts val="0"/>
              </a:spcBef>
              <a:spcAft>
                <a:spcPts val="0"/>
              </a:spcAft>
              <a:buClr>
                <a:srgbClr val="FDDFAB"/>
              </a:buClr>
              <a:buSzPts val="2500"/>
              <a:buAutoNum type="arabicPeriod"/>
            </a:pPr>
            <a:r>
              <a:rPr b="1" lang="en" sz="1800">
                <a:solidFill>
                  <a:srgbClr val="FDDFAB"/>
                </a:solidFill>
              </a:rPr>
              <a:t>Welcome &amp; Dinner</a:t>
            </a:r>
            <a:endParaRPr b="1" sz="1800">
              <a:solidFill>
                <a:srgbClr val="FDDFAB"/>
              </a:solidFill>
            </a:endParaRPr>
          </a:p>
          <a:p>
            <a:pPr indent="-387350" lvl="0" marL="457200" rtl="0" algn="l">
              <a:spcBef>
                <a:spcPts val="0"/>
              </a:spcBef>
              <a:spcAft>
                <a:spcPts val="0"/>
              </a:spcAft>
              <a:buClr>
                <a:srgbClr val="FDDFAB"/>
              </a:buClr>
              <a:buSzPts val="2500"/>
              <a:buAutoNum type="arabicPeriod"/>
            </a:pPr>
            <a:r>
              <a:rPr b="1" lang="en" sz="1800">
                <a:solidFill>
                  <a:srgbClr val="FDDFAB"/>
                </a:solidFill>
              </a:rPr>
              <a:t>Good Things</a:t>
            </a:r>
            <a:endParaRPr b="1" sz="1800">
              <a:solidFill>
                <a:srgbClr val="FDDFAB"/>
              </a:solidFill>
            </a:endParaRPr>
          </a:p>
          <a:p>
            <a:pPr indent="-387350" lvl="0" marL="457200" rtl="0" algn="l">
              <a:spcBef>
                <a:spcPts val="0"/>
              </a:spcBef>
              <a:spcAft>
                <a:spcPts val="0"/>
              </a:spcAft>
              <a:buClr>
                <a:srgbClr val="FDDFAB"/>
              </a:buClr>
              <a:buSzPts val="2500"/>
              <a:buAutoNum type="arabicPeriod"/>
            </a:pPr>
            <a:r>
              <a:rPr b="1" lang="en" sz="1800">
                <a:solidFill>
                  <a:srgbClr val="FDDFAB"/>
                </a:solidFill>
              </a:rPr>
              <a:t>District of Innovation</a:t>
            </a:r>
            <a:endParaRPr b="1" sz="1800">
              <a:solidFill>
                <a:srgbClr val="FDDFAB"/>
              </a:solidFill>
            </a:endParaRPr>
          </a:p>
          <a:p>
            <a:pPr indent="-387350" lvl="0" marL="457200" rtl="0" algn="l">
              <a:spcBef>
                <a:spcPts val="0"/>
              </a:spcBef>
              <a:spcAft>
                <a:spcPts val="0"/>
              </a:spcAft>
              <a:buClr>
                <a:srgbClr val="FDDFAB"/>
              </a:buClr>
              <a:buSzPts val="2500"/>
              <a:buAutoNum type="arabicPeriod"/>
            </a:pPr>
            <a:r>
              <a:rPr b="1" lang="en" sz="1800">
                <a:solidFill>
                  <a:srgbClr val="FDDFAB"/>
                </a:solidFill>
              </a:rPr>
              <a:t>Next Meeting Dates and Future Topics</a:t>
            </a:r>
            <a:endParaRPr b="1" sz="1800">
              <a:solidFill>
                <a:srgbClr val="FDDFAB"/>
              </a:solidFill>
            </a:endParaRPr>
          </a:p>
          <a:p>
            <a:pPr indent="-387350" lvl="0" marL="457200" rtl="0" algn="l">
              <a:spcBef>
                <a:spcPts val="0"/>
              </a:spcBef>
              <a:spcAft>
                <a:spcPts val="0"/>
              </a:spcAft>
              <a:buClr>
                <a:srgbClr val="FDDFAB"/>
              </a:buClr>
              <a:buSzPts val="2500"/>
              <a:buAutoNum type="arabicPeriod"/>
            </a:pPr>
            <a:r>
              <a:rPr b="1" lang="en" sz="1800">
                <a:solidFill>
                  <a:srgbClr val="FDDFAB"/>
                </a:solidFill>
              </a:rPr>
              <a:t>Exit Ticket and Closing</a:t>
            </a:r>
            <a:endParaRPr b="1" sz="1800">
              <a:solidFill>
                <a:srgbClr val="FDDFAB"/>
              </a:solidFill>
            </a:endParaRPr>
          </a:p>
        </p:txBody>
      </p:sp>
      <p:sp>
        <p:nvSpPr>
          <p:cNvPr id="1879" name="Google Shape;1879;p37"/>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Agenda</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3" name="Shape 1883"/>
        <p:cNvGrpSpPr/>
        <p:nvPr/>
      </p:nvGrpSpPr>
      <p:grpSpPr>
        <a:xfrm>
          <a:off x="0" y="0"/>
          <a:ext cx="0" cy="0"/>
          <a:chOff x="0" y="0"/>
          <a:chExt cx="0" cy="0"/>
        </a:xfrm>
      </p:grpSpPr>
      <p:sp>
        <p:nvSpPr>
          <p:cNvPr id="1884" name="Google Shape;1884;p38"/>
          <p:cNvSpPr txBox="1"/>
          <p:nvPr>
            <p:ph type="title"/>
          </p:nvPr>
        </p:nvSpPr>
        <p:spPr>
          <a:xfrm rot="237">
            <a:off x="1190175" y="2005600"/>
            <a:ext cx="4344300" cy="120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900"/>
              <a:t>Good Things</a:t>
            </a:r>
            <a:endParaRPr sz="49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8" name="Shape 1888"/>
        <p:cNvGrpSpPr/>
        <p:nvPr/>
      </p:nvGrpSpPr>
      <p:grpSpPr>
        <a:xfrm>
          <a:off x="0" y="0"/>
          <a:ext cx="0" cy="0"/>
          <a:chOff x="0" y="0"/>
          <a:chExt cx="0" cy="0"/>
        </a:xfrm>
      </p:grpSpPr>
      <p:sp>
        <p:nvSpPr>
          <p:cNvPr id="1889" name="Google Shape;1889;p39"/>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District of Innovation</a:t>
            </a:r>
            <a:endParaRPr/>
          </a:p>
        </p:txBody>
      </p:sp>
      <p:sp>
        <p:nvSpPr>
          <p:cNvPr id="1890" name="Google Shape;1890;p39"/>
          <p:cNvSpPr txBox="1"/>
          <p:nvPr>
            <p:ph idx="2" type="title"/>
          </p:nvPr>
        </p:nvSpPr>
        <p:spPr>
          <a:xfrm>
            <a:off x="1586400" y="1287400"/>
            <a:ext cx="5971200" cy="22275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
              <a:t>Review current plan in greater detail</a:t>
            </a:r>
            <a:endParaRPr/>
          </a:p>
          <a:p>
            <a:pPr indent="-342900" lvl="0" marL="457200" rtl="0" algn="l">
              <a:spcBef>
                <a:spcPts val="0"/>
              </a:spcBef>
              <a:spcAft>
                <a:spcPts val="0"/>
              </a:spcAft>
              <a:buSzPts val="1800"/>
              <a:buChar char="●"/>
            </a:pPr>
            <a:r>
              <a:rPr lang="en"/>
              <a:t>Explore </a:t>
            </a:r>
            <a:r>
              <a:rPr lang="en"/>
              <a:t>possible</a:t>
            </a:r>
            <a:r>
              <a:rPr lang="en"/>
              <a:t> other exemptions </a:t>
            </a:r>
            <a:endParaRPr/>
          </a:p>
          <a:p>
            <a:pPr indent="-342900" lvl="0" marL="457200" rtl="0" algn="l">
              <a:spcBef>
                <a:spcPts val="0"/>
              </a:spcBef>
              <a:spcAft>
                <a:spcPts val="0"/>
              </a:spcAft>
              <a:buSzPts val="1800"/>
              <a:buChar char="●"/>
            </a:pPr>
            <a:r>
              <a:rPr lang="en"/>
              <a:t>Establish position on current exemptions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4" name="Shape 1894"/>
        <p:cNvGrpSpPr/>
        <p:nvPr/>
      </p:nvGrpSpPr>
      <p:grpSpPr>
        <a:xfrm>
          <a:off x="0" y="0"/>
          <a:ext cx="0" cy="0"/>
          <a:chOff x="0" y="0"/>
          <a:chExt cx="0" cy="0"/>
        </a:xfrm>
      </p:grpSpPr>
      <p:sp>
        <p:nvSpPr>
          <p:cNvPr id="1895" name="Google Shape;1895;p40"/>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Round 1 </a:t>
            </a:r>
            <a:endParaRPr/>
          </a:p>
        </p:txBody>
      </p:sp>
      <p:sp>
        <p:nvSpPr>
          <p:cNvPr id="1896" name="Google Shape;1896;p40"/>
          <p:cNvSpPr txBox="1"/>
          <p:nvPr>
            <p:ph idx="2" type="title"/>
          </p:nvPr>
        </p:nvSpPr>
        <p:spPr>
          <a:xfrm>
            <a:off x="1586400" y="1287400"/>
            <a:ext cx="5971200" cy="22275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
              <a:t>Spend a few minutes reviewing the resources and </a:t>
            </a:r>
            <a:r>
              <a:rPr lang="en" u="sng"/>
              <a:t>current DOI plan</a:t>
            </a:r>
            <a:r>
              <a:rPr lang="en"/>
              <a:t>.  On stickies at your table, please capture your questions.  </a:t>
            </a:r>
            <a:r>
              <a:rPr lang="en" u="sng"/>
              <a:t>We will try to get to questions tonight. </a:t>
            </a:r>
            <a:endParaRPr u="sng"/>
          </a:p>
          <a:p>
            <a:pPr indent="-342900" lvl="0" marL="457200" rtl="0" algn="l">
              <a:spcBef>
                <a:spcPts val="0"/>
              </a:spcBef>
              <a:spcAft>
                <a:spcPts val="0"/>
              </a:spcAft>
              <a:buSzPts val="1800"/>
              <a:buChar char="●"/>
            </a:pPr>
            <a:r>
              <a:rPr lang="en"/>
              <a:t>All other feedback please capture on the DOI plan document.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0" name="Shape 1900"/>
        <p:cNvGrpSpPr/>
        <p:nvPr/>
      </p:nvGrpSpPr>
      <p:grpSpPr>
        <a:xfrm>
          <a:off x="0" y="0"/>
          <a:ext cx="0" cy="0"/>
          <a:chOff x="0" y="0"/>
          <a:chExt cx="0" cy="0"/>
        </a:xfrm>
      </p:grpSpPr>
      <p:sp>
        <p:nvSpPr>
          <p:cNvPr id="1901" name="Google Shape;1901;p41"/>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Round 2 </a:t>
            </a:r>
            <a:endParaRPr/>
          </a:p>
        </p:txBody>
      </p:sp>
      <p:sp>
        <p:nvSpPr>
          <p:cNvPr id="1902" name="Google Shape;1902;p41"/>
          <p:cNvSpPr txBox="1"/>
          <p:nvPr>
            <p:ph idx="2" type="title"/>
          </p:nvPr>
        </p:nvSpPr>
        <p:spPr>
          <a:xfrm>
            <a:off x="1586400" y="1287400"/>
            <a:ext cx="5971200" cy="22275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
              <a:t>Are there areas of exemption that we should explore based on your review? </a:t>
            </a:r>
            <a:endParaRPr u="sng"/>
          </a:p>
          <a:p>
            <a:pPr indent="0" lvl="0" marL="45720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6" name="Shape 1906"/>
        <p:cNvGrpSpPr/>
        <p:nvPr/>
      </p:nvGrpSpPr>
      <p:grpSpPr>
        <a:xfrm>
          <a:off x="0" y="0"/>
          <a:ext cx="0" cy="0"/>
          <a:chOff x="0" y="0"/>
          <a:chExt cx="0" cy="0"/>
        </a:xfrm>
      </p:grpSpPr>
      <p:sp>
        <p:nvSpPr>
          <p:cNvPr id="1907" name="Google Shape;1907;p42"/>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Where do we land? </a:t>
            </a:r>
            <a:endParaRPr/>
          </a:p>
        </p:txBody>
      </p:sp>
      <p:sp>
        <p:nvSpPr>
          <p:cNvPr id="1908" name="Google Shape;1908;p42"/>
          <p:cNvSpPr txBox="1"/>
          <p:nvPr>
            <p:ph idx="2" type="title"/>
          </p:nvPr>
        </p:nvSpPr>
        <p:spPr>
          <a:xfrm>
            <a:off x="1586400" y="1287400"/>
            <a:ext cx="5971200" cy="22275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
              <a:t>On your DOI document, please indicate your position for each of the current exemptions using the symbols below: </a:t>
            </a:r>
            <a:endParaRPr/>
          </a:p>
          <a:p>
            <a:pPr indent="-342900" lvl="0" marL="457200" rtl="0" algn="l">
              <a:spcBef>
                <a:spcPts val="0"/>
              </a:spcBef>
              <a:spcAft>
                <a:spcPts val="0"/>
              </a:spcAft>
              <a:buSzPts val="1800"/>
              <a:buChar char="●"/>
            </a:pPr>
            <a:r>
              <a:rPr lang="en"/>
              <a:t>Good = ✔</a:t>
            </a:r>
            <a:endParaRPr/>
          </a:p>
          <a:p>
            <a:pPr indent="-342900" lvl="0" marL="457200" rtl="0" algn="l">
              <a:spcBef>
                <a:spcPts val="0"/>
              </a:spcBef>
              <a:spcAft>
                <a:spcPts val="0"/>
              </a:spcAft>
              <a:buSzPts val="1800"/>
              <a:buChar char="●"/>
            </a:pPr>
            <a:r>
              <a:rPr lang="en"/>
              <a:t>Need more info = </a:t>
            </a:r>
            <a:r>
              <a:rPr lang="en" sz="2900"/>
              <a:t>?</a:t>
            </a:r>
            <a:endParaRPr sz="29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2" name="Shape 1912"/>
        <p:cNvGrpSpPr/>
        <p:nvPr/>
      </p:nvGrpSpPr>
      <p:grpSpPr>
        <a:xfrm>
          <a:off x="0" y="0"/>
          <a:ext cx="0" cy="0"/>
          <a:chOff x="0" y="0"/>
          <a:chExt cx="0" cy="0"/>
        </a:xfrm>
      </p:grpSpPr>
      <p:sp>
        <p:nvSpPr>
          <p:cNvPr id="1913" name="Google Shape;1913;p43"/>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DOI Next Steps </a:t>
            </a:r>
            <a:endParaRPr/>
          </a:p>
        </p:txBody>
      </p:sp>
      <p:sp>
        <p:nvSpPr>
          <p:cNvPr id="1914" name="Google Shape;1914;p43"/>
          <p:cNvSpPr txBox="1"/>
          <p:nvPr>
            <p:ph idx="2" type="title"/>
          </p:nvPr>
        </p:nvSpPr>
        <p:spPr>
          <a:xfrm>
            <a:off x="1329972" y="1009797"/>
            <a:ext cx="6595500" cy="24174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Char char="●"/>
            </a:pPr>
            <a:r>
              <a:rPr lang="en"/>
              <a:t>Dec 1 - Final version presented to DPC for vote. </a:t>
            </a:r>
            <a:endParaRPr/>
          </a:p>
          <a:p>
            <a:pPr indent="-342900" lvl="0" marL="457200" rtl="0" algn="l">
              <a:spcBef>
                <a:spcPts val="0"/>
              </a:spcBef>
              <a:spcAft>
                <a:spcPts val="0"/>
              </a:spcAft>
              <a:buSzPts val="1800"/>
              <a:buChar char="●"/>
            </a:pPr>
            <a:r>
              <a:rPr lang="en"/>
              <a:t>Dec 13 - Final version presented to Board of Trustees for information (no action) at </a:t>
            </a:r>
            <a:r>
              <a:rPr lang="en"/>
              <a:t>public</a:t>
            </a:r>
            <a:r>
              <a:rPr lang="en"/>
              <a:t> meeting of the Board of Trustees.</a:t>
            </a:r>
            <a:endParaRPr/>
          </a:p>
          <a:p>
            <a:pPr indent="-342900" lvl="0" marL="457200" rtl="0" algn="l">
              <a:spcBef>
                <a:spcPts val="0"/>
              </a:spcBef>
              <a:spcAft>
                <a:spcPts val="0"/>
              </a:spcAft>
              <a:buSzPts val="1800"/>
              <a:buChar char="●"/>
            </a:pPr>
            <a:r>
              <a:rPr lang="en"/>
              <a:t>Dec 17 - Proposed DOI plan posted to website for 30 days. </a:t>
            </a:r>
            <a:endParaRPr/>
          </a:p>
          <a:p>
            <a:pPr indent="-342900" lvl="0" marL="457200" rtl="0" algn="l">
              <a:spcBef>
                <a:spcPts val="0"/>
              </a:spcBef>
              <a:spcAft>
                <a:spcPts val="0"/>
              </a:spcAft>
              <a:buSzPts val="1800"/>
              <a:buChar char="●"/>
            </a:pPr>
            <a:r>
              <a:rPr lang="en"/>
              <a:t>Jan 18 - Proposed to Board of Trustees for vote at public meeting of the Board of Trustees.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8" name="Shape 1918"/>
        <p:cNvGrpSpPr/>
        <p:nvPr/>
      </p:nvGrpSpPr>
      <p:grpSpPr>
        <a:xfrm>
          <a:off x="0" y="0"/>
          <a:ext cx="0" cy="0"/>
          <a:chOff x="0" y="0"/>
          <a:chExt cx="0" cy="0"/>
        </a:xfrm>
      </p:grpSpPr>
      <p:sp>
        <p:nvSpPr>
          <p:cNvPr id="1919" name="Google Shape;1919;p44"/>
          <p:cNvSpPr txBox="1"/>
          <p:nvPr>
            <p:ph idx="4"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Future Meeting Dates</a:t>
            </a:r>
            <a:endParaRPr/>
          </a:p>
        </p:txBody>
      </p:sp>
      <p:sp>
        <p:nvSpPr>
          <p:cNvPr id="1920" name="Google Shape;1920;p44"/>
          <p:cNvSpPr txBox="1"/>
          <p:nvPr>
            <p:ph idx="3" type="subTitle"/>
          </p:nvPr>
        </p:nvSpPr>
        <p:spPr>
          <a:xfrm>
            <a:off x="3051150" y="2397000"/>
            <a:ext cx="3041700" cy="1228500"/>
          </a:xfrm>
          <a:prstGeom prst="rect">
            <a:avLst/>
          </a:prstGeom>
        </p:spPr>
        <p:txBody>
          <a:bodyPr anchorCtr="0" anchor="t" bIns="91425" lIns="91425" spcFirstLastPara="1" rIns="91425" wrap="square" tIns="91425">
            <a:noAutofit/>
          </a:bodyPr>
          <a:lstStyle/>
          <a:p>
            <a:pPr indent="0" lvl="0" marL="457200" rtl="0" algn="just">
              <a:spcBef>
                <a:spcPts val="0"/>
              </a:spcBef>
              <a:spcAft>
                <a:spcPts val="0"/>
              </a:spcAft>
              <a:buNone/>
            </a:pPr>
            <a:r>
              <a:rPr lang="en" sz="1800">
                <a:solidFill>
                  <a:srgbClr val="FDDFAB"/>
                </a:solidFill>
              </a:rPr>
              <a:t>December 1st</a:t>
            </a:r>
            <a:endParaRPr sz="1800">
              <a:solidFill>
                <a:srgbClr val="FDDFAB"/>
              </a:solidFill>
            </a:endParaRPr>
          </a:p>
          <a:p>
            <a:pPr indent="0" lvl="0" marL="457200" rtl="0" algn="just">
              <a:spcBef>
                <a:spcPts val="0"/>
              </a:spcBef>
              <a:spcAft>
                <a:spcPts val="0"/>
              </a:spcAft>
              <a:buNone/>
            </a:pPr>
            <a:r>
              <a:rPr lang="en" sz="1800">
                <a:solidFill>
                  <a:srgbClr val="FDDFAB"/>
                </a:solidFill>
              </a:rPr>
              <a:t>February 16th</a:t>
            </a:r>
            <a:endParaRPr sz="1800">
              <a:solidFill>
                <a:srgbClr val="FDDFAB"/>
              </a:solidFill>
            </a:endParaRPr>
          </a:p>
          <a:p>
            <a:pPr indent="0" lvl="0" marL="457200" rtl="0" algn="just">
              <a:spcBef>
                <a:spcPts val="0"/>
              </a:spcBef>
              <a:spcAft>
                <a:spcPts val="0"/>
              </a:spcAft>
              <a:buNone/>
            </a:pPr>
            <a:r>
              <a:rPr lang="en" sz="1800">
                <a:solidFill>
                  <a:srgbClr val="FDDFAB"/>
                </a:solidFill>
              </a:rPr>
              <a:t>April 13th</a:t>
            </a:r>
            <a:endParaRPr sz="1800">
              <a:solidFill>
                <a:srgbClr val="FDDFAB"/>
              </a:solidFill>
            </a:endParaRPr>
          </a:p>
          <a:p>
            <a:pPr indent="0" lvl="0" marL="457200" rtl="0" algn="ctr">
              <a:spcBef>
                <a:spcPts val="0"/>
              </a:spcBef>
              <a:spcAft>
                <a:spcPts val="0"/>
              </a:spcAft>
              <a:buNone/>
            </a:pPr>
            <a:r>
              <a:t/>
            </a:r>
            <a:endParaRPr/>
          </a:p>
          <a:p>
            <a:pPr indent="0" lvl="0" marL="457200" rtl="0" algn="l">
              <a:spcBef>
                <a:spcPts val="0"/>
              </a:spcBef>
              <a:spcAft>
                <a:spcPts val="0"/>
              </a:spcAft>
              <a:buNone/>
            </a:pPr>
            <a:r>
              <a:t/>
            </a:r>
            <a:endParaRPr/>
          </a:p>
          <a:p>
            <a:pPr indent="0" lvl="0" marL="457200" rtl="0" algn="l">
              <a:spcBef>
                <a:spcPts val="0"/>
              </a:spcBef>
              <a:spcAft>
                <a:spcPts val="0"/>
              </a:spcAft>
              <a:buNone/>
            </a:pPr>
            <a:r>
              <a:rPr lang="en"/>
              <a:t> </a:t>
            </a:r>
            <a:endParaRPr/>
          </a:p>
        </p:txBody>
      </p:sp>
      <p:sp>
        <p:nvSpPr>
          <p:cNvPr id="1921" name="Google Shape;1921;p44"/>
          <p:cNvSpPr txBox="1"/>
          <p:nvPr/>
        </p:nvSpPr>
        <p:spPr>
          <a:xfrm>
            <a:off x="1768775" y="1465350"/>
            <a:ext cx="5957700" cy="1015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800">
                <a:solidFill>
                  <a:srgbClr val="FDDFAB"/>
                </a:solidFill>
                <a:latin typeface="Oxygen"/>
                <a:ea typeface="Oxygen"/>
                <a:cs typeface="Oxygen"/>
                <a:sym typeface="Oxygen"/>
              </a:rPr>
              <a:t>All future meetings will be held at the Hammerlun Center for Leadership &amp; Learning from 5:30-7:00 pm (dinner provided)</a:t>
            </a:r>
            <a:endParaRPr sz="1800">
              <a:solidFill>
                <a:srgbClr val="FDDFAB"/>
              </a:solidFill>
              <a:latin typeface="Oxygen"/>
              <a:ea typeface="Oxygen"/>
              <a:cs typeface="Oxygen"/>
              <a:sym typeface="Oxygen"/>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25" name="Shape 1925"/>
        <p:cNvGrpSpPr/>
        <p:nvPr/>
      </p:nvGrpSpPr>
      <p:grpSpPr>
        <a:xfrm>
          <a:off x="0" y="0"/>
          <a:ext cx="0" cy="0"/>
          <a:chOff x="0" y="0"/>
          <a:chExt cx="0" cy="0"/>
        </a:xfrm>
      </p:grpSpPr>
      <p:pic>
        <p:nvPicPr>
          <p:cNvPr id="1926" name="Google Shape;1926;p45"/>
          <p:cNvPicPr preferRelativeResize="0"/>
          <p:nvPr/>
        </p:nvPicPr>
        <p:blipFill>
          <a:blip r:embed="rId4">
            <a:alphaModFix amt="26000"/>
          </a:blip>
          <a:stretch>
            <a:fillRect/>
          </a:stretch>
        </p:blipFill>
        <p:spPr>
          <a:xfrm>
            <a:off x="0" y="0"/>
            <a:ext cx="9144000" cy="5143499"/>
          </a:xfrm>
          <a:prstGeom prst="rect">
            <a:avLst/>
          </a:prstGeom>
          <a:noFill/>
          <a:ln>
            <a:noFill/>
          </a:ln>
        </p:spPr>
      </p:pic>
      <p:sp>
        <p:nvSpPr>
          <p:cNvPr id="1927" name="Google Shape;1927;p45"/>
          <p:cNvSpPr txBox="1"/>
          <p:nvPr>
            <p:ph type="title"/>
          </p:nvPr>
        </p:nvSpPr>
        <p:spPr>
          <a:xfrm>
            <a:off x="1756350" y="1872375"/>
            <a:ext cx="5631300" cy="14433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accent1"/>
              </a:buClr>
              <a:buSzPts val="1600"/>
              <a:buChar char="●"/>
            </a:pPr>
            <a:r>
              <a:rPr lang="en">
                <a:solidFill>
                  <a:schemeClr val="accent1"/>
                </a:solidFill>
              </a:rPr>
              <a:t>District Improvement Plan</a:t>
            </a:r>
            <a:endParaRPr>
              <a:solidFill>
                <a:schemeClr val="accent1"/>
              </a:solidFill>
            </a:endParaRPr>
          </a:p>
          <a:p>
            <a:pPr indent="-330200" lvl="0" marL="457200" rtl="0" algn="l">
              <a:spcBef>
                <a:spcPts val="0"/>
              </a:spcBef>
              <a:spcAft>
                <a:spcPts val="0"/>
              </a:spcAft>
              <a:buClr>
                <a:schemeClr val="accent1"/>
              </a:buClr>
              <a:buSzPts val="1600"/>
              <a:buChar char="●"/>
            </a:pPr>
            <a:r>
              <a:rPr lang="en">
                <a:solidFill>
                  <a:schemeClr val="accent1"/>
                </a:solidFill>
              </a:rPr>
              <a:t>Community Based Accountability</a:t>
            </a:r>
            <a:endParaRPr>
              <a:solidFill>
                <a:schemeClr val="accent1"/>
              </a:solidFill>
            </a:endParaRPr>
          </a:p>
          <a:p>
            <a:pPr indent="-330200" lvl="0" marL="457200" rtl="0" algn="l">
              <a:spcBef>
                <a:spcPts val="0"/>
              </a:spcBef>
              <a:spcAft>
                <a:spcPts val="0"/>
              </a:spcAft>
              <a:buClr>
                <a:schemeClr val="accent1"/>
              </a:buClr>
              <a:buSzPts val="1600"/>
              <a:buChar char="●"/>
            </a:pPr>
            <a:r>
              <a:rPr lang="en">
                <a:solidFill>
                  <a:schemeClr val="accent1"/>
                </a:solidFill>
              </a:rPr>
              <a:t>2023-2024 School Calendar Development</a:t>
            </a:r>
            <a:endParaRPr>
              <a:solidFill>
                <a:schemeClr val="accent1"/>
              </a:solidFill>
            </a:endParaRPr>
          </a:p>
        </p:txBody>
      </p:sp>
      <p:sp>
        <p:nvSpPr>
          <p:cNvPr id="1928" name="Google Shape;1928;p45"/>
          <p:cNvSpPr txBox="1"/>
          <p:nvPr>
            <p:ph idx="1" type="subTitle"/>
          </p:nvPr>
        </p:nvSpPr>
        <p:spPr>
          <a:xfrm>
            <a:off x="1660200" y="725275"/>
            <a:ext cx="5823600" cy="104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Future Meeting Topics (included but not limited to)</a:t>
            </a:r>
            <a:endParaRPr/>
          </a:p>
        </p:txBody>
      </p:sp>
      <p:grpSp>
        <p:nvGrpSpPr>
          <p:cNvPr id="1929" name="Google Shape;1929;p45"/>
          <p:cNvGrpSpPr/>
          <p:nvPr/>
        </p:nvGrpSpPr>
        <p:grpSpPr>
          <a:xfrm>
            <a:off x="511100" y="398833"/>
            <a:ext cx="8149675" cy="2678632"/>
            <a:chOff x="511100" y="398833"/>
            <a:chExt cx="8149675" cy="2678632"/>
          </a:xfrm>
        </p:grpSpPr>
        <p:sp>
          <p:nvSpPr>
            <p:cNvPr id="1930" name="Google Shape;1930;p45"/>
            <p:cNvSpPr/>
            <p:nvPr/>
          </p:nvSpPr>
          <p:spPr>
            <a:xfrm>
              <a:off x="511100" y="399576"/>
              <a:ext cx="8149675" cy="2677889"/>
            </a:xfrm>
            <a:custGeom>
              <a:rect b="b" l="l" r="r" t="t"/>
              <a:pathLst>
                <a:path extrusionOk="0" h="78802" w="325987">
                  <a:moveTo>
                    <a:pt x="0" y="0"/>
                  </a:moveTo>
                  <a:lnTo>
                    <a:pt x="325987" y="0"/>
                  </a:lnTo>
                  <a:lnTo>
                    <a:pt x="325987" y="78802"/>
                  </a:lnTo>
                </a:path>
              </a:pathLst>
            </a:custGeom>
            <a:noFill/>
            <a:ln cap="flat" cmpd="sng" w="9525">
              <a:solidFill>
                <a:schemeClr val="accent1"/>
              </a:solidFill>
              <a:prstDash val="solid"/>
              <a:round/>
              <a:headEnd len="med" w="med" type="none"/>
              <a:tailEnd len="med" w="med" type="none"/>
            </a:ln>
          </p:spPr>
        </p:sp>
        <p:cxnSp>
          <p:nvCxnSpPr>
            <p:cNvPr id="1931" name="Google Shape;1931;p45"/>
            <p:cNvCxnSpPr/>
            <p:nvPr/>
          </p:nvCxnSpPr>
          <p:spPr>
            <a:xfrm>
              <a:off x="515933" y="398833"/>
              <a:ext cx="0" cy="2677800"/>
            </a:xfrm>
            <a:prstGeom prst="straightConnector1">
              <a:avLst/>
            </a:prstGeom>
            <a:noFill/>
            <a:ln cap="flat" cmpd="sng" w="9525">
              <a:solidFill>
                <a:schemeClr val="accent1"/>
              </a:solidFill>
              <a:prstDash val="solid"/>
              <a:round/>
              <a:headEnd len="med" w="med" type="none"/>
              <a:tailEnd len="med" w="med" type="none"/>
            </a:ln>
          </p:spPr>
        </p:cxn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5" name="Shape 1935"/>
        <p:cNvGrpSpPr/>
        <p:nvPr/>
      </p:nvGrpSpPr>
      <p:grpSpPr>
        <a:xfrm>
          <a:off x="0" y="0"/>
          <a:ext cx="0" cy="0"/>
          <a:chOff x="0" y="0"/>
          <a:chExt cx="0" cy="0"/>
        </a:xfrm>
      </p:grpSpPr>
      <p:sp>
        <p:nvSpPr>
          <p:cNvPr id="1936" name="Google Shape;1936;p46"/>
          <p:cNvSpPr txBox="1"/>
          <p:nvPr>
            <p:ph type="title"/>
          </p:nvPr>
        </p:nvSpPr>
        <p:spPr>
          <a:xfrm rot="237">
            <a:off x="3619050" y="3066600"/>
            <a:ext cx="4344300" cy="55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Happy Thanksgiving! </a:t>
            </a:r>
            <a:endParaRPr/>
          </a:p>
        </p:txBody>
      </p:sp>
      <p:pic>
        <p:nvPicPr>
          <p:cNvPr id="1937" name="Google Shape;1937;p46"/>
          <p:cNvPicPr preferRelativeResize="0"/>
          <p:nvPr/>
        </p:nvPicPr>
        <p:blipFill>
          <a:blip r:embed="rId3">
            <a:alphaModFix amt="77000"/>
          </a:blip>
          <a:stretch>
            <a:fillRect/>
          </a:stretch>
        </p:blipFill>
        <p:spPr>
          <a:xfrm>
            <a:off x="4717025" y="537625"/>
            <a:ext cx="2152350" cy="2152350"/>
          </a:xfrm>
          <a:prstGeom prst="rect">
            <a:avLst/>
          </a:prstGeom>
          <a:noFill/>
          <a:ln>
            <a:noFill/>
          </a:ln>
          <a:effectLst>
            <a:outerShdw blurRad="57150" rotWithShape="0" algn="bl" dir="5400000" dist="19050">
              <a:srgbClr val="000000">
                <a:alpha val="50000"/>
              </a:srgbClr>
            </a:outerShdw>
          </a:effectLst>
        </p:spPr>
      </p:pic>
      <p:sp>
        <p:nvSpPr>
          <p:cNvPr id="1938" name="Google Shape;1938;p46"/>
          <p:cNvSpPr/>
          <p:nvPr/>
        </p:nvSpPr>
        <p:spPr>
          <a:xfrm rot="10800000">
            <a:off x="7093625" y="1743350"/>
            <a:ext cx="841500" cy="895800"/>
          </a:xfrm>
          <a:prstGeom prst="bentArrow">
            <a:avLst>
              <a:gd fmla="val 25000" name="adj1"/>
              <a:gd fmla="val 25000" name="adj2"/>
              <a:gd fmla="val 35481" name="adj3"/>
              <a:gd fmla="val 64519" name="adj4"/>
            </a:avLst>
          </a:prstGeom>
          <a:solidFill>
            <a:srgbClr val="FDDFA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DDFAB"/>
              </a:solidFill>
            </a:endParaRPr>
          </a:p>
        </p:txBody>
      </p:sp>
      <p:sp>
        <p:nvSpPr>
          <p:cNvPr id="1939" name="Google Shape;1939;p46"/>
          <p:cNvSpPr txBox="1"/>
          <p:nvPr/>
        </p:nvSpPr>
        <p:spPr>
          <a:xfrm>
            <a:off x="7002750" y="1216850"/>
            <a:ext cx="17235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a:solidFill>
                  <a:srgbClr val="FDDFAB"/>
                </a:solidFill>
                <a:latin typeface="Oxygen"/>
                <a:ea typeface="Oxygen"/>
                <a:cs typeface="Oxygen"/>
                <a:sym typeface="Oxygen"/>
              </a:rPr>
              <a:t>Scan here to leave feedback</a:t>
            </a:r>
            <a:endParaRPr b="1">
              <a:solidFill>
                <a:srgbClr val="FDDFAB"/>
              </a:solidFill>
              <a:latin typeface="Oxygen"/>
              <a:ea typeface="Oxygen"/>
              <a:cs typeface="Oxygen"/>
              <a:sym typeface="Oxygen"/>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3" name="Shape 1943"/>
        <p:cNvGrpSpPr/>
        <p:nvPr/>
      </p:nvGrpSpPr>
      <p:grpSpPr>
        <a:xfrm>
          <a:off x="0" y="0"/>
          <a:ext cx="0" cy="0"/>
          <a:chOff x="0" y="0"/>
          <a:chExt cx="0" cy="0"/>
        </a:xfrm>
      </p:grpSpPr>
      <p:sp>
        <p:nvSpPr>
          <p:cNvPr id="1944" name="Google Shape;1944;p47"/>
          <p:cNvSpPr/>
          <p:nvPr/>
        </p:nvSpPr>
        <p:spPr>
          <a:xfrm>
            <a:off x="6324600" y="1628775"/>
            <a:ext cx="2096700" cy="1104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6324600" y="3152775"/>
            <a:ext cx="2096700" cy="1104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Audience Demographics</a:t>
            </a:r>
            <a:endParaRPr/>
          </a:p>
        </p:txBody>
      </p:sp>
      <p:grpSp>
        <p:nvGrpSpPr>
          <p:cNvPr id="1947" name="Google Shape;1947;p47"/>
          <p:cNvGrpSpPr/>
          <p:nvPr/>
        </p:nvGrpSpPr>
        <p:grpSpPr>
          <a:xfrm>
            <a:off x="992345" y="1504909"/>
            <a:ext cx="5166691" cy="2752485"/>
            <a:chOff x="233350" y="949250"/>
            <a:chExt cx="7137300" cy="3802300"/>
          </a:xfrm>
        </p:grpSpPr>
        <p:sp>
          <p:nvSpPr>
            <p:cNvPr id="1948" name="Google Shape;1948;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9" name="Google Shape;1999;p47"/>
          <p:cNvSpPr txBox="1"/>
          <p:nvPr>
            <p:ph idx="4294967295" type="subTitle"/>
          </p:nvPr>
        </p:nvSpPr>
        <p:spPr>
          <a:xfrm>
            <a:off x="6787175" y="3256702"/>
            <a:ext cx="1558200" cy="371700"/>
          </a:xfrm>
          <a:prstGeom prst="rect">
            <a:avLst/>
          </a:prstGeom>
        </p:spPr>
        <p:txBody>
          <a:bodyPr anchorCtr="0" anchor="ctr" bIns="0"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500">
                <a:solidFill>
                  <a:srgbClr val="FFDDB6"/>
                </a:solidFill>
                <a:latin typeface="Cormorant"/>
                <a:ea typeface="Cormorant"/>
                <a:cs typeface="Cormorant"/>
                <a:sym typeface="Cormorant"/>
              </a:rPr>
              <a:t>Profile 2</a:t>
            </a:r>
            <a:endParaRPr b="1" sz="2500">
              <a:solidFill>
                <a:srgbClr val="FFDDB6"/>
              </a:solidFill>
              <a:latin typeface="Cormorant"/>
              <a:ea typeface="Cormorant"/>
              <a:cs typeface="Cormorant"/>
              <a:sym typeface="Cormorant"/>
            </a:endParaRPr>
          </a:p>
        </p:txBody>
      </p:sp>
      <p:sp>
        <p:nvSpPr>
          <p:cNvPr id="2000" name="Google Shape;2000;p47"/>
          <p:cNvSpPr txBox="1"/>
          <p:nvPr>
            <p:ph idx="4294967295" type="subTitle"/>
          </p:nvPr>
        </p:nvSpPr>
        <p:spPr>
          <a:xfrm>
            <a:off x="6787175" y="1714500"/>
            <a:ext cx="1558200" cy="428700"/>
          </a:xfrm>
          <a:prstGeom prst="rect">
            <a:avLst/>
          </a:prstGeom>
        </p:spPr>
        <p:txBody>
          <a:bodyPr anchorCtr="0" anchor="ctr" bIns="0"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2500">
                <a:solidFill>
                  <a:srgbClr val="FFDDB6"/>
                </a:solidFill>
                <a:latin typeface="Cormorant"/>
                <a:ea typeface="Cormorant"/>
                <a:cs typeface="Cormorant"/>
                <a:sym typeface="Cormorant"/>
              </a:rPr>
              <a:t>Profile 1</a:t>
            </a:r>
            <a:endParaRPr b="1" sz="2500">
              <a:solidFill>
                <a:srgbClr val="FFDDB6"/>
              </a:solidFill>
              <a:latin typeface="Cormorant"/>
              <a:ea typeface="Cormorant"/>
              <a:cs typeface="Cormorant"/>
              <a:sym typeface="Cormorant"/>
            </a:endParaRPr>
          </a:p>
        </p:txBody>
      </p:sp>
      <p:sp>
        <p:nvSpPr>
          <p:cNvPr id="2001" name="Google Shape;2001;p47"/>
          <p:cNvSpPr/>
          <p:nvPr/>
        </p:nvSpPr>
        <p:spPr>
          <a:xfrm>
            <a:off x="6416400" y="1832295"/>
            <a:ext cx="236027" cy="232859"/>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6416400" y="3337320"/>
            <a:ext cx="236027" cy="232859"/>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txBox="1"/>
          <p:nvPr>
            <p:ph idx="4294967295" type="subTitle"/>
          </p:nvPr>
        </p:nvSpPr>
        <p:spPr>
          <a:xfrm>
            <a:off x="6787175" y="2067000"/>
            <a:ext cx="15348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t>Mercury is the smallest planet</a:t>
            </a:r>
            <a:endParaRPr sz="1400"/>
          </a:p>
        </p:txBody>
      </p:sp>
      <p:sp>
        <p:nvSpPr>
          <p:cNvPr id="2004" name="Google Shape;2004;p47"/>
          <p:cNvSpPr txBox="1"/>
          <p:nvPr>
            <p:ph idx="4294967295" type="subTitle"/>
          </p:nvPr>
        </p:nvSpPr>
        <p:spPr>
          <a:xfrm>
            <a:off x="6787175" y="3580775"/>
            <a:ext cx="15348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t>Despite being red, Mars is cold</a:t>
            </a:r>
            <a:endParaRPr sz="1400"/>
          </a:p>
        </p:txBody>
      </p:sp>
      <p:grpSp>
        <p:nvGrpSpPr>
          <p:cNvPr id="2005" name="Google Shape;2005;p47"/>
          <p:cNvGrpSpPr/>
          <p:nvPr/>
        </p:nvGrpSpPr>
        <p:grpSpPr>
          <a:xfrm rot="1056361">
            <a:off x="1604741" y="2016111"/>
            <a:ext cx="339728" cy="330209"/>
            <a:chOff x="5941938" y="1697963"/>
            <a:chExt cx="597775" cy="581025"/>
          </a:xfrm>
        </p:grpSpPr>
        <p:sp>
          <p:nvSpPr>
            <p:cNvPr id="2006" name="Google Shape;2006;p47"/>
            <p:cNvSpPr/>
            <p:nvPr/>
          </p:nvSpPr>
          <p:spPr>
            <a:xfrm>
              <a:off x="5941938" y="1697963"/>
              <a:ext cx="530100" cy="581025"/>
            </a:xfrm>
            <a:custGeom>
              <a:rect b="b" l="l" r="r" t="t"/>
              <a:pathLst>
                <a:path extrusionOk="0" h="23241" w="21204">
                  <a:moveTo>
                    <a:pt x="16492" y="0"/>
                  </a:moveTo>
                  <a:cubicBezTo>
                    <a:pt x="15665" y="0"/>
                    <a:pt x="14412" y="2081"/>
                    <a:pt x="14412" y="3133"/>
                  </a:cubicBezTo>
                  <a:cubicBezTo>
                    <a:pt x="14412" y="3133"/>
                    <a:pt x="13417" y="2203"/>
                    <a:pt x="12699" y="2203"/>
                  </a:cubicBezTo>
                  <a:cubicBezTo>
                    <a:pt x="12519" y="2203"/>
                    <a:pt x="12356" y="2261"/>
                    <a:pt x="12231" y="2406"/>
                  </a:cubicBezTo>
                  <a:cubicBezTo>
                    <a:pt x="11605" y="3033"/>
                    <a:pt x="11179" y="5339"/>
                    <a:pt x="11078" y="7845"/>
                  </a:cubicBezTo>
                  <a:cubicBezTo>
                    <a:pt x="11078" y="7845"/>
                    <a:pt x="8973" y="3660"/>
                    <a:pt x="5339" y="2707"/>
                  </a:cubicBezTo>
                  <a:cubicBezTo>
                    <a:pt x="5265" y="2690"/>
                    <a:pt x="5196" y="2682"/>
                    <a:pt x="5133" y="2682"/>
                  </a:cubicBezTo>
                  <a:cubicBezTo>
                    <a:pt x="4470" y="2682"/>
                    <a:pt x="4387" y="3559"/>
                    <a:pt x="4387" y="3559"/>
                  </a:cubicBezTo>
                  <a:cubicBezTo>
                    <a:pt x="4387" y="3559"/>
                    <a:pt x="2792" y="2755"/>
                    <a:pt x="1622" y="2755"/>
                  </a:cubicBezTo>
                  <a:cubicBezTo>
                    <a:pt x="1206" y="2755"/>
                    <a:pt x="844" y="2857"/>
                    <a:pt x="627" y="3133"/>
                  </a:cubicBezTo>
                  <a:cubicBezTo>
                    <a:pt x="1" y="3960"/>
                    <a:pt x="1579" y="6993"/>
                    <a:pt x="1980" y="7519"/>
                  </a:cubicBezTo>
                  <a:cubicBezTo>
                    <a:pt x="1980" y="7519"/>
                    <a:pt x="326" y="7620"/>
                    <a:pt x="326" y="8146"/>
                  </a:cubicBezTo>
                  <a:cubicBezTo>
                    <a:pt x="427" y="8672"/>
                    <a:pt x="1579" y="11279"/>
                    <a:pt x="6266" y="13685"/>
                  </a:cubicBezTo>
                  <a:cubicBezTo>
                    <a:pt x="6266" y="13685"/>
                    <a:pt x="2306" y="14612"/>
                    <a:pt x="1880" y="15665"/>
                  </a:cubicBezTo>
                  <a:cubicBezTo>
                    <a:pt x="1680" y="16191"/>
                    <a:pt x="2833" y="17118"/>
                    <a:pt x="2833" y="17118"/>
                  </a:cubicBezTo>
                  <a:cubicBezTo>
                    <a:pt x="2833" y="17118"/>
                    <a:pt x="627" y="18597"/>
                    <a:pt x="527" y="19324"/>
                  </a:cubicBezTo>
                  <a:cubicBezTo>
                    <a:pt x="527" y="19875"/>
                    <a:pt x="2214" y="21396"/>
                    <a:pt x="3695" y="21396"/>
                  </a:cubicBezTo>
                  <a:cubicBezTo>
                    <a:pt x="3897" y="21396"/>
                    <a:pt x="4096" y="21367"/>
                    <a:pt x="4286" y="21304"/>
                  </a:cubicBezTo>
                  <a:lnTo>
                    <a:pt x="4286" y="21304"/>
                  </a:lnTo>
                  <a:cubicBezTo>
                    <a:pt x="4286" y="21304"/>
                    <a:pt x="3459" y="22657"/>
                    <a:pt x="3860" y="23083"/>
                  </a:cubicBezTo>
                  <a:cubicBezTo>
                    <a:pt x="3973" y="23175"/>
                    <a:pt x="4446" y="23241"/>
                    <a:pt x="5167" y="23241"/>
                  </a:cubicBezTo>
                  <a:cubicBezTo>
                    <a:pt x="7802" y="23241"/>
                    <a:pt x="13744" y="22357"/>
                    <a:pt x="17444" y="18597"/>
                  </a:cubicBezTo>
                  <a:cubicBezTo>
                    <a:pt x="17444" y="18597"/>
                    <a:pt x="21103" y="14412"/>
                    <a:pt x="21103" y="8346"/>
                  </a:cubicBezTo>
                  <a:cubicBezTo>
                    <a:pt x="21204" y="4712"/>
                    <a:pt x="19750" y="2206"/>
                    <a:pt x="19424" y="2206"/>
                  </a:cubicBezTo>
                  <a:cubicBezTo>
                    <a:pt x="19411" y="2201"/>
                    <a:pt x="19396" y="2198"/>
                    <a:pt x="19379" y="2198"/>
                  </a:cubicBezTo>
                  <a:cubicBezTo>
                    <a:pt x="19006" y="2198"/>
                    <a:pt x="17745" y="3459"/>
                    <a:pt x="17745" y="3459"/>
                  </a:cubicBezTo>
                  <a:cubicBezTo>
                    <a:pt x="17745" y="3459"/>
                    <a:pt x="17244" y="0"/>
                    <a:pt x="16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6015238" y="1819663"/>
              <a:ext cx="524475" cy="435825"/>
            </a:xfrm>
            <a:custGeom>
              <a:rect b="b" l="l" r="r" t="t"/>
              <a:pathLst>
                <a:path extrusionOk="0" h="17433" w="20979">
                  <a:moveTo>
                    <a:pt x="175" y="0"/>
                  </a:moveTo>
                  <a:cubicBezTo>
                    <a:pt x="157" y="0"/>
                    <a:pt x="135" y="11"/>
                    <a:pt x="101" y="45"/>
                  </a:cubicBezTo>
                  <a:cubicBezTo>
                    <a:pt x="1" y="45"/>
                    <a:pt x="1" y="145"/>
                    <a:pt x="101" y="245"/>
                  </a:cubicBezTo>
                  <a:cubicBezTo>
                    <a:pt x="101" y="245"/>
                    <a:pt x="302" y="571"/>
                    <a:pt x="828" y="1198"/>
                  </a:cubicBezTo>
                  <a:cubicBezTo>
                    <a:pt x="1254" y="1724"/>
                    <a:pt x="1881" y="2551"/>
                    <a:pt x="2808" y="3478"/>
                  </a:cubicBezTo>
                  <a:cubicBezTo>
                    <a:pt x="3234" y="4005"/>
                    <a:pt x="3660" y="4531"/>
                    <a:pt x="4161" y="5057"/>
                  </a:cubicBezTo>
                  <a:cubicBezTo>
                    <a:pt x="4688" y="5584"/>
                    <a:pt x="5214" y="6110"/>
                    <a:pt x="5740" y="6737"/>
                  </a:cubicBezTo>
                  <a:cubicBezTo>
                    <a:pt x="6267" y="7238"/>
                    <a:pt x="6893" y="7864"/>
                    <a:pt x="7520" y="8391"/>
                  </a:cubicBezTo>
                  <a:cubicBezTo>
                    <a:pt x="8146" y="9017"/>
                    <a:pt x="8773" y="9544"/>
                    <a:pt x="9399" y="10170"/>
                  </a:cubicBezTo>
                  <a:cubicBezTo>
                    <a:pt x="10026" y="10696"/>
                    <a:pt x="10653" y="11223"/>
                    <a:pt x="11279" y="11749"/>
                  </a:cubicBezTo>
                  <a:cubicBezTo>
                    <a:pt x="11906" y="12250"/>
                    <a:pt x="12633" y="12777"/>
                    <a:pt x="13259" y="13303"/>
                  </a:cubicBezTo>
                  <a:cubicBezTo>
                    <a:pt x="13886" y="13729"/>
                    <a:pt x="14512" y="14130"/>
                    <a:pt x="15139" y="14556"/>
                  </a:cubicBezTo>
                  <a:cubicBezTo>
                    <a:pt x="15765" y="14982"/>
                    <a:pt x="16392" y="15283"/>
                    <a:pt x="16918" y="15709"/>
                  </a:cubicBezTo>
                  <a:cubicBezTo>
                    <a:pt x="17445" y="16010"/>
                    <a:pt x="17946" y="16235"/>
                    <a:pt x="18472" y="16436"/>
                  </a:cubicBezTo>
                  <a:cubicBezTo>
                    <a:pt x="18698" y="16536"/>
                    <a:pt x="18898" y="16636"/>
                    <a:pt x="19099" y="16762"/>
                  </a:cubicBezTo>
                  <a:cubicBezTo>
                    <a:pt x="19324" y="16862"/>
                    <a:pt x="19525" y="16962"/>
                    <a:pt x="19725" y="16962"/>
                  </a:cubicBezTo>
                  <a:cubicBezTo>
                    <a:pt x="20352" y="17263"/>
                    <a:pt x="20778" y="17388"/>
                    <a:pt x="20778" y="17388"/>
                  </a:cubicBezTo>
                  <a:cubicBezTo>
                    <a:pt x="20811" y="17422"/>
                    <a:pt x="20834" y="17433"/>
                    <a:pt x="20848" y="17433"/>
                  </a:cubicBezTo>
                  <a:cubicBezTo>
                    <a:pt x="20878" y="17433"/>
                    <a:pt x="20878" y="17388"/>
                    <a:pt x="20878" y="17388"/>
                  </a:cubicBezTo>
                  <a:cubicBezTo>
                    <a:pt x="20978" y="17263"/>
                    <a:pt x="20878" y="17263"/>
                    <a:pt x="20878" y="17163"/>
                  </a:cubicBezTo>
                  <a:cubicBezTo>
                    <a:pt x="20878" y="17163"/>
                    <a:pt x="20452" y="17062"/>
                    <a:pt x="19826" y="16636"/>
                  </a:cubicBezTo>
                  <a:cubicBezTo>
                    <a:pt x="19625" y="16636"/>
                    <a:pt x="19425" y="16536"/>
                    <a:pt x="19324" y="16436"/>
                  </a:cubicBezTo>
                  <a:cubicBezTo>
                    <a:pt x="19099" y="16336"/>
                    <a:pt x="18898" y="16235"/>
                    <a:pt x="18698" y="16135"/>
                  </a:cubicBezTo>
                  <a:cubicBezTo>
                    <a:pt x="18171" y="15809"/>
                    <a:pt x="17745" y="15509"/>
                    <a:pt x="17219" y="15183"/>
                  </a:cubicBezTo>
                  <a:cubicBezTo>
                    <a:pt x="16693" y="14882"/>
                    <a:pt x="16066" y="14456"/>
                    <a:pt x="15440" y="14030"/>
                  </a:cubicBezTo>
                  <a:cubicBezTo>
                    <a:pt x="14938" y="13629"/>
                    <a:pt x="14312" y="13203"/>
                    <a:pt x="13685" y="12676"/>
                  </a:cubicBezTo>
                  <a:cubicBezTo>
                    <a:pt x="13059" y="12150"/>
                    <a:pt x="12432" y="11749"/>
                    <a:pt x="11805" y="11123"/>
                  </a:cubicBezTo>
                  <a:cubicBezTo>
                    <a:pt x="11179" y="10596"/>
                    <a:pt x="10552" y="10070"/>
                    <a:pt x="9926" y="9544"/>
                  </a:cubicBezTo>
                  <a:cubicBezTo>
                    <a:pt x="9600" y="9243"/>
                    <a:pt x="9299" y="8917"/>
                    <a:pt x="8973" y="8716"/>
                  </a:cubicBezTo>
                  <a:lnTo>
                    <a:pt x="8046" y="7764"/>
                  </a:lnTo>
                  <a:cubicBezTo>
                    <a:pt x="7419" y="7238"/>
                    <a:pt x="6893" y="6737"/>
                    <a:pt x="6267" y="6110"/>
                  </a:cubicBezTo>
                  <a:cubicBezTo>
                    <a:pt x="5740" y="5584"/>
                    <a:pt x="5214" y="5057"/>
                    <a:pt x="4688" y="4531"/>
                  </a:cubicBezTo>
                  <a:cubicBezTo>
                    <a:pt x="4161" y="4005"/>
                    <a:pt x="3660" y="3478"/>
                    <a:pt x="3234" y="3077"/>
                  </a:cubicBezTo>
                  <a:cubicBezTo>
                    <a:pt x="2808" y="2651"/>
                    <a:pt x="2407" y="2225"/>
                    <a:pt x="1981" y="1824"/>
                  </a:cubicBezTo>
                  <a:cubicBezTo>
                    <a:pt x="1655" y="1498"/>
                    <a:pt x="1354" y="1198"/>
                    <a:pt x="1154" y="872"/>
                  </a:cubicBezTo>
                  <a:cubicBezTo>
                    <a:pt x="627" y="346"/>
                    <a:pt x="302" y="45"/>
                    <a:pt x="302" y="45"/>
                  </a:cubicBezTo>
                  <a:cubicBezTo>
                    <a:pt x="235" y="45"/>
                    <a:pt x="213" y="0"/>
                    <a:pt x="1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6069763" y="1825788"/>
              <a:ext cx="276975" cy="328975"/>
            </a:xfrm>
            <a:custGeom>
              <a:rect b="b" l="l" r="r" t="t"/>
              <a:pathLst>
                <a:path extrusionOk="0" h="13159" w="11079">
                  <a:moveTo>
                    <a:pt x="10752" y="0"/>
                  </a:moveTo>
                  <a:cubicBezTo>
                    <a:pt x="10652" y="0"/>
                    <a:pt x="10652" y="0"/>
                    <a:pt x="10652" y="101"/>
                  </a:cubicBezTo>
                  <a:lnTo>
                    <a:pt x="10652" y="852"/>
                  </a:lnTo>
                  <a:lnTo>
                    <a:pt x="10652" y="1479"/>
                  </a:lnTo>
                  <a:cubicBezTo>
                    <a:pt x="10652" y="1679"/>
                    <a:pt x="10552" y="1980"/>
                    <a:pt x="10552" y="2206"/>
                  </a:cubicBezTo>
                  <a:lnTo>
                    <a:pt x="10552" y="2832"/>
                  </a:lnTo>
                  <a:cubicBezTo>
                    <a:pt x="10452" y="3359"/>
                    <a:pt x="10452" y="3760"/>
                    <a:pt x="10351" y="4186"/>
                  </a:cubicBezTo>
                  <a:cubicBezTo>
                    <a:pt x="10251" y="4712"/>
                    <a:pt x="10126" y="5113"/>
                    <a:pt x="10126" y="5639"/>
                  </a:cubicBezTo>
                  <a:lnTo>
                    <a:pt x="9825" y="6993"/>
                  </a:lnTo>
                  <a:lnTo>
                    <a:pt x="9499" y="8371"/>
                  </a:lnTo>
                  <a:cubicBezTo>
                    <a:pt x="9318" y="9117"/>
                    <a:pt x="9138" y="9944"/>
                    <a:pt x="8938" y="10798"/>
                  </a:cubicBezTo>
                  <a:lnTo>
                    <a:pt x="8938" y="10798"/>
                  </a:lnTo>
                  <a:lnTo>
                    <a:pt x="8572" y="11078"/>
                  </a:lnTo>
                  <a:cubicBezTo>
                    <a:pt x="8371" y="11178"/>
                    <a:pt x="8246" y="11178"/>
                    <a:pt x="8045" y="11279"/>
                  </a:cubicBezTo>
                  <a:cubicBezTo>
                    <a:pt x="7945" y="11379"/>
                    <a:pt x="7745" y="11379"/>
                    <a:pt x="7519" y="11504"/>
                  </a:cubicBezTo>
                  <a:cubicBezTo>
                    <a:pt x="7319" y="11604"/>
                    <a:pt x="7218" y="11604"/>
                    <a:pt x="6993" y="11705"/>
                  </a:cubicBezTo>
                  <a:cubicBezTo>
                    <a:pt x="6792" y="11705"/>
                    <a:pt x="6692" y="11805"/>
                    <a:pt x="6492" y="11805"/>
                  </a:cubicBezTo>
                  <a:lnTo>
                    <a:pt x="5865" y="12005"/>
                  </a:lnTo>
                  <a:cubicBezTo>
                    <a:pt x="5539" y="12005"/>
                    <a:pt x="5113" y="12131"/>
                    <a:pt x="4812" y="12231"/>
                  </a:cubicBezTo>
                  <a:cubicBezTo>
                    <a:pt x="4386" y="12331"/>
                    <a:pt x="3985" y="12331"/>
                    <a:pt x="3660" y="12431"/>
                  </a:cubicBezTo>
                  <a:cubicBezTo>
                    <a:pt x="3233" y="12431"/>
                    <a:pt x="2832" y="12532"/>
                    <a:pt x="2507" y="12532"/>
                  </a:cubicBezTo>
                  <a:cubicBezTo>
                    <a:pt x="1680" y="12632"/>
                    <a:pt x="953" y="12757"/>
                    <a:pt x="101" y="12857"/>
                  </a:cubicBezTo>
                  <a:cubicBezTo>
                    <a:pt x="101" y="12857"/>
                    <a:pt x="0" y="12857"/>
                    <a:pt x="0" y="12958"/>
                  </a:cubicBezTo>
                  <a:cubicBezTo>
                    <a:pt x="0" y="13058"/>
                    <a:pt x="101" y="13058"/>
                    <a:pt x="101" y="13158"/>
                  </a:cubicBezTo>
                  <a:lnTo>
                    <a:pt x="2507" y="13158"/>
                  </a:lnTo>
                  <a:cubicBezTo>
                    <a:pt x="3359" y="13058"/>
                    <a:pt x="4086" y="13058"/>
                    <a:pt x="4913" y="12958"/>
                  </a:cubicBezTo>
                  <a:cubicBezTo>
                    <a:pt x="5238" y="12857"/>
                    <a:pt x="5639" y="12857"/>
                    <a:pt x="6066" y="12757"/>
                  </a:cubicBezTo>
                  <a:lnTo>
                    <a:pt x="6692" y="12632"/>
                  </a:lnTo>
                  <a:cubicBezTo>
                    <a:pt x="6792" y="12532"/>
                    <a:pt x="6993" y="12532"/>
                    <a:pt x="7218" y="12431"/>
                  </a:cubicBezTo>
                  <a:cubicBezTo>
                    <a:pt x="7419" y="12431"/>
                    <a:pt x="7619" y="12331"/>
                    <a:pt x="7845" y="12231"/>
                  </a:cubicBezTo>
                  <a:cubicBezTo>
                    <a:pt x="8045" y="12231"/>
                    <a:pt x="8146" y="12131"/>
                    <a:pt x="8371" y="12005"/>
                  </a:cubicBezTo>
                  <a:cubicBezTo>
                    <a:pt x="8572" y="12005"/>
                    <a:pt x="8772" y="11905"/>
                    <a:pt x="8998" y="11805"/>
                  </a:cubicBezTo>
                  <a:lnTo>
                    <a:pt x="9499" y="11504"/>
                  </a:lnTo>
                  <a:cubicBezTo>
                    <a:pt x="9624" y="11379"/>
                    <a:pt x="9624" y="11379"/>
                    <a:pt x="9624" y="11279"/>
                  </a:cubicBezTo>
                  <a:cubicBezTo>
                    <a:pt x="9925" y="10351"/>
                    <a:pt x="10126" y="9399"/>
                    <a:pt x="10351" y="8471"/>
                  </a:cubicBezTo>
                  <a:cubicBezTo>
                    <a:pt x="10452" y="8045"/>
                    <a:pt x="10452" y="7519"/>
                    <a:pt x="10552" y="7118"/>
                  </a:cubicBezTo>
                  <a:cubicBezTo>
                    <a:pt x="10652" y="6692"/>
                    <a:pt x="10752" y="6166"/>
                    <a:pt x="10752" y="5740"/>
                  </a:cubicBezTo>
                  <a:cubicBezTo>
                    <a:pt x="10878" y="5238"/>
                    <a:pt x="10878" y="4812"/>
                    <a:pt x="10978" y="4286"/>
                  </a:cubicBezTo>
                  <a:cubicBezTo>
                    <a:pt x="10978" y="3860"/>
                    <a:pt x="11078" y="3359"/>
                    <a:pt x="11078" y="2933"/>
                  </a:cubicBezTo>
                  <a:lnTo>
                    <a:pt x="11078" y="2206"/>
                  </a:lnTo>
                  <a:lnTo>
                    <a:pt x="11078" y="1479"/>
                  </a:lnTo>
                  <a:lnTo>
                    <a:pt x="10978" y="727"/>
                  </a:lnTo>
                  <a:lnTo>
                    <a:pt x="10878" y="101"/>
                  </a:lnTo>
                  <a:cubicBezTo>
                    <a:pt x="10878" y="0"/>
                    <a:pt x="10752" y="0"/>
                    <a:pt x="10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6044063" y="1948588"/>
              <a:ext cx="112175" cy="26350"/>
            </a:xfrm>
            <a:custGeom>
              <a:rect b="b" l="l" r="r" t="t"/>
              <a:pathLst>
                <a:path extrusionOk="0" h="1054" w="4487">
                  <a:moveTo>
                    <a:pt x="101" y="1"/>
                  </a:moveTo>
                  <a:lnTo>
                    <a:pt x="1" y="101"/>
                  </a:lnTo>
                  <a:cubicBezTo>
                    <a:pt x="1" y="201"/>
                    <a:pt x="1" y="201"/>
                    <a:pt x="101" y="326"/>
                  </a:cubicBezTo>
                  <a:cubicBezTo>
                    <a:pt x="101" y="326"/>
                    <a:pt x="302" y="427"/>
                    <a:pt x="728" y="627"/>
                  </a:cubicBezTo>
                  <a:cubicBezTo>
                    <a:pt x="1129" y="727"/>
                    <a:pt x="1655" y="828"/>
                    <a:pt x="2181" y="953"/>
                  </a:cubicBezTo>
                  <a:cubicBezTo>
                    <a:pt x="2708" y="1053"/>
                    <a:pt x="3234" y="1053"/>
                    <a:pt x="3635" y="1053"/>
                  </a:cubicBezTo>
                  <a:cubicBezTo>
                    <a:pt x="3860" y="1053"/>
                    <a:pt x="4061" y="1053"/>
                    <a:pt x="4161" y="953"/>
                  </a:cubicBezTo>
                  <a:lnTo>
                    <a:pt x="4487" y="953"/>
                  </a:lnTo>
                  <a:lnTo>
                    <a:pt x="4487" y="828"/>
                  </a:lnTo>
                  <a:lnTo>
                    <a:pt x="4487" y="727"/>
                  </a:lnTo>
                  <a:lnTo>
                    <a:pt x="4387" y="727"/>
                  </a:lnTo>
                  <a:lnTo>
                    <a:pt x="4261" y="627"/>
                  </a:lnTo>
                  <a:lnTo>
                    <a:pt x="4161" y="627"/>
                  </a:lnTo>
                  <a:cubicBezTo>
                    <a:pt x="4061" y="627"/>
                    <a:pt x="3961" y="527"/>
                    <a:pt x="3760" y="527"/>
                  </a:cubicBezTo>
                  <a:cubicBezTo>
                    <a:pt x="3535" y="427"/>
                    <a:pt x="3334" y="427"/>
                    <a:pt x="3134" y="326"/>
                  </a:cubicBezTo>
                  <a:cubicBezTo>
                    <a:pt x="2808" y="201"/>
                    <a:pt x="2607" y="201"/>
                    <a:pt x="2281" y="101"/>
                  </a:cubicBezTo>
                  <a:cubicBezTo>
                    <a:pt x="1755" y="1"/>
                    <a:pt x="1254"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6096063" y="1823288"/>
              <a:ext cx="44525" cy="130350"/>
            </a:xfrm>
            <a:custGeom>
              <a:rect b="b" l="l" r="r" t="t"/>
              <a:pathLst>
                <a:path extrusionOk="0" h="5214" w="1781">
                  <a:moveTo>
                    <a:pt x="201" y="0"/>
                  </a:moveTo>
                  <a:cubicBezTo>
                    <a:pt x="101" y="0"/>
                    <a:pt x="1" y="100"/>
                    <a:pt x="1" y="100"/>
                  </a:cubicBezTo>
                  <a:cubicBezTo>
                    <a:pt x="1" y="100"/>
                    <a:pt x="1" y="526"/>
                    <a:pt x="101" y="952"/>
                  </a:cubicBezTo>
                  <a:cubicBezTo>
                    <a:pt x="101" y="1454"/>
                    <a:pt x="302" y="2080"/>
                    <a:pt x="427" y="2707"/>
                  </a:cubicBezTo>
                  <a:cubicBezTo>
                    <a:pt x="628" y="3459"/>
                    <a:pt x="928" y="3960"/>
                    <a:pt x="1154" y="4486"/>
                  </a:cubicBezTo>
                  <a:cubicBezTo>
                    <a:pt x="1354" y="4912"/>
                    <a:pt x="1555" y="5213"/>
                    <a:pt x="1555" y="5213"/>
                  </a:cubicBezTo>
                  <a:lnTo>
                    <a:pt x="1680" y="5213"/>
                  </a:lnTo>
                  <a:cubicBezTo>
                    <a:pt x="1780" y="5213"/>
                    <a:pt x="1780" y="5213"/>
                    <a:pt x="1780" y="5113"/>
                  </a:cubicBezTo>
                  <a:cubicBezTo>
                    <a:pt x="1780" y="5113"/>
                    <a:pt x="1780" y="4812"/>
                    <a:pt x="1680" y="4286"/>
                  </a:cubicBezTo>
                  <a:cubicBezTo>
                    <a:pt x="1680" y="4085"/>
                    <a:pt x="1555" y="3759"/>
                    <a:pt x="1455" y="3459"/>
                  </a:cubicBezTo>
                  <a:cubicBezTo>
                    <a:pt x="1455" y="3133"/>
                    <a:pt x="1354" y="2832"/>
                    <a:pt x="1254" y="2506"/>
                  </a:cubicBezTo>
                  <a:cubicBezTo>
                    <a:pt x="1054" y="1880"/>
                    <a:pt x="828" y="1253"/>
                    <a:pt x="728" y="827"/>
                  </a:cubicBezTo>
                  <a:cubicBezTo>
                    <a:pt x="527" y="326"/>
                    <a:pt x="302" y="100"/>
                    <a:pt x="302" y="100"/>
                  </a:cubicBezTo>
                  <a:cubicBezTo>
                    <a:pt x="302" y="0"/>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6106738" y="2076413"/>
              <a:ext cx="127825" cy="57675"/>
            </a:xfrm>
            <a:custGeom>
              <a:rect b="b" l="l" r="r" t="t"/>
              <a:pathLst>
                <a:path extrusionOk="0" h="2307" w="5113">
                  <a:moveTo>
                    <a:pt x="201" y="0"/>
                  </a:moveTo>
                  <a:cubicBezTo>
                    <a:pt x="201" y="0"/>
                    <a:pt x="100" y="0"/>
                    <a:pt x="100" y="101"/>
                  </a:cubicBezTo>
                  <a:cubicBezTo>
                    <a:pt x="0" y="101"/>
                    <a:pt x="100" y="226"/>
                    <a:pt x="100" y="326"/>
                  </a:cubicBezTo>
                  <a:cubicBezTo>
                    <a:pt x="100" y="326"/>
                    <a:pt x="401" y="527"/>
                    <a:pt x="827" y="853"/>
                  </a:cubicBezTo>
                  <a:cubicBezTo>
                    <a:pt x="1253" y="1053"/>
                    <a:pt x="1754" y="1354"/>
                    <a:pt x="2381" y="1680"/>
                  </a:cubicBezTo>
                  <a:cubicBezTo>
                    <a:pt x="2707" y="1780"/>
                    <a:pt x="3008" y="1880"/>
                    <a:pt x="3333" y="1980"/>
                  </a:cubicBezTo>
                  <a:cubicBezTo>
                    <a:pt x="3534" y="2106"/>
                    <a:pt x="3860" y="2206"/>
                    <a:pt x="4060" y="2206"/>
                  </a:cubicBezTo>
                  <a:cubicBezTo>
                    <a:pt x="4386" y="2306"/>
                    <a:pt x="4587" y="2306"/>
                    <a:pt x="4687" y="2306"/>
                  </a:cubicBezTo>
                  <a:lnTo>
                    <a:pt x="5113" y="2306"/>
                  </a:lnTo>
                  <a:cubicBezTo>
                    <a:pt x="5113" y="2206"/>
                    <a:pt x="5113" y="2106"/>
                    <a:pt x="5013" y="2106"/>
                  </a:cubicBezTo>
                  <a:cubicBezTo>
                    <a:pt x="5013" y="2106"/>
                    <a:pt x="4887" y="2106"/>
                    <a:pt x="4787" y="1980"/>
                  </a:cubicBezTo>
                  <a:cubicBezTo>
                    <a:pt x="4687" y="1880"/>
                    <a:pt x="4486" y="1780"/>
                    <a:pt x="4261" y="1680"/>
                  </a:cubicBezTo>
                  <a:cubicBezTo>
                    <a:pt x="4060" y="1579"/>
                    <a:pt x="3860" y="1479"/>
                    <a:pt x="3534" y="1254"/>
                  </a:cubicBezTo>
                  <a:cubicBezTo>
                    <a:pt x="3333" y="1153"/>
                    <a:pt x="3008" y="1053"/>
                    <a:pt x="2707" y="853"/>
                  </a:cubicBezTo>
                  <a:cubicBezTo>
                    <a:pt x="2181" y="627"/>
                    <a:pt x="1554" y="426"/>
                    <a:pt x="1028" y="226"/>
                  </a:cubicBezTo>
                  <a:cubicBezTo>
                    <a:pt x="627" y="101"/>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6085413" y="2139063"/>
              <a:ext cx="89000" cy="75850"/>
            </a:xfrm>
            <a:custGeom>
              <a:rect b="b" l="l" r="r" t="t"/>
              <a:pathLst>
                <a:path extrusionOk="0" h="3034" w="3560">
                  <a:moveTo>
                    <a:pt x="3359" y="1"/>
                  </a:moveTo>
                  <a:cubicBezTo>
                    <a:pt x="3359" y="1"/>
                    <a:pt x="3034" y="101"/>
                    <a:pt x="2733" y="326"/>
                  </a:cubicBezTo>
                  <a:cubicBezTo>
                    <a:pt x="2507" y="427"/>
                    <a:pt x="2307" y="527"/>
                    <a:pt x="2106" y="627"/>
                  </a:cubicBezTo>
                  <a:cubicBezTo>
                    <a:pt x="1881" y="727"/>
                    <a:pt x="1680" y="953"/>
                    <a:pt x="1480" y="1154"/>
                  </a:cubicBezTo>
                  <a:cubicBezTo>
                    <a:pt x="1054" y="1479"/>
                    <a:pt x="627" y="1880"/>
                    <a:pt x="427" y="2206"/>
                  </a:cubicBezTo>
                  <a:cubicBezTo>
                    <a:pt x="226" y="2507"/>
                    <a:pt x="1" y="2733"/>
                    <a:pt x="1" y="2733"/>
                  </a:cubicBezTo>
                  <a:lnTo>
                    <a:pt x="1" y="2933"/>
                  </a:lnTo>
                  <a:cubicBezTo>
                    <a:pt x="101" y="3033"/>
                    <a:pt x="226" y="3033"/>
                    <a:pt x="327" y="3033"/>
                  </a:cubicBezTo>
                  <a:cubicBezTo>
                    <a:pt x="327" y="3033"/>
                    <a:pt x="527" y="2833"/>
                    <a:pt x="853" y="2607"/>
                  </a:cubicBezTo>
                  <a:cubicBezTo>
                    <a:pt x="1154" y="2407"/>
                    <a:pt x="1580" y="2106"/>
                    <a:pt x="1981" y="1780"/>
                  </a:cubicBezTo>
                  <a:cubicBezTo>
                    <a:pt x="2206" y="1580"/>
                    <a:pt x="2407" y="1354"/>
                    <a:pt x="2507" y="1254"/>
                  </a:cubicBezTo>
                  <a:cubicBezTo>
                    <a:pt x="2607" y="1154"/>
                    <a:pt x="2733" y="1053"/>
                    <a:pt x="2833" y="953"/>
                  </a:cubicBezTo>
                  <a:lnTo>
                    <a:pt x="3034" y="727"/>
                  </a:lnTo>
                  <a:cubicBezTo>
                    <a:pt x="3359" y="427"/>
                    <a:pt x="3460" y="226"/>
                    <a:pt x="3460" y="226"/>
                  </a:cubicBezTo>
                  <a:cubicBezTo>
                    <a:pt x="3460" y="226"/>
                    <a:pt x="3560" y="226"/>
                    <a:pt x="3460" y="101"/>
                  </a:cubicBezTo>
                  <a:cubicBezTo>
                    <a:pt x="3460" y="101"/>
                    <a:pt x="3460" y="1"/>
                    <a:pt x="33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6268388" y="1850988"/>
              <a:ext cx="67700" cy="100125"/>
            </a:xfrm>
            <a:custGeom>
              <a:rect b="b" l="l" r="r" t="t"/>
              <a:pathLst>
                <a:path extrusionOk="0" h="4005" w="2708">
                  <a:moveTo>
                    <a:pt x="126" y="0"/>
                  </a:moveTo>
                  <a:cubicBezTo>
                    <a:pt x="112" y="0"/>
                    <a:pt x="100" y="11"/>
                    <a:pt x="100" y="45"/>
                  </a:cubicBezTo>
                  <a:cubicBezTo>
                    <a:pt x="0" y="45"/>
                    <a:pt x="0" y="145"/>
                    <a:pt x="0" y="245"/>
                  </a:cubicBezTo>
                  <a:cubicBezTo>
                    <a:pt x="0" y="245"/>
                    <a:pt x="100" y="471"/>
                    <a:pt x="301" y="872"/>
                  </a:cubicBezTo>
                  <a:cubicBezTo>
                    <a:pt x="527" y="1198"/>
                    <a:pt x="827" y="1724"/>
                    <a:pt x="1153" y="2125"/>
                  </a:cubicBezTo>
                  <a:cubicBezTo>
                    <a:pt x="1354" y="2351"/>
                    <a:pt x="1454" y="2551"/>
                    <a:pt x="1679" y="2752"/>
                  </a:cubicBezTo>
                  <a:cubicBezTo>
                    <a:pt x="1780" y="2852"/>
                    <a:pt x="1880" y="2977"/>
                    <a:pt x="1880" y="3077"/>
                  </a:cubicBezTo>
                  <a:cubicBezTo>
                    <a:pt x="1980" y="3178"/>
                    <a:pt x="2080" y="3278"/>
                    <a:pt x="2080" y="3378"/>
                  </a:cubicBezTo>
                  <a:cubicBezTo>
                    <a:pt x="2181" y="3378"/>
                    <a:pt x="2181" y="3479"/>
                    <a:pt x="2306" y="3604"/>
                  </a:cubicBezTo>
                  <a:lnTo>
                    <a:pt x="2406" y="3704"/>
                  </a:lnTo>
                  <a:cubicBezTo>
                    <a:pt x="2507" y="3804"/>
                    <a:pt x="2507" y="3905"/>
                    <a:pt x="2507" y="3905"/>
                  </a:cubicBezTo>
                  <a:cubicBezTo>
                    <a:pt x="2507" y="3905"/>
                    <a:pt x="2607" y="3905"/>
                    <a:pt x="2607" y="4005"/>
                  </a:cubicBezTo>
                  <a:cubicBezTo>
                    <a:pt x="2707" y="4005"/>
                    <a:pt x="2707" y="3905"/>
                    <a:pt x="2707" y="3804"/>
                  </a:cubicBezTo>
                  <a:lnTo>
                    <a:pt x="2707" y="3604"/>
                  </a:lnTo>
                  <a:cubicBezTo>
                    <a:pt x="2707" y="3479"/>
                    <a:pt x="2707" y="3278"/>
                    <a:pt x="2607" y="3077"/>
                  </a:cubicBezTo>
                  <a:cubicBezTo>
                    <a:pt x="2507" y="2852"/>
                    <a:pt x="2406" y="2651"/>
                    <a:pt x="2306" y="2351"/>
                  </a:cubicBezTo>
                  <a:cubicBezTo>
                    <a:pt x="2181" y="2125"/>
                    <a:pt x="1980" y="1925"/>
                    <a:pt x="1880" y="1599"/>
                  </a:cubicBezTo>
                  <a:cubicBezTo>
                    <a:pt x="1554" y="1198"/>
                    <a:pt x="1153" y="772"/>
                    <a:pt x="827" y="471"/>
                  </a:cubicBezTo>
                  <a:cubicBezTo>
                    <a:pt x="527" y="145"/>
                    <a:pt x="201" y="45"/>
                    <a:pt x="201" y="45"/>
                  </a:cubicBezTo>
                  <a:cubicBezTo>
                    <a:pt x="201" y="45"/>
                    <a:pt x="156" y="0"/>
                    <a:pt x="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6315363" y="1917888"/>
              <a:ext cx="104675" cy="117200"/>
            </a:xfrm>
            <a:custGeom>
              <a:rect b="b" l="l" r="r" t="t"/>
              <a:pathLst>
                <a:path extrusionOk="0" h="4688" w="4187">
                  <a:moveTo>
                    <a:pt x="4027" y="0"/>
                  </a:moveTo>
                  <a:cubicBezTo>
                    <a:pt x="3986" y="0"/>
                    <a:pt x="3961" y="26"/>
                    <a:pt x="3961" y="76"/>
                  </a:cubicBezTo>
                  <a:cubicBezTo>
                    <a:pt x="3961" y="76"/>
                    <a:pt x="3660" y="301"/>
                    <a:pt x="3234" y="702"/>
                  </a:cubicBezTo>
                  <a:cubicBezTo>
                    <a:pt x="2808" y="1028"/>
                    <a:pt x="2307" y="1655"/>
                    <a:pt x="1881" y="2181"/>
                  </a:cubicBezTo>
                  <a:cubicBezTo>
                    <a:pt x="1555" y="2482"/>
                    <a:pt x="1354" y="2682"/>
                    <a:pt x="1154" y="3008"/>
                  </a:cubicBezTo>
                  <a:cubicBezTo>
                    <a:pt x="928" y="3309"/>
                    <a:pt x="728" y="3534"/>
                    <a:pt x="628" y="3735"/>
                  </a:cubicBezTo>
                  <a:cubicBezTo>
                    <a:pt x="201" y="4161"/>
                    <a:pt x="1" y="4462"/>
                    <a:pt x="1" y="4462"/>
                  </a:cubicBezTo>
                  <a:lnTo>
                    <a:pt x="1" y="4562"/>
                  </a:lnTo>
                  <a:cubicBezTo>
                    <a:pt x="101" y="4687"/>
                    <a:pt x="101" y="4687"/>
                    <a:pt x="201" y="4687"/>
                  </a:cubicBezTo>
                  <a:cubicBezTo>
                    <a:pt x="201" y="4687"/>
                    <a:pt x="527" y="4462"/>
                    <a:pt x="928" y="4161"/>
                  </a:cubicBezTo>
                  <a:cubicBezTo>
                    <a:pt x="1254" y="3935"/>
                    <a:pt x="1455" y="3735"/>
                    <a:pt x="1680" y="3534"/>
                  </a:cubicBezTo>
                  <a:cubicBezTo>
                    <a:pt x="1981" y="3209"/>
                    <a:pt x="2181" y="3008"/>
                    <a:pt x="2507" y="2682"/>
                  </a:cubicBezTo>
                  <a:cubicBezTo>
                    <a:pt x="2933" y="2181"/>
                    <a:pt x="3435" y="1554"/>
                    <a:pt x="3760" y="1028"/>
                  </a:cubicBezTo>
                  <a:cubicBezTo>
                    <a:pt x="3961" y="602"/>
                    <a:pt x="4186" y="301"/>
                    <a:pt x="4186" y="301"/>
                  </a:cubicBezTo>
                  <a:lnTo>
                    <a:pt x="4186" y="76"/>
                  </a:lnTo>
                  <a:cubicBezTo>
                    <a:pt x="4124" y="26"/>
                    <a:pt x="4067" y="0"/>
                    <a:pt x="40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47"/>
          <p:cNvGrpSpPr/>
          <p:nvPr/>
        </p:nvGrpSpPr>
        <p:grpSpPr>
          <a:xfrm flipH="1" rot="-1056361">
            <a:off x="5586191" y="3300336"/>
            <a:ext cx="339728" cy="330209"/>
            <a:chOff x="5941938" y="1697963"/>
            <a:chExt cx="597775" cy="581025"/>
          </a:xfrm>
        </p:grpSpPr>
        <p:sp>
          <p:nvSpPr>
            <p:cNvPr id="2016" name="Google Shape;2016;p47"/>
            <p:cNvSpPr/>
            <p:nvPr/>
          </p:nvSpPr>
          <p:spPr>
            <a:xfrm>
              <a:off x="5941938" y="1697963"/>
              <a:ext cx="530100" cy="581025"/>
            </a:xfrm>
            <a:custGeom>
              <a:rect b="b" l="l" r="r" t="t"/>
              <a:pathLst>
                <a:path extrusionOk="0" h="23241" w="21204">
                  <a:moveTo>
                    <a:pt x="16492" y="0"/>
                  </a:moveTo>
                  <a:cubicBezTo>
                    <a:pt x="15665" y="0"/>
                    <a:pt x="14412" y="2081"/>
                    <a:pt x="14412" y="3133"/>
                  </a:cubicBezTo>
                  <a:cubicBezTo>
                    <a:pt x="14412" y="3133"/>
                    <a:pt x="13417" y="2203"/>
                    <a:pt x="12699" y="2203"/>
                  </a:cubicBezTo>
                  <a:cubicBezTo>
                    <a:pt x="12519" y="2203"/>
                    <a:pt x="12356" y="2261"/>
                    <a:pt x="12231" y="2406"/>
                  </a:cubicBezTo>
                  <a:cubicBezTo>
                    <a:pt x="11605" y="3033"/>
                    <a:pt x="11179" y="5339"/>
                    <a:pt x="11078" y="7845"/>
                  </a:cubicBezTo>
                  <a:cubicBezTo>
                    <a:pt x="11078" y="7845"/>
                    <a:pt x="8973" y="3660"/>
                    <a:pt x="5339" y="2707"/>
                  </a:cubicBezTo>
                  <a:cubicBezTo>
                    <a:pt x="5265" y="2690"/>
                    <a:pt x="5196" y="2682"/>
                    <a:pt x="5133" y="2682"/>
                  </a:cubicBezTo>
                  <a:cubicBezTo>
                    <a:pt x="4470" y="2682"/>
                    <a:pt x="4387" y="3559"/>
                    <a:pt x="4387" y="3559"/>
                  </a:cubicBezTo>
                  <a:cubicBezTo>
                    <a:pt x="4387" y="3559"/>
                    <a:pt x="2792" y="2755"/>
                    <a:pt x="1622" y="2755"/>
                  </a:cubicBezTo>
                  <a:cubicBezTo>
                    <a:pt x="1206" y="2755"/>
                    <a:pt x="844" y="2857"/>
                    <a:pt x="627" y="3133"/>
                  </a:cubicBezTo>
                  <a:cubicBezTo>
                    <a:pt x="1" y="3960"/>
                    <a:pt x="1579" y="6993"/>
                    <a:pt x="1980" y="7519"/>
                  </a:cubicBezTo>
                  <a:cubicBezTo>
                    <a:pt x="1980" y="7519"/>
                    <a:pt x="326" y="7620"/>
                    <a:pt x="326" y="8146"/>
                  </a:cubicBezTo>
                  <a:cubicBezTo>
                    <a:pt x="427" y="8672"/>
                    <a:pt x="1579" y="11279"/>
                    <a:pt x="6266" y="13685"/>
                  </a:cubicBezTo>
                  <a:cubicBezTo>
                    <a:pt x="6266" y="13685"/>
                    <a:pt x="2306" y="14612"/>
                    <a:pt x="1880" y="15665"/>
                  </a:cubicBezTo>
                  <a:cubicBezTo>
                    <a:pt x="1680" y="16191"/>
                    <a:pt x="2833" y="17118"/>
                    <a:pt x="2833" y="17118"/>
                  </a:cubicBezTo>
                  <a:cubicBezTo>
                    <a:pt x="2833" y="17118"/>
                    <a:pt x="627" y="18597"/>
                    <a:pt x="527" y="19324"/>
                  </a:cubicBezTo>
                  <a:cubicBezTo>
                    <a:pt x="527" y="19875"/>
                    <a:pt x="2214" y="21396"/>
                    <a:pt x="3695" y="21396"/>
                  </a:cubicBezTo>
                  <a:cubicBezTo>
                    <a:pt x="3897" y="21396"/>
                    <a:pt x="4096" y="21367"/>
                    <a:pt x="4286" y="21304"/>
                  </a:cubicBezTo>
                  <a:lnTo>
                    <a:pt x="4286" y="21304"/>
                  </a:lnTo>
                  <a:cubicBezTo>
                    <a:pt x="4286" y="21304"/>
                    <a:pt x="3459" y="22657"/>
                    <a:pt x="3860" y="23083"/>
                  </a:cubicBezTo>
                  <a:cubicBezTo>
                    <a:pt x="3973" y="23175"/>
                    <a:pt x="4446" y="23241"/>
                    <a:pt x="5167" y="23241"/>
                  </a:cubicBezTo>
                  <a:cubicBezTo>
                    <a:pt x="7802" y="23241"/>
                    <a:pt x="13744" y="22357"/>
                    <a:pt x="17444" y="18597"/>
                  </a:cubicBezTo>
                  <a:cubicBezTo>
                    <a:pt x="17444" y="18597"/>
                    <a:pt x="21103" y="14412"/>
                    <a:pt x="21103" y="8346"/>
                  </a:cubicBezTo>
                  <a:cubicBezTo>
                    <a:pt x="21204" y="4712"/>
                    <a:pt x="19750" y="2206"/>
                    <a:pt x="19424" y="2206"/>
                  </a:cubicBezTo>
                  <a:cubicBezTo>
                    <a:pt x="19411" y="2201"/>
                    <a:pt x="19396" y="2198"/>
                    <a:pt x="19379" y="2198"/>
                  </a:cubicBezTo>
                  <a:cubicBezTo>
                    <a:pt x="19006" y="2198"/>
                    <a:pt x="17745" y="3459"/>
                    <a:pt x="17745" y="3459"/>
                  </a:cubicBezTo>
                  <a:cubicBezTo>
                    <a:pt x="17745" y="3459"/>
                    <a:pt x="17244" y="0"/>
                    <a:pt x="16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6015238" y="1819663"/>
              <a:ext cx="524475" cy="435825"/>
            </a:xfrm>
            <a:custGeom>
              <a:rect b="b" l="l" r="r" t="t"/>
              <a:pathLst>
                <a:path extrusionOk="0" h="17433" w="20979">
                  <a:moveTo>
                    <a:pt x="175" y="0"/>
                  </a:moveTo>
                  <a:cubicBezTo>
                    <a:pt x="157" y="0"/>
                    <a:pt x="135" y="11"/>
                    <a:pt x="101" y="45"/>
                  </a:cubicBezTo>
                  <a:cubicBezTo>
                    <a:pt x="1" y="45"/>
                    <a:pt x="1" y="145"/>
                    <a:pt x="101" y="245"/>
                  </a:cubicBezTo>
                  <a:cubicBezTo>
                    <a:pt x="101" y="245"/>
                    <a:pt x="302" y="571"/>
                    <a:pt x="828" y="1198"/>
                  </a:cubicBezTo>
                  <a:cubicBezTo>
                    <a:pt x="1254" y="1724"/>
                    <a:pt x="1881" y="2551"/>
                    <a:pt x="2808" y="3478"/>
                  </a:cubicBezTo>
                  <a:cubicBezTo>
                    <a:pt x="3234" y="4005"/>
                    <a:pt x="3660" y="4531"/>
                    <a:pt x="4161" y="5057"/>
                  </a:cubicBezTo>
                  <a:cubicBezTo>
                    <a:pt x="4688" y="5584"/>
                    <a:pt x="5214" y="6110"/>
                    <a:pt x="5740" y="6737"/>
                  </a:cubicBezTo>
                  <a:cubicBezTo>
                    <a:pt x="6267" y="7238"/>
                    <a:pt x="6893" y="7864"/>
                    <a:pt x="7520" y="8391"/>
                  </a:cubicBezTo>
                  <a:cubicBezTo>
                    <a:pt x="8146" y="9017"/>
                    <a:pt x="8773" y="9544"/>
                    <a:pt x="9399" y="10170"/>
                  </a:cubicBezTo>
                  <a:cubicBezTo>
                    <a:pt x="10026" y="10696"/>
                    <a:pt x="10653" y="11223"/>
                    <a:pt x="11279" y="11749"/>
                  </a:cubicBezTo>
                  <a:cubicBezTo>
                    <a:pt x="11906" y="12250"/>
                    <a:pt x="12633" y="12777"/>
                    <a:pt x="13259" y="13303"/>
                  </a:cubicBezTo>
                  <a:cubicBezTo>
                    <a:pt x="13886" y="13729"/>
                    <a:pt x="14512" y="14130"/>
                    <a:pt x="15139" y="14556"/>
                  </a:cubicBezTo>
                  <a:cubicBezTo>
                    <a:pt x="15765" y="14982"/>
                    <a:pt x="16392" y="15283"/>
                    <a:pt x="16918" y="15709"/>
                  </a:cubicBezTo>
                  <a:cubicBezTo>
                    <a:pt x="17445" y="16010"/>
                    <a:pt x="17946" y="16235"/>
                    <a:pt x="18472" y="16436"/>
                  </a:cubicBezTo>
                  <a:cubicBezTo>
                    <a:pt x="18698" y="16536"/>
                    <a:pt x="18898" y="16636"/>
                    <a:pt x="19099" y="16762"/>
                  </a:cubicBezTo>
                  <a:cubicBezTo>
                    <a:pt x="19324" y="16862"/>
                    <a:pt x="19525" y="16962"/>
                    <a:pt x="19725" y="16962"/>
                  </a:cubicBezTo>
                  <a:cubicBezTo>
                    <a:pt x="20352" y="17263"/>
                    <a:pt x="20778" y="17388"/>
                    <a:pt x="20778" y="17388"/>
                  </a:cubicBezTo>
                  <a:cubicBezTo>
                    <a:pt x="20811" y="17422"/>
                    <a:pt x="20834" y="17433"/>
                    <a:pt x="20848" y="17433"/>
                  </a:cubicBezTo>
                  <a:cubicBezTo>
                    <a:pt x="20878" y="17433"/>
                    <a:pt x="20878" y="17388"/>
                    <a:pt x="20878" y="17388"/>
                  </a:cubicBezTo>
                  <a:cubicBezTo>
                    <a:pt x="20978" y="17263"/>
                    <a:pt x="20878" y="17263"/>
                    <a:pt x="20878" y="17163"/>
                  </a:cubicBezTo>
                  <a:cubicBezTo>
                    <a:pt x="20878" y="17163"/>
                    <a:pt x="20452" y="17062"/>
                    <a:pt x="19826" y="16636"/>
                  </a:cubicBezTo>
                  <a:cubicBezTo>
                    <a:pt x="19625" y="16636"/>
                    <a:pt x="19425" y="16536"/>
                    <a:pt x="19324" y="16436"/>
                  </a:cubicBezTo>
                  <a:cubicBezTo>
                    <a:pt x="19099" y="16336"/>
                    <a:pt x="18898" y="16235"/>
                    <a:pt x="18698" y="16135"/>
                  </a:cubicBezTo>
                  <a:cubicBezTo>
                    <a:pt x="18171" y="15809"/>
                    <a:pt x="17745" y="15509"/>
                    <a:pt x="17219" y="15183"/>
                  </a:cubicBezTo>
                  <a:cubicBezTo>
                    <a:pt x="16693" y="14882"/>
                    <a:pt x="16066" y="14456"/>
                    <a:pt x="15440" y="14030"/>
                  </a:cubicBezTo>
                  <a:cubicBezTo>
                    <a:pt x="14938" y="13629"/>
                    <a:pt x="14312" y="13203"/>
                    <a:pt x="13685" y="12676"/>
                  </a:cubicBezTo>
                  <a:cubicBezTo>
                    <a:pt x="13059" y="12150"/>
                    <a:pt x="12432" y="11749"/>
                    <a:pt x="11805" y="11123"/>
                  </a:cubicBezTo>
                  <a:cubicBezTo>
                    <a:pt x="11179" y="10596"/>
                    <a:pt x="10552" y="10070"/>
                    <a:pt x="9926" y="9544"/>
                  </a:cubicBezTo>
                  <a:cubicBezTo>
                    <a:pt x="9600" y="9243"/>
                    <a:pt x="9299" y="8917"/>
                    <a:pt x="8973" y="8716"/>
                  </a:cubicBezTo>
                  <a:lnTo>
                    <a:pt x="8046" y="7764"/>
                  </a:lnTo>
                  <a:cubicBezTo>
                    <a:pt x="7419" y="7238"/>
                    <a:pt x="6893" y="6737"/>
                    <a:pt x="6267" y="6110"/>
                  </a:cubicBezTo>
                  <a:cubicBezTo>
                    <a:pt x="5740" y="5584"/>
                    <a:pt x="5214" y="5057"/>
                    <a:pt x="4688" y="4531"/>
                  </a:cubicBezTo>
                  <a:cubicBezTo>
                    <a:pt x="4161" y="4005"/>
                    <a:pt x="3660" y="3478"/>
                    <a:pt x="3234" y="3077"/>
                  </a:cubicBezTo>
                  <a:cubicBezTo>
                    <a:pt x="2808" y="2651"/>
                    <a:pt x="2407" y="2225"/>
                    <a:pt x="1981" y="1824"/>
                  </a:cubicBezTo>
                  <a:cubicBezTo>
                    <a:pt x="1655" y="1498"/>
                    <a:pt x="1354" y="1198"/>
                    <a:pt x="1154" y="872"/>
                  </a:cubicBezTo>
                  <a:cubicBezTo>
                    <a:pt x="627" y="346"/>
                    <a:pt x="302" y="45"/>
                    <a:pt x="302" y="45"/>
                  </a:cubicBezTo>
                  <a:cubicBezTo>
                    <a:pt x="235" y="45"/>
                    <a:pt x="213" y="0"/>
                    <a:pt x="1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6069763" y="1825788"/>
              <a:ext cx="276975" cy="328975"/>
            </a:xfrm>
            <a:custGeom>
              <a:rect b="b" l="l" r="r" t="t"/>
              <a:pathLst>
                <a:path extrusionOk="0" h="13159" w="11079">
                  <a:moveTo>
                    <a:pt x="10752" y="0"/>
                  </a:moveTo>
                  <a:cubicBezTo>
                    <a:pt x="10652" y="0"/>
                    <a:pt x="10652" y="0"/>
                    <a:pt x="10652" y="101"/>
                  </a:cubicBezTo>
                  <a:lnTo>
                    <a:pt x="10652" y="852"/>
                  </a:lnTo>
                  <a:lnTo>
                    <a:pt x="10652" y="1479"/>
                  </a:lnTo>
                  <a:cubicBezTo>
                    <a:pt x="10652" y="1679"/>
                    <a:pt x="10552" y="1980"/>
                    <a:pt x="10552" y="2206"/>
                  </a:cubicBezTo>
                  <a:lnTo>
                    <a:pt x="10552" y="2832"/>
                  </a:lnTo>
                  <a:cubicBezTo>
                    <a:pt x="10452" y="3359"/>
                    <a:pt x="10452" y="3760"/>
                    <a:pt x="10351" y="4186"/>
                  </a:cubicBezTo>
                  <a:cubicBezTo>
                    <a:pt x="10251" y="4712"/>
                    <a:pt x="10126" y="5113"/>
                    <a:pt x="10126" y="5639"/>
                  </a:cubicBezTo>
                  <a:lnTo>
                    <a:pt x="9825" y="6993"/>
                  </a:lnTo>
                  <a:lnTo>
                    <a:pt x="9499" y="8371"/>
                  </a:lnTo>
                  <a:cubicBezTo>
                    <a:pt x="9318" y="9117"/>
                    <a:pt x="9138" y="9944"/>
                    <a:pt x="8938" y="10798"/>
                  </a:cubicBezTo>
                  <a:lnTo>
                    <a:pt x="8938" y="10798"/>
                  </a:lnTo>
                  <a:lnTo>
                    <a:pt x="8572" y="11078"/>
                  </a:lnTo>
                  <a:cubicBezTo>
                    <a:pt x="8371" y="11178"/>
                    <a:pt x="8246" y="11178"/>
                    <a:pt x="8045" y="11279"/>
                  </a:cubicBezTo>
                  <a:cubicBezTo>
                    <a:pt x="7945" y="11379"/>
                    <a:pt x="7745" y="11379"/>
                    <a:pt x="7519" y="11504"/>
                  </a:cubicBezTo>
                  <a:cubicBezTo>
                    <a:pt x="7319" y="11604"/>
                    <a:pt x="7218" y="11604"/>
                    <a:pt x="6993" y="11705"/>
                  </a:cubicBezTo>
                  <a:cubicBezTo>
                    <a:pt x="6792" y="11705"/>
                    <a:pt x="6692" y="11805"/>
                    <a:pt x="6492" y="11805"/>
                  </a:cubicBezTo>
                  <a:lnTo>
                    <a:pt x="5865" y="12005"/>
                  </a:lnTo>
                  <a:cubicBezTo>
                    <a:pt x="5539" y="12005"/>
                    <a:pt x="5113" y="12131"/>
                    <a:pt x="4812" y="12231"/>
                  </a:cubicBezTo>
                  <a:cubicBezTo>
                    <a:pt x="4386" y="12331"/>
                    <a:pt x="3985" y="12331"/>
                    <a:pt x="3660" y="12431"/>
                  </a:cubicBezTo>
                  <a:cubicBezTo>
                    <a:pt x="3233" y="12431"/>
                    <a:pt x="2832" y="12532"/>
                    <a:pt x="2507" y="12532"/>
                  </a:cubicBezTo>
                  <a:cubicBezTo>
                    <a:pt x="1680" y="12632"/>
                    <a:pt x="953" y="12757"/>
                    <a:pt x="101" y="12857"/>
                  </a:cubicBezTo>
                  <a:cubicBezTo>
                    <a:pt x="101" y="12857"/>
                    <a:pt x="0" y="12857"/>
                    <a:pt x="0" y="12958"/>
                  </a:cubicBezTo>
                  <a:cubicBezTo>
                    <a:pt x="0" y="13058"/>
                    <a:pt x="101" y="13058"/>
                    <a:pt x="101" y="13158"/>
                  </a:cubicBezTo>
                  <a:lnTo>
                    <a:pt x="2507" y="13158"/>
                  </a:lnTo>
                  <a:cubicBezTo>
                    <a:pt x="3359" y="13058"/>
                    <a:pt x="4086" y="13058"/>
                    <a:pt x="4913" y="12958"/>
                  </a:cubicBezTo>
                  <a:cubicBezTo>
                    <a:pt x="5238" y="12857"/>
                    <a:pt x="5639" y="12857"/>
                    <a:pt x="6066" y="12757"/>
                  </a:cubicBezTo>
                  <a:lnTo>
                    <a:pt x="6692" y="12632"/>
                  </a:lnTo>
                  <a:cubicBezTo>
                    <a:pt x="6792" y="12532"/>
                    <a:pt x="6993" y="12532"/>
                    <a:pt x="7218" y="12431"/>
                  </a:cubicBezTo>
                  <a:cubicBezTo>
                    <a:pt x="7419" y="12431"/>
                    <a:pt x="7619" y="12331"/>
                    <a:pt x="7845" y="12231"/>
                  </a:cubicBezTo>
                  <a:cubicBezTo>
                    <a:pt x="8045" y="12231"/>
                    <a:pt x="8146" y="12131"/>
                    <a:pt x="8371" y="12005"/>
                  </a:cubicBezTo>
                  <a:cubicBezTo>
                    <a:pt x="8572" y="12005"/>
                    <a:pt x="8772" y="11905"/>
                    <a:pt x="8998" y="11805"/>
                  </a:cubicBezTo>
                  <a:lnTo>
                    <a:pt x="9499" y="11504"/>
                  </a:lnTo>
                  <a:cubicBezTo>
                    <a:pt x="9624" y="11379"/>
                    <a:pt x="9624" y="11379"/>
                    <a:pt x="9624" y="11279"/>
                  </a:cubicBezTo>
                  <a:cubicBezTo>
                    <a:pt x="9925" y="10351"/>
                    <a:pt x="10126" y="9399"/>
                    <a:pt x="10351" y="8471"/>
                  </a:cubicBezTo>
                  <a:cubicBezTo>
                    <a:pt x="10452" y="8045"/>
                    <a:pt x="10452" y="7519"/>
                    <a:pt x="10552" y="7118"/>
                  </a:cubicBezTo>
                  <a:cubicBezTo>
                    <a:pt x="10652" y="6692"/>
                    <a:pt x="10752" y="6166"/>
                    <a:pt x="10752" y="5740"/>
                  </a:cubicBezTo>
                  <a:cubicBezTo>
                    <a:pt x="10878" y="5238"/>
                    <a:pt x="10878" y="4812"/>
                    <a:pt x="10978" y="4286"/>
                  </a:cubicBezTo>
                  <a:cubicBezTo>
                    <a:pt x="10978" y="3860"/>
                    <a:pt x="11078" y="3359"/>
                    <a:pt x="11078" y="2933"/>
                  </a:cubicBezTo>
                  <a:lnTo>
                    <a:pt x="11078" y="2206"/>
                  </a:lnTo>
                  <a:lnTo>
                    <a:pt x="11078" y="1479"/>
                  </a:lnTo>
                  <a:lnTo>
                    <a:pt x="10978" y="727"/>
                  </a:lnTo>
                  <a:lnTo>
                    <a:pt x="10878" y="101"/>
                  </a:lnTo>
                  <a:cubicBezTo>
                    <a:pt x="10878" y="0"/>
                    <a:pt x="10752" y="0"/>
                    <a:pt x="10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6044063" y="1948588"/>
              <a:ext cx="112175" cy="26350"/>
            </a:xfrm>
            <a:custGeom>
              <a:rect b="b" l="l" r="r" t="t"/>
              <a:pathLst>
                <a:path extrusionOk="0" h="1054" w="4487">
                  <a:moveTo>
                    <a:pt x="101" y="1"/>
                  </a:moveTo>
                  <a:lnTo>
                    <a:pt x="1" y="101"/>
                  </a:lnTo>
                  <a:cubicBezTo>
                    <a:pt x="1" y="201"/>
                    <a:pt x="1" y="201"/>
                    <a:pt x="101" y="326"/>
                  </a:cubicBezTo>
                  <a:cubicBezTo>
                    <a:pt x="101" y="326"/>
                    <a:pt x="302" y="427"/>
                    <a:pt x="728" y="627"/>
                  </a:cubicBezTo>
                  <a:cubicBezTo>
                    <a:pt x="1129" y="727"/>
                    <a:pt x="1655" y="828"/>
                    <a:pt x="2181" y="953"/>
                  </a:cubicBezTo>
                  <a:cubicBezTo>
                    <a:pt x="2708" y="1053"/>
                    <a:pt x="3234" y="1053"/>
                    <a:pt x="3635" y="1053"/>
                  </a:cubicBezTo>
                  <a:cubicBezTo>
                    <a:pt x="3860" y="1053"/>
                    <a:pt x="4061" y="1053"/>
                    <a:pt x="4161" y="953"/>
                  </a:cubicBezTo>
                  <a:lnTo>
                    <a:pt x="4487" y="953"/>
                  </a:lnTo>
                  <a:lnTo>
                    <a:pt x="4487" y="828"/>
                  </a:lnTo>
                  <a:lnTo>
                    <a:pt x="4487" y="727"/>
                  </a:lnTo>
                  <a:lnTo>
                    <a:pt x="4387" y="727"/>
                  </a:lnTo>
                  <a:lnTo>
                    <a:pt x="4261" y="627"/>
                  </a:lnTo>
                  <a:lnTo>
                    <a:pt x="4161" y="627"/>
                  </a:lnTo>
                  <a:cubicBezTo>
                    <a:pt x="4061" y="627"/>
                    <a:pt x="3961" y="527"/>
                    <a:pt x="3760" y="527"/>
                  </a:cubicBezTo>
                  <a:cubicBezTo>
                    <a:pt x="3535" y="427"/>
                    <a:pt x="3334" y="427"/>
                    <a:pt x="3134" y="326"/>
                  </a:cubicBezTo>
                  <a:cubicBezTo>
                    <a:pt x="2808" y="201"/>
                    <a:pt x="2607" y="201"/>
                    <a:pt x="2281" y="101"/>
                  </a:cubicBezTo>
                  <a:cubicBezTo>
                    <a:pt x="1755" y="1"/>
                    <a:pt x="1254"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6096063" y="1823288"/>
              <a:ext cx="44525" cy="130350"/>
            </a:xfrm>
            <a:custGeom>
              <a:rect b="b" l="l" r="r" t="t"/>
              <a:pathLst>
                <a:path extrusionOk="0" h="5214" w="1781">
                  <a:moveTo>
                    <a:pt x="201" y="0"/>
                  </a:moveTo>
                  <a:cubicBezTo>
                    <a:pt x="101" y="0"/>
                    <a:pt x="1" y="100"/>
                    <a:pt x="1" y="100"/>
                  </a:cubicBezTo>
                  <a:cubicBezTo>
                    <a:pt x="1" y="100"/>
                    <a:pt x="1" y="526"/>
                    <a:pt x="101" y="952"/>
                  </a:cubicBezTo>
                  <a:cubicBezTo>
                    <a:pt x="101" y="1454"/>
                    <a:pt x="302" y="2080"/>
                    <a:pt x="427" y="2707"/>
                  </a:cubicBezTo>
                  <a:cubicBezTo>
                    <a:pt x="628" y="3459"/>
                    <a:pt x="928" y="3960"/>
                    <a:pt x="1154" y="4486"/>
                  </a:cubicBezTo>
                  <a:cubicBezTo>
                    <a:pt x="1354" y="4912"/>
                    <a:pt x="1555" y="5213"/>
                    <a:pt x="1555" y="5213"/>
                  </a:cubicBezTo>
                  <a:lnTo>
                    <a:pt x="1680" y="5213"/>
                  </a:lnTo>
                  <a:cubicBezTo>
                    <a:pt x="1780" y="5213"/>
                    <a:pt x="1780" y="5213"/>
                    <a:pt x="1780" y="5113"/>
                  </a:cubicBezTo>
                  <a:cubicBezTo>
                    <a:pt x="1780" y="5113"/>
                    <a:pt x="1780" y="4812"/>
                    <a:pt x="1680" y="4286"/>
                  </a:cubicBezTo>
                  <a:cubicBezTo>
                    <a:pt x="1680" y="4085"/>
                    <a:pt x="1555" y="3759"/>
                    <a:pt x="1455" y="3459"/>
                  </a:cubicBezTo>
                  <a:cubicBezTo>
                    <a:pt x="1455" y="3133"/>
                    <a:pt x="1354" y="2832"/>
                    <a:pt x="1254" y="2506"/>
                  </a:cubicBezTo>
                  <a:cubicBezTo>
                    <a:pt x="1054" y="1880"/>
                    <a:pt x="828" y="1253"/>
                    <a:pt x="728" y="827"/>
                  </a:cubicBezTo>
                  <a:cubicBezTo>
                    <a:pt x="527" y="326"/>
                    <a:pt x="302" y="100"/>
                    <a:pt x="302" y="100"/>
                  </a:cubicBezTo>
                  <a:cubicBezTo>
                    <a:pt x="302" y="0"/>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6106738" y="2076413"/>
              <a:ext cx="127825" cy="57675"/>
            </a:xfrm>
            <a:custGeom>
              <a:rect b="b" l="l" r="r" t="t"/>
              <a:pathLst>
                <a:path extrusionOk="0" h="2307" w="5113">
                  <a:moveTo>
                    <a:pt x="201" y="0"/>
                  </a:moveTo>
                  <a:cubicBezTo>
                    <a:pt x="201" y="0"/>
                    <a:pt x="100" y="0"/>
                    <a:pt x="100" y="101"/>
                  </a:cubicBezTo>
                  <a:cubicBezTo>
                    <a:pt x="0" y="101"/>
                    <a:pt x="100" y="226"/>
                    <a:pt x="100" y="326"/>
                  </a:cubicBezTo>
                  <a:cubicBezTo>
                    <a:pt x="100" y="326"/>
                    <a:pt x="401" y="527"/>
                    <a:pt x="827" y="853"/>
                  </a:cubicBezTo>
                  <a:cubicBezTo>
                    <a:pt x="1253" y="1053"/>
                    <a:pt x="1754" y="1354"/>
                    <a:pt x="2381" y="1680"/>
                  </a:cubicBezTo>
                  <a:cubicBezTo>
                    <a:pt x="2707" y="1780"/>
                    <a:pt x="3008" y="1880"/>
                    <a:pt x="3333" y="1980"/>
                  </a:cubicBezTo>
                  <a:cubicBezTo>
                    <a:pt x="3534" y="2106"/>
                    <a:pt x="3860" y="2206"/>
                    <a:pt x="4060" y="2206"/>
                  </a:cubicBezTo>
                  <a:cubicBezTo>
                    <a:pt x="4386" y="2306"/>
                    <a:pt x="4587" y="2306"/>
                    <a:pt x="4687" y="2306"/>
                  </a:cubicBezTo>
                  <a:lnTo>
                    <a:pt x="5113" y="2306"/>
                  </a:lnTo>
                  <a:cubicBezTo>
                    <a:pt x="5113" y="2206"/>
                    <a:pt x="5113" y="2106"/>
                    <a:pt x="5013" y="2106"/>
                  </a:cubicBezTo>
                  <a:cubicBezTo>
                    <a:pt x="5013" y="2106"/>
                    <a:pt x="4887" y="2106"/>
                    <a:pt x="4787" y="1980"/>
                  </a:cubicBezTo>
                  <a:cubicBezTo>
                    <a:pt x="4687" y="1880"/>
                    <a:pt x="4486" y="1780"/>
                    <a:pt x="4261" y="1680"/>
                  </a:cubicBezTo>
                  <a:cubicBezTo>
                    <a:pt x="4060" y="1579"/>
                    <a:pt x="3860" y="1479"/>
                    <a:pt x="3534" y="1254"/>
                  </a:cubicBezTo>
                  <a:cubicBezTo>
                    <a:pt x="3333" y="1153"/>
                    <a:pt x="3008" y="1053"/>
                    <a:pt x="2707" y="853"/>
                  </a:cubicBezTo>
                  <a:cubicBezTo>
                    <a:pt x="2181" y="627"/>
                    <a:pt x="1554" y="426"/>
                    <a:pt x="1028" y="226"/>
                  </a:cubicBezTo>
                  <a:cubicBezTo>
                    <a:pt x="627" y="101"/>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6085413" y="2139063"/>
              <a:ext cx="89000" cy="75850"/>
            </a:xfrm>
            <a:custGeom>
              <a:rect b="b" l="l" r="r" t="t"/>
              <a:pathLst>
                <a:path extrusionOk="0" h="3034" w="3560">
                  <a:moveTo>
                    <a:pt x="3359" y="1"/>
                  </a:moveTo>
                  <a:cubicBezTo>
                    <a:pt x="3359" y="1"/>
                    <a:pt x="3034" y="101"/>
                    <a:pt x="2733" y="326"/>
                  </a:cubicBezTo>
                  <a:cubicBezTo>
                    <a:pt x="2507" y="427"/>
                    <a:pt x="2307" y="527"/>
                    <a:pt x="2106" y="627"/>
                  </a:cubicBezTo>
                  <a:cubicBezTo>
                    <a:pt x="1881" y="727"/>
                    <a:pt x="1680" y="953"/>
                    <a:pt x="1480" y="1154"/>
                  </a:cubicBezTo>
                  <a:cubicBezTo>
                    <a:pt x="1054" y="1479"/>
                    <a:pt x="627" y="1880"/>
                    <a:pt x="427" y="2206"/>
                  </a:cubicBezTo>
                  <a:cubicBezTo>
                    <a:pt x="226" y="2507"/>
                    <a:pt x="1" y="2733"/>
                    <a:pt x="1" y="2733"/>
                  </a:cubicBezTo>
                  <a:lnTo>
                    <a:pt x="1" y="2933"/>
                  </a:lnTo>
                  <a:cubicBezTo>
                    <a:pt x="101" y="3033"/>
                    <a:pt x="226" y="3033"/>
                    <a:pt x="327" y="3033"/>
                  </a:cubicBezTo>
                  <a:cubicBezTo>
                    <a:pt x="327" y="3033"/>
                    <a:pt x="527" y="2833"/>
                    <a:pt x="853" y="2607"/>
                  </a:cubicBezTo>
                  <a:cubicBezTo>
                    <a:pt x="1154" y="2407"/>
                    <a:pt x="1580" y="2106"/>
                    <a:pt x="1981" y="1780"/>
                  </a:cubicBezTo>
                  <a:cubicBezTo>
                    <a:pt x="2206" y="1580"/>
                    <a:pt x="2407" y="1354"/>
                    <a:pt x="2507" y="1254"/>
                  </a:cubicBezTo>
                  <a:cubicBezTo>
                    <a:pt x="2607" y="1154"/>
                    <a:pt x="2733" y="1053"/>
                    <a:pt x="2833" y="953"/>
                  </a:cubicBezTo>
                  <a:lnTo>
                    <a:pt x="3034" y="727"/>
                  </a:lnTo>
                  <a:cubicBezTo>
                    <a:pt x="3359" y="427"/>
                    <a:pt x="3460" y="226"/>
                    <a:pt x="3460" y="226"/>
                  </a:cubicBezTo>
                  <a:cubicBezTo>
                    <a:pt x="3460" y="226"/>
                    <a:pt x="3560" y="226"/>
                    <a:pt x="3460" y="101"/>
                  </a:cubicBezTo>
                  <a:cubicBezTo>
                    <a:pt x="3460" y="101"/>
                    <a:pt x="3460" y="1"/>
                    <a:pt x="33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6268388" y="1850988"/>
              <a:ext cx="67700" cy="100125"/>
            </a:xfrm>
            <a:custGeom>
              <a:rect b="b" l="l" r="r" t="t"/>
              <a:pathLst>
                <a:path extrusionOk="0" h="4005" w="2708">
                  <a:moveTo>
                    <a:pt x="126" y="0"/>
                  </a:moveTo>
                  <a:cubicBezTo>
                    <a:pt x="112" y="0"/>
                    <a:pt x="100" y="11"/>
                    <a:pt x="100" y="45"/>
                  </a:cubicBezTo>
                  <a:cubicBezTo>
                    <a:pt x="0" y="45"/>
                    <a:pt x="0" y="145"/>
                    <a:pt x="0" y="245"/>
                  </a:cubicBezTo>
                  <a:cubicBezTo>
                    <a:pt x="0" y="245"/>
                    <a:pt x="100" y="471"/>
                    <a:pt x="301" y="872"/>
                  </a:cubicBezTo>
                  <a:cubicBezTo>
                    <a:pt x="527" y="1198"/>
                    <a:pt x="827" y="1724"/>
                    <a:pt x="1153" y="2125"/>
                  </a:cubicBezTo>
                  <a:cubicBezTo>
                    <a:pt x="1354" y="2351"/>
                    <a:pt x="1454" y="2551"/>
                    <a:pt x="1679" y="2752"/>
                  </a:cubicBezTo>
                  <a:cubicBezTo>
                    <a:pt x="1780" y="2852"/>
                    <a:pt x="1880" y="2977"/>
                    <a:pt x="1880" y="3077"/>
                  </a:cubicBezTo>
                  <a:cubicBezTo>
                    <a:pt x="1980" y="3178"/>
                    <a:pt x="2080" y="3278"/>
                    <a:pt x="2080" y="3378"/>
                  </a:cubicBezTo>
                  <a:cubicBezTo>
                    <a:pt x="2181" y="3378"/>
                    <a:pt x="2181" y="3479"/>
                    <a:pt x="2306" y="3604"/>
                  </a:cubicBezTo>
                  <a:lnTo>
                    <a:pt x="2406" y="3704"/>
                  </a:lnTo>
                  <a:cubicBezTo>
                    <a:pt x="2507" y="3804"/>
                    <a:pt x="2507" y="3905"/>
                    <a:pt x="2507" y="3905"/>
                  </a:cubicBezTo>
                  <a:cubicBezTo>
                    <a:pt x="2507" y="3905"/>
                    <a:pt x="2607" y="3905"/>
                    <a:pt x="2607" y="4005"/>
                  </a:cubicBezTo>
                  <a:cubicBezTo>
                    <a:pt x="2707" y="4005"/>
                    <a:pt x="2707" y="3905"/>
                    <a:pt x="2707" y="3804"/>
                  </a:cubicBezTo>
                  <a:lnTo>
                    <a:pt x="2707" y="3604"/>
                  </a:lnTo>
                  <a:cubicBezTo>
                    <a:pt x="2707" y="3479"/>
                    <a:pt x="2707" y="3278"/>
                    <a:pt x="2607" y="3077"/>
                  </a:cubicBezTo>
                  <a:cubicBezTo>
                    <a:pt x="2507" y="2852"/>
                    <a:pt x="2406" y="2651"/>
                    <a:pt x="2306" y="2351"/>
                  </a:cubicBezTo>
                  <a:cubicBezTo>
                    <a:pt x="2181" y="2125"/>
                    <a:pt x="1980" y="1925"/>
                    <a:pt x="1880" y="1599"/>
                  </a:cubicBezTo>
                  <a:cubicBezTo>
                    <a:pt x="1554" y="1198"/>
                    <a:pt x="1153" y="772"/>
                    <a:pt x="827" y="471"/>
                  </a:cubicBezTo>
                  <a:cubicBezTo>
                    <a:pt x="527" y="145"/>
                    <a:pt x="201" y="45"/>
                    <a:pt x="201" y="45"/>
                  </a:cubicBezTo>
                  <a:cubicBezTo>
                    <a:pt x="201" y="45"/>
                    <a:pt x="156" y="0"/>
                    <a:pt x="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6315363" y="1917888"/>
              <a:ext cx="104675" cy="117200"/>
            </a:xfrm>
            <a:custGeom>
              <a:rect b="b" l="l" r="r" t="t"/>
              <a:pathLst>
                <a:path extrusionOk="0" h="4688" w="4187">
                  <a:moveTo>
                    <a:pt x="4027" y="0"/>
                  </a:moveTo>
                  <a:cubicBezTo>
                    <a:pt x="3986" y="0"/>
                    <a:pt x="3961" y="26"/>
                    <a:pt x="3961" y="76"/>
                  </a:cubicBezTo>
                  <a:cubicBezTo>
                    <a:pt x="3961" y="76"/>
                    <a:pt x="3660" y="301"/>
                    <a:pt x="3234" y="702"/>
                  </a:cubicBezTo>
                  <a:cubicBezTo>
                    <a:pt x="2808" y="1028"/>
                    <a:pt x="2307" y="1655"/>
                    <a:pt x="1881" y="2181"/>
                  </a:cubicBezTo>
                  <a:cubicBezTo>
                    <a:pt x="1555" y="2482"/>
                    <a:pt x="1354" y="2682"/>
                    <a:pt x="1154" y="3008"/>
                  </a:cubicBezTo>
                  <a:cubicBezTo>
                    <a:pt x="928" y="3309"/>
                    <a:pt x="728" y="3534"/>
                    <a:pt x="628" y="3735"/>
                  </a:cubicBezTo>
                  <a:cubicBezTo>
                    <a:pt x="201" y="4161"/>
                    <a:pt x="1" y="4462"/>
                    <a:pt x="1" y="4462"/>
                  </a:cubicBezTo>
                  <a:lnTo>
                    <a:pt x="1" y="4562"/>
                  </a:lnTo>
                  <a:cubicBezTo>
                    <a:pt x="101" y="4687"/>
                    <a:pt x="101" y="4687"/>
                    <a:pt x="201" y="4687"/>
                  </a:cubicBezTo>
                  <a:cubicBezTo>
                    <a:pt x="201" y="4687"/>
                    <a:pt x="527" y="4462"/>
                    <a:pt x="928" y="4161"/>
                  </a:cubicBezTo>
                  <a:cubicBezTo>
                    <a:pt x="1254" y="3935"/>
                    <a:pt x="1455" y="3735"/>
                    <a:pt x="1680" y="3534"/>
                  </a:cubicBezTo>
                  <a:cubicBezTo>
                    <a:pt x="1981" y="3209"/>
                    <a:pt x="2181" y="3008"/>
                    <a:pt x="2507" y="2682"/>
                  </a:cubicBezTo>
                  <a:cubicBezTo>
                    <a:pt x="2933" y="2181"/>
                    <a:pt x="3435" y="1554"/>
                    <a:pt x="3760" y="1028"/>
                  </a:cubicBezTo>
                  <a:cubicBezTo>
                    <a:pt x="3961" y="602"/>
                    <a:pt x="4186" y="301"/>
                    <a:pt x="4186" y="301"/>
                  </a:cubicBezTo>
                  <a:lnTo>
                    <a:pt x="4186" y="76"/>
                  </a:lnTo>
                  <a:cubicBezTo>
                    <a:pt x="4124" y="26"/>
                    <a:pt x="4067" y="0"/>
                    <a:pt x="40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47"/>
          <p:cNvGrpSpPr/>
          <p:nvPr/>
        </p:nvGrpSpPr>
        <p:grpSpPr>
          <a:xfrm rot="2575932">
            <a:off x="2290868" y="3082642"/>
            <a:ext cx="339726" cy="330207"/>
            <a:chOff x="5941938" y="1697963"/>
            <a:chExt cx="597775" cy="581025"/>
          </a:xfrm>
        </p:grpSpPr>
        <p:sp>
          <p:nvSpPr>
            <p:cNvPr id="2026" name="Google Shape;2026;p47"/>
            <p:cNvSpPr/>
            <p:nvPr/>
          </p:nvSpPr>
          <p:spPr>
            <a:xfrm>
              <a:off x="5941938" y="1697963"/>
              <a:ext cx="530100" cy="581025"/>
            </a:xfrm>
            <a:custGeom>
              <a:rect b="b" l="l" r="r" t="t"/>
              <a:pathLst>
                <a:path extrusionOk="0" h="23241" w="21204">
                  <a:moveTo>
                    <a:pt x="16492" y="0"/>
                  </a:moveTo>
                  <a:cubicBezTo>
                    <a:pt x="15665" y="0"/>
                    <a:pt x="14412" y="2081"/>
                    <a:pt x="14412" y="3133"/>
                  </a:cubicBezTo>
                  <a:cubicBezTo>
                    <a:pt x="14412" y="3133"/>
                    <a:pt x="13417" y="2203"/>
                    <a:pt x="12699" y="2203"/>
                  </a:cubicBezTo>
                  <a:cubicBezTo>
                    <a:pt x="12519" y="2203"/>
                    <a:pt x="12356" y="2261"/>
                    <a:pt x="12231" y="2406"/>
                  </a:cubicBezTo>
                  <a:cubicBezTo>
                    <a:pt x="11605" y="3033"/>
                    <a:pt x="11179" y="5339"/>
                    <a:pt x="11078" y="7845"/>
                  </a:cubicBezTo>
                  <a:cubicBezTo>
                    <a:pt x="11078" y="7845"/>
                    <a:pt x="8973" y="3660"/>
                    <a:pt x="5339" y="2707"/>
                  </a:cubicBezTo>
                  <a:cubicBezTo>
                    <a:pt x="5265" y="2690"/>
                    <a:pt x="5196" y="2682"/>
                    <a:pt x="5133" y="2682"/>
                  </a:cubicBezTo>
                  <a:cubicBezTo>
                    <a:pt x="4470" y="2682"/>
                    <a:pt x="4387" y="3559"/>
                    <a:pt x="4387" y="3559"/>
                  </a:cubicBezTo>
                  <a:cubicBezTo>
                    <a:pt x="4387" y="3559"/>
                    <a:pt x="2792" y="2755"/>
                    <a:pt x="1622" y="2755"/>
                  </a:cubicBezTo>
                  <a:cubicBezTo>
                    <a:pt x="1206" y="2755"/>
                    <a:pt x="844" y="2857"/>
                    <a:pt x="627" y="3133"/>
                  </a:cubicBezTo>
                  <a:cubicBezTo>
                    <a:pt x="1" y="3960"/>
                    <a:pt x="1579" y="6993"/>
                    <a:pt x="1980" y="7519"/>
                  </a:cubicBezTo>
                  <a:cubicBezTo>
                    <a:pt x="1980" y="7519"/>
                    <a:pt x="326" y="7620"/>
                    <a:pt x="326" y="8146"/>
                  </a:cubicBezTo>
                  <a:cubicBezTo>
                    <a:pt x="427" y="8672"/>
                    <a:pt x="1579" y="11279"/>
                    <a:pt x="6266" y="13685"/>
                  </a:cubicBezTo>
                  <a:cubicBezTo>
                    <a:pt x="6266" y="13685"/>
                    <a:pt x="2306" y="14612"/>
                    <a:pt x="1880" y="15665"/>
                  </a:cubicBezTo>
                  <a:cubicBezTo>
                    <a:pt x="1680" y="16191"/>
                    <a:pt x="2833" y="17118"/>
                    <a:pt x="2833" y="17118"/>
                  </a:cubicBezTo>
                  <a:cubicBezTo>
                    <a:pt x="2833" y="17118"/>
                    <a:pt x="627" y="18597"/>
                    <a:pt x="527" y="19324"/>
                  </a:cubicBezTo>
                  <a:cubicBezTo>
                    <a:pt x="527" y="19875"/>
                    <a:pt x="2214" y="21396"/>
                    <a:pt x="3695" y="21396"/>
                  </a:cubicBezTo>
                  <a:cubicBezTo>
                    <a:pt x="3897" y="21396"/>
                    <a:pt x="4096" y="21367"/>
                    <a:pt x="4286" y="21304"/>
                  </a:cubicBezTo>
                  <a:lnTo>
                    <a:pt x="4286" y="21304"/>
                  </a:lnTo>
                  <a:cubicBezTo>
                    <a:pt x="4286" y="21304"/>
                    <a:pt x="3459" y="22657"/>
                    <a:pt x="3860" y="23083"/>
                  </a:cubicBezTo>
                  <a:cubicBezTo>
                    <a:pt x="3973" y="23175"/>
                    <a:pt x="4446" y="23241"/>
                    <a:pt x="5167" y="23241"/>
                  </a:cubicBezTo>
                  <a:cubicBezTo>
                    <a:pt x="7802" y="23241"/>
                    <a:pt x="13744" y="22357"/>
                    <a:pt x="17444" y="18597"/>
                  </a:cubicBezTo>
                  <a:cubicBezTo>
                    <a:pt x="17444" y="18597"/>
                    <a:pt x="21103" y="14412"/>
                    <a:pt x="21103" y="8346"/>
                  </a:cubicBezTo>
                  <a:cubicBezTo>
                    <a:pt x="21204" y="4712"/>
                    <a:pt x="19750" y="2206"/>
                    <a:pt x="19424" y="2206"/>
                  </a:cubicBezTo>
                  <a:cubicBezTo>
                    <a:pt x="19411" y="2201"/>
                    <a:pt x="19396" y="2198"/>
                    <a:pt x="19379" y="2198"/>
                  </a:cubicBezTo>
                  <a:cubicBezTo>
                    <a:pt x="19006" y="2198"/>
                    <a:pt x="17745" y="3459"/>
                    <a:pt x="17745" y="3459"/>
                  </a:cubicBezTo>
                  <a:cubicBezTo>
                    <a:pt x="17745" y="3459"/>
                    <a:pt x="17244" y="0"/>
                    <a:pt x="16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6015238" y="1819663"/>
              <a:ext cx="524475" cy="435825"/>
            </a:xfrm>
            <a:custGeom>
              <a:rect b="b" l="l" r="r" t="t"/>
              <a:pathLst>
                <a:path extrusionOk="0" h="17433" w="20979">
                  <a:moveTo>
                    <a:pt x="175" y="0"/>
                  </a:moveTo>
                  <a:cubicBezTo>
                    <a:pt x="157" y="0"/>
                    <a:pt x="135" y="11"/>
                    <a:pt x="101" y="45"/>
                  </a:cubicBezTo>
                  <a:cubicBezTo>
                    <a:pt x="1" y="45"/>
                    <a:pt x="1" y="145"/>
                    <a:pt x="101" y="245"/>
                  </a:cubicBezTo>
                  <a:cubicBezTo>
                    <a:pt x="101" y="245"/>
                    <a:pt x="302" y="571"/>
                    <a:pt x="828" y="1198"/>
                  </a:cubicBezTo>
                  <a:cubicBezTo>
                    <a:pt x="1254" y="1724"/>
                    <a:pt x="1881" y="2551"/>
                    <a:pt x="2808" y="3478"/>
                  </a:cubicBezTo>
                  <a:cubicBezTo>
                    <a:pt x="3234" y="4005"/>
                    <a:pt x="3660" y="4531"/>
                    <a:pt x="4161" y="5057"/>
                  </a:cubicBezTo>
                  <a:cubicBezTo>
                    <a:pt x="4688" y="5584"/>
                    <a:pt x="5214" y="6110"/>
                    <a:pt x="5740" y="6737"/>
                  </a:cubicBezTo>
                  <a:cubicBezTo>
                    <a:pt x="6267" y="7238"/>
                    <a:pt x="6893" y="7864"/>
                    <a:pt x="7520" y="8391"/>
                  </a:cubicBezTo>
                  <a:cubicBezTo>
                    <a:pt x="8146" y="9017"/>
                    <a:pt x="8773" y="9544"/>
                    <a:pt x="9399" y="10170"/>
                  </a:cubicBezTo>
                  <a:cubicBezTo>
                    <a:pt x="10026" y="10696"/>
                    <a:pt x="10653" y="11223"/>
                    <a:pt x="11279" y="11749"/>
                  </a:cubicBezTo>
                  <a:cubicBezTo>
                    <a:pt x="11906" y="12250"/>
                    <a:pt x="12633" y="12777"/>
                    <a:pt x="13259" y="13303"/>
                  </a:cubicBezTo>
                  <a:cubicBezTo>
                    <a:pt x="13886" y="13729"/>
                    <a:pt x="14512" y="14130"/>
                    <a:pt x="15139" y="14556"/>
                  </a:cubicBezTo>
                  <a:cubicBezTo>
                    <a:pt x="15765" y="14982"/>
                    <a:pt x="16392" y="15283"/>
                    <a:pt x="16918" y="15709"/>
                  </a:cubicBezTo>
                  <a:cubicBezTo>
                    <a:pt x="17445" y="16010"/>
                    <a:pt x="17946" y="16235"/>
                    <a:pt x="18472" y="16436"/>
                  </a:cubicBezTo>
                  <a:cubicBezTo>
                    <a:pt x="18698" y="16536"/>
                    <a:pt x="18898" y="16636"/>
                    <a:pt x="19099" y="16762"/>
                  </a:cubicBezTo>
                  <a:cubicBezTo>
                    <a:pt x="19324" y="16862"/>
                    <a:pt x="19525" y="16962"/>
                    <a:pt x="19725" y="16962"/>
                  </a:cubicBezTo>
                  <a:cubicBezTo>
                    <a:pt x="20352" y="17263"/>
                    <a:pt x="20778" y="17388"/>
                    <a:pt x="20778" y="17388"/>
                  </a:cubicBezTo>
                  <a:cubicBezTo>
                    <a:pt x="20811" y="17422"/>
                    <a:pt x="20834" y="17433"/>
                    <a:pt x="20848" y="17433"/>
                  </a:cubicBezTo>
                  <a:cubicBezTo>
                    <a:pt x="20878" y="17433"/>
                    <a:pt x="20878" y="17388"/>
                    <a:pt x="20878" y="17388"/>
                  </a:cubicBezTo>
                  <a:cubicBezTo>
                    <a:pt x="20978" y="17263"/>
                    <a:pt x="20878" y="17263"/>
                    <a:pt x="20878" y="17163"/>
                  </a:cubicBezTo>
                  <a:cubicBezTo>
                    <a:pt x="20878" y="17163"/>
                    <a:pt x="20452" y="17062"/>
                    <a:pt x="19826" y="16636"/>
                  </a:cubicBezTo>
                  <a:cubicBezTo>
                    <a:pt x="19625" y="16636"/>
                    <a:pt x="19425" y="16536"/>
                    <a:pt x="19324" y="16436"/>
                  </a:cubicBezTo>
                  <a:cubicBezTo>
                    <a:pt x="19099" y="16336"/>
                    <a:pt x="18898" y="16235"/>
                    <a:pt x="18698" y="16135"/>
                  </a:cubicBezTo>
                  <a:cubicBezTo>
                    <a:pt x="18171" y="15809"/>
                    <a:pt x="17745" y="15509"/>
                    <a:pt x="17219" y="15183"/>
                  </a:cubicBezTo>
                  <a:cubicBezTo>
                    <a:pt x="16693" y="14882"/>
                    <a:pt x="16066" y="14456"/>
                    <a:pt x="15440" y="14030"/>
                  </a:cubicBezTo>
                  <a:cubicBezTo>
                    <a:pt x="14938" y="13629"/>
                    <a:pt x="14312" y="13203"/>
                    <a:pt x="13685" y="12676"/>
                  </a:cubicBezTo>
                  <a:cubicBezTo>
                    <a:pt x="13059" y="12150"/>
                    <a:pt x="12432" y="11749"/>
                    <a:pt x="11805" y="11123"/>
                  </a:cubicBezTo>
                  <a:cubicBezTo>
                    <a:pt x="11179" y="10596"/>
                    <a:pt x="10552" y="10070"/>
                    <a:pt x="9926" y="9544"/>
                  </a:cubicBezTo>
                  <a:cubicBezTo>
                    <a:pt x="9600" y="9243"/>
                    <a:pt x="9299" y="8917"/>
                    <a:pt x="8973" y="8716"/>
                  </a:cubicBezTo>
                  <a:lnTo>
                    <a:pt x="8046" y="7764"/>
                  </a:lnTo>
                  <a:cubicBezTo>
                    <a:pt x="7419" y="7238"/>
                    <a:pt x="6893" y="6737"/>
                    <a:pt x="6267" y="6110"/>
                  </a:cubicBezTo>
                  <a:cubicBezTo>
                    <a:pt x="5740" y="5584"/>
                    <a:pt x="5214" y="5057"/>
                    <a:pt x="4688" y="4531"/>
                  </a:cubicBezTo>
                  <a:cubicBezTo>
                    <a:pt x="4161" y="4005"/>
                    <a:pt x="3660" y="3478"/>
                    <a:pt x="3234" y="3077"/>
                  </a:cubicBezTo>
                  <a:cubicBezTo>
                    <a:pt x="2808" y="2651"/>
                    <a:pt x="2407" y="2225"/>
                    <a:pt x="1981" y="1824"/>
                  </a:cubicBezTo>
                  <a:cubicBezTo>
                    <a:pt x="1655" y="1498"/>
                    <a:pt x="1354" y="1198"/>
                    <a:pt x="1154" y="872"/>
                  </a:cubicBezTo>
                  <a:cubicBezTo>
                    <a:pt x="627" y="346"/>
                    <a:pt x="302" y="45"/>
                    <a:pt x="302" y="45"/>
                  </a:cubicBezTo>
                  <a:cubicBezTo>
                    <a:pt x="235" y="45"/>
                    <a:pt x="213" y="0"/>
                    <a:pt x="1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6069763" y="1825788"/>
              <a:ext cx="276975" cy="328975"/>
            </a:xfrm>
            <a:custGeom>
              <a:rect b="b" l="l" r="r" t="t"/>
              <a:pathLst>
                <a:path extrusionOk="0" h="13159" w="11079">
                  <a:moveTo>
                    <a:pt x="10752" y="0"/>
                  </a:moveTo>
                  <a:cubicBezTo>
                    <a:pt x="10652" y="0"/>
                    <a:pt x="10652" y="0"/>
                    <a:pt x="10652" y="101"/>
                  </a:cubicBezTo>
                  <a:lnTo>
                    <a:pt x="10652" y="852"/>
                  </a:lnTo>
                  <a:lnTo>
                    <a:pt x="10652" y="1479"/>
                  </a:lnTo>
                  <a:cubicBezTo>
                    <a:pt x="10652" y="1679"/>
                    <a:pt x="10552" y="1980"/>
                    <a:pt x="10552" y="2206"/>
                  </a:cubicBezTo>
                  <a:lnTo>
                    <a:pt x="10552" y="2832"/>
                  </a:lnTo>
                  <a:cubicBezTo>
                    <a:pt x="10452" y="3359"/>
                    <a:pt x="10452" y="3760"/>
                    <a:pt x="10351" y="4186"/>
                  </a:cubicBezTo>
                  <a:cubicBezTo>
                    <a:pt x="10251" y="4712"/>
                    <a:pt x="10126" y="5113"/>
                    <a:pt x="10126" y="5639"/>
                  </a:cubicBezTo>
                  <a:lnTo>
                    <a:pt x="9825" y="6993"/>
                  </a:lnTo>
                  <a:lnTo>
                    <a:pt x="9499" y="8371"/>
                  </a:lnTo>
                  <a:cubicBezTo>
                    <a:pt x="9318" y="9117"/>
                    <a:pt x="9138" y="9944"/>
                    <a:pt x="8938" y="10798"/>
                  </a:cubicBezTo>
                  <a:lnTo>
                    <a:pt x="8938" y="10798"/>
                  </a:lnTo>
                  <a:lnTo>
                    <a:pt x="8572" y="11078"/>
                  </a:lnTo>
                  <a:cubicBezTo>
                    <a:pt x="8371" y="11178"/>
                    <a:pt x="8246" y="11178"/>
                    <a:pt x="8045" y="11279"/>
                  </a:cubicBezTo>
                  <a:cubicBezTo>
                    <a:pt x="7945" y="11379"/>
                    <a:pt x="7745" y="11379"/>
                    <a:pt x="7519" y="11504"/>
                  </a:cubicBezTo>
                  <a:cubicBezTo>
                    <a:pt x="7319" y="11604"/>
                    <a:pt x="7218" y="11604"/>
                    <a:pt x="6993" y="11705"/>
                  </a:cubicBezTo>
                  <a:cubicBezTo>
                    <a:pt x="6792" y="11705"/>
                    <a:pt x="6692" y="11805"/>
                    <a:pt x="6492" y="11805"/>
                  </a:cubicBezTo>
                  <a:lnTo>
                    <a:pt x="5865" y="12005"/>
                  </a:lnTo>
                  <a:cubicBezTo>
                    <a:pt x="5539" y="12005"/>
                    <a:pt x="5113" y="12131"/>
                    <a:pt x="4812" y="12231"/>
                  </a:cubicBezTo>
                  <a:cubicBezTo>
                    <a:pt x="4386" y="12331"/>
                    <a:pt x="3985" y="12331"/>
                    <a:pt x="3660" y="12431"/>
                  </a:cubicBezTo>
                  <a:cubicBezTo>
                    <a:pt x="3233" y="12431"/>
                    <a:pt x="2832" y="12532"/>
                    <a:pt x="2507" y="12532"/>
                  </a:cubicBezTo>
                  <a:cubicBezTo>
                    <a:pt x="1680" y="12632"/>
                    <a:pt x="953" y="12757"/>
                    <a:pt x="101" y="12857"/>
                  </a:cubicBezTo>
                  <a:cubicBezTo>
                    <a:pt x="101" y="12857"/>
                    <a:pt x="0" y="12857"/>
                    <a:pt x="0" y="12958"/>
                  </a:cubicBezTo>
                  <a:cubicBezTo>
                    <a:pt x="0" y="13058"/>
                    <a:pt x="101" y="13058"/>
                    <a:pt x="101" y="13158"/>
                  </a:cubicBezTo>
                  <a:lnTo>
                    <a:pt x="2507" y="13158"/>
                  </a:lnTo>
                  <a:cubicBezTo>
                    <a:pt x="3359" y="13058"/>
                    <a:pt x="4086" y="13058"/>
                    <a:pt x="4913" y="12958"/>
                  </a:cubicBezTo>
                  <a:cubicBezTo>
                    <a:pt x="5238" y="12857"/>
                    <a:pt x="5639" y="12857"/>
                    <a:pt x="6066" y="12757"/>
                  </a:cubicBezTo>
                  <a:lnTo>
                    <a:pt x="6692" y="12632"/>
                  </a:lnTo>
                  <a:cubicBezTo>
                    <a:pt x="6792" y="12532"/>
                    <a:pt x="6993" y="12532"/>
                    <a:pt x="7218" y="12431"/>
                  </a:cubicBezTo>
                  <a:cubicBezTo>
                    <a:pt x="7419" y="12431"/>
                    <a:pt x="7619" y="12331"/>
                    <a:pt x="7845" y="12231"/>
                  </a:cubicBezTo>
                  <a:cubicBezTo>
                    <a:pt x="8045" y="12231"/>
                    <a:pt x="8146" y="12131"/>
                    <a:pt x="8371" y="12005"/>
                  </a:cubicBezTo>
                  <a:cubicBezTo>
                    <a:pt x="8572" y="12005"/>
                    <a:pt x="8772" y="11905"/>
                    <a:pt x="8998" y="11805"/>
                  </a:cubicBezTo>
                  <a:lnTo>
                    <a:pt x="9499" y="11504"/>
                  </a:lnTo>
                  <a:cubicBezTo>
                    <a:pt x="9624" y="11379"/>
                    <a:pt x="9624" y="11379"/>
                    <a:pt x="9624" y="11279"/>
                  </a:cubicBezTo>
                  <a:cubicBezTo>
                    <a:pt x="9925" y="10351"/>
                    <a:pt x="10126" y="9399"/>
                    <a:pt x="10351" y="8471"/>
                  </a:cubicBezTo>
                  <a:cubicBezTo>
                    <a:pt x="10452" y="8045"/>
                    <a:pt x="10452" y="7519"/>
                    <a:pt x="10552" y="7118"/>
                  </a:cubicBezTo>
                  <a:cubicBezTo>
                    <a:pt x="10652" y="6692"/>
                    <a:pt x="10752" y="6166"/>
                    <a:pt x="10752" y="5740"/>
                  </a:cubicBezTo>
                  <a:cubicBezTo>
                    <a:pt x="10878" y="5238"/>
                    <a:pt x="10878" y="4812"/>
                    <a:pt x="10978" y="4286"/>
                  </a:cubicBezTo>
                  <a:cubicBezTo>
                    <a:pt x="10978" y="3860"/>
                    <a:pt x="11078" y="3359"/>
                    <a:pt x="11078" y="2933"/>
                  </a:cubicBezTo>
                  <a:lnTo>
                    <a:pt x="11078" y="2206"/>
                  </a:lnTo>
                  <a:lnTo>
                    <a:pt x="11078" y="1479"/>
                  </a:lnTo>
                  <a:lnTo>
                    <a:pt x="10978" y="727"/>
                  </a:lnTo>
                  <a:lnTo>
                    <a:pt x="10878" y="101"/>
                  </a:lnTo>
                  <a:cubicBezTo>
                    <a:pt x="10878" y="0"/>
                    <a:pt x="10752" y="0"/>
                    <a:pt x="10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6044063" y="1948588"/>
              <a:ext cx="112175" cy="26350"/>
            </a:xfrm>
            <a:custGeom>
              <a:rect b="b" l="l" r="r" t="t"/>
              <a:pathLst>
                <a:path extrusionOk="0" h="1054" w="4487">
                  <a:moveTo>
                    <a:pt x="101" y="1"/>
                  </a:moveTo>
                  <a:lnTo>
                    <a:pt x="1" y="101"/>
                  </a:lnTo>
                  <a:cubicBezTo>
                    <a:pt x="1" y="201"/>
                    <a:pt x="1" y="201"/>
                    <a:pt x="101" y="326"/>
                  </a:cubicBezTo>
                  <a:cubicBezTo>
                    <a:pt x="101" y="326"/>
                    <a:pt x="302" y="427"/>
                    <a:pt x="728" y="627"/>
                  </a:cubicBezTo>
                  <a:cubicBezTo>
                    <a:pt x="1129" y="727"/>
                    <a:pt x="1655" y="828"/>
                    <a:pt x="2181" y="953"/>
                  </a:cubicBezTo>
                  <a:cubicBezTo>
                    <a:pt x="2708" y="1053"/>
                    <a:pt x="3234" y="1053"/>
                    <a:pt x="3635" y="1053"/>
                  </a:cubicBezTo>
                  <a:cubicBezTo>
                    <a:pt x="3860" y="1053"/>
                    <a:pt x="4061" y="1053"/>
                    <a:pt x="4161" y="953"/>
                  </a:cubicBezTo>
                  <a:lnTo>
                    <a:pt x="4487" y="953"/>
                  </a:lnTo>
                  <a:lnTo>
                    <a:pt x="4487" y="828"/>
                  </a:lnTo>
                  <a:lnTo>
                    <a:pt x="4487" y="727"/>
                  </a:lnTo>
                  <a:lnTo>
                    <a:pt x="4387" y="727"/>
                  </a:lnTo>
                  <a:lnTo>
                    <a:pt x="4261" y="627"/>
                  </a:lnTo>
                  <a:lnTo>
                    <a:pt x="4161" y="627"/>
                  </a:lnTo>
                  <a:cubicBezTo>
                    <a:pt x="4061" y="627"/>
                    <a:pt x="3961" y="527"/>
                    <a:pt x="3760" y="527"/>
                  </a:cubicBezTo>
                  <a:cubicBezTo>
                    <a:pt x="3535" y="427"/>
                    <a:pt x="3334" y="427"/>
                    <a:pt x="3134" y="326"/>
                  </a:cubicBezTo>
                  <a:cubicBezTo>
                    <a:pt x="2808" y="201"/>
                    <a:pt x="2607" y="201"/>
                    <a:pt x="2281" y="101"/>
                  </a:cubicBezTo>
                  <a:cubicBezTo>
                    <a:pt x="1755" y="1"/>
                    <a:pt x="1254"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6096063" y="1823288"/>
              <a:ext cx="44525" cy="130350"/>
            </a:xfrm>
            <a:custGeom>
              <a:rect b="b" l="l" r="r" t="t"/>
              <a:pathLst>
                <a:path extrusionOk="0" h="5214" w="1781">
                  <a:moveTo>
                    <a:pt x="201" y="0"/>
                  </a:moveTo>
                  <a:cubicBezTo>
                    <a:pt x="101" y="0"/>
                    <a:pt x="1" y="100"/>
                    <a:pt x="1" y="100"/>
                  </a:cubicBezTo>
                  <a:cubicBezTo>
                    <a:pt x="1" y="100"/>
                    <a:pt x="1" y="526"/>
                    <a:pt x="101" y="952"/>
                  </a:cubicBezTo>
                  <a:cubicBezTo>
                    <a:pt x="101" y="1454"/>
                    <a:pt x="302" y="2080"/>
                    <a:pt x="427" y="2707"/>
                  </a:cubicBezTo>
                  <a:cubicBezTo>
                    <a:pt x="628" y="3459"/>
                    <a:pt x="928" y="3960"/>
                    <a:pt x="1154" y="4486"/>
                  </a:cubicBezTo>
                  <a:cubicBezTo>
                    <a:pt x="1354" y="4912"/>
                    <a:pt x="1555" y="5213"/>
                    <a:pt x="1555" y="5213"/>
                  </a:cubicBezTo>
                  <a:lnTo>
                    <a:pt x="1680" y="5213"/>
                  </a:lnTo>
                  <a:cubicBezTo>
                    <a:pt x="1780" y="5213"/>
                    <a:pt x="1780" y="5213"/>
                    <a:pt x="1780" y="5113"/>
                  </a:cubicBezTo>
                  <a:cubicBezTo>
                    <a:pt x="1780" y="5113"/>
                    <a:pt x="1780" y="4812"/>
                    <a:pt x="1680" y="4286"/>
                  </a:cubicBezTo>
                  <a:cubicBezTo>
                    <a:pt x="1680" y="4085"/>
                    <a:pt x="1555" y="3759"/>
                    <a:pt x="1455" y="3459"/>
                  </a:cubicBezTo>
                  <a:cubicBezTo>
                    <a:pt x="1455" y="3133"/>
                    <a:pt x="1354" y="2832"/>
                    <a:pt x="1254" y="2506"/>
                  </a:cubicBezTo>
                  <a:cubicBezTo>
                    <a:pt x="1054" y="1880"/>
                    <a:pt x="828" y="1253"/>
                    <a:pt x="728" y="827"/>
                  </a:cubicBezTo>
                  <a:cubicBezTo>
                    <a:pt x="527" y="326"/>
                    <a:pt x="302" y="100"/>
                    <a:pt x="302" y="100"/>
                  </a:cubicBezTo>
                  <a:cubicBezTo>
                    <a:pt x="302" y="0"/>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6106738" y="2076413"/>
              <a:ext cx="127825" cy="57675"/>
            </a:xfrm>
            <a:custGeom>
              <a:rect b="b" l="l" r="r" t="t"/>
              <a:pathLst>
                <a:path extrusionOk="0" h="2307" w="5113">
                  <a:moveTo>
                    <a:pt x="201" y="0"/>
                  </a:moveTo>
                  <a:cubicBezTo>
                    <a:pt x="201" y="0"/>
                    <a:pt x="100" y="0"/>
                    <a:pt x="100" y="101"/>
                  </a:cubicBezTo>
                  <a:cubicBezTo>
                    <a:pt x="0" y="101"/>
                    <a:pt x="100" y="226"/>
                    <a:pt x="100" y="326"/>
                  </a:cubicBezTo>
                  <a:cubicBezTo>
                    <a:pt x="100" y="326"/>
                    <a:pt x="401" y="527"/>
                    <a:pt x="827" y="853"/>
                  </a:cubicBezTo>
                  <a:cubicBezTo>
                    <a:pt x="1253" y="1053"/>
                    <a:pt x="1754" y="1354"/>
                    <a:pt x="2381" y="1680"/>
                  </a:cubicBezTo>
                  <a:cubicBezTo>
                    <a:pt x="2707" y="1780"/>
                    <a:pt x="3008" y="1880"/>
                    <a:pt x="3333" y="1980"/>
                  </a:cubicBezTo>
                  <a:cubicBezTo>
                    <a:pt x="3534" y="2106"/>
                    <a:pt x="3860" y="2206"/>
                    <a:pt x="4060" y="2206"/>
                  </a:cubicBezTo>
                  <a:cubicBezTo>
                    <a:pt x="4386" y="2306"/>
                    <a:pt x="4587" y="2306"/>
                    <a:pt x="4687" y="2306"/>
                  </a:cubicBezTo>
                  <a:lnTo>
                    <a:pt x="5113" y="2306"/>
                  </a:lnTo>
                  <a:cubicBezTo>
                    <a:pt x="5113" y="2206"/>
                    <a:pt x="5113" y="2106"/>
                    <a:pt x="5013" y="2106"/>
                  </a:cubicBezTo>
                  <a:cubicBezTo>
                    <a:pt x="5013" y="2106"/>
                    <a:pt x="4887" y="2106"/>
                    <a:pt x="4787" y="1980"/>
                  </a:cubicBezTo>
                  <a:cubicBezTo>
                    <a:pt x="4687" y="1880"/>
                    <a:pt x="4486" y="1780"/>
                    <a:pt x="4261" y="1680"/>
                  </a:cubicBezTo>
                  <a:cubicBezTo>
                    <a:pt x="4060" y="1579"/>
                    <a:pt x="3860" y="1479"/>
                    <a:pt x="3534" y="1254"/>
                  </a:cubicBezTo>
                  <a:cubicBezTo>
                    <a:pt x="3333" y="1153"/>
                    <a:pt x="3008" y="1053"/>
                    <a:pt x="2707" y="853"/>
                  </a:cubicBezTo>
                  <a:cubicBezTo>
                    <a:pt x="2181" y="627"/>
                    <a:pt x="1554" y="426"/>
                    <a:pt x="1028" y="226"/>
                  </a:cubicBezTo>
                  <a:cubicBezTo>
                    <a:pt x="627" y="101"/>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6085413" y="2139063"/>
              <a:ext cx="89000" cy="75850"/>
            </a:xfrm>
            <a:custGeom>
              <a:rect b="b" l="l" r="r" t="t"/>
              <a:pathLst>
                <a:path extrusionOk="0" h="3034" w="3560">
                  <a:moveTo>
                    <a:pt x="3359" y="1"/>
                  </a:moveTo>
                  <a:cubicBezTo>
                    <a:pt x="3359" y="1"/>
                    <a:pt x="3034" y="101"/>
                    <a:pt x="2733" y="326"/>
                  </a:cubicBezTo>
                  <a:cubicBezTo>
                    <a:pt x="2507" y="427"/>
                    <a:pt x="2307" y="527"/>
                    <a:pt x="2106" y="627"/>
                  </a:cubicBezTo>
                  <a:cubicBezTo>
                    <a:pt x="1881" y="727"/>
                    <a:pt x="1680" y="953"/>
                    <a:pt x="1480" y="1154"/>
                  </a:cubicBezTo>
                  <a:cubicBezTo>
                    <a:pt x="1054" y="1479"/>
                    <a:pt x="627" y="1880"/>
                    <a:pt x="427" y="2206"/>
                  </a:cubicBezTo>
                  <a:cubicBezTo>
                    <a:pt x="226" y="2507"/>
                    <a:pt x="1" y="2733"/>
                    <a:pt x="1" y="2733"/>
                  </a:cubicBezTo>
                  <a:lnTo>
                    <a:pt x="1" y="2933"/>
                  </a:lnTo>
                  <a:cubicBezTo>
                    <a:pt x="101" y="3033"/>
                    <a:pt x="226" y="3033"/>
                    <a:pt x="327" y="3033"/>
                  </a:cubicBezTo>
                  <a:cubicBezTo>
                    <a:pt x="327" y="3033"/>
                    <a:pt x="527" y="2833"/>
                    <a:pt x="853" y="2607"/>
                  </a:cubicBezTo>
                  <a:cubicBezTo>
                    <a:pt x="1154" y="2407"/>
                    <a:pt x="1580" y="2106"/>
                    <a:pt x="1981" y="1780"/>
                  </a:cubicBezTo>
                  <a:cubicBezTo>
                    <a:pt x="2206" y="1580"/>
                    <a:pt x="2407" y="1354"/>
                    <a:pt x="2507" y="1254"/>
                  </a:cubicBezTo>
                  <a:cubicBezTo>
                    <a:pt x="2607" y="1154"/>
                    <a:pt x="2733" y="1053"/>
                    <a:pt x="2833" y="953"/>
                  </a:cubicBezTo>
                  <a:lnTo>
                    <a:pt x="3034" y="727"/>
                  </a:lnTo>
                  <a:cubicBezTo>
                    <a:pt x="3359" y="427"/>
                    <a:pt x="3460" y="226"/>
                    <a:pt x="3460" y="226"/>
                  </a:cubicBezTo>
                  <a:cubicBezTo>
                    <a:pt x="3460" y="226"/>
                    <a:pt x="3560" y="226"/>
                    <a:pt x="3460" y="101"/>
                  </a:cubicBezTo>
                  <a:cubicBezTo>
                    <a:pt x="3460" y="101"/>
                    <a:pt x="3460" y="1"/>
                    <a:pt x="33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6268388" y="1850988"/>
              <a:ext cx="67700" cy="100125"/>
            </a:xfrm>
            <a:custGeom>
              <a:rect b="b" l="l" r="r" t="t"/>
              <a:pathLst>
                <a:path extrusionOk="0" h="4005" w="2708">
                  <a:moveTo>
                    <a:pt x="126" y="0"/>
                  </a:moveTo>
                  <a:cubicBezTo>
                    <a:pt x="112" y="0"/>
                    <a:pt x="100" y="11"/>
                    <a:pt x="100" y="45"/>
                  </a:cubicBezTo>
                  <a:cubicBezTo>
                    <a:pt x="0" y="45"/>
                    <a:pt x="0" y="145"/>
                    <a:pt x="0" y="245"/>
                  </a:cubicBezTo>
                  <a:cubicBezTo>
                    <a:pt x="0" y="245"/>
                    <a:pt x="100" y="471"/>
                    <a:pt x="301" y="872"/>
                  </a:cubicBezTo>
                  <a:cubicBezTo>
                    <a:pt x="527" y="1198"/>
                    <a:pt x="827" y="1724"/>
                    <a:pt x="1153" y="2125"/>
                  </a:cubicBezTo>
                  <a:cubicBezTo>
                    <a:pt x="1354" y="2351"/>
                    <a:pt x="1454" y="2551"/>
                    <a:pt x="1679" y="2752"/>
                  </a:cubicBezTo>
                  <a:cubicBezTo>
                    <a:pt x="1780" y="2852"/>
                    <a:pt x="1880" y="2977"/>
                    <a:pt x="1880" y="3077"/>
                  </a:cubicBezTo>
                  <a:cubicBezTo>
                    <a:pt x="1980" y="3178"/>
                    <a:pt x="2080" y="3278"/>
                    <a:pt x="2080" y="3378"/>
                  </a:cubicBezTo>
                  <a:cubicBezTo>
                    <a:pt x="2181" y="3378"/>
                    <a:pt x="2181" y="3479"/>
                    <a:pt x="2306" y="3604"/>
                  </a:cubicBezTo>
                  <a:lnTo>
                    <a:pt x="2406" y="3704"/>
                  </a:lnTo>
                  <a:cubicBezTo>
                    <a:pt x="2507" y="3804"/>
                    <a:pt x="2507" y="3905"/>
                    <a:pt x="2507" y="3905"/>
                  </a:cubicBezTo>
                  <a:cubicBezTo>
                    <a:pt x="2507" y="3905"/>
                    <a:pt x="2607" y="3905"/>
                    <a:pt x="2607" y="4005"/>
                  </a:cubicBezTo>
                  <a:cubicBezTo>
                    <a:pt x="2707" y="4005"/>
                    <a:pt x="2707" y="3905"/>
                    <a:pt x="2707" y="3804"/>
                  </a:cubicBezTo>
                  <a:lnTo>
                    <a:pt x="2707" y="3604"/>
                  </a:lnTo>
                  <a:cubicBezTo>
                    <a:pt x="2707" y="3479"/>
                    <a:pt x="2707" y="3278"/>
                    <a:pt x="2607" y="3077"/>
                  </a:cubicBezTo>
                  <a:cubicBezTo>
                    <a:pt x="2507" y="2852"/>
                    <a:pt x="2406" y="2651"/>
                    <a:pt x="2306" y="2351"/>
                  </a:cubicBezTo>
                  <a:cubicBezTo>
                    <a:pt x="2181" y="2125"/>
                    <a:pt x="1980" y="1925"/>
                    <a:pt x="1880" y="1599"/>
                  </a:cubicBezTo>
                  <a:cubicBezTo>
                    <a:pt x="1554" y="1198"/>
                    <a:pt x="1153" y="772"/>
                    <a:pt x="827" y="471"/>
                  </a:cubicBezTo>
                  <a:cubicBezTo>
                    <a:pt x="527" y="145"/>
                    <a:pt x="201" y="45"/>
                    <a:pt x="201" y="45"/>
                  </a:cubicBezTo>
                  <a:cubicBezTo>
                    <a:pt x="201" y="45"/>
                    <a:pt x="156" y="0"/>
                    <a:pt x="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6315363" y="1917888"/>
              <a:ext cx="104675" cy="117200"/>
            </a:xfrm>
            <a:custGeom>
              <a:rect b="b" l="l" r="r" t="t"/>
              <a:pathLst>
                <a:path extrusionOk="0" h="4688" w="4187">
                  <a:moveTo>
                    <a:pt x="4027" y="0"/>
                  </a:moveTo>
                  <a:cubicBezTo>
                    <a:pt x="3986" y="0"/>
                    <a:pt x="3961" y="26"/>
                    <a:pt x="3961" y="76"/>
                  </a:cubicBezTo>
                  <a:cubicBezTo>
                    <a:pt x="3961" y="76"/>
                    <a:pt x="3660" y="301"/>
                    <a:pt x="3234" y="702"/>
                  </a:cubicBezTo>
                  <a:cubicBezTo>
                    <a:pt x="2808" y="1028"/>
                    <a:pt x="2307" y="1655"/>
                    <a:pt x="1881" y="2181"/>
                  </a:cubicBezTo>
                  <a:cubicBezTo>
                    <a:pt x="1555" y="2482"/>
                    <a:pt x="1354" y="2682"/>
                    <a:pt x="1154" y="3008"/>
                  </a:cubicBezTo>
                  <a:cubicBezTo>
                    <a:pt x="928" y="3309"/>
                    <a:pt x="728" y="3534"/>
                    <a:pt x="628" y="3735"/>
                  </a:cubicBezTo>
                  <a:cubicBezTo>
                    <a:pt x="201" y="4161"/>
                    <a:pt x="1" y="4462"/>
                    <a:pt x="1" y="4462"/>
                  </a:cubicBezTo>
                  <a:lnTo>
                    <a:pt x="1" y="4562"/>
                  </a:lnTo>
                  <a:cubicBezTo>
                    <a:pt x="101" y="4687"/>
                    <a:pt x="101" y="4687"/>
                    <a:pt x="201" y="4687"/>
                  </a:cubicBezTo>
                  <a:cubicBezTo>
                    <a:pt x="201" y="4687"/>
                    <a:pt x="527" y="4462"/>
                    <a:pt x="928" y="4161"/>
                  </a:cubicBezTo>
                  <a:cubicBezTo>
                    <a:pt x="1254" y="3935"/>
                    <a:pt x="1455" y="3735"/>
                    <a:pt x="1680" y="3534"/>
                  </a:cubicBezTo>
                  <a:cubicBezTo>
                    <a:pt x="1981" y="3209"/>
                    <a:pt x="2181" y="3008"/>
                    <a:pt x="2507" y="2682"/>
                  </a:cubicBezTo>
                  <a:cubicBezTo>
                    <a:pt x="2933" y="2181"/>
                    <a:pt x="3435" y="1554"/>
                    <a:pt x="3760" y="1028"/>
                  </a:cubicBezTo>
                  <a:cubicBezTo>
                    <a:pt x="3961" y="602"/>
                    <a:pt x="4186" y="301"/>
                    <a:pt x="4186" y="301"/>
                  </a:cubicBezTo>
                  <a:lnTo>
                    <a:pt x="4186" y="76"/>
                  </a:lnTo>
                  <a:cubicBezTo>
                    <a:pt x="4124" y="26"/>
                    <a:pt x="4067" y="0"/>
                    <a:pt x="40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47"/>
          <p:cNvGrpSpPr/>
          <p:nvPr/>
        </p:nvGrpSpPr>
        <p:grpSpPr>
          <a:xfrm rot="4857522">
            <a:off x="3548099" y="1405878"/>
            <a:ext cx="339692" cy="330174"/>
            <a:chOff x="5941938" y="1697963"/>
            <a:chExt cx="597775" cy="581025"/>
          </a:xfrm>
        </p:grpSpPr>
        <p:sp>
          <p:nvSpPr>
            <p:cNvPr id="2036" name="Google Shape;2036;p47"/>
            <p:cNvSpPr/>
            <p:nvPr/>
          </p:nvSpPr>
          <p:spPr>
            <a:xfrm>
              <a:off x="5941938" y="1697963"/>
              <a:ext cx="530100" cy="581025"/>
            </a:xfrm>
            <a:custGeom>
              <a:rect b="b" l="l" r="r" t="t"/>
              <a:pathLst>
                <a:path extrusionOk="0" h="23241" w="21204">
                  <a:moveTo>
                    <a:pt x="16492" y="0"/>
                  </a:moveTo>
                  <a:cubicBezTo>
                    <a:pt x="15665" y="0"/>
                    <a:pt x="14412" y="2081"/>
                    <a:pt x="14412" y="3133"/>
                  </a:cubicBezTo>
                  <a:cubicBezTo>
                    <a:pt x="14412" y="3133"/>
                    <a:pt x="13417" y="2203"/>
                    <a:pt x="12699" y="2203"/>
                  </a:cubicBezTo>
                  <a:cubicBezTo>
                    <a:pt x="12519" y="2203"/>
                    <a:pt x="12356" y="2261"/>
                    <a:pt x="12231" y="2406"/>
                  </a:cubicBezTo>
                  <a:cubicBezTo>
                    <a:pt x="11605" y="3033"/>
                    <a:pt x="11179" y="5339"/>
                    <a:pt x="11078" y="7845"/>
                  </a:cubicBezTo>
                  <a:cubicBezTo>
                    <a:pt x="11078" y="7845"/>
                    <a:pt x="8973" y="3660"/>
                    <a:pt x="5339" y="2707"/>
                  </a:cubicBezTo>
                  <a:cubicBezTo>
                    <a:pt x="5265" y="2690"/>
                    <a:pt x="5196" y="2682"/>
                    <a:pt x="5133" y="2682"/>
                  </a:cubicBezTo>
                  <a:cubicBezTo>
                    <a:pt x="4470" y="2682"/>
                    <a:pt x="4387" y="3559"/>
                    <a:pt x="4387" y="3559"/>
                  </a:cubicBezTo>
                  <a:cubicBezTo>
                    <a:pt x="4387" y="3559"/>
                    <a:pt x="2792" y="2755"/>
                    <a:pt x="1622" y="2755"/>
                  </a:cubicBezTo>
                  <a:cubicBezTo>
                    <a:pt x="1206" y="2755"/>
                    <a:pt x="844" y="2857"/>
                    <a:pt x="627" y="3133"/>
                  </a:cubicBezTo>
                  <a:cubicBezTo>
                    <a:pt x="1" y="3960"/>
                    <a:pt x="1579" y="6993"/>
                    <a:pt x="1980" y="7519"/>
                  </a:cubicBezTo>
                  <a:cubicBezTo>
                    <a:pt x="1980" y="7519"/>
                    <a:pt x="326" y="7620"/>
                    <a:pt x="326" y="8146"/>
                  </a:cubicBezTo>
                  <a:cubicBezTo>
                    <a:pt x="427" y="8672"/>
                    <a:pt x="1579" y="11279"/>
                    <a:pt x="6266" y="13685"/>
                  </a:cubicBezTo>
                  <a:cubicBezTo>
                    <a:pt x="6266" y="13685"/>
                    <a:pt x="2306" y="14612"/>
                    <a:pt x="1880" y="15665"/>
                  </a:cubicBezTo>
                  <a:cubicBezTo>
                    <a:pt x="1680" y="16191"/>
                    <a:pt x="2833" y="17118"/>
                    <a:pt x="2833" y="17118"/>
                  </a:cubicBezTo>
                  <a:cubicBezTo>
                    <a:pt x="2833" y="17118"/>
                    <a:pt x="627" y="18597"/>
                    <a:pt x="527" y="19324"/>
                  </a:cubicBezTo>
                  <a:cubicBezTo>
                    <a:pt x="527" y="19875"/>
                    <a:pt x="2214" y="21396"/>
                    <a:pt x="3695" y="21396"/>
                  </a:cubicBezTo>
                  <a:cubicBezTo>
                    <a:pt x="3897" y="21396"/>
                    <a:pt x="4096" y="21367"/>
                    <a:pt x="4286" y="21304"/>
                  </a:cubicBezTo>
                  <a:lnTo>
                    <a:pt x="4286" y="21304"/>
                  </a:lnTo>
                  <a:cubicBezTo>
                    <a:pt x="4286" y="21304"/>
                    <a:pt x="3459" y="22657"/>
                    <a:pt x="3860" y="23083"/>
                  </a:cubicBezTo>
                  <a:cubicBezTo>
                    <a:pt x="3973" y="23175"/>
                    <a:pt x="4446" y="23241"/>
                    <a:pt x="5167" y="23241"/>
                  </a:cubicBezTo>
                  <a:cubicBezTo>
                    <a:pt x="7802" y="23241"/>
                    <a:pt x="13744" y="22357"/>
                    <a:pt x="17444" y="18597"/>
                  </a:cubicBezTo>
                  <a:cubicBezTo>
                    <a:pt x="17444" y="18597"/>
                    <a:pt x="21103" y="14412"/>
                    <a:pt x="21103" y="8346"/>
                  </a:cubicBezTo>
                  <a:cubicBezTo>
                    <a:pt x="21204" y="4712"/>
                    <a:pt x="19750" y="2206"/>
                    <a:pt x="19424" y="2206"/>
                  </a:cubicBezTo>
                  <a:cubicBezTo>
                    <a:pt x="19411" y="2201"/>
                    <a:pt x="19396" y="2198"/>
                    <a:pt x="19379" y="2198"/>
                  </a:cubicBezTo>
                  <a:cubicBezTo>
                    <a:pt x="19006" y="2198"/>
                    <a:pt x="17745" y="3459"/>
                    <a:pt x="17745" y="3459"/>
                  </a:cubicBezTo>
                  <a:cubicBezTo>
                    <a:pt x="17745" y="3459"/>
                    <a:pt x="17244" y="0"/>
                    <a:pt x="16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6015238" y="1819663"/>
              <a:ext cx="524475" cy="435825"/>
            </a:xfrm>
            <a:custGeom>
              <a:rect b="b" l="l" r="r" t="t"/>
              <a:pathLst>
                <a:path extrusionOk="0" h="17433" w="20979">
                  <a:moveTo>
                    <a:pt x="175" y="0"/>
                  </a:moveTo>
                  <a:cubicBezTo>
                    <a:pt x="157" y="0"/>
                    <a:pt x="135" y="11"/>
                    <a:pt x="101" y="45"/>
                  </a:cubicBezTo>
                  <a:cubicBezTo>
                    <a:pt x="1" y="45"/>
                    <a:pt x="1" y="145"/>
                    <a:pt x="101" y="245"/>
                  </a:cubicBezTo>
                  <a:cubicBezTo>
                    <a:pt x="101" y="245"/>
                    <a:pt x="302" y="571"/>
                    <a:pt x="828" y="1198"/>
                  </a:cubicBezTo>
                  <a:cubicBezTo>
                    <a:pt x="1254" y="1724"/>
                    <a:pt x="1881" y="2551"/>
                    <a:pt x="2808" y="3478"/>
                  </a:cubicBezTo>
                  <a:cubicBezTo>
                    <a:pt x="3234" y="4005"/>
                    <a:pt x="3660" y="4531"/>
                    <a:pt x="4161" y="5057"/>
                  </a:cubicBezTo>
                  <a:cubicBezTo>
                    <a:pt x="4688" y="5584"/>
                    <a:pt x="5214" y="6110"/>
                    <a:pt x="5740" y="6737"/>
                  </a:cubicBezTo>
                  <a:cubicBezTo>
                    <a:pt x="6267" y="7238"/>
                    <a:pt x="6893" y="7864"/>
                    <a:pt x="7520" y="8391"/>
                  </a:cubicBezTo>
                  <a:cubicBezTo>
                    <a:pt x="8146" y="9017"/>
                    <a:pt x="8773" y="9544"/>
                    <a:pt x="9399" y="10170"/>
                  </a:cubicBezTo>
                  <a:cubicBezTo>
                    <a:pt x="10026" y="10696"/>
                    <a:pt x="10653" y="11223"/>
                    <a:pt x="11279" y="11749"/>
                  </a:cubicBezTo>
                  <a:cubicBezTo>
                    <a:pt x="11906" y="12250"/>
                    <a:pt x="12633" y="12777"/>
                    <a:pt x="13259" y="13303"/>
                  </a:cubicBezTo>
                  <a:cubicBezTo>
                    <a:pt x="13886" y="13729"/>
                    <a:pt x="14512" y="14130"/>
                    <a:pt x="15139" y="14556"/>
                  </a:cubicBezTo>
                  <a:cubicBezTo>
                    <a:pt x="15765" y="14982"/>
                    <a:pt x="16392" y="15283"/>
                    <a:pt x="16918" y="15709"/>
                  </a:cubicBezTo>
                  <a:cubicBezTo>
                    <a:pt x="17445" y="16010"/>
                    <a:pt x="17946" y="16235"/>
                    <a:pt x="18472" y="16436"/>
                  </a:cubicBezTo>
                  <a:cubicBezTo>
                    <a:pt x="18698" y="16536"/>
                    <a:pt x="18898" y="16636"/>
                    <a:pt x="19099" y="16762"/>
                  </a:cubicBezTo>
                  <a:cubicBezTo>
                    <a:pt x="19324" y="16862"/>
                    <a:pt x="19525" y="16962"/>
                    <a:pt x="19725" y="16962"/>
                  </a:cubicBezTo>
                  <a:cubicBezTo>
                    <a:pt x="20352" y="17263"/>
                    <a:pt x="20778" y="17388"/>
                    <a:pt x="20778" y="17388"/>
                  </a:cubicBezTo>
                  <a:cubicBezTo>
                    <a:pt x="20811" y="17422"/>
                    <a:pt x="20834" y="17433"/>
                    <a:pt x="20848" y="17433"/>
                  </a:cubicBezTo>
                  <a:cubicBezTo>
                    <a:pt x="20878" y="17433"/>
                    <a:pt x="20878" y="17388"/>
                    <a:pt x="20878" y="17388"/>
                  </a:cubicBezTo>
                  <a:cubicBezTo>
                    <a:pt x="20978" y="17263"/>
                    <a:pt x="20878" y="17263"/>
                    <a:pt x="20878" y="17163"/>
                  </a:cubicBezTo>
                  <a:cubicBezTo>
                    <a:pt x="20878" y="17163"/>
                    <a:pt x="20452" y="17062"/>
                    <a:pt x="19826" y="16636"/>
                  </a:cubicBezTo>
                  <a:cubicBezTo>
                    <a:pt x="19625" y="16636"/>
                    <a:pt x="19425" y="16536"/>
                    <a:pt x="19324" y="16436"/>
                  </a:cubicBezTo>
                  <a:cubicBezTo>
                    <a:pt x="19099" y="16336"/>
                    <a:pt x="18898" y="16235"/>
                    <a:pt x="18698" y="16135"/>
                  </a:cubicBezTo>
                  <a:cubicBezTo>
                    <a:pt x="18171" y="15809"/>
                    <a:pt x="17745" y="15509"/>
                    <a:pt x="17219" y="15183"/>
                  </a:cubicBezTo>
                  <a:cubicBezTo>
                    <a:pt x="16693" y="14882"/>
                    <a:pt x="16066" y="14456"/>
                    <a:pt x="15440" y="14030"/>
                  </a:cubicBezTo>
                  <a:cubicBezTo>
                    <a:pt x="14938" y="13629"/>
                    <a:pt x="14312" y="13203"/>
                    <a:pt x="13685" y="12676"/>
                  </a:cubicBezTo>
                  <a:cubicBezTo>
                    <a:pt x="13059" y="12150"/>
                    <a:pt x="12432" y="11749"/>
                    <a:pt x="11805" y="11123"/>
                  </a:cubicBezTo>
                  <a:cubicBezTo>
                    <a:pt x="11179" y="10596"/>
                    <a:pt x="10552" y="10070"/>
                    <a:pt x="9926" y="9544"/>
                  </a:cubicBezTo>
                  <a:cubicBezTo>
                    <a:pt x="9600" y="9243"/>
                    <a:pt x="9299" y="8917"/>
                    <a:pt x="8973" y="8716"/>
                  </a:cubicBezTo>
                  <a:lnTo>
                    <a:pt x="8046" y="7764"/>
                  </a:lnTo>
                  <a:cubicBezTo>
                    <a:pt x="7419" y="7238"/>
                    <a:pt x="6893" y="6737"/>
                    <a:pt x="6267" y="6110"/>
                  </a:cubicBezTo>
                  <a:cubicBezTo>
                    <a:pt x="5740" y="5584"/>
                    <a:pt x="5214" y="5057"/>
                    <a:pt x="4688" y="4531"/>
                  </a:cubicBezTo>
                  <a:cubicBezTo>
                    <a:pt x="4161" y="4005"/>
                    <a:pt x="3660" y="3478"/>
                    <a:pt x="3234" y="3077"/>
                  </a:cubicBezTo>
                  <a:cubicBezTo>
                    <a:pt x="2808" y="2651"/>
                    <a:pt x="2407" y="2225"/>
                    <a:pt x="1981" y="1824"/>
                  </a:cubicBezTo>
                  <a:cubicBezTo>
                    <a:pt x="1655" y="1498"/>
                    <a:pt x="1354" y="1198"/>
                    <a:pt x="1154" y="872"/>
                  </a:cubicBezTo>
                  <a:cubicBezTo>
                    <a:pt x="627" y="346"/>
                    <a:pt x="302" y="45"/>
                    <a:pt x="302" y="45"/>
                  </a:cubicBezTo>
                  <a:cubicBezTo>
                    <a:pt x="235" y="45"/>
                    <a:pt x="213" y="0"/>
                    <a:pt x="1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6069763" y="1825788"/>
              <a:ext cx="276975" cy="328975"/>
            </a:xfrm>
            <a:custGeom>
              <a:rect b="b" l="l" r="r" t="t"/>
              <a:pathLst>
                <a:path extrusionOk="0" h="13159" w="11079">
                  <a:moveTo>
                    <a:pt x="10752" y="0"/>
                  </a:moveTo>
                  <a:cubicBezTo>
                    <a:pt x="10652" y="0"/>
                    <a:pt x="10652" y="0"/>
                    <a:pt x="10652" y="101"/>
                  </a:cubicBezTo>
                  <a:lnTo>
                    <a:pt x="10652" y="852"/>
                  </a:lnTo>
                  <a:lnTo>
                    <a:pt x="10652" y="1479"/>
                  </a:lnTo>
                  <a:cubicBezTo>
                    <a:pt x="10652" y="1679"/>
                    <a:pt x="10552" y="1980"/>
                    <a:pt x="10552" y="2206"/>
                  </a:cubicBezTo>
                  <a:lnTo>
                    <a:pt x="10552" y="2832"/>
                  </a:lnTo>
                  <a:cubicBezTo>
                    <a:pt x="10452" y="3359"/>
                    <a:pt x="10452" y="3760"/>
                    <a:pt x="10351" y="4186"/>
                  </a:cubicBezTo>
                  <a:cubicBezTo>
                    <a:pt x="10251" y="4712"/>
                    <a:pt x="10126" y="5113"/>
                    <a:pt x="10126" y="5639"/>
                  </a:cubicBezTo>
                  <a:lnTo>
                    <a:pt x="9825" y="6993"/>
                  </a:lnTo>
                  <a:lnTo>
                    <a:pt x="9499" y="8371"/>
                  </a:lnTo>
                  <a:cubicBezTo>
                    <a:pt x="9318" y="9117"/>
                    <a:pt x="9138" y="9944"/>
                    <a:pt x="8938" y="10798"/>
                  </a:cubicBezTo>
                  <a:lnTo>
                    <a:pt x="8938" y="10798"/>
                  </a:lnTo>
                  <a:lnTo>
                    <a:pt x="8572" y="11078"/>
                  </a:lnTo>
                  <a:cubicBezTo>
                    <a:pt x="8371" y="11178"/>
                    <a:pt x="8246" y="11178"/>
                    <a:pt x="8045" y="11279"/>
                  </a:cubicBezTo>
                  <a:cubicBezTo>
                    <a:pt x="7945" y="11379"/>
                    <a:pt x="7745" y="11379"/>
                    <a:pt x="7519" y="11504"/>
                  </a:cubicBezTo>
                  <a:cubicBezTo>
                    <a:pt x="7319" y="11604"/>
                    <a:pt x="7218" y="11604"/>
                    <a:pt x="6993" y="11705"/>
                  </a:cubicBezTo>
                  <a:cubicBezTo>
                    <a:pt x="6792" y="11705"/>
                    <a:pt x="6692" y="11805"/>
                    <a:pt x="6492" y="11805"/>
                  </a:cubicBezTo>
                  <a:lnTo>
                    <a:pt x="5865" y="12005"/>
                  </a:lnTo>
                  <a:cubicBezTo>
                    <a:pt x="5539" y="12005"/>
                    <a:pt x="5113" y="12131"/>
                    <a:pt x="4812" y="12231"/>
                  </a:cubicBezTo>
                  <a:cubicBezTo>
                    <a:pt x="4386" y="12331"/>
                    <a:pt x="3985" y="12331"/>
                    <a:pt x="3660" y="12431"/>
                  </a:cubicBezTo>
                  <a:cubicBezTo>
                    <a:pt x="3233" y="12431"/>
                    <a:pt x="2832" y="12532"/>
                    <a:pt x="2507" y="12532"/>
                  </a:cubicBezTo>
                  <a:cubicBezTo>
                    <a:pt x="1680" y="12632"/>
                    <a:pt x="953" y="12757"/>
                    <a:pt x="101" y="12857"/>
                  </a:cubicBezTo>
                  <a:cubicBezTo>
                    <a:pt x="101" y="12857"/>
                    <a:pt x="0" y="12857"/>
                    <a:pt x="0" y="12958"/>
                  </a:cubicBezTo>
                  <a:cubicBezTo>
                    <a:pt x="0" y="13058"/>
                    <a:pt x="101" y="13058"/>
                    <a:pt x="101" y="13158"/>
                  </a:cubicBezTo>
                  <a:lnTo>
                    <a:pt x="2507" y="13158"/>
                  </a:lnTo>
                  <a:cubicBezTo>
                    <a:pt x="3359" y="13058"/>
                    <a:pt x="4086" y="13058"/>
                    <a:pt x="4913" y="12958"/>
                  </a:cubicBezTo>
                  <a:cubicBezTo>
                    <a:pt x="5238" y="12857"/>
                    <a:pt x="5639" y="12857"/>
                    <a:pt x="6066" y="12757"/>
                  </a:cubicBezTo>
                  <a:lnTo>
                    <a:pt x="6692" y="12632"/>
                  </a:lnTo>
                  <a:cubicBezTo>
                    <a:pt x="6792" y="12532"/>
                    <a:pt x="6993" y="12532"/>
                    <a:pt x="7218" y="12431"/>
                  </a:cubicBezTo>
                  <a:cubicBezTo>
                    <a:pt x="7419" y="12431"/>
                    <a:pt x="7619" y="12331"/>
                    <a:pt x="7845" y="12231"/>
                  </a:cubicBezTo>
                  <a:cubicBezTo>
                    <a:pt x="8045" y="12231"/>
                    <a:pt x="8146" y="12131"/>
                    <a:pt x="8371" y="12005"/>
                  </a:cubicBezTo>
                  <a:cubicBezTo>
                    <a:pt x="8572" y="12005"/>
                    <a:pt x="8772" y="11905"/>
                    <a:pt x="8998" y="11805"/>
                  </a:cubicBezTo>
                  <a:lnTo>
                    <a:pt x="9499" y="11504"/>
                  </a:lnTo>
                  <a:cubicBezTo>
                    <a:pt x="9624" y="11379"/>
                    <a:pt x="9624" y="11379"/>
                    <a:pt x="9624" y="11279"/>
                  </a:cubicBezTo>
                  <a:cubicBezTo>
                    <a:pt x="9925" y="10351"/>
                    <a:pt x="10126" y="9399"/>
                    <a:pt x="10351" y="8471"/>
                  </a:cubicBezTo>
                  <a:cubicBezTo>
                    <a:pt x="10452" y="8045"/>
                    <a:pt x="10452" y="7519"/>
                    <a:pt x="10552" y="7118"/>
                  </a:cubicBezTo>
                  <a:cubicBezTo>
                    <a:pt x="10652" y="6692"/>
                    <a:pt x="10752" y="6166"/>
                    <a:pt x="10752" y="5740"/>
                  </a:cubicBezTo>
                  <a:cubicBezTo>
                    <a:pt x="10878" y="5238"/>
                    <a:pt x="10878" y="4812"/>
                    <a:pt x="10978" y="4286"/>
                  </a:cubicBezTo>
                  <a:cubicBezTo>
                    <a:pt x="10978" y="3860"/>
                    <a:pt x="11078" y="3359"/>
                    <a:pt x="11078" y="2933"/>
                  </a:cubicBezTo>
                  <a:lnTo>
                    <a:pt x="11078" y="2206"/>
                  </a:lnTo>
                  <a:lnTo>
                    <a:pt x="11078" y="1479"/>
                  </a:lnTo>
                  <a:lnTo>
                    <a:pt x="10978" y="727"/>
                  </a:lnTo>
                  <a:lnTo>
                    <a:pt x="10878" y="101"/>
                  </a:lnTo>
                  <a:cubicBezTo>
                    <a:pt x="10878" y="0"/>
                    <a:pt x="10752" y="0"/>
                    <a:pt x="10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6044063" y="1948588"/>
              <a:ext cx="112175" cy="26350"/>
            </a:xfrm>
            <a:custGeom>
              <a:rect b="b" l="l" r="r" t="t"/>
              <a:pathLst>
                <a:path extrusionOk="0" h="1054" w="4487">
                  <a:moveTo>
                    <a:pt x="101" y="1"/>
                  </a:moveTo>
                  <a:lnTo>
                    <a:pt x="1" y="101"/>
                  </a:lnTo>
                  <a:cubicBezTo>
                    <a:pt x="1" y="201"/>
                    <a:pt x="1" y="201"/>
                    <a:pt x="101" y="326"/>
                  </a:cubicBezTo>
                  <a:cubicBezTo>
                    <a:pt x="101" y="326"/>
                    <a:pt x="302" y="427"/>
                    <a:pt x="728" y="627"/>
                  </a:cubicBezTo>
                  <a:cubicBezTo>
                    <a:pt x="1129" y="727"/>
                    <a:pt x="1655" y="828"/>
                    <a:pt x="2181" y="953"/>
                  </a:cubicBezTo>
                  <a:cubicBezTo>
                    <a:pt x="2708" y="1053"/>
                    <a:pt x="3234" y="1053"/>
                    <a:pt x="3635" y="1053"/>
                  </a:cubicBezTo>
                  <a:cubicBezTo>
                    <a:pt x="3860" y="1053"/>
                    <a:pt x="4061" y="1053"/>
                    <a:pt x="4161" y="953"/>
                  </a:cubicBezTo>
                  <a:lnTo>
                    <a:pt x="4487" y="953"/>
                  </a:lnTo>
                  <a:lnTo>
                    <a:pt x="4487" y="828"/>
                  </a:lnTo>
                  <a:lnTo>
                    <a:pt x="4487" y="727"/>
                  </a:lnTo>
                  <a:lnTo>
                    <a:pt x="4387" y="727"/>
                  </a:lnTo>
                  <a:lnTo>
                    <a:pt x="4261" y="627"/>
                  </a:lnTo>
                  <a:lnTo>
                    <a:pt x="4161" y="627"/>
                  </a:lnTo>
                  <a:cubicBezTo>
                    <a:pt x="4061" y="627"/>
                    <a:pt x="3961" y="527"/>
                    <a:pt x="3760" y="527"/>
                  </a:cubicBezTo>
                  <a:cubicBezTo>
                    <a:pt x="3535" y="427"/>
                    <a:pt x="3334" y="427"/>
                    <a:pt x="3134" y="326"/>
                  </a:cubicBezTo>
                  <a:cubicBezTo>
                    <a:pt x="2808" y="201"/>
                    <a:pt x="2607" y="201"/>
                    <a:pt x="2281" y="101"/>
                  </a:cubicBezTo>
                  <a:cubicBezTo>
                    <a:pt x="1755" y="1"/>
                    <a:pt x="1254"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6096063" y="1823288"/>
              <a:ext cx="44525" cy="130350"/>
            </a:xfrm>
            <a:custGeom>
              <a:rect b="b" l="l" r="r" t="t"/>
              <a:pathLst>
                <a:path extrusionOk="0" h="5214" w="1781">
                  <a:moveTo>
                    <a:pt x="201" y="0"/>
                  </a:moveTo>
                  <a:cubicBezTo>
                    <a:pt x="101" y="0"/>
                    <a:pt x="1" y="100"/>
                    <a:pt x="1" y="100"/>
                  </a:cubicBezTo>
                  <a:cubicBezTo>
                    <a:pt x="1" y="100"/>
                    <a:pt x="1" y="526"/>
                    <a:pt x="101" y="952"/>
                  </a:cubicBezTo>
                  <a:cubicBezTo>
                    <a:pt x="101" y="1454"/>
                    <a:pt x="302" y="2080"/>
                    <a:pt x="427" y="2707"/>
                  </a:cubicBezTo>
                  <a:cubicBezTo>
                    <a:pt x="628" y="3459"/>
                    <a:pt x="928" y="3960"/>
                    <a:pt x="1154" y="4486"/>
                  </a:cubicBezTo>
                  <a:cubicBezTo>
                    <a:pt x="1354" y="4912"/>
                    <a:pt x="1555" y="5213"/>
                    <a:pt x="1555" y="5213"/>
                  </a:cubicBezTo>
                  <a:lnTo>
                    <a:pt x="1680" y="5213"/>
                  </a:lnTo>
                  <a:cubicBezTo>
                    <a:pt x="1780" y="5213"/>
                    <a:pt x="1780" y="5213"/>
                    <a:pt x="1780" y="5113"/>
                  </a:cubicBezTo>
                  <a:cubicBezTo>
                    <a:pt x="1780" y="5113"/>
                    <a:pt x="1780" y="4812"/>
                    <a:pt x="1680" y="4286"/>
                  </a:cubicBezTo>
                  <a:cubicBezTo>
                    <a:pt x="1680" y="4085"/>
                    <a:pt x="1555" y="3759"/>
                    <a:pt x="1455" y="3459"/>
                  </a:cubicBezTo>
                  <a:cubicBezTo>
                    <a:pt x="1455" y="3133"/>
                    <a:pt x="1354" y="2832"/>
                    <a:pt x="1254" y="2506"/>
                  </a:cubicBezTo>
                  <a:cubicBezTo>
                    <a:pt x="1054" y="1880"/>
                    <a:pt x="828" y="1253"/>
                    <a:pt x="728" y="827"/>
                  </a:cubicBezTo>
                  <a:cubicBezTo>
                    <a:pt x="527" y="326"/>
                    <a:pt x="302" y="100"/>
                    <a:pt x="302" y="100"/>
                  </a:cubicBezTo>
                  <a:cubicBezTo>
                    <a:pt x="302" y="0"/>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6106738" y="2076413"/>
              <a:ext cx="127825" cy="57675"/>
            </a:xfrm>
            <a:custGeom>
              <a:rect b="b" l="l" r="r" t="t"/>
              <a:pathLst>
                <a:path extrusionOk="0" h="2307" w="5113">
                  <a:moveTo>
                    <a:pt x="201" y="0"/>
                  </a:moveTo>
                  <a:cubicBezTo>
                    <a:pt x="201" y="0"/>
                    <a:pt x="100" y="0"/>
                    <a:pt x="100" y="101"/>
                  </a:cubicBezTo>
                  <a:cubicBezTo>
                    <a:pt x="0" y="101"/>
                    <a:pt x="100" y="226"/>
                    <a:pt x="100" y="326"/>
                  </a:cubicBezTo>
                  <a:cubicBezTo>
                    <a:pt x="100" y="326"/>
                    <a:pt x="401" y="527"/>
                    <a:pt x="827" y="853"/>
                  </a:cubicBezTo>
                  <a:cubicBezTo>
                    <a:pt x="1253" y="1053"/>
                    <a:pt x="1754" y="1354"/>
                    <a:pt x="2381" y="1680"/>
                  </a:cubicBezTo>
                  <a:cubicBezTo>
                    <a:pt x="2707" y="1780"/>
                    <a:pt x="3008" y="1880"/>
                    <a:pt x="3333" y="1980"/>
                  </a:cubicBezTo>
                  <a:cubicBezTo>
                    <a:pt x="3534" y="2106"/>
                    <a:pt x="3860" y="2206"/>
                    <a:pt x="4060" y="2206"/>
                  </a:cubicBezTo>
                  <a:cubicBezTo>
                    <a:pt x="4386" y="2306"/>
                    <a:pt x="4587" y="2306"/>
                    <a:pt x="4687" y="2306"/>
                  </a:cubicBezTo>
                  <a:lnTo>
                    <a:pt x="5113" y="2306"/>
                  </a:lnTo>
                  <a:cubicBezTo>
                    <a:pt x="5113" y="2206"/>
                    <a:pt x="5113" y="2106"/>
                    <a:pt x="5013" y="2106"/>
                  </a:cubicBezTo>
                  <a:cubicBezTo>
                    <a:pt x="5013" y="2106"/>
                    <a:pt x="4887" y="2106"/>
                    <a:pt x="4787" y="1980"/>
                  </a:cubicBezTo>
                  <a:cubicBezTo>
                    <a:pt x="4687" y="1880"/>
                    <a:pt x="4486" y="1780"/>
                    <a:pt x="4261" y="1680"/>
                  </a:cubicBezTo>
                  <a:cubicBezTo>
                    <a:pt x="4060" y="1579"/>
                    <a:pt x="3860" y="1479"/>
                    <a:pt x="3534" y="1254"/>
                  </a:cubicBezTo>
                  <a:cubicBezTo>
                    <a:pt x="3333" y="1153"/>
                    <a:pt x="3008" y="1053"/>
                    <a:pt x="2707" y="853"/>
                  </a:cubicBezTo>
                  <a:cubicBezTo>
                    <a:pt x="2181" y="627"/>
                    <a:pt x="1554" y="426"/>
                    <a:pt x="1028" y="226"/>
                  </a:cubicBezTo>
                  <a:cubicBezTo>
                    <a:pt x="627" y="101"/>
                    <a:pt x="201" y="0"/>
                    <a:pt x="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6085413" y="2139063"/>
              <a:ext cx="89000" cy="75850"/>
            </a:xfrm>
            <a:custGeom>
              <a:rect b="b" l="l" r="r" t="t"/>
              <a:pathLst>
                <a:path extrusionOk="0" h="3034" w="3560">
                  <a:moveTo>
                    <a:pt x="3359" y="1"/>
                  </a:moveTo>
                  <a:cubicBezTo>
                    <a:pt x="3359" y="1"/>
                    <a:pt x="3034" y="101"/>
                    <a:pt x="2733" y="326"/>
                  </a:cubicBezTo>
                  <a:cubicBezTo>
                    <a:pt x="2507" y="427"/>
                    <a:pt x="2307" y="527"/>
                    <a:pt x="2106" y="627"/>
                  </a:cubicBezTo>
                  <a:cubicBezTo>
                    <a:pt x="1881" y="727"/>
                    <a:pt x="1680" y="953"/>
                    <a:pt x="1480" y="1154"/>
                  </a:cubicBezTo>
                  <a:cubicBezTo>
                    <a:pt x="1054" y="1479"/>
                    <a:pt x="627" y="1880"/>
                    <a:pt x="427" y="2206"/>
                  </a:cubicBezTo>
                  <a:cubicBezTo>
                    <a:pt x="226" y="2507"/>
                    <a:pt x="1" y="2733"/>
                    <a:pt x="1" y="2733"/>
                  </a:cubicBezTo>
                  <a:lnTo>
                    <a:pt x="1" y="2933"/>
                  </a:lnTo>
                  <a:cubicBezTo>
                    <a:pt x="101" y="3033"/>
                    <a:pt x="226" y="3033"/>
                    <a:pt x="327" y="3033"/>
                  </a:cubicBezTo>
                  <a:cubicBezTo>
                    <a:pt x="327" y="3033"/>
                    <a:pt x="527" y="2833"/>
                    <a:pt x="853" y="2607"/>
                  </a:cubicBezTo>
                  <a:cubicBezTo>
                    <a:pt x="1154" y="2407"/>
                    <a:pt x="1580" y="2106"/>
                    <a:pt x="1981" y="1780"/>
                  </a:cubicBezTo>
                  <a:cubicBezTo>
                    <a:pt x="2206" y="1580"/>
                    <a:pt x="2407" y="1354"/>
                    <a:pt x="2507" y="1254"/>
                  </a:cubicBezTo>
                  <a:cubicBezTo>
                    <a:pt x="2607" y="1154"/>
                    <a:pt x="2733" y="1053"/>
                    <a:pt x="2833" y="953"/>
                  </a:cubicBezTo>
                  <a:lnTo>
                    <a:pt x="3034" y="727"/>
                  </a:lnTo>
                  <a:cubicBezTo>
                    <a:pt x="3359" y="427"/>
                    <a:pt x="3460" y="226"/>
                    <a:pt x="3460" y="226"/>
                  </a:cubicBezTo>
                  <a:cubicBezTo>
                    <a:pt x="3460" y="226"/>
                    <a:pt x="3560" y="226"/>
                    <a:pt x="3460" y="101"/>
                  </a:cubicBezTo>
                  <a:cubicBezTo>
                    <a:pt x="3460" y="101"/>
                    <a:pt x="3460" y="1"/>
                    <a:pt x="33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6268388" y="1850988"/>
              <a:ext cx="67700" cy="100125"/>
            </a:xfrm>
            <a:custGeom>
              <a:rect b="b" l="l" r="r" t="t"/>
              <a:pathLst>
                <a:path extrusionOk="0" h="4005" w="2708">
                  <a:moveTo>
                    <a:pt x="126" y="0"/>
                  </a:moveTo>
                  <a:cubicBezTo>
                    <a:pt x="112" y="0"/>
                    <a:pt x="100" y="11"/>
                    <a:pt x="100" y="45"/>
                  </a:cubicBezTo>
                  <a:cubicBezTo>
                    <a:pt x="0" y="45"/>
                    <a:pt x="0" y="145"/>
                    <a:pt x="0" y="245"/>
                  </a:cubicBezTo>
                  <a:cubicBezTo>
                    <a:pt x="0" y="245"/>
                    <a:pt x="100" y="471"/>
                    <a:pt x="301" y="872"/>
                  </a:cubicBezTo>
                  <a:cubicBezTo>
                    <a:pt x="527" y="1198"/>
                    <a:pt x="827" y="1724"/>
                    <a:pt x="1153" y="2125"/>
                  </a:cubicBezTo>
                  <a:cubicBezTo>
                    <a:pt x="1354" y="2351"/>
                    <a:pt x="1454" y="2551"/>
                    <a:pt x="1679" y="2752"/>
                  </a:cubicBezTo>
                  <a:cubicBezTo>
                    <a:pt x="1780" y="2852"/>
                    <a:pt x="1880" y="2977"/>
                    <a:pt x="1880" y="3077"/>
                  </a:cubicBezTo>
                  <a:cubicBezTo>
                    <a:pt x="1980" y="3178"/>
                    <a:pt x="2080" y="3278"/>
                    <a:pt x="2080" y="3378"/>
                  </a:cubicBezTo>
                  <a:cubicBezTo>
                    <a:pt x="2181" y="3378"/>
                    <a:pt x="2181" y="3479"/>
                    <a:pt x="2306" y="3604"/>
                  </a:cubicBezTo>
                  <a:lnTo>
                    <a:pt x="2406" y="3704"/>
                  </a:lnTo>
                  <a:cubicBezTo>
                    <a:pt x="2507" y="3804"/>
                    <a:pt x="2507" y="3905"/>
                    <a:pt x="2507" y="3905"/>
                  </a:cubicBezTo>
                  <a:cubicBezTo>
                    <a:pt x="2507" y="3905"/>
                    <a:pt x="2607" y="3905"/>
                    <a:pt x="2607" y="4005"/>
                  </a:cubicBezTo>
                  <a:cubicBezTo>
                    <a:pt x="2707" y="4005"/>
                    <a:pt x="2707" y="3905"/>
                    <a:pt x="2707" y="3804"/>
                  </a:cubicBezTo>
                  <a:lnTo>
                    <a:pt x="2707" y="3604"/>
                  </a:lnTo>
                  <a:cubicBezTo>
                    <a:pt x="2707" y="3479"/>
                    <a:pt x="2707" y="3278"/>
                    <a:pt x="2607" y="3077"/>
                  </a:cubicBezTo>
                  <a:cubicBezTo>
                    <a:pt x="2507" y="2852"/>
                    <a:pt x="2406" y="2651"/>
                    <a:pt x="2306" y="2351"/>
                  </a:cubicBezTo>
                  <a:cubicBezTo>
                    <a:pt x="2181" y="2125"/>
                    <a:pt x="1980" y="1925"/>
                    <a:pt x="1880" y="1599"/>
                  </a:cubicBezTo>
                  <a:cubicBezTo>
                    <a:pt x="1554" y="1198"/>
                    <a:pt x="1153" y="772"/>
                    <a:pt x="827" y="471"/>
                  </a:cubicBezTo>
                  <a:cubicBezTo>
                    <a:pt x="527" y="145"/>
                    <a:pt x="201" y="45"/>
                    <a:pt x="201" y="45"/>
                  </a:cubicBezTo>
                  <a:cubicBezTo>
                    <a:pt x="201" y="45"/>
                    <a:pt x="156" y="0"/>
                    <a:pt x="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6315363" y="1917888"/>
              <a:ext cx="104675" cy="117200"/>
            </a:xfrm>
            <a:custGeom>
              <a:rect b="b" l="l" r="r" t="t"/>
              <a:pathLst>
                <a:path extrusionOk="0" h="4688" w="4187">
                  <a:moveTo>
                    <a:pt x="4027" y="0"/>
                  </a:moveTo>
                  <a:cubicBezTo>
                    <a:pt x="3986" y="0"/>
                    <a:pt x="3961" y="26"/>
                    <a:pt x="3961" y="76"/>
                  </a:cubicBezTo>
                  <a:cubicBezTo>
                    <a:pt x="3961" y="76"/>
                    <a:pt x="3660" y="301"/>
                    <a:pt x="3234" y="702"/>
                  </a:cubicBezTo>
                  <a:cubicBezTo>
                    <a:pt x="2808" y="1028"/>
                    <a:pt x="2307" y="1655"/>
                    <a:pt x="1881" y="2181"/>
                  </a:cubicBezTo>
                  <a:cubicBezTo>
                    <a:pt x="1555" y="2482"/>
                    <a:pt x="1354" y="2682"/>
                    <a:pt x="1154" y="3008"/>
                  </a:cubicBezTo>
                  <a:cubicBezTo>
                    <a:pt x="928" y="3309"/>
                    <a:pt x="728" y="3534"/>
                    <a:pt x="628" y="3735"/>
                  </a:cubicBezTo>
                  <a:cubicBezTo>
                    <a:pt x="201" y="4161"/>
                    <a:pt x="1" y="4462"/>
                    <a:pt x="1" y="4462"/>
                  </a:cubicBezTo>
                  <a:lnTo>
                    <a:pt x="1" y="4562"/>
                  </a:lnTo>
                  <a:cubicBezTo>
                    <a:pt x="101" y="4687"/>
                    <a:pt x="101" y="4687"/>
                    <a:pt x="201" y="4687"/>
                  </a:cubicBezTo>
                  <a:cubicBezTo>
                    <a:pt x="201" y="4687"/>
                    <a:pt x="527" y="4462"/>
                    <a:pt x="928" y="4161"/>
                  </a:cubicBezTo>
                  <a:cubicBezTo>
                    <a:pt x="1254" y="3935"/>
                    <a:pt x="1455" y="3735"/>
                    <a:pt x="1680" y="3534"/>
                  </a:cubicBezTo>
                  <a:cubicBezTo>
                    <a:pt x="1981" y="3209"/>
                    <a:pt x="2181" y="3008"/>
                    <a:pt x="2507" y="2682"/>
                  </a:cubicBezTo>
                  <a:cubicBezTo>
                    <a:pt x="2933" y="2181"/>
                    <a:pt x="3435" y="1554"/>
                    <a:pt x="3760" y="1028"/>
                  </a:cubicBezTo>
                  <a:cubicBezTo>
                    <a:pt x="3961" y="602"/>
                    <a:pt x="4186" y="301"/>
                    <a:pt x="4186" y="301"/>
                  </a:cubicBezTo>
                  <a:lnTo>
                    <a:pt x="4186" y="76"/>
                  </a:lnTo>
                  <a:cubicBezTo>
                    <a:pt x="4124" y="26"/>
                    <a:pt x="4067" y="0"/>
                    <a:pt x="40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8" name="Shape 2048"/>
        <p:cNvGrpSpPr/>
        <p:nvPr/>
      </p:nvGrpSpPr>
      <p:grpSpPr>
        <a:xfrm>
          <a:off x="0" y="0"/>
          <a:ext cx="0" cy="0"/>
          <a:chOff x="0" y="0"/>
          <a:chExt cx="0" cy="0"/>
        </a:xfrm>
      </p:grpSpPr>
      <p:sp>
        <p:nvSpPr>
          <p:cNvPr id="2049" name="Google Shape;2049;p48"/>
          <p:cNvSpPr txBox="1"/>
          <p:nvPr>
            <p:ph idx="6"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Top Social Networking Sites</a:t>
            </a:r>
            <a:endParaRPr/>
          </a:p>
        </p:txBody>
      </p:sp>
      <p:sp>
        <p:nvSpPr>
          <p:cNvPr id="2050" name="Google Shape;2050;p48"/>
          <p:cNvSpPr txBox="1"/>
          <p:nvPr>
            <p:ph type="title"/>
          </p:nvPr>
        </p:nvSpPr>
        <p:spPr>
          <a:xfrm>
            <a:off x="1344125" y="2886596"/>
            <a:ext cx="17316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2051" name="Google Shape;2051;p48"/>
          <p:cNvSpPr txBox="1"/>
          <p:nvPr>
            <p:ph idx="1" type="subTitle"/>
          </p:nvPr>
        </p:nvSpPr>
        <p:spPr>
          <a:xfrm>
            <a:off x="1328150" y="3586177"/>
            <a:ext cx="1763400" cy="79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052" name="Google Shape;2052;p48"/>
          <p:cNvSpPr txBox="1"/>
          <p:nvPr>
            <p:ph idx="2" type="title"/>
          </p:nvPr>
        </p:nvSpPr>
        <p:spPr>
          <a:xfrm>
            <a:off x="3706200" y="2886596"/>
            <a:ext cx="17316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a:t>
            </a:r>
            <a:endParaRPr/>
          </a:p>
        </p:txBody>
      </p:sp>
      <p:sp>
        <p:nvSpPr>
          <p:cNvPr id="2053" name="Google Shape;2053;p48"/>
          <p:cNvSpPr txBox="1"/>
          <p:nvPr>
            <p:ph idx="3" type="subTitle"/>
          </p:nvPr>
        </p:nvSpPr>
        <p:spPr>
          <a:xfrm>
            <a:off x="3690300" y="3586177"/>
            <a:ext cx="1763400" cy="79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a:t>
            </a:r>
            <a:endParaRPr/>
          </a:p>
        </p:txBody>
      </p:sp>
      <p:sp>
        <p:nvSpPr>
          <p:cNvPr id="2054" name="Google Shape;2054;p48"/>
          <p:cNvSpPr txBox="1"/>
          <p:nvPr>
            <p:ph idx="4" type="title"/>
          </p:nvPr>
        </p:nvSpPr>
        <p:spPr>
          <a:xfrm>
            <a:off x="6068350" y="2886596"/>
            <a:ext cx="17316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2055" name="Google Shape;2055;p48"/>
          <p:cNvSpPr txBox="1"/>
          <p:nvPr>
            <p:ph idx="5" type="subTitle"/>
          </p:nvPr>
        </p:nvSpPr>
        <p:spPr>
          <a:xfrm>
            <a:off x="6052450" y="3586177"/>
            <a:ext cx="1763400" cy="79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grpSp>
        <p:nvGrpSpPr>
          <p:cNvPr id="2056" name="Google Shape;2056;p48"/>
          <p:cNvGrpSpPr/>
          <p:nvPr/>
        </p:nvGrpSpPr>
        <p:grpSpPr>
          <a:xfrm>
            <a:off x="1743075" y="1800150"/>
            <a:ext cx="933300" cy="1086300"/>
            <a:chOff x="1743075" y="1800150"/>
            <a:chExt cx="933300" cy="1086300"/>
          </a:xfrm>
        </p:grpSpPr>
        <p:sp>
          <p:nvSpPr>
            <p:cNvPr id="2057" name="Google Shape;2057;p48"/>
            <p:cNvSpPr/>
            <p:nvPr/>
          </p:nvSpPr>
          <p:spPr>
            <a:xfrm>
              <a:off x="1743075" y="1800150"/>
              <a:ext cx="933300" cy="9333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8"/>
            <p:cNvSpPr/>
            <p:nvPr/>
          </p:nvSpPr>
          <p:spPr>
            <a:xfrm>
              <a:off x="2037530" y="2029762"/>
              <a:ext cx="335574" cy="483340"/>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19050">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59" name="Google Shape;2059;p48"/>
            <p:cNvCxnSpPr>
              <a:stCxn id="2057" idx="2"/>
              <a:endCxn id="2050" idx="0"/>
            </p:cNvCxnSpPr>
            <p:nvPr/>
          </p:nvCxnSpPr>
          <p:spPr>
            <a:xfrm>
              <a:off x="2209725" y="2733450"/>
              <a:ext cx="300" cy="153000"/>
            </a:xfrm>
            <a:prstGeom prst="straightConnector1">
              <a:avLst/>
            </a:prstGeom>
            <a:noFill/>
            <a:ln cap="flat" cmpd="sng" w="9525">
              <a:solidFill>
                <a:srgbClr val="FFDDB6"/>
              </a:solidFill>
              <a:prstDash val="solid"/>
              <a:round/>
              <a:headEnd len="med" w="med" type="none"/>
              <a:tailEnd len="med" w="med" type="none"/>
            </a:ln>
          </p:spPr>
        </p:cxnSp>
      </p:grpSp>
      <p:grpSp>
        <p:nvGrpSpPr>
          <p:cNvPr id="2060" name="Google Shape;2060;p48"/>
          <p:cNvGrpSpPr/>
          <p:nvPr/>
        </p:nvGrpSpPr>
        <p:grpSpPr>
          <a:xfrm>
            <a:off x="4032600" y="1654800"/>
            <a:ext cx="1078800" cy="1231800"/>
            <a:chOff x="4032600" y="1654800"/>
            <a:chExt cx="1078800" cy="1231800"/>
          </a:xfrm>
        </p:grpSpPr>
        <p:sp>
          <p:nvSpPr>
            <p:cNvPr id="2061" name="Google Shape;2061;p48"/>
            <p:cNvSpPr/>
            <p:nvPr/>
          </p:nvSpPr>
          <p:spPr>
            <a:xfrm>
              <a:off x="4032600" y="1654800"/>
              <a:ext cx="1078800" cy="1078800"/>
            </a:xfrm>
            <a:prstGeom prst="rect">
              <a:avLst/>
            </a:prstGeom>
            <a:solidFill>
              <a:schemeClr val="accent2"/>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2" name="Google Shape;2062;p48"/>
            <p:cNvGrpSpPr/>
            <p:nvPr/>
          </p:nvGrpSpPr>
          <p:grpSpPr>
            <a:xfrm>
              <a:off x="4289970" y="1912278"/>
              <a:ext cx="564060" cy="564060"/>
              <a:chOff x="3368074" y="3882537"/>
              <a:chExt cx="215298" cy="215298"/>
            </a:xfrm>
          </p:grpSpPr>
          <p:sp>
            <p:nvSpPr>
              <p:cNvPr id="2063" name="Google Shape;2063;p4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66" name="Google Shape;2066;p48"/>
            <p:cNvCxnSpPr>
              <a:stCxn id="2061" idx="2"/>
              <a:endCxn id="2052" idx="0"/>
            </p:cNvCxnSpPr>
            <p:nvPr/>
          </p:nvCxnSpPr>
          <p:spPr>
            <a:xfrm>
              <a:off x="4572000" y="2733600"/>
              <a:ext cx="0" cy="153000"/>
            </a:xfrm>
            <a:prstGeom prst="straightConnector1">
              <a:avLst/>
            </a:prstGeom>
            <a:noFill/>
            <a:ln cap="flat" cmpd="sng" w="9525">
              <a:solidFill>
                <a:srgbClr val="FFDDB6"/>
              </a:solidFill>
              <a:prstDash val="solid"/>
              <a:round/>
              <a:headEnd len="med" w="med" type="none"/>
              <a:tailEnd len="med" w="med" type="none"/>
            </a:ln>
          </p:spPr>
        </p:cxnSp>
      </p:grpSp>
      <p:grpSp>
        <p:nvGrpSpPr>
          <p:cNvPr id="2067" name="Google Shape;2067;p48"/>
          <p:cNvGrpSpPr/>
          <p:nvPr/>
        </p:nvGrpSpPr>
        <p:grpSpPr>
          <a:xfrm>
            <a:off x="6560650" y="1986675"/>
            <a:ext cx="747000" cy="899921"/>
            <a:chOff x="6560650" y="1986675"/>
            <a:chExt cx="747000" cy="899921"/>
          </a:xfrm>
        </p:grpSpPr>
        <p:sp>
          <p:nvSpPr>
            <p:cNvPr id="2068" name="Google Shape;2068;p48"/>
            <p:cNvSpPr/>
            <p:nvPr/>
          </p:nvSpPr>
          <p:spPr>
            <a:xfrm>
              <a:off x="6560650" y="1986675"/>
              <a:ext cx="747000" cy="747000"/>
            </a:xfrm>
            <a:prstGeom prst="rect">
              <a:avLst/>
            </a:prstGeom>
            <a:solidFill>
              <a:schemeClr val="accent4"/>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6727903" y="2191726"/>
              <a:ext cx="412495" cy="33689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70" name="Google Shape;2070;p48"/>
            <p:cNvCxnSpPr>
              <a:endCxn id="2054" idx="0"/>
            </p:cNvCxnSpPr>
            <p:nvPr/>
          </p:nvCxnSpPr>
          <p:spPr>
            <a:xfrm>
              <a:off x="6934150" y="2733596"/>
              <a:ext cx="0" cy="153000"/>
            </a:xfrm>
            <a:prstGeom prst="straightConnector1">
              <a:avLst/>
            </a:prstGeom>
            <a:noFill/>
            <a:ln cap="flat" cmpd="sng" w="9525">
              <a:solidFill>
                <a:srgbClr val="FFDDB6"/>
              </a:solidFill>
              <a:prstDash val="solid"/>
              <a:round/>
              <a:headEnd len="med" w="med" type="none"/>
              <a:tailEnd len="med" w="med" type="none"/>
            </a:ln>
          </p:spPr>
        </p:cxn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4" name="Shape 2074"/>
        <p:cNvGrpSpPr/>
        <p:nvPr/>
      </p:nvGrpSpPr>
      <p:grpSpPr>
        <a:xfrm>
          <a:off x="0" y="0"/>
          <a:ext cx="0" cy="0"/>
          <a:chOff x="0" y="0"/>
          <a:chExt cx="0" cy="0"/>
        </a:xfrm>
      </p:grpSpPr>
      <p:sp>
        <p:nvSpPr>
          <p:cNvPr id="2075" name="Google Shape;2075;p49"/>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Buyer Persona</a:t>
            </a:r>
            <a:endParaRPr/>
          </a:p>
        </p:txBody>
      </p:sp>
      <p:sp>
        <p:nvSpPr>
          <p:cNvPr id="2076" name="Google Shape;2076;p49"/>
          <p:cNvSpPr txBox="1"/>
          <p:nvPr>
            <p:ph idx="4294967295" type="title"/>
          </p:nvPr>
        </p:nvSpPr>
        <p:spPr>
          <a:xfrm>
            <a:off x="777906" y="1706400"/>
            <a:ext cx="20997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Information</a:t>
            </a:r>
            <a:endParaRPr sz="2500">
              <a:solidFill>
                <a:schemeClr val="accent5"/>
              </a:solidFill>
            </a:endParaRPr>
          </a:p>
        </p:txBody>
      </p:sp>
      <p:sp>
        <p:nvSpPr>
          <p:cNvPr id="2077" name="Google Shape;2077;p49"/>
          <p:cNvSpPr txBox="1"/>
          <p:nvPr>
            <p:ph idx="4294967295" type="title"/>
          </p:nvPr>
        </p:nvSpPr>
        <p:spPr>
          <a:xfrm>
            <a:off x="6360073" y="1706400"/>
            <a:ext cx="2099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Interests</a:t>
            </a:r>
            <a:endParaRPr sz="2500">
              <a:solidFill>
                <a:schemeClr val="accent5"/>
              </a:solidFill>
            </a:endParaRPr>
          </a:p>
        </p:txBody>
      </p:sp>
      <p:sp>
        <p:nvSpPr>
          <p:cNvPr id="2078" name="Google Shape;2078;p49"/>
          <p:cNvSpPr txBox="1"/>
          <p:nvPr>
            <p:ph idx="4294967295" type="ctrTitle"/>
          </p:nvPr>
        </p:nvSpPr>
        <p:spPr>
          <a:xfrm>
            <a:off x="684227" y="3163737"/>
            <a:ext cx="9471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FFDDB6"/>
                </a:solidFill>
              </a:rPr>
              <a:t>Studies</a:t>
            </a:r>
            <a:endParaRPr sz="1800">
              <a:solidFill>
                <a:srgbClr val="FFDDB6"/>
              </a:solidFill>
            </a:endParaRPr>
          </a:p>
        </p:txBody>
      </p:sp>
      <p:sp>
        <p:nvSpPr>
          <p:cNvPr id="2079" name="Google Shape;2079;p49"/>
          <p:cNvSpPr txBox="1"/>
          <p:nvPr>
            <p:ph idx="4294967295" type="ctrTitle"/>
          </p:nvPr>
        </p:nvSpPr>
        <p:spPr>
          <a:xfrm>
            <a:off x="684227" y="2807506"/>
            <a:ext cx="9471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FFDDB6"/>
                </a:solidFill>
              </a:rPr>
              <a:t>Gender</a:t>
            </a:r>
            <a:endParaRPr sz="1800">
              <a:solidFill>
                <a:srgbClr val="FFDDB6"/>
              </a:solidFill>
            </a:endParaRPr>
          </a:p>
        </p:txBody>
      </p:sp>
      <p:sp>
        <p:nvSpPr>
          <p:cNvPr id="2080" name="Google Shape;2080;p49"/>
          <p:cNvSpPr txBox="1"/>
          <p:nvPr>
            <p:ph idx="4294967295" type="ctrTitle"/>
          </p:nvPr>
        </p:nvSpPr>
        <p:spPr>
          <a:xfrm>
            <a:off x="684227" y="2451275"/>
            <a:ext cx="9471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FFDDB6"/>
                </a:solidFill>
              </a:rPr>
              <a:t>Age</a:t>
            </a:r>
            <a:endParaRPr sz="1800">
              <a:solidFill>
                <a:srgbClr val="FFDDB6"/>
              </a:solidFill>
            </a:endParaRPr>
          </a:p>
        </p:txBody>
      </p:sp>
      <p:sp>
        <p:nvSpPr>
          <p:cNvPr id="2081" name="Google Shape;2081;p49"/>
          <p:cNvSpPr txBox="1"/>
          <p:nvPr>
            <p:ph idx="4294967295" type="ctrTitle"/>
          </p:nvPr>
        </p:nvSpPr>
        <p:spPr>
          <a:xfrm>
            <a:off x="692831" y="3876200"/>
            <a:ext cx="9471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FFDDB6"/>
                </a:solidFill>
              </a:rPr>
              <a:t>Salary</a:t>
            </a:r>
            <a:endParaRPr sz="1800">
              <a:solidFill>
                <a:srgbClr val="FFDDB6"/>
              </a:solidFill>
            </a:endParaRPr>
          </a:p>
        </p:txBody>
      </p:sp>
      <p:sp>
        <p:nvSpPr>
          <p:cNvPr id="2082" name="Google Shape;2082;p49"/>
          <p:cNvSpPr txBox="1"/>
          <p:nvPr>
            <p:ph idx="4294967295" type="ctrTitle"/>
          </p:nvPr>
        </p:nvSpPr>
        <p:spPr>
          <a:xfrm>
            <a:off x="692831" y="3519969"/>
            <a:ext cx="9471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FFDDB6"/>
                </a:solidFill>
              </a:rPr>
              <a:t>Job</a:t>
            </a:r>
            <a:endParaRPr sz="1800">
              <a:solidFill>
                <a:srgbClr val="FFDDB6"/>
              </a:solidFill>
            </a:endParaRPr>
          </a:p>
        </p:txBody>
      </p:sp>
      <p:sp>
        <p:nvSpPr>
          <p:cNvPr id="2083" name="Google Shape;2083;p49"/>
          <p:cNvSpPr txBox="1"/>
          <p:nvPr>
            <p:ph idx="4294967295" type="ctrTitle"/>
          </p:nvPr>
        </p:nvSpPr>
        <p:spPr>
          <a:xfrm>
            <a:off x="1632231" y="3173262"/>
            <a:ext cx="14880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Performing Arts</a:t>
            </a:r>
            <a:endParaRPr b="0" sz="1400">
              <a:solidFill>
                <a:srgbClr val="351706"/>
              </a:solidFill>
              <a:latin typeface="Oxygen"/>
              <a:ea typeface="Oxygen"/>
              <a:cs typeface="Oxygen"/>
              <a:sym typeface="Oxygen"/>
            </a:endParaRPr>
          </a:p>
        </p:txBody>
      </p:sp>
      <p:sp>
        <p:nvSpPr>
          <p:cNvPr id="2084" name="Google Shape;2084;p49"/>
          <p:cNvSpPr txBox="1"/>
          <p:nvPr>
            <p:ph idx="4294967295" type="ctrTitle"/>
          </p:nvPr>
        </p:nvSpPr>
        <p:spPr>
          <a:xfrm>
            <a:off x="1632231" y="2817031"/>
            <a:ext cx="14880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Female </a:t>
            </a:r>
            <a:endParaRPr b="0" sz="1400">
              <a:solidFill>
                <a:srgbClr val="351706"/>
              </a:solidFill>
              <a:latin typeface="Oxygen"/>
              <a:ea typeface="Oxygen"/>
              <a:cs typeface="Oxygen"/>
              <a:sym typeface="Oxygen"/>
            </a:endParaRPr>
          </a:p>
        </p:txBody>
      </p:sp>
      <p:sp>
        <p:nvSpPr>
          <p:cNvPr id="2085" name="Google Shape;2085;p49"/>
          <p:cNvSpPr txBox="1"/>
          <p:nvPr>
            <p:ph idx="4294967295" type="ctrTitle"/>
          </p:nvPr>
        </p:nvSpPr>
        <p:spPr>
          <a:xfrm>
            <a:off x="1632231" y="2460800"/>
            <a:ext cx="14880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30</a:t>
            </a:r>
            <a:r>
              <a:rPr b="0" lang="en" sz="1400">
                <a:solidFill>
                  <a:srgbClr val="351706"/>
                </a:solidFill>
                <a:latin typeface="Oxygen"/>
                <a:ea typeface="Oxygen"/>
                <a:cs typeface="Oxygen"/>
                <a:sym typeface="Oxygen"/>
              </a:rPr>
              <a:t> years old</a:t>
            </a:r>
            <a:endParaRPr b="0" sz="1400">
              <a:solidFill>
                <a:srgbClr val="351706"/>
              </a:solidFill>
              <a:latin typeface="Oxygen"/>
              <a:ea typeface="Oxygen"/>
              <a:cs typeface="Oxygen"/>
              <a:sym typeface="Oxygen"/>
            </a:endParaRPr>
          </a:p>
        </p:txBody>
      </p:sp>
      <p:sp>
        <p:nvSpPr>
          <p:cNvPr id="2086" name="Google Shape;2086;p49"/>
          <p:cNvSpPr txBox="1"/>
          <p:nvPr>
            <p:ph idx="4294967295" type="ctrTitle"/>
          </p:nvPr>
        </p:nvSpPr>
        <p:spPr>
          <a:xfrm>
            <a:off x="6256586" y="2445375"/>
            <a:ext cx="8214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Dance</a:t>
            </a:r>
            <a:endParaRPr b="0" sz="1400">
              <a:solidFill>
                <a:srgbClr val="351706"/>
              </a:solidFill>
              <a:latin typeface="Oxygen"/>
              <a:ea typeface="Oxygen"/>
              <a:cs typeface="Oxygen"/>
              <a:sym typeface="Oxygen"/>
            </a:endParaRPr>
          </a:p>
        </p:txBody>
      </p:sp>
      <p:sp>
        <p:nvSpPr>
          <p:cNvPr id="2087" name="Google Shape;2087;p49"/>
          <p:cNvSpPr txBox="1"/>
          <p:nvPr>
            <p:ph idx="4294967295" type="ctrTitle"/>
          </p:nvPr>
        </p:nvSpPr>
        <p:spPr>
          <a:xfrm>
            <a:off x="1632231" y="3885725"/>
            <a:ext cx="14880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$1800-$2200</a:t>
            </a:r>
            <a:endParaRPr b="0" sz="1400">
              <a:solidFill>
                <a:srgbClr val="351706"/>
              </a:solidFill>
              <a:latin typeface="Oxygen"/>
              <a:ea typeface="Oxygen"/>
              <a:cs typeface="Oxygen"/>
              <a:sym typeface="Oxygen"/>
            </a:endParaRPr>
          </a:p>
        </p:txBody>
      </p:sp>
      <p:sp>
        <p:nvSpPr>
          <p:cNvPr id="2088" name="Google Shape;2088;p49"/>
          <p:cNvSpPr txBox="1"/>
          <p:nvPr>
            <p:ph idx="4294967295" type="ctrTitle"/>
          </p:nvPr>
        </p:nvSpPr>
        <p:spPr>
          <a:xfrm>
            <a:off x="1632231" y="3529494"/>
            <a:ext cx="14880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Actress</a:t>
            </a:r>
            <a:endParaRPr b="0" sz="1400">
              <a:solidFill>
                <a:srgbClr val="351706"/>
              </a:solidFill>
              <a:latin typeface="Oxygen"/>
              <a:ea typeface="Oxygen"/>
              <a:cs typeface="Oxygen"/>
              <a:sym typeface="Oxygen"/>
            </a:endParaRPr>
          </a:p>
        </p:txBody>
      </p:sp>
      <p:sp>
        <p:nvSpPr>
          <p:cNvPr id="2089" name="Google Shape;2089;p49"/>
          <p:cNvSpPr txBox="1"/>
          <p:nvPr>
            <p:ph idx="4294967295" type="ctrTitle"/>
          </p:nvPr>
        </p:nvSpPr>
        <p:spPr>
          <a:xfrm>
            <a:off x="6256586" y="2803100"/>
            <a:ext cx="8214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Music</a:t>
            </a:r>
            <a:endParaRPr b="0" sz="1400">
              <a:solidFill>
                <a:srgbClr val="351706"/>
              </a:solidFill>
              <a:latin typeface="Oxygen"/>
              <a:ea typeface="Oxygen"/>
              <a:cs typeface="Oxygen"/>
              <a:sym typeface="Oxygen"/>
            </a:endParaRPr>
          </a:p>
        </p:txBody>
      </p:sp>
      <p:sp>
        <p:nvSpPr>
          <p:cNvPr id="2090" name="Google Shape;2090;p49"/>
          <p:cNvSpPr txBox="1"/>
          <p:nvPr>
            <p:ph idx="4294967295" type="ctrTitle"/>
          </p:nvPr>
        </p:nvSpPr>
        <p:spPr>
          <a:xfrm>
            <a:off x="6256586" y="3160800"/>
            <a:ext cx="8214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Art</a:t>
            </a:r>
            <a:endParaRPr b="0" sz="1400">
              <a:solidFill>
                <a:srgbClr val="351706"/>
              </a:solidFill>
              <a:latin typeface="Oxygen"/>
              <a:ea typeface="Oxygen"/>
              <a:cs typeface="Oxygen"/>
              <a:sym typeface="Oxygen"/>
            </a:endParaRPr>
          </a:p>
        </p:txBody>
      </p:sp>
      <p:sp>
        <p:nvSpPr>
          <p:cNvPr id="2091" name="Google Shape;2091;p49"/>
          <p:cNvSpPr txBox="1"/>
          <p:nvPr>
            <p:ph idx="4294967295" type="ctrTitle"/>
          </p:nvPr>
        </p:nvSpPr>
        <p:spPr>
          <a:xfrm>
            <a:off x="6256586" y="3518500"/>
            <a:ext cx="8214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Design</a:t>
            </a:r>
            <a:endParaRPr b="0" sz="1400">
              <a:solidFill>
                <a:srgbClr val="351706"/>
              </a:solidFill>
              <a:latin typeface="Oxygen"/>
              <a:ea typeface="Oxygen"/>
              <a:cs typeface="Oxygen"/>
              <a:sym typeface="Oxygen"/>
            </a:endParaRPr>
          </a:p>
        </p:txBody>
      </p:sp>
      <p:sp>
        <p:nvSpPr>
          <p:cNvPr id="2092" name="Google Shape;2092;p49"/>
          <p:cNvSpPr txBox="1"/>
          <p:nvPr>
            <p:ph idx="4294967295" type="ctrTitle"/>
          </p:nvPr>
        </p:nvSpPr>
        <p:spPr>
          <a:xfrm>
            <a:off x="6256586" y="3876200"/>
            <a:ext cx="821400" cy="25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n" sz="1400">
                <a:solidFill>
                  <a:srgbClr val="351706"/>
                </a:solidFill>
                <a:latin typeface="Oxygen"/>
                <a:ea typeface="Oxygen"/>
                <a:cs typeface="Oxygen"/>
                <a:sym typeface="Oxygen"/>
              </a:rPr>
              <a:t>Travel</a:t>
            </a:r>
            <a:endParaRPr b="0" sz="1400">
              <a:solidFill>
                <a:srgbClr val="351706"/>
              </a:solidFill>
              <a:latin typeface="Oxygen"/>
              <a:ea typeface="Oxygen"/>
              <a:cs typeface="Oxygen"/>
              <a:sym typeface="Oxygen"/>
            </a:endParaRPr>
          </a:p>
        </p:txBody>
      </p:sp>
      <p:grpSp>
        <p:nvGrpSpPr>
          <p:cNvPr id="2093" name="Google Shape;2093;p49"/>
          <p:cNvGrpSpPr/>
          <p:nvPr/>
        </p:nvGrpSpPr>
        <p:grpSpPr>
          <a:xfrm>
            <a:off x="3311420" y="1763550"/>
            <a:ext cx="2514600" cy="2514600"/>
            <a:chOff x="3311420" y="1763550"/>
            <a:chExt cx="2514600" cy="2514600"/>
          </a:xfrm>
        </p:grpSpPr>
        <p:sp>
          <p:nvSpPr>
            <p:cNvPr id="2094" name="Google Shape;2094;p49"/>
            <p:cNvSpPr/>
            <p:nvPr/>
          </p:nvSpPr>
          <p:spPr>
            <a:xfrm>
              <a:off x="3311420" y="1763550"/>
              <a:ext cx="2514600" cy="2514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5" name="Google Shape;2095;p49"/>
            <p:cNvGrpSpPr/>
            <p:nvPr/>
          </p:nvGrpSpPr>
          <p:grpSpPr>
            <a:xfrm>
              <a:off x="3443350" y="1895395"/>
              <a:ext cx="2250738" cy="2250910"/>
              <a:chOff x="3443350" y="1895395"/>
              <a:chExt cx="2250738" cy="2250910"/>
            </a:xfrm>
          </p:grpSpPr>
          <p:pic>
            <p:nvPicPr>
              <p:cNvPr id="2096" name="Google Shape;2096;p49"/>
              <p:cNvPicPr preferRelativeResize="0"/>
              <p:nvPr/>
            </p:nvPicPr>
            <p:blipFill rotWithShape="1">
              <a:blip r:embed="rId3">
                <a:alphaModFix/>
              </a:blip>
              <a:srcRect b="6838" l="11673" r="21850" t="0"/>
              <a:stretch/>
            </p:blipFill>
            <p:spPr>
              <a:xfrm>
                <a:off x="3443350" y="1895395"/>
                <a:ext cx="2250738" cy="2250910"/>
              </a:xfrm>
              <a:prstGeom prst="rect">
                <a:avLst/>
              </a:prstGeom>
              <a:noFill/>
              <a:ln>
                <a:noFill/>
              </a:ln>
            </p:spPr>
          </p:pic>
          <p:pic>
            <p:nvPicPr>
              <p:cNvPr id="2097" name="Google Shape;2097;p49"/>
              <p:cNvPicPr preferRelativeResize="0"/>
              <p:nvPr/>
            </p:nvPicPr>
            <p:blipFill rotWithShape="1">
              <a:blip r:embed="rId4">
                <a:alphaModFix amt="16000"/>
              </a:blip>
              <a:srcRect b="6838" l="11673" r="21850" t="0"/>
              <a:stretch/>
            </p:blipFill>
            <p:spPr>
              <a:xfrm>
                <a:off x="3443350" y="1895395"/>
                <a:ext cx="2250738" cy="2250910"/>
              </a:xfrm>
              <a:prstGeom prst="rect">
                <a:avLst/>
              </a:prstGeom>
              <a:noFill/>
              <a:ln>
                <a:noFill/>
              </a:ln>
            </p:spPr>
          </p:pic>
        </p:grpSp>
      </p:grpSp>
      <p:grpSp>
        <p:nvGrpSpPr>
          <p:cNvPr id="2098" name="Google Shape;2098;p49"/>
          <p:cNvGrpSpPr/>
          <p:nvPr/>
        </p:nvGrpSpPr>
        <p:grpSpPr>
          <a:xfrm>
            <a:off x="6997267" y="2504150"/>
            <a:ext cx="1309040" cy="163798"/>
            <a:chOff x="6951214" y="2504150"/>
            <a:chExt cx="1309040" cy="163798"/>
          </a:xfrm>
        </p:grpSpPr>
        <p:sp>
          <p:nvSpPr>
            <p:cNvPr id="2099" name="Google Shape;2099;p49"/>
            <p:cNvSpPr/>
            <p:nvPr/>
          </p:nvSpPr>
          <p:spPr>
            <a:xfrm>
              <a:off x="6951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9"/>
            <p:cNvSpPr/>
            <p:nvPr/>
          </p:nvSpPr>
          <p:spPr>
            <a:xfrm>
              <a:off x="71798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9"/>
            <p:cNvSpPr/>
            <p:nvPr/>
          </p:nvSpPr>
          <p:spPr>
            <a:xfrm>
              <a:off x="74084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9"/>
            <p:cNvSpPr/>
            <p:nvPr/>
          </p:nvSpPr>
          <p:spPr>
            <a:xfrm>
              <a:off x="76370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9"/>
            <p:cNvSpPr/>
            <p:nvPr/>
          </p:nvSpPr>
          <p:spPr>
            <a:xfrm>
              <a:off x="78656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9"/>
            <p:cNvSpPr/>
            <p:nvPr/>
          </p:nvSpPr>
          <p:spPr>
            <a:xfrm>
              <a:off x="8094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49"/>
          <p:cNvGrpSpPr/>
          <p:nvPr/>
        </p:nvGrpSpPr>
        <p:grpSpPr>
          <a:xfrm>
            <a:off x="6997267" y="2858603"/>
            <a:ext cx="1309040" cy="163798"/>
            <a:chOff x="6951214" y="2504150"/>
            <a:chExt cx="1309040" cy="163798"/>
          </a:xfrm>
        </p:grpSpPr>
        <p:sp>
          <p:nvSpPr>
            <p:cNvPr id="2106" name="Google Shape;2106;p49"/>
            <p:cNvSpPr/>
            <p:nvPr/>
          </p:nvSpPr>
          <p:spPr>
            <a:xfrm>
              <a:off x="6951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9"/>
            <p:cNvSpPr/>
            <p:nvPr/>
          </p:nvSpPr>
          <p:spPr>
            <a:xfrm>
              <a:off x="71798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9"/>
            <p:cNvSpPr/>
            <p:nvPr/>
          </p:nvSpPr>
          <p:spPr>
            <a:xfrm>
              <a:off x="74084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9"/>
            <p:cNvSpPr/>
            <p:nvPr/>
          </p:nvSpPr>
          <p:spPr>
            <a:xfrm>
              <a:off x="76370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9"/>
            <p:cNvSpPr/>
            <p:nvPr/>
          </p:nvSpPr>
          <p:spPr>
            <a:xfrm>
              <a:off x="78656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9"/>
            <p:cNvSpPr/>
            <p:nvPr/>
          </p:nvSpPr>
          <p:spPr>
            <a:xfrm>
              <a:off x="8094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49"/>
          <p:cNvGrpSpPr/>
          <p:nvPr/>
        </p:nvGrpSpPr>
        <p:grpSpPr>
          <a:xfrm>
            <a:off x="6997267" y="3213056"/>
            <a:ext cx="1309040" cy="163798"/>
            <a:chOff x="6951214" y="2504150"/>
            <a:chExt cx="1309040" cy="163798"/>
          </a:xfrm>
        </p:grpSpPr>
        <p:sp>
          <p:nvSpPr>
            <p:cNvPr id="2113" name="Google Shape;2113;p49"/>
            <p:cNvSpPr/>
            <p:nvPr/>
          </p:nvSpPr>
          <p:spPr>
            <a:xfrm>
              <a:off x="6951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4"/>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9"/>
            <p:cNvSpPr/>
            <p:nvPr/>
          </p:nvSpPr>
          <p:spPr>
            <a:xfrm>
              <a:off x="71798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4"/>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9"/>
            <p:cNvSpPr/>
            <p:nvPr/>
          </p:nvSpPr>
          <p:spPr>
            <a:xfrm>
              <a:off x="74084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4"/>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9"/>
            <p:cNvSpPr/>
            <p:nvPr/>
          </p:nvSpPr>
          <p:spPr>
            <a:xfrm>
              <a:off x="76370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9"/>
            <p:cNvSpPr/>
            <p:nvPr/>
          </p:nvSpPr>
          <p:spPr>
            <a:xfrm>
              <a:off x="78656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9"/>
            <p:cNvSpPr/>
            <p:nvPr/>
          </p:nvSpPr>
          <p:spPr>
            <a:xfrm>
              <a:off x="8094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49"/>
          <p:cNvGrpSpPr/>
          <p:nvPr/>
        </p:nvGrpSpPr>
        <p:grpSpPr>
          <a:xfrm>
            <a:off x="6997267" y="3567509"/>
            <a:ext cx="1309040" cy="163798"/>
            <a:chOff x="6951214" y="2504150"/>
            <a:chExt cx="1309040" cy="163798"/>
          </a:xfrm>
        </p:grpSpPr>
        <p:sp>
          <p:nvSpPr>
            <p:cNvPr id="2120" name="Google Shape;2120;p49"/>
            <p:cNvSpPr/>
            <p:nvPr/>
          </p:nvSpPr>
          <p:spPr>
            <a:xfrm>
              <a:off x="6951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9"/>
            <p:cNvSpPr/>
            <p:nvPr/>
          </p:nvSpPr>
          <p:spPr>
            <a:xfrm>
              <a:off x="71798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9"/>
            <p:cNvSpPr/>
            <p:nvPr/>
          </p:nvSpPr>
          <p:spPr>
            <a:xfrm>
              <a:off x="74084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9"/>
            <p:cNvSpPr/>
            <p:nvPr/>
          </p:nvSpPr>
          <p:spPr>
            <a:xfrm>
              <a:off x="76370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9"/>
            <p:cNvSpPr/>
            <p:nvPr/>
          </p:nvSpPr>
          <p:spPr>
            <a:xfrm>
              <a:off x="78656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9"/>
            <p:cNvSpPr/>
            <p:nvPr/>
          </p:nvSpPr>
          <p:spPr>
            <a:xfrm>
              <a:off x="8094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49"/>
          <p:cNvGrpSpPr/>
          <p:nvPr/>
        </p:nvGrpSpPr>
        <p:grpSpPr>
          <a:xfrm>
            <a:off x="6997267" y="3921962"/>
            <a:ext cx="1309040" cy="163798"/>
            <a:chOff x="6951214" y="2504150"/>
            <a:chExt cx="1309040" cy="163798"/>
          </a:xfrm>
        </p:grpSpPr>
        <p:sp>
          <p:nvSpPr>
            <p:cNvPr id="2127" name="Google Shape;2127;p49"/>
            <p:cNvSpPr/>
            <p:nvPr/>
          </p:nvSpPr>
          <p:spPr>
            <a:xfrm>
              <a:off x="6951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rgbClr val="35170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9"/>
            <p:cNvSpPr/>
            <p:nvPr/>
          </p:nvSpPr>
          <p:spPr>
            <a:xfrm>
              <a:off x="71798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rgbClr val="35170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9"/>
            <p:cNvSpPr/>
            <p:nvPr/>
          </p:nvSpPr>
          <p:spPr>
            <a:xfrm>
              <a:off x="74084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rgbClr val="35170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9"/>
            <p:cNvSpPr/>
            <p:nvPr/>
          </p:nvSpPr>
          <p:spPr>
            <a:xfrm>
              <a:off x="76370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rgbClr val="35170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9"/>
            <p:cNvSpPr/>
            <p:nvPr/>
          </p:nvSpPr>
          <p:spPr>
            <a:xfrm>
              <a:off x="78656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rgbClr val="351706"/>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9"/>
            <p:cNvSpPr/>
            <p:nvPr/>
          </p:nvSpPr>
          <p:spPr>
            <a:xfrm>
              <a:off x="8094214" y="2504150"/>
              <a:ext cx="166040" cy="163798"/>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6" name="Shape 2136"/>
        <p:cNvGrpSpPr/>
        <p:nvPr/>
      </p:nvGrpSpPr>
      <p:grpSpPr>
        <a:xfrm>
          <a:off x="0" y="0"/>
          <a:ext cx="0" cy="0"/>
          <a:chOff x="0" y="0"/>
          <a:chExt cx="0" cy="0"/>
        </a:xfrm>
      </p:grpSpPr>
      <p:sp>
        <p:nvSpPr>
          <p:cNvPr id="2137" name="Google Shape;2137;p50"/>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District of Innovation</a:t>
            </a:r>
            <a:endParaRPr/>
          </a:p>
        </p:txBody>
      </p:sp>
      <p:sp>
        <p:nvSpPr>
          <p:cNvPr id="2138" name="Google Shape;2138;p50"/>
          <p:cNvSpPr txBox="1"/>
          <p:nvPr>
            <p:ph idx="4294967295" type="body"/>
          </p:nvPr>
        </p:nvSpPr>
        <p:spPr>
          <a:xfrm>
            <a:off x="1600088" y="3661175"/>
            <a:ext cx="10989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sz="2500">
              <a:solidFill>
                <a:srgbClr val="FFDDB6"/>
              </a:solidFill>
              <a:latin typeface="Cormorant"/>
              <a:ea typeface="Cormorant"/>
              <a:cs typeface="Cormorant"/>
              <a:sym typeface="Cormorant"/>
            </a:endParaRPr>
          </a:p>
        </p:txBody>
      </p:sp>
      <p:sp>
        <p:nvSpPr>
          <p:cNvPr id="2139" name="Google Shape;2139;p50"/>
          <p:cNvSpPr txBox="1"/>
          <p:nvPr>
            <p:ph idx="4294967295" type="body"/>
          </p:nvPr>
        </p:nvSpPr>
        <p:spPr>
          <a:xfrm>
            <a:off x="1600088" y="2671550"/>
            <a:ext cx="10989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sz="2500">
              <a:solidFill>
                <a:srgbClr val="FFDDB6"/>
              </a:solidFill>
              <a:latin typeface="Cormorant"/>
              <a:ea typeface="Cormorant"/>
              <a:cs typeface="Cormorant"/>
              <a:sym typeface="Cormorant"/>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3" name="Shape 2143"/>
        <p:cNvGrpSpPr/>
        <p:nvPr/>
      </p:nvGrpSpPr>
      <p:grpSpPr>
        <a:xfrm>
          <a:off x="0" y="0"/>
          <a:ext cx="0" cy="0"/>
          <a:chOff x="0" y="0"/>
          <a:chExt cx="0" cy="0"/>
        </a:xfrm>
      </p:grpSpPr>
      <p:sp>
        <p:nvSpPr>
          <p:cNvPr id="2144" name="Google Shape;2144;p51"/>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Analyzing the Competition</a:t>
            </a:r>
            <a:endParaRPr/>
          </a:p>
        </p:txBody>
      </p:sp>
      <p:sp>
        <p:nvSpPr>
          <p:cNvPr id="2145" name="Google Shape;2145;p51"/>
          <p:cNvSpPr txBox="1"/>
          <p:nvPr>
            <p:ph idx="1" type="subTitle"/>
          </p:nvPr>
        </p:nvSpPr>
        <p:spPr>
          <a:xfrm>
            <a:off x="2285500" y="1980100"/>
            <a:ext cx="1952400" cy="8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2146" name="Google Shape;2146;p51"/>
          <p:cNvSpPr txBox="1"/>
          <p:nvPr>
            <p:ph idx="2" type="subTitle"/>
          </p:nvPr>
        </p:nvSpPr>
        <p:spPr>
          <a:xfrm>
            <a:off x="2285500" y="166030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147" name="Google Shape;2147;p51"/>
          <p:cNvSpPr txBox="1"/>
          <p:nvPr>
            <p:ph idx="3" type="subTitle"/>
          </p:nvPr>
        </p:nvSpPr>
        <p:spPr>
          <a:xfrm>
            <a:off x="5752600" y="1980100"/>
            <a:ext cx="1944000" cy="7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148" name="Google Shape;2148;p51"/>
          <p:cNvSpPr txBox="1"/>
          <p:nvPr>
            <p:ph idx="4" type="subTitle"/>
          </p:nvPr>
        </p:nvSpPr>
        <p:spPr>
          <a:xfrm>
            <a:off x="5752600" y="166030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149" name="Google Shape;2149;p51"/>
          <p:cNvSpPr txBox="1"/>
          <p:nvPr>
            <p:ph idx="5" type="subTitle"/>
          </p:nvPr>
        </p:nvSpPr>
        <p:spPr>
          <a:xfrm>
            <a:off x="2285500" y="3637850"/>
            <a:ext cx="1952400" cy="7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2150" name="Google Shape;2150;p51"/>
          <p:cNvSpPr txBox="1"/>
          <p:nvPr>
            <p:ph idx="6" type="subTitle"/>
          </p:nvPr>
        </p:nvSpPr>
        <p:spPr>
          <a:xfrm>
            <a:off x="2285500" y="331805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151" name="Google Shape;2151;p51"/>
          <p:cNvSpPr txBox="1"/>
          <p:nvPr>
            <p:ph idx="7" type="subTitle"/>
          </p:nvPr>
        </p:nvSpPr>
        <p:spPr>
          <a:xfrm>
            <a:off x="5752600" y="3637850"/>
            <a:ext cx="1944000" cy="8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also very high temperatures</a:t>
            </a:r>
            <a:endParaRPr/>
          </a:p>
        </p:txBody>
      </p:sp>
      <p:sp>
        <p:nvSpPr>
          <p:cNvPr id="2152" name="Google Shape;2152;p51"/>
          <p:cNvSpPr txBox="1"/>
          <p:nvPr>
            <p:ph idx="8" type="subTitle"/>
          </p:nvPr>
        </p:nvSpPr>
        <p:spPr>
          <a:xfrm>
            <a:off x="5752600" y="331805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2153" name="Google Shape;2153;p51"/>
          <p:cNvGrpSpPr/>
          <p:nvPr/>
        </p:nvGrpSpPr>
        <p:grpSpPr>
          <a:xfrm flipH="1">
            <a:off x="1383250" y="1707156"/>
            <a:ext cx="612974" cy="612727"/>
            <a:chOff x="1554500" y="1701025"/>
            <a:chExt cx="498150" cy="497950"/>
          </a:xfrm>
        </p:grpSpPr>
        <p:sp>
          <p:nvSpPr>
            <p:cNvPr id="2154" name="Google Shape;2154;p51"/>
            <p:cNvSpPr/>
            <p:nvPr/>
          </p:nvSpPr>
          <p:spPr>
            <a:xfrm>
              <a:off x="1606525" y="1801600"/>
              <a:ext cx="436100" cy="317850"/>
            </a:xfrm>
            <a:custGeom>
              <a:rect b="b" l="l" r="r" t="t"/>
              <a:pathLst>
                <a:path extrusionOk="0" h="12714" w="17444">
                  <a:moveTo>
                    <a:pt x="16058" y="1"/>
                  </a:moveTo>
                  <a:cubicBezTo>
                    <a:pt x="15670" y="1"/>
                    <a:pt x="15263" y="86"/>
                    <a:pt x="14937" y="175"/>
                  </a:cubicBezTo>
                  <a:cubicBezTo>
                    <a:pt x="12206" y="1202"/>
                    <a:pt x="9599" y="2681"/>
                    <a:pt x="7318" y="4561"/>
                  </a:cubicBezTo>
                  <a:cubicBezTo>
                    <a:pt x="5940" y="5488"/>
                    <a:pt x="4812" y="6641"/>
                    <a:pt x="3659" y="7894"/>
                  </a:cubicBezTo>
                  <a:cubicBezTo>
                    <a:pt x="3133" y="8420"/>
                    <a:pt x="2607" y="9047"/>
                    <a:pt x="2080" y="9774"/>
                  </a:cubicBezTo>
                  <a:cubicBezTo>
                    <a:pt x="1554" y="10400"/>
                    <a:pt x="1053" y="11027"/>
                    <a:pt x="727" y="11754"/>
                  </a:cubicBezTo>
                  <a:lnTo>
                    <a:pt x="727" y="11854"/>
                  </a:lnTo>
                  <a:cubicBezTo>
                    <a:pt x="627" y="11854"/>
                    <a:pt x="426" y="11754"/>
                    <a:pt x="301" y="11754"/>
                  </a:cubicBezTo>
                  <a:cubicBezTo>
                    <a:pt x="100" y="11754"/>
                    <a:pt x="0" y="12079"/>
                    <a:pt x="201" y="12180"/>
                  </a:cubicBezTo>
                  <a:cubicBezTo>
                    <a:pt x="855" y="12559"/>
                    <a:pt x="1652" y="12713"/>
                    <a:pt x="2458" y="12713"/>
                  </a:cubicBezTo>
                  <a:cubicBezTo>
                    <a:pt x="3195" y="12713"/>
                    <a:pt x="3940" y="12584"/>
                    <a:pt x="4587" y="12380"/>
                  </a:cubicBezTo>
                  <a:cubicBezTo>
                    <a:pt x="6065" y="12079"/>
                    <a:pt x="7519" y="11328"/>
                    <a:pt x="8772" y="10601"/>
                  </a:cubicBezTo>
                  <a:cubicBezTo>
                    <a:pt x="11379" y="9047"/>
                    <a:pt x="13584" y="6942"/>
                    <a:pt x="15338" y="4561"/>
                  </a:cubicBezTo>
                  <a:cubicBezTo>
                    <a:pt x="15765" y="4034"/>
                    <a:pt x="16191" y="3408"/>
                    <a:pt x="16592" y="2781"/>
                  </a:cubicBezTo>
                  <a:cubicBezTo>
                    <a:pt x="16917" y="2255"/>
                    <a:pt x="17444" y="1528"/>
                    <a:pt x="17344" y="901"/>
                  </a:cubicBezTo>
                  <a:cubicBezTo>
                    <a:pt x="17207" y="202"/>
                    <a:pt x="16655" y="1"/>
                    <a:pt x="16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1708025" y="1955850"/>
              <a:ext cx="91500" cy="160275"/>
            </a:xfrm>
            <a:custGeom>
              <a:rect b="b" l="l" r="r" t="t"/>
              <a:pathLst>
                <a:path extrusionOk="0" h="6411" w="3660">
                  <a:moveTo>
                    <a:pt x="3429" y="0"/>
                  </a:moveTo>
                  <a:cubicBezTo>
                    <a:pt x="3414" y="0"/>
                    <a:pt x="3392" y="11"/>
                    <a:pt x="3359" y="45"/>
                  </a:cubicBezTo>
                  <a:cubicBezTo>
                    <a:pt x="2732" y="270"/>
                    <a:pt x="2306" y="1198"/>
                    <a:pt x="1880" y="1724"/>
                  </a:cubicBezTo>
                  <a:cubicBezTo>
                    <a:pt x="1479" y="2451"/>
                    <a:pt x="1053" y="3278"/>
                    <a:pt x="752" y="4130"/>
                  </a:cubicBezTo>
                  <a:cubicBezTo>
                    <a:pt x="426" y="4857"/>
                    <a:pt x="126" y="5584"/>
                    <a:pt x="0" y="6411"/>
                  </a:cubicBezTo>
                  <a:cubicBezTo>
                    <a:pt x="126" y="6310"/>
                    <a:pt x="326" y="6310"/>
                    <a:pt x="527" y="6210"/>
                  </a:cubicBezTo>
                  <a:lnTo>
                    <a:pt x="752" y="6210"/>
                  </a:lnTo>
                  <a:cubicBezTo>
                    <a:pt x="852" y="5684"/>
                    <a:pt x="1053" y="5158"/>
                    <a:pt x="1153" y="4757"/>
                  </a:cubicBezTo>
                  <a:cubicBezTo>
                    <a:pt x="1479" y="3904"/>
                    <a:pt x="1780" y="3178"/>
                    <a:pt x="2105" y="2451"/>
                  </a:cubicBezTo>
                  <a:cubicBezTo>
                    <a:pt x="2306" y="2150"/>
                    <a:pt x="2507" y="1724"/>
                    <a:pt x="2632" y="1398"/>
                  </a:cubicBezTo>
                  <a:cubicBezTo>
                    <a:pt x="2832" y="1097"/>
                    <a:pt x="3033" y="571"/>
                    <a:pt x="3359" y="371"/>
                  </a:cubicBezTo>
                  <a:lnTo>
                    <a:pt x="3359" y="371"/>
                  </a:lnTo>
                  <a:cubicBezTo>
                    <a:pt x="3258" y="897"/>
                    <a:pt x="3033" y="1523"/>
                    <a:pt x="2933" y="2025"/>
                  </a:cubicBezTo>
                  <a:cubicBezTo>
                    <a:pt x="2732" y="2651"/>
                    <a:pt x="2632" y="3278"/>
                    <a:pt x="2632" y="3904"/>
                  </a:cubicBezTo>
                  <a:cubicBezTo>
                    <a:pt x="2507" y="4431"/>
                    <a:pt x="2507" y="5057"/>
                    <a:pt x="2507" y="5584"/>
                  </a:cubicBezTo>
                  <a:cubicBezTo>
                    <a:pt x="2732" y="5483"/>
                    <a:pt x="2933" y="5383"/>
                    <a:pt x="3133" y="5283"/>
                  </a:cubicBezTo>
                  <a:lnTo>
                    <a:pt x="3133" y="4030"/>
                  </a:lnTo>
                  <a:cubicBezTo>
                    <a:pt x="3258" y="2777"/>
                    <a:pt x="3258" y="1398"/>
                    <a:pt x="3659" y="145"/>
                  </a:cubicBezTo>
                  <a:cubicBezTo>
                    <a:pt x="3659" y="45"/>
                    <a:pt x="3559" y="45"/>
                    <a:pt x="3459" y="45"/>
                  </a:cubicBezTo>
                  <a:cubicBezTo>
                    <a:pt x="3459" y="45"/>
                    <a:pt x="3459" y="0"/>
                    <a:pt x="3429" y="0"/>
                  </a:cubicBez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1800225" y="1865275"/>
              <a:ext cx="224225" cy="92750"/>
            </a:xfrm>
            <a:custGeom>
              <a:rect b="b" l="l" r="r" t="t"/>
              <a:pathLst>
                <a:path extrusionOk="0" h="3710" w="8969">
                  <a:moveTo>
                    <a:pt x="8571" y="1"/>
                  </a:moveTo>
                  <a:cubicBezTo>
                    <a:pt x="6199" y="1"/>
                    <a:pt x="3857" y="843"/>
                    <a:pt x="2077" y="2314"/>
                  </a:cubicBezTo>
                  <a:lnTo>
                    <a:pt x="1951" y="2314"/>
                  </a:lnTo>
                  <a:cubicBezTo>
                    <a:pt x="1885" y="2314"/>
                    <a:pt x="1862" y="2270"/>
                    <a:pt x="1825" y="2270"/>
                  </a:cubicBezTo>
                  <a:cubicBezTo>
                    <a:pt x="1807" y="2270"/>
                    <a:pt x="1784" y="2281"/>
                    <a:pt x="1751" y="2314"/>
                  </a:cubicBezTo>
                  <a:cubicBezTo>
                    <a:pt x="1124" y="2640"/>
                    <a:pt x="598" y="3141"/>
                    <a:pt x="72" y="3567"/>
                  </a:cubicBezTo>
                  <a:cubicBezTo>
                    <a:pt x="1" y="3638"/>
                    <a:pt x="30" y="3709"/>
                    <a:pt x="98" y="3709"/>
                  </a:cubicBezTo>
                  <a:cubicBezTo>
                    <a:pt x="126" y="3709"/>
                    <a:pt x="160" y="3697"/>
                    <a:pt x="197" y="3668"/>
                  </a:cubicBezTo>
                  <a:cubicBezTo>
                    <a:pt x="297" y="3567"/>
                    <a:pt x="498" y="3467"/>
                    <a:pt x="698" y="3367"/>
                  </a:cubicBezTo>
                  <a:lnTo>
                    <a:pt x="824" y="3367"/>
                  </a:lnTo>
                  <a:cubicBezTo>
                    <a:pt x="1124" y="3141"/>
                    <a:pt x="1325" y="2941"/>
                    <a:pt x="1550" y="2841"/>
                  </a:cubicBezTo>
                  <a:cubicBezTo>
                    <a:pt x="1651" y="2740"/>
                    <a:pt x="1751" y="2740"/>
                    <a:pt x="1851" y="2640"/>
                  </a:cubicBezTo>
                  <a:cubicBezTo>
                    <a:pt x="1851" y="2690"/>
                    <a:pt x="1876" y="2715"/>
                    <a:pt x="1901" y="2715"/>
                  </a:cubicBezTo>
                  <a:cubicBezTo>
                    <a:pt x="1926" y="2715"/>
                    <a:pt x="1951" y="2690"/>
                    <a:pt x="1951" y="2640"/>
                  </a:cubicBezTo>
                  <a:cubicBezTo>
                    <a:pt x="2077" y="2640"/>
                    <a:pt x="2177" y="2515"/>
                    <a:pt x="2277" y="2515"/>
                  </a:cubicBezTo>
                  <a:lnTo>
                    <a:pt x="2377" y="2415"/>
                  </a:lnTo>
                  <a:lnTo>
                    <a:pt x="2578" y="2415"/>
                  </a:lnTo>
                  <a:cubicBezTo>
                    <a:pt x="2803" y="2314"/>
                    <a:pt x="3204" y="2314"/>
                    <a:pt x="3430" y="2314"/>
                  </a:cubicBezTo>
                  <a:lnTo>
                    <a:pt x="4157" y="2314"/>
                  </a:lnTo>
                  <a:cubicBezTo>
                    <a:pt x="4783" y="2314"/>
                    <a:pt x="5310" y="2415"/>
                    <a:pt x="5836" y="2515"/>
                  </a:cubicBezTo>
                  <a:cubicBezTo>
                    <a:pt x="6237" y="2640"/>
                    <a:pt x="6563" y="2740"/>
                    <a:pt x="6964" y="2841"/>
                  </a:cubicBezTo>
                  <a:cubicBezTo>
                    <a:pt x="7189" y="2640"/>
                    <a:pt x="7290" y="2415"/>
                    <a:pt x="7490" y="2214"/>
                  </a:cubicBezTo>
                  <a:cubicBezTo>
                    <a:pt x="6964" y="2014"/>
                    <a:pt x="6563" y="1888"/>
                    <a:pt x="6037" y="1788"/>
                  </a:cubicBezTo>
                  <a:cubicBezTo>
                    <a:pt x="5510" y="1688"/>
                    <a:pt x="4884" y="1688"/>
                    <a:pt x="4257" y="1688"/>
                  </a:cubicBezTo>
                  <a:cubicBezTo>
                    <a:pt x="4057" y="1688"/>
                    <a:pt x="3731" y="1788"/>
                    <a:pt x="3530" y="1788"/>
                  </a:cubicBezTo>
                  <a:cubicBezTo>
                    <a:pt x="3430" y="1788"/>
                    <a:pt x="3204" y="1888"/>
                    <a:pt x="3104" y="1888"/>
                  </a:cubicBezTo>
                  <a:cubicBezTo>
                    <a:pt x="4257" y="1262"/>
                    <a:pt x="5510" y="861"/>
                    <a:pt x="6763" y="635"/>
                  </a:cubicBezTo>
                  <a:cubicBezTo>
                    <a:pt x="7390" y="535"/>
                    <a:pt x="8017" y="535"/>
                    <a:pt x="8543" y="535"/>
                  </a:cubicBezTo>
                  <a:lnTo>
                    <a:pt x="8844" y="234"/>
                  </a:lnTo>
                  <a:cubicBezTo>
                    <a:pt x="8844" y="134"/>
                    <a:pt x="8969" y="9"/>
                    <a:pt x="8969" y="9"/>
                  </a:cubicBezTo>
                  <a:cubicBezTo>
                    <a:pt x="8836" y="3"/>
                    <a:pt x="8703" y="1"/>
                    <a:pt x="8571" y="1"/>
                  </a:cubicBez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1"/>
            <p:cNvSpPr/>
            <p:nvPr/>
          </p:nvSpPr>
          <p:spPr>
            <a:xfrm>
              <a:off x="1786350" y="1865000"/>
              <a:ext cx="234975" cy="333975"/>
            </a:xfrm>
            <a:custGeom>
              <a:rect b="b" l="l" r="r" t="t"/>
              <a:pathLst>
                <a:path extrusionOk="0" h="13359" w="9399">
                  <a:moveTo>
                    <a:pt x="3362" y="1"/>
                  </a:moveTo>
                  <a:cubicBezTo>
                    <a:pt x="3189" y="1"/>
                    <a:pt x="3033" y="82"/>
                    <a:pt x="2932" y="245"/>
                  </a:cubicBezTo>
                  <a:cubicBezTo>
                    <a:pt x="2832" y="345"/>
                    <a:pt x="2732" y="446"/>
                    <a:pt x="2732" y="546"/>
                  </a:cubicBezTo>
                  <a:cubicBezTo>
                    <a:pt x="2632" y="546"/>
                    <a:pt x="2632" y="646"/>
                    <a:pt x="2506" y="646"/>
                  </a:cubicBezTo>
                  <a:cubicBezTo>
                    <a:pt x="2406" y="771"/>
                    <a:pt x="2306" y="972"/>
                    <a:pt x="2206" y="1072"/>
                  </a:cubicBezTo>
                  <a:cubicBezTo>
                    <a:pt x="2005" y="1398"/>
                    <a:pt x="1780" y="1599"/>
                    <a:pt x="1479" y="1899"/>
                  </a:cubicBezTo>
                  <a:cubicBezTo>
                    <a:pt x="1053" y="2426"/>
                    <a:pt x="526" y="2952"/>
                    <a:pt x="226" y="3578"/>
                  </a:cubicBezTo>
                  <a:cubicBezTo>
                    <a:pt x="196" y="3549"/>
                    <a:pt x="165" y="3537"/>
                    <a:pt x="135" y="3537"/>
                  </a:cubicBezTo>
                  <a:cubicBezTo>
                    <a:pt x="63" y="3537"/>
                    <a:pt x="0" y="3608"/>
                    <a:pt x="0" y="3679"/>
                  </a:cubicBezTo>
                  <a:cubicBezTo>
                    <a:pt x="125" y="4531"/>
                    <a:pt x="326" y="5458"/>
                    <a:pt x="627" y="6285"/>
                  </a:cubicBezTo>
                  <a:cubicBezTo>
                    <a:pt x="952" y="7137"/>
                    <a:pt x="1253" y="7964"/>
                    <a:pt x="1679" y="8792"/>
                  </a:cubicBezTo>
                  <a:cubicBezTo>
                    <a:pt x="2406" y="10370"/>
                    <a:pt x="3559" y="11924"/>
                    <a:pt x="5013" y="12777"/>
                  </a:cubicBezTo>
                  <a:cubicBezTo>
                    <a:pt x="5612" y="13136"/>
                    <a:pt x="6326" y="13359"/>
                    <a:pt x="7001" y="13359"/>
                  </a:cubicBezTo>
                  <a:cubicBezTo>
                    <a:pt x="7877" y="13359"/>
                    <a:pt x="8687" y="12984"/>
                    <a:pt x="9098" y="12050"/>
                  </a:cubicBezTo>
                  <a:cubicBezTo>
                    <a:pt x="9399" y="11198"/>
                    <a:pt x="9198" y="10270"/>
                    <a:pt x="8772" y="9543"/>
                  </a:cubicBezTo>
                  <a:cubicBezTo>
                    <a:pt x="8371" y="8591"/>
                    <a:pt x="7945" y="7664"/>
                    <a:pt x="7419" y="6711"/>
                  </a:cubicBezTo>
                  <a:cubicBezTo>
                    <a:pt x="6391" y="4731"/>
                    <a:pt x="5238" y="2751"/>
                    <a:pt x="3985" y="771"/>
                  </a:cubicBezTo>
                  <a:cubicBezTo>
                    <a:pt x="4085" y="546"/>
                    <a:pt x="3985" y="345"/>
                    <a:pt x="3885" y="245"/>
                  </a:cubicBezTo>
                  <a:cubicBezTo>
                    <a:pt x="3722" y="82"/>
                    <a:pt x="3534" y="1"/>
                    <a:pt x="3362" y="1"/>
                  </a:cubicBez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1825825" y="2003950"/>
              <a:ext cx="18175" cy="21325"/>
            </a:xfrm>
            <a:custGeom>
              <a:rect b="b" l="l" r="r" t="t"/>
              <a:pathLst>
                <a:path extrusionOk="0" h="853" w="727">
                  <a:moveTo>
                    <a:pt x="100" y="0"/>
                  </a:moveTo>
                  <a:lnTo>
                    <a:pt x="0" y="101"/>
                  </a:lnTo>
                  <a:lnTo>
                    <a:pt x="100" y="226"/>
                  </a:lnTo>
                  <a:lnTo>
                    <a:pt x="100" y="326"/>
                  </a:lnTo>
                  <a:cubicBezTo>
                    <a:pt x="100" y="426"/>
                    <a:pt x="201" y="426"/>
                    <a:pt x="201" y="527"/>
                  </a:cubicBezTo>
                  <a:cubicBezTo>
                    <a:pt x="301" y="627"/>
                    <a:pt x="301" y="727"/>
                    <a:pt x="426" y="853"/>
                  </a:cubicBezTo>
                  <a:lnTo>
                    <a:pt x="627" y="853"/>
                  </a:lnTo>
                  <a:lnTo>
                    <a:pt x="727" y="727"/>
                  </a:lnTo>
                  <a:lnTo>
                    <a:pt x="727" y="627"/>
                  </a:lnTo>
                  <a:cubicBezTo>
                    <a:pt x="627" y="527"/>
                    <a:pt x="627" y="527"/>
                    <a:pt x="627" y="426"/>
                  </a:cubicBezTo>
                  <a:lnTo>
                    <a:pt x="526" y="326"/>
                  </a:lnTo>
                  <a:cubicBezTo>
                    <a:pt x="526" y="226"/>
                    <a:pt x="426" y="226"/>
                    <a:pt x="426" y="101"/>
                  </a:cubicBezTo>
                  <a:lnTo>
                    <a:pt x="3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1864650" y="1985775"/>
              <a:ext cx="15700" cy="18200"/>
            </a:xfrm>
            <a:custGeom>
              <a:rect b="b" l="l" r="r" t="t"/>
              <a:pathLst>
                <a:path extrusionOk="0" h="728" w="628">
                  <a:moveTo>
                    <a:pt x="126" y="1"/>
                  </a:moveTo>
                  <a:lnTo>
                    <a:pt x="1" y="101"/>
                  </a:lnTo>
                  <a:lnTo>
                    <a:pt x="1" y="201"/>
                  </a:lnTo>
                  <a:lnTo>
                    <a:pt x="1" y="326"/>
                  </a:lnTo>
                  <a:lnTo>
                    <a:pt x="1" y="427"/>
                  </a:lnTo>
                  <a:lnTo>
                    <a:pt x="1" y="527"/>
                  </a:lnTo>
                  <a:lnTo>
                    <a:pt x="126" y="527"/>
                  </a:lnTo>
                  <a:lnTo>
                    <a:pt x="126" y="627"/>
                  </a:lnTo>
                  <a:lnTo>
                    <a:pt x="226" y="627"/>
                  </a:lnTo>
                  <a:lnTo>
                    <a:pt x="226" y="727"/>
                  </a:lnTo>
                  <a:lnTo>
                    <a:pt x="527" y="727"/>
                  </a:lnTo>
                  <a:lnTo>
                    <a:pt x="627" y="627"/>
                  </a:lnTo>
                  <a:lnTo>
                    <a:pt x="627" y="527"/>
                  </a:lnTo>
                  <a:lnTo>
                    <a:pt x="627" y="326"/>
                  </a:lnTo>
                  <a:lnTo>
                    <a:pt x="527" y="201"/>
                  </a:lnTo>
                  <a:lnTo>
                    <a:pt x="427" y="201"/>
                  </a:lnTo>
                  <a:lnTo>
                    <a:pt x="427" y="101"/>
                  </a:lnTo>
                  <a:lnTo>
                    <a:pt x="226" y="101"/>
                  </a:lnTo>
                  <a:lnTo>
                    <a:pt x="1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1870300" y="2048425"/>
              <a:ext cx="18200" cy="20700"/>
            </a:xfrm>
            <a:custGeom>
              <a:rect b="b" l="l" r="r" t="t"/>
              <a:pathLst>
                <a:path extrusionOk="0" h="828" w="728">
                  <a:moveTo>
                    <a:pt x="201" y="1"/>
                  </a:moveTo>
                  <a:lnTo>
                    <a:pt x="101" y="101"/>
                  </a:lnTo>
                  <a:lnTo>
                    <a:pt x="0" y="201"/>
                  </a:lnTo>
                  <a:lnTo>
                    <a:pt x="0" y="327"/>
                  </a:lnTo>
                  <a:lnTo>
                    <a:pt x="101" y="427"/>
                  </a:lnTo>
                  <a:lnTo>
                    <a:pt x="101" y="527"/>
                  </a:lnTo>
                  <a:lnTo>
                    <a:pt x="201" y="527"/>
                  </a:lnTo>
                  <a:lnTo>
                    <a:pt x="201" y="627"/>
                  </a:lnTo>
                  <a:lnTo>
                    <a:pt x="201" y="728"/>
                  </a:lnTo>
                  <a:lnTo>
                    <a:pt x="301" y="728"/>
                  </a:lnTo>
                  <a:lnTo>
                    <a:pt x="401" y="828"/>
                  </a:lnTo>
                  <a:lnTo>
                    <a:pt x="527" y="828"/>
                  </a:lnTo>
                  <a:lnTo>
                    <a:pt x="627" y="728"/>
                  </a:lnTo>
                  <a:cubicBezTo>
                    <a:pt x="627" y="728"/>
                    <a:pt x="727" y="728"/>
                    <a:pt x="727" y="627"/>
                  </a:cubicBezTo>
                  <a:lnTo>
                    <a:pt x="727" y="427"/>
                  </a:lnTo>
                  <a:lnTo>
                    <a:pt x="727" y="327"/>
                  </a:lnTo>
                  <a:lnTo>
                    <a:pt x="627" y="201"/>
                  </a:lnTo>
                  <a:lnTo>
                    <a:pt x="627" y="101"/>
                  </a:lnTo>
                  <a:lnTo>
                    <a:pt x="527" y="101"/>
                  </a:lnTo>
                  <a:cubicBezTo>
                    <a:pt x="401" y="1"/>
                    <a:pt x="401" y="1"/>
                    <a:pt x="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1917300" y="1993925"/>
              <a:ext cx="18200" cy="20700"/>
            </a:xfrm>
            <a:custGeom>
              <a:rect b="b" l="l" r="r" t="t"/>
              <a:pathLst>
                <a:path extrusionOk="0" h="828" w="728">
                  <a:moveTo>
                    <a:pt x="0" y="0"/>
                  </a:moveTo>
                  <a:lnTo>
                    <a:pt x="0" y="101"/>
                  </a:lnTo>
                  <a:lnTo>
                    <a:pt x="0" y="201"/>
                  </a:lnTo>
                  <a:lnTo>
                    <a:pt x="0" y="301"/>
                  </a:lnTo>
                  <a:lnTo>
                    <a:pt x="0" y="401"/>
                  </a:lnTo>
                  <a:cubicBezTo>
                    <a:pt x="0" y="502"/>
                    <a:pt x="0" y="627"/>
                    <a:pt x="100" y="627"/>
                  </a:cubicBezTo>
                  <a:lnTo>
                    <a:pt x="201" y="727"/>
                  </a:lnTo>
                  <a:lnTo>
                    <a:pt x="301" y="827"/>
                  </a:lnTo>
                  <a:lnTo>
                    <a:pt x="401" y="827"/>
                  </a:lnTo>
                  <a:lnTo>
                    <a:pt x="527" y="727"/>
                  </a:lnTo>
                  <a:lnTo>
                    <a:pt x="627" y="727"/>
                  </a:lnTo>
                  <a:lnTo>
                    <a:pt x="627" y="627"/>
                  </a:lnTo>
                  <a:cubicBezTo>
                    <a:pt x="727" y="502"/>
                    <a:pt x="627" y="401"/>
                    <a:pt x="627" y="401"/>
                  </a:cubicBezTo>
                  <a:lnTo>
                    <a:pt x="627" y="301"/>
                  </a:lnTo>
                  <a:lnTo>
                    <a:pt x="527" y="301"/>
                  </a:lnTo>
                  <a:cubicBezTo>
                    <a:pt x="527" y="201"/>
                    <a:pt x="527" y="201"/>
                    <a:pt x="401" y="101"/>
                  </a:cubicBezTo>
                  <a:lnTo>
                    <a:pt x="301" y="101"/>
                  </a:lnTo>
                  <a:lnTo>
                    <a:pt x="2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1919800" y="2084775"/>
              <a:ext cx="15700" cy="18825"/>
            </a:xfrm>
            <a:custGeom>
              <a:rect b="b" l="l" r="r" t="t"/>
              <a:pathLst>
                <a:path extrusionOk="0" h="753" w="628">
                  <a:moveTo>
                    <a:pt x="101" y="1"/>
                  </a:moveTo>
                  <a:lnTo>
                    <a:pt x="101" y="126"/>
                  </a:lnTo>
                  <a:cubicBezTo>
                    <a:pt x="0" y="226"/>
                    <a:pt x="101" y="226"/>
                    <a:pt x="101" y="226"/>
                  </a:cubicBezTo>
                  <a:cubicBezTo>
                    <a:pt x="101" y="326"/>
                    <a:pt x="201" y="427"/>
                    <a:pt x="201" y="527"/>
                  </a:cubicBezTo>
                  <a:lnTo>
                    <a:pt x="201" y="627"/>
                  </a:lnTo>
                  <a:cubicBezTo>
                    <a:pt x="201" y="627"/>
                    <a:pt x="301" y="627"/>
                    <a:pt x="301" y="752"/>
                  </a:cubicBezTo>
                  <a:lnTo>
                    <a:pt x="527" y="752"/>
                  </a:lnTo>
                  <a:lnTo>
                    <a:pt x="527" y="627"/>
                  </a:lnTo>
                  <a:cubicBezTo>
                    <a:pt x="627" y="527"/>
                    <a:pt x="627" y="527"/>
                    <a:pt x="527" y="427"/>
                  </a:cubicBezTo>
                  <a:lnTo>
                    <a:pt x="427" y="326"/>
                  </a:lnTo>
                  <a:cubicBezTo>
                    <a:pt x="427" y="226"/>
                    <a:pt x="427" y="126"/>
                    <a:pt x="301" y="126"/>
                  </a:cubicBezTo>
                  <a:cubicBezTo>
                    <a:pt x="301" y="1"/>
                    <a:pt x="201" y="1"/>
                    <a:pt x="1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1864650" y="2077250"/>
              <a:ext cx="13200" cy="15700"/>
            </a:xfrm>
            <a:custGeom>
              <a:rect b="b" l="l" r="r" t="t"/>
              <a:pathLst>
                <a:path extrusionOk="0" h="628" w="528">
                  <a:moveTo>
                    <a:pt x="1" y="1"/>
                  </a:moveTo>
                  <a:lnTo>
                    <a:pt x="1" y="101"/>
                  </a:lnTo>
                  <a:lnTo>
                    <a:pt x="1" y="201"/>
                  </a:lnTo>
                  <a:lnTo>
                    <a:pt x="1" y="302"/>
                  </a:lnTo>
                  <a:lnTo>
                    <a:pt x="1" y="427"/>
                  </a:lnTo>
                  <a:cubicBezTo>
                    <a:pt x="126" y="527"/>
                    <a:pt x="126" y="627"/>
                    <a:pt x="226" y="627"/>
                  </a:cubicBezTo>
                  <a:lnTo>
                    <a:pt x="527" y="627"/>
                  </a:lnTo>
                  <a:lnTo>
                    <a:pt x="527" y="427"/>
                  </a:lnTo>
                  <a:lnTo>
                    <a:pt x="427" y="302"/>
                  </a:lnTo>
                  <a:lnTo>
                    <a:pt x="327" y="302"/>
                  </a:lnTo>
                  <a:lnTo>
                    <a:pt x="327" y="201"/>
                  </a:lnTo>
                  <a:lnTo>
                    <a:pt x="327" y="101"/>
                  </a:lnTo>
                  <a:lnTo>
                    <a:pt x="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1904125" y="2030275"/>
              <a:ext cx="15700" cy="18175"/>
            </a:xfrm>
            <a:custGeom>
              <a:rect b="b" l="l" r="r" t="t"/>
              <a:pathLst>
                <a:path extrusionOk="0" h="727" w="628">
                  <a:moveTo>
                    <a:pt x="101" y="0"/>
                  </a:moveTo>
                  <a:cubicBezTo>
                    <a:pt x="101" y="100"/>
                    <a:pt x="1" y="100"/>
                    <a:pt x="1" y="201"/>
                  </a:cubicBezTo>
                  <a:cubicBezTo>
                    <a:pt x="1" y="301"/>
                    <a:pt x="1" y="426"/>
                    <a:pt x="101" y="526"/>
                  </a:cubicBezTo>
                  <a:lnTo>
                    <a:pt x="201" y="627"/>
                  </a:lnTo>
                  <a:cubicBezTo>
                    <a:pt x="201" y="727"/>
                    <a:pt x="302" y="727"/>
                    <a:pt x="302" y="727"/>
                  </a:cubicBezTo>
                  <a:lnTo>
                    <a:pt x="527" y="727"/>
                  </a:lnTo>
                  <a:cubicBezTo>
                    <a:pt x="527" y="727"/>
                    <a:pt x="627" y="727"/>
                    <a:pt x="627" y="627"/>
                  </a:cubicBezTo>
                  <a:lnTo>
                    <a:pt x="627" y="526"/>
                  </a:lnTo>
                  <a:cubicBezTo>
                    <a:pt x="627" y="526"/>
                    <a:pt x="627" y="426"/>
                    <a:pt x="527" y="426"/>
                  </a:cubicBezTo>
                  <a:lnTo>
                    <a:pt x="427" y="301"/>
                  </a:lnTo>
                  <a:lnTo>
                    <a:pt x="302" y="201"/>
                  </a:lnTo>
                  <a:cubicBezTo>
                    <a:pt x="302" y="100"/>
                    <a:pt x="201" y="0"/>
                    <a:pt x="1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1890975" y="1951950"/>
              <a:ext cx="13175" cy="15675"/>
            </a:xfrm>
            <a:custGeom>
              <a:rect b="b" l="l" r="r" t="t"/>
              <a:pathLst>
                <a:path extrusionOk="0" h="627" w="527">
                  <a:moveTo>
                    <a:pt x="1" y="0"/>
                  </a:moveTo>
                  <a:lnTo>
                    <a:pt x="1" y="100"/>
                  </a:lnTo>
                  <a:lnTo>
                    <a:pt x="1" y="201"/>
                  </a:lnTo>
                  <a:cubicBezTo>
                    <a:pt x="101" y="301"/>
                    <a:pt x="201" y="426"/>
                    <a:pt x="326" y="527"/>
                  </a:cubicBezTo>
                  <a:cubicBezTo>
                    <a:pt x="326" y="527"/>
                    <a:pt x="326" y="627"/>
                    <a:pt x="427" y="627"/>
                  </a:cubicBezTo>
                  <a:lnTo>
                    <a:pt x="527" y="527"/>
                  </a:lnTo>
                  <a:lnTo>
                    <a:pt x="527" y="426"/>
                  </a:lnTo>
                  <a:lnTo>
                    <a:pt x="527" y="301"/>
                  </a:lnTo>
                  <a:lnTo>
                    <a:pt x="2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1909150" y="2119225"/>
              <a:ext cx="21325" cy="23225"/>
            </a:xfrm>
            <a:custGeom>
              <a:rect b="b" l="l" r="r" t="t"/>
              <a:pathLst>
                <a:path extrusionOk="0" h="929" w="853">
                  <a:moveTo>
                    <a:pt x="101" y="1"/>
                  </a:moveTo>
                  <a:lnTo>
                    <a:pt x="0" y="101"/>
                  </a:lnTo>
                  <a:cubicBezTo>
                    <a:pt x="0" y="302"/>
                    <a:pt x="0" y="402"/>
                    <a:pt x="101" y="502"/>
                  </a:cubicBezTo>
                  <a:lnTo>
                    <a:pt x="101" y="628"/>
                  </a:lnTo>
                  <a:lnTo>
                    <a:pt x="226" y="628"/>
                  </a:lnTo>
                  <a:cubicBezTo>
                    <a:pt x="226" y="728"/>
                    <a:pt x="226" y="728"/>
                    <a:pt x="326" y="828"/>
                  </a:cubicBezTo>
                  <a:cubicBezTo>
                    <a:pt x="326" y="828"/>
                    <a:pt x="426" y="828"/>
                    <a:pt x="426" y="928"/>
                  </a:cubicBezTo>
                  <a:lnTo>
                    <a:pt x="627" y="928"/>
                  </a:lnTo>
                  <a:cubicBezTo>
                    <a:pt x="627" y="828"/>
                    <a:pt x="727" y="828"/>
                    <a:pt x="727" y="728"/>
                  </a:cubicBezTo>
                  <a:cubicBezTo>
                    <a:pt x="853" y="628"/>
                    <a:pt x="853" y="502"/>
                    <a:pt x="727" y="502"/>
                  </a:cubicBezTo>
                  <a:cubicBezTo>
                    <a:pt x="727" y="402"/>
                    <a:pt x="627" y="302"/>
                    <a:pt x="527" y="302"/>
                  </a:cubicBezTo>
                  <a:lnTo>
                    <a:pt x="426" y="302"/>
                  </a:lnTo>
                  <a:lnTo>
                    <a:pt x="326" y="201"/>
                  </a:lnTo>
                  <a:lnTo>
                    <a:pt x="326" y="101"/>
                  </a:lnTo>
                  <a:lnTo>
                    <a:pt x="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1951125" y="2059725"/>
              <a:ext cx="18200" cy="20075"/>
            </a:xfrm>
            <a:custGeom>
              <a:rect b="b" l="l" r="r" t="t"/>
              <a:pathLst>
                <a:path extrusionOk="0" h="803" w="728">
                  <a:moveTo>
                    <a:pt x="163" y="0"/>
                  </a:moveTo>
                  <a:cubicBezTo>
                    <a:pt x="126" y="0"/>
                    <a:pt x="101" y="25"/>
                    <a:pt x="101" y="75"/>
                  </a:cubicBezTo>
                  <a:cubicBezTo>
                    <a:pt x="1" y="75"/>
                    <a:pt x="1" y="175"/>
                    <a:pt x="1" y="276"/>
                  </a:cubicBezTo>
                  <a:cubicBezTo>
                    <a:pt x="101" y="276"/>
                    <a:pt x="101" y="376"/>
                    <a:pt x="101" y="376"/>
                  </a:cubicBezTo>
                  <a:lnTo>
                    <a:pt x="101" y="501"/>
                  </a:lnTo>
                  <a:cubicBezTo>
                    <a:pt x="201" y="501"/>
                    <a:pt x="201" y="602"/>
                    <a:pt x="201" y="602"/>
                  </a:cubicBezTo>
                  <a:lnTo>
                    <a:pt x="427" y="802"/>
                  </a:lnTo>
                  <a:lnTo>
                    <a:pt x="627" y="802"/>
                  </a:lnTo>
                  <a:cubicBezTo>
                    <a:pt x="727" y="802"/>
                    <a:pt x="727" y="702"/>
                    <a:pt x="727" y="702"/>
                  </a:cubicBezTo>
                  <a:lnTo>
                    <a:pt x="727" y="501"/>
                  </a:lnTo>
                  <a:lnTo>
                    <a:pt x="627" y="376"/>
                  </a:lnTo>
                  <a:cubicBezTo>
                    <a:pt x="527" y="276"/>
                    <a:pt x="527" y="276"/>
                    <a:pt x="527" y="175"/>
                  </a:cubicBezTo>
                  <a:lnTo>
                    <a:pt x="427" y="175"/>
                  </a:lnTo>
                  <a:cubicBezTo>
                    <a:pt x="301" y="175"/>
                    <a:pt x="301" y="75"/>
                    <a:pt x="301" y="75"/>
                  </a:cubicBezTo>
                  <a:cubicBezTo>
                    <a:pt x="251" y="25"/>
                    <a:pt x="201" y="0"/>
                    <a:pt x="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1554500" y="1701025"/>
              <a:ext cx="495650" cy="420375"/>
            </a:xfrm>
            <a:custGeom>
              <a:rect b="b" l="l" r="r" t="t"/>
              <a:pathLst>
                <a:path extrusionOk="0" h="16815" w="19826">
                  <a:moveTo>
                    <a:pt x="12094" y="0"/>
                  </a:moveTo>
                  <a:cubicBezTo>
                    <a:pt x="10702" y="0"/>
                    <a:pt x="9310" y="281"/>
                    <a:pt x="8021" y="839"/>
                  </a:cubicBezTo>
                  <a:cubicBezTo>
                    <a:pt x="4487" y="2418"/>
                    <a:pt x="1655" y="5651"/>
                    <a:pt x="627" y="9310"/>
                  </a:cubicBezTo>
                  <a:cubicBezTo>
                    <a:pt x="1" y="11391"/>
                    <a:pt x="1" y="13797"/>
                    <a:pt x="928" y="15676"/>
                  </a:cubicBezTo>
                  <a:cubicBezTo>
                    <a:pt x="1272" y="16343"/>
                    <a:pt x="1876" y="16814"/>
                    <a:pt x="2531" y="16814"/>
                  </a:cubicBezTo>
                  <a:cubicBezTo>
                    <a:pt x="2688" y="16814"/>
                    <a:pt x="2848" y="16787"/>
                    <a:pt x="3008" y="16729"/>
                  </a:cubicBezTo>
                  <a:cubicBezTo>
                    <a:pt x="3760" y="16403"/>
                    <a:pt x="4161" y="15777"/>
                    <a:pt x="4487" y="15050"/>
                  </a:cubicBezTo>
                  <a:cubicBezTo>
                    <a:pt x="7094" y="12443"/>
                    <a:pt x="9901" y="10037"/>
                    <a:pt x="13259" y="8258"/>
                  </a:cubicBezTo>
                  <a:cubicBezTo>
                    <a:pt x="14287" y="7731"/>
                    <a:pt x="15239" y="7205"/>
                    <a:pt x="16292" y="6804"/>
                  </a:cubicBezTo>
                  <a:cubicBezTo>
                    <a:pt x="17119" y="6478"/>
                    <a:pt x="17946" y="6278"/>
                    <a:pt x="18798" y="5852"/>
                  </a:cubicBezTo>
                  <a:cubicBezTo>
                    <a:pt x="19299" y="5551"/>
                    <a:pt x="19826" y="5025"/>
                    <a:pt x="19826" y="4298"/>
                  </a:cubicBezTo>
                  <a:cubicBezTo>
                    <a:pt x="19826" y="3446"/>
                    <a:pt x="18998" y="2719"/>
                    <a:pt x="18372" y="2193"/>
                  </a:cubicBezTo>
                  <a:cubicBezTo>
                    <a:pt x="16565" y="725"/>
                    <a:pt x="14329" y="0"/>
                    <a:pt x="12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1601500" y="1993375"/>
              <a:ext cx="130350" cy="127775"/>
            </a:xfrm>
            <a:custGeom>
              <a:rect b="b" l="l" r="r" t="t"/>
              <a:pathLst>
                <a:path extrusionOk="0" h="5111" w="5214">
                  <a:moveTo>
                    <a:pt x="3453" y="0"/>
                  </a:moveTo>
                  <a:cubicBezTo>
                    <a:pt x="3351" y="0"/>
                    <a:pt x="3244" y="7"/>
                    <a:pt x="3133" y="22"/>
                  </a:cubicBezTo>
                  <a:cubicBezTo>
                    <a:pt x="727" y="123"/>
                    <a:pt x="1" y="3030"/>
                    <a:pt x="301" y="5035"/>
                  </a:cubicBezTo>
                  <a:cubicBezTo>
                    <a:pt x="402" y="5085"/>
                    <a:pt x="533" y="5110"/>
                    <a:pt x="677" y="5110"/>
                  </a:cubicBezTo>
                  <a:cubicBezTo>
                    <a:pt x="821" y="5110"/>
                    <a:pt x="978" y="5085"/>
                    <a:pt x="1128" y="5035"/>
                  </a:cubicBezTo>
                  <a:cubicBezTo>
                    <a:pt x="1880" y="4709"/>
                    <a:pt x="2507" y="4183"/>
                    <a:pt x="2808" y="3456"/>
                  </a:cubicBezTo>
                  <a:cubicBezTo>
                    <a:pt x="3635" y="2629"/>
                    <a:pt x="4387" y="1677"/>
                    <a:pt x="5214" y="849"/>
                  </a:cubicBezTo>
                  <a:cubicBezTo>
                    <a:pt x="4750" y="386"/>
                    <a:pt x="4209" y="0"/>
                    <a:pt x="34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1867800" y="1701325"/>
              <a:ext cx="146000" cy="91450"/>
            </a:xfrm>
            <a:custGeom>
              <a:rect b="b" l="l" r="r" t="t"/>
              <a:pathLst>
                <a:path extrusionOk="0" h="3658" w="5840">
                  <a:moveTo>
                    <a:pt x="100" y="0"/>
                  </a:moveTo>
                  <a:cubicBezTo>
                    <a:pt x="100" y="301"/>
                    <a:pt x="100" y="526"/>
                    <a:pt x="0" y="727"/>
                  </a:cubicBezTo>
                  <a:cubicBezTo>
                    <a:pt x="0" y="1780"/>
                    <a:pt x="201" y="2707"/>
                    <a:pt x="1128" y="3233"/>
                  </a:cubicBezTo>
                  <a:cubicBezTo>
                    <a:pt x="1549" y="3528"/>
                    <a:pt x="2056" y="3657"/>
                    <a:pt x="2570" y="3657"/>
                  </a:cubicBezTo>
                  <a:cubicBezTo>
                    <a:pt x="2975" y="3657"/>
                    <a:pt x="3384" y="3577"/>
                    <a:pt x="3760" y="3434"/>
                  </a:cubicBezTo>
                  <a:cubicBezTo>
                    <a:pt x="4587" y="3233"/>
                    <a:pt x="5314" y="2807"/>
                    <a:pt x="5840" y="2181"/>
                  </a:cubicBezTo>
                  <a:cubicBezTo>
                    <a:pt x="4161" y="827"/>
                    <a:pt x="2181" y="100"/>
                    <a:pt x="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1580200" y="1748300"/>
              <a:ext cx="130975" cy="180625"/>
            </a:xfrm>
            <a:custGeom>
              <a:rect b="b" l="l" r="r" t="t"/>
              <a:pathLst>
                <a:path extrusionOk="0" h="7225" w="5239">
                  <a:moveTo>
                    <a:pt x="5113" y="1"/>
                  </a:moveTo>
                  <a:cubicBezTo>
                    <a:pt x="2833" y="1454"/>
                    <a:pt x="1053" y="3660"/>
                    <a:pt x="0" y="6166"/>
                  </a:cubicBezTo>
                  <a:cubicBezTo>
                    <a:pt x="226" y="6367"/>
                    <a:pt x="527" y="6693"/>
                    <a:pt x="853" y="6793"/>
                  </a:cubicBezTo>
                  <a:cubicBezTo>
                    <a:pt x="1352" y="7082"/>
                    <a:pt x="1851" y="7225"/>
                    <a:pt x="2329" y="7225"/>
                  </a:cubicBezTo>
                  <a:cubicBezTo>
                    <a:pt x="3052" y="7225"/>
                    <a:pt x="3728" y="6900"/>
                    <a:pt x="4286" y="6267"/>
                  </a:cubicBezTo>
                  <a:cubicBezTo>
                    <a:pt x="5113" y="5114"/>
                    <a:pt x="5239" y="3434"/>
                    <a:pt x="5239" y="2081"/>
                  </a:cubicBezTo>
                  <a:cubicBezTo>
                    <a:pt x="5239" y="1354"/>
                    <a:pt x="5239" y="627"/>
                    <a:pt x="51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1575175" y="1931275"/>
              <a:ext cx="271350" cy="190500"/>
            </a:xfrm>
            <a:custGeom>
              <a:rect b="b" l="l" r="r" t="t"/>
              <a:pathLst>
                <a:path extrusionOk="0" h="7620" w="10854">
                  <a:moveTo>
                    <a:pt x="10753" y="0"/>
                  </a:moveTo>
                  <a:cubicBezTo>
                    <a:pt x="8673" y="927"/>
                    <a:pt x="7094" y="2381"/>
                    <a:pt x="5841" y="3634"/>
                  </a:cubicBezTo>
                  <a:cubicBezTo>
                    <a:pt x="4487" y="5013"/>
                    <a:pt x="3560" y="6266"/>
                    <a:pt x="2808" y="6892"/>
                  </a:cubicBezTo>
                  <a:cubicBezTo>
                    <a:pt x="2407" y="7293"/>
                    <a:pt x="2081" y="7394"/>
                    <a:pt x="1780" y="7394"/>
                  </a:cubicBezTo>
                  <a:cubicBezTo>
                    <a:pt x="1354" y="7394"/>
                    <a:pt x="928" y="7093"/>
                    <a:pt x="627" y="6892"/>
                  </a:cubicBezTo>
                  <a:cubicBezTo>
                    <a:pt x="527" y="6767"/>
                    <a:pt x="427" y="6667"/>
                    <a:pt x="302" y="6567"/>
                  </a:cubicBezTo>
                  <a:lnTo>
                    <a:pt x="302" y="6466"/>
                  </a:lnTo>
                  <a:lnTo>
                    <a:pt x="201" y="6466"/>
                  </a:lnTo>
                  <a:lnTo>
                    <a:pt x="201" y="6366"/>
                  </a:lnTo>
                  <a:lnTo>
                    <a:pt x="1" y="6567"/>
                  </a:lnTo>
                  <a:cubicBezTo>
                    <a:pt x="1" y="6567"/>
                    <a:pt x="201" y="6892"/>
                    <a:pt x="527" y="7093"/>
                  </a:cubicBezTo>
                  <a:cubicBezTo>
                    <a:pt x="828" y="7394"/>
                    <a:pt x="1254" y="7619"/>
                    <a:pt x="1780" y="7619"/>
                  </a:cubicBezTo>
                  <a:cubicBezTo>
                    <a:pt x="2181" y="7619"/>
                    <a:pt x="2607" y="7519"/>
                    <a:pt x="3034" y="7093"/>
                  </a:cubicBezTo>
                  <a:cubicBezTo>
                    <a:pt x="3861" y="6366"/>
                    <a:pt x="4813" y="5213"/>
                    <a:pt x="6066" y="3860"/>
                  </a:cubicBezTo>
                  <a:cubicBezTo>
                    <a:pt x="7319" y="2607"/>
                    <a:pt x="8873" y="1253"/>
                    <a:pt x="10853" y="201"/>
                  </a:cubicBezTo>
                  <a:lnTo>
                    <a:pt x="10753" y="0"/>
                  </a:lnTo>
                  <a:close/>
                </a:path>
              </a:pathLst>
            </a:custGeom>
            <a:solidFill>
              <a:srgbClr val="66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1885975" y="1818475"/>
              <a:ext cx="166675" cy="91500"/>
            </a:xfrm>
            <a:custGeom>
              <a:rect b="b" l="l" r="r" t="t"/>
              <a:pathLst>
                <a:path extrusionOk="0" h="3660" w="6667">
                  <a:moveTo>
                    <a:pt x="6366" y="1"/>
                  </a:moveTo>
                  <a:cubicBezTo>
                    <a:pt x="6366" y="126"/>
                    <a:pt x="6266" y="327"/>
                    <a:pt x="6040" y="427"/>
                  </a:cubicBezTo>
                  <a:cubicBezTo>
                    <a:pt x="5739" y="753"/>
                    <a:pt x="5213" y="953"/>
                    <a:pt x="4687" y="1254"/>
                  </a:cubicBezTo>
                  <a:cubicBezTo>
                    <a:pt x="4060" y="1480"/>
                    <a:pt x="3333" y="1780"/>
                    <a:pt x="2707" y="2106"/>
                  </a:cubicBezTo>
                  <a:cubicBezTo>
                    <a:pt x="1253" y="2733"/>
                    <a:pt x="0" y="3460"/>
                    <a:pt x="0" y="3460"/>
                  </a:cubicBezTo>
                  <a:lnTo>
                    <a:pt x="100" y="3660"/>
                  </a:lnTo>
                  <a:cubicBezTo>
                    <a:pt x="100" y="3660"/>
                    <a:pt x="201" y="3660"/>
                    <a:pt x="301" y="3560"/>
                  </a:cubicBezTo>
                  <a:cubicBezTo>
                    <a:pt x="727" y="3359"/>
                    <a:pt x="1780" y="2833"/>
                    <a:pt x="2807" y="2307"/>
                  </a:cubicBezTo>
                  <a:cubicBezTo>
                    <a:pt x="3759" y="2006"/>
                    <a:pt x="4587" y="1580"/>
                    <a:pt x="5313" y="1254"/>
                  </a:cubicBezTo>
                  <a:cubicBezTo>
                    <a:pt x="5739" y="1053"/>
                    <a:pt x="6040" y="853"/>
                    <a:pt x="6266" y="627"/>
                  </a:cubicBezTo>
                  <a:cubicBezTo>
                    <a:pt x="6466" y="527"/>
                    <a:pt x="6667" y="327"/>
                    <a:pt x="6667" y="1"/>
                  </a:cubicBezTo>
                  <a:close/>
                </a:path>
              </a:pathLst>
            </a:custGeom>
            <a:solidFill>
              <a:srgbClr val="662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51"/>
          <p:cNvGrpSpPr/>
          <p:nvPr/>
        </p:nvGrpSpPr>
        <p:grpSpPr>
          <a:xfrm flipH="1" rot="1003258">
            <a:off x="1454014" y="3328238"/>
            <a:ext cx="509272" cy="816032"/>
            <a:chOff x="1747038" y="3318050"/>
            <a:chExt cx="387525" cy="620950"/>
          </a:xfrm>
        </p:grpSpPr>
        <p:sp>
          <p:nvSpPr>
            <p:cNvPr id="2175" name="Google Shape;2175;p51"/>
            <p:cNvSpPr/>
            <p:nvPr/>
          </p:nvSpPr>
          <p:spPr>
            <a:xfrm>
              <a:off x="1930913" y="3670175"/>
              <a:ext cx="203650" cy="268825"/>
            </a:xfrm>
            <a:custGeom>
              <a:rect b="b" l="l" r="r" t="t"/>
              <a:pathLst>
                <a:path extrusionOk="0" h="10753" w="8146">
                  <a:moveTo>
                    <a:pt x="2406" y="1"/>
                  </a:moveTo>
                  <a:cubicBezTo>
                    <a:pt x="1654" y="527"/>
                    <a:pt x="827" y="953"/>
                    <a:pt x="0" y="1254"/>
                  </a:cubicBezTo>
                  <a:cubicBezTo>
                    <a:pt x="401" y="5339"/>
                    <a:pt x="1654" y="10352"/>
                    <a:pt x="2406" y="10653"/>
                  </a:cubicBezTo>
                  <a:cubicBezTo>
                    <a:pt x="2530" y="10717"/>
                    <a:pt x="2798" y="10752"/>
                    <a:pt x="3151" y="10752"/>
                  </a:cubicBezTo>
                  <a:cubicBezTo>
                    <a:pt x="4580" y="10752"/>
                    <a:pt x="7418" y="10180"/>
                    <a:pt x="7920" y="8673"/>
                  </a:cubicBezTo>
                  <a:cubicBezTo>
                    <a:pt x="8145" y="8146"/>
                    <a:pt x="4587" y="7520"/>
                    <a:pt x="2406" y="1"/>
                  </a:cubicBez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1747038" y="3320775"/>
              <a:ext cx="358700" cy="389375"/>
            </a:xfrm>
            <a:custGeom>
              <a:rect b="b" l="l" r="r" t="t"/>
              <a:pathLst>
                <a:path extrusionOk="0" h="15575" w="14348">
                  <a:moveTo>
                    <a:pt x="5592" y="1"/>
                  </a:moveTo>
                  <a:cubicBezTo>
                    <a:pt x="5127" y="1"/>
                    <a:pt x="4601" y="91"/>
                    <a:pt x="3997" y="293"/>
                  </a:cubicBezTo>
                  <a:cubicBezTo>
                    <a:pt x="1616" y="1044"/>
                    <a:pt x="1089" y="3325"/>
                    <a:pt x="864" y="5430"/>
                  </a:cubicBezTo>
                  <a:cubicBezTo>
                    <a:pt x="663" y="7511"/>
                    <a:pt x="1716" y="12197"/>
                    <a:pt x="237" y="13977"/>
                  </a:cubicBezTo>
                  <a:cubicBezTo>
                    <a:pt x="1" y="14233"/>
                    <a:pt x="2276" y="15575"/>
                    <a:pt x="5039" y="15575"/>
                  </a:cubicBezTo>
                  <a:cubicBezTo>
                    <a:pt x="5789" y="15575"/>
                    <a:pt x="6574" y="15476"/>
                    <a:pt x="7355" y="15230"/>
                  </a:cubicBezTo>
                  <a:cubicBezTo>
                    <a:pt x="8182" y="14929"/>
                    <a:pt x="9009" y="14503"/>
                    <a:pt x="9761" y="13977"/>
                  </a:cubicBezTo>
                  <a:cubicBezTo>
                    <a:pt x="13921" y="10543"/>
                    <a:pt x="14348" y="7711"/>
                    <a:pt x="14147" y="7310"/>
                  </a:cubicBezTo>
                  <a:cubicBezTo>
                    <a:pt x="13821" y="6984"/>
                    <a:pt x="11641" y="6984"/>
                    <a:pt x="10062" y="4578"/>
                  </a:cubicBezTo>
                  <a:cubicBezTo>
                    <a:pt x="8758" y="2475"/>
                    <a:pt x="8018" y="1"/>
                    <a:pt x="5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1799938" y="3331200"/>
              <a:ext cx="37000" cy="367825"/>
            </a:xfrm>
            <a:custGeom>
              <a:rect b="b" l="l" r="r" t="t"/>
              <a:pathLst>
                <a:path extrusionOk="0" h="14713" w="1480">
                  <a:moveTo>
                    <a:pt x="1379" y="1"/>
                  </a:moveTo>
                  <a:cubicBezTo>
                    <a:pt x="853" y="402"/>
                    <a:pt x="527" y="1028"/>
                    <a:pt x="427" y="1655"/>
                  </a:cubicBezTo>
                  <a:cubicBezTo>
                    <a:pt x="226" y="2282"/>
                    <a:pt x="126" y="2908"/>
                    <a:pt x="126" y="3535"/>
                  </a:cubicBezTo>
                  <a:cubicBezTo>
                    <a:pt x="126" y="4888"/>
                    <a:pt x="327" y="6141"/>
                    <a:pt x="627" y="7394"/>
                  </a:cubicBezTo>
                  <a:cubicBezTo>
                    <a:pt x="953" y="8648"/>
                    <a:pt x="1254" y="9901"/>
                    <a:pt x="1254" y="11154"/>
                  </a:cubicBezTo>
                  <a:cubicBezTo>
                    <a:pt x="1254" y="11780"/>
                    <a:pt x="1154" y="12407"/>
                    <a:pt x="953" y="12933"/>
                  </a:cubicBezTo>
                  <a:cubicBezTo>
                    <a:pt x="753" y="13560"/>
                    <a:pt x="527" y="14186"/>
                    <a:pt x="1" y="14613"/>
                  </a:cubicBezTo>
                  <a:lnTo>
                    <a:pt x="1" y="14713"/>
                  </a:lnTo>
                  <a:lnTo>
                    <a:pt x="126" y="14713"/>
                  </a:lnTo>
                  <a:cubicBezTo>
                    <a:pt x="753" y="14287"/>
                    <a:pt x="953" y="13660"/>
                    <a:pt x="1154" y="13034"/>
                  </a:cubicBezTo>
                  <a:cubicBezTo>
                    <a:pt x="1379" y="12407"/>
                    <a:pt x="1480" y="11780"/>
                    <a:pt x="1480" y="11154"/>
                  </a:cubicBezTo>
                  <a:cubicBezTo>
                    <a:pt x="1480" y="9800"/>
                    <a:pt x="1254" y="8547"/>
                    <a:pt x="953" y="7294"/>
                  </a:cubicBezTo>
                  <a:cubicBezTo>
                    <a:pt x="627" y="6041"/>
                    <a:pt x="327" y="4888"/>
                    <a:pt x="427" y="3635"/>
                  </a:cubicBezTo>
                  <a:cubicBezTo>
                    <a:pt x="427" y="2908"/>
                    <a:pt x="527" y="2382"/>
                    <a:pt x="627" y="1755"/>
                  </a:cubicBezTo>
                  <a:cubicBezTo>
                    <a:pt x="753" y="1129"/>
                    <a:pt x="1054" y="502"/>
                    <a:pt x="1480" y="101"/>
                  </a:cubicBezTo>
                  <a:lnTo>
                    <a:pt x="1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1826263" y="3325575"/>
              <a:ext cx="44525" cy="386625"/>
            </a:xfrm>
            <a:custGeom>
              <a:rect b="b" l="l" r="r" t="t"/>
              <a:pathLst>
                <a:path extrusionOk="0" h="15465" w="1781">
                  <a:moveTo>
                    <a:pt x="953" y="0"/>
                  </a:moveTo>
                  <a:cubicBezTo>
                    <a:pt x="527" y="527"/>
                    <a:pt x="326" y="1253"/>
                    <a:pt x="201" y="1880"/>
                  </a:cubicBezTo>
                  <a:cubicBezTo>
                    <a:pt x="1" y="2507"/>
                    <a:pt x="1" y="3233"/>
                    <a:pt x="101" y="3860"/>
                  </a:cubicBezTo>
                  <a:cubicBezTo>
                    <a:pt x="201" y="5238"/>
                    <a:pt x="627" y="6492"/>
                    <a:pt x="953" y="7745"/>
                  </a:cubicBezTo>
                  <a:cubicBezTo>
                    <a:pt x="1254" y="8998"/>
                    <a:pt x="1580" y="10251"/>
                    <a:pt x="1580" y="11604"/>
                  </a:cubicBezTo>
                  <a:cubicBezTo>
                    <a:pt x="1580" y="12231"/>
                    <a:pt x="1454" y="12858"/>
                    <a:pt x="1454" y="13584"/>
                  </a:cubicBezTo>
                  <a:cubicBezTo>
                    <a:pt x="1354" y="14211"/>
                    <a:pt x="1254" y="14838"/>
                    <a:pt x="828" y="15364"/>
                  </a:cubicBezTo>
                  <a:lnTo>
                    <a:pt x="828" y="15464"/>
                  </a:lnTo>
                  <a:lnTo>
                    <a:pt x="953" y="15464"/>
                  </a:lnTo>
                  <a:cubicBezTo>
                    <a:pt x="1454" y="14938"/>
                    <a:pt x="1580" y="14211"/>
                    <a:pt x="1680" y="13584"/>
                  </a:cubicBezTo>
                  <a:cubicBezTo>
                    <a:pt x="1780" y="12958"/>
                    <a:pt x="1780" y="12231"/>
                    <a:pt x="1780" y="11604"/>
                  </a:cubicBezTo>
                  <a:cubicBezTo>
                    <a:pt x="1780" y="10251"/>
                    <a:pt x="1580" y="8998"/>
                    <a:pt x="1254" y="7619"/>
                  </a:cubicBezTo>
                  <a:cubicBezTo>
                    <a:pt x="953" y="6366"/>
                    <a:pt x="427" y="5113"/>
                    <a:pt x="326" y="3860"/>
                  </a:cubicBezTo>
                  <a:cubicBezTo>
                    <a:pt x="201" y="2607"/>
                    <a:pt x="427" y="1253"/>
                    <a:pt x="1053" y="101"/>
                  </a:cubicBezTo>
                  <a:lnTo>
                    <a:pt x="10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1865738" y="3318050"/>
              <a:ext cx="70200" cy="391625"/>
            </a:xfrm>
            <a:custGeom>
              <a:rect b="b" l="l" r="r" t="t"/>
              <a:pathLst>
                <a:path extrusionOk="0" h="15665" w="2808">
                  <a:moveTo>
                    <a:pt x="828" y="1"/>
                  </a:moveTo>
                  <a:cubicBezTo>
                    <a:pt x="727" y="1"/>
                    <a:pt x="727" y="1"/>
                    <a:pt x="727" y="101"/>
                  </a:cubicBezTo>
                  <a:cubicBezTo>
                    <a:pt x="201" y="1354"/>
                    <a:pt x="1" y="2707"/>
                    <a:pt x="101" y="4061"/>
                  </a:cubicBezTo>
                  <a:cubicBezTo>
                    <a:pt x="201" y="5414"/>
                    <a:pt x="627" y="6667"/>
                    <a:pt x="1028" y="7920"/>
                  </a:cubicBezTo>
                  <a:cubicBezTo>
                    <a:pt x="1454" y="9174"/>
                    <a:pt x="1980" y="10427"/>
                    <a:pt x="2281" y="11680"/>
                  </a:cubicBezTo>
                  <a:cubicBezTo>
                    <a:pt x="2381" y="12306"/>
                    <a:pt x="2507" y="12933"/>
                    <a:pt x="2507" y="13685"/>
                  </a:cubicBezTo>
                  <a:cubicBezTo>
                    <a:pt x="2607" y="13986"/>
                    <a:pt x="2607" y="14311"/>
                    <a:pt x="2507" y="14612"/>
                  </a:cubicBezTo>
                  <a:lnTo>
                    <a:pt x="2507" y="15139"/>
                  </a:lnTo>
                  <a:cubicBezTo>
                    <a:pt x="2507" y="15239"/>
                    <a:pt x="2507" y="15439"/>
                    <a:pt x="2381" y="15439"/>
                  </a:cubicBezTo>
                  <a:lnTo>
                    <a:pt x="2381" y="15565"/>
                  </a:lnTo>
                  <a:cubicBezTo>
                    <a:pt x="2381" y="15665"/>
                    <a:pt x="2381" y="15665"/>
                    <a:pt x="2507" y="15665"/>
                  </a:cubicBezTo>
                  <a:cubicBezTo>
                    <a:pt x="2607" y="15565"/>
                    <a:pt x="2607" y="15439"/>
                    <a:pt x="2707" y="15339"/>
                  </a:cubicBezTo>
                  <a:lnTo>
                    <a:pt x="2707" y="15139"/>
                  </a:lnTo>
                  <a:cubicBezTo>
                    <a:pt x="2707" y="14938"/>
                    <a:pt x="2707" y="14813"/>
                    <a:pt x="2808" y="14612"/>
                  </a:cubicBezTo>
                  <a:lnTo>
                    <a:pt x="2808" y="13560"/>
                  </a:lnTo>
                  <a:cubicBezTo>
                    <a:pt x="2808" y="12933"/>
                    <a:pt x="2607" y="12306"/>
                    <a:pt x="2507" y="11580"/>
                  </a:cubicBezTo>
                  <a:cubicBezTo>
                    <a:pt x="2181" y="10326"/>
                    <a:pt x="1755" y="9073"/>
                    <a:pt x="1354" y="7820"/>
                  </a:cubicBezTo>
                  <a:cubicBezTo>
                    <a:pt x="928" y="6567"/>
                    <a:pt x="402" y="5314"/>
                    <a:pt x="301" y="3961"/>
                  </a:cubicBezTo>
                  <a:cubicBezTo>
                    <a:pt x="301" y="2707"/>
                    <a:pt x="502" y="1354"/>
                    <a:pt x="828" y="101"/>
                  </a:cubicBezTo>
                  <a:lnTo>
                    <a:pt x="82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1912738" y="3333725"/>
              <a:ext cx="172325" cy="234975"/>
            </a:xfrm>
            <a:custGeom>
              <a:rect b="b" l="l" r="r" t="t"/>
              <a:pathLst>
                <a:path extrusionOk="0" h="9399" w="6893">
                  <a:moveTo>
                    <a:pt x="100" y="0"/>
                  </a:moveTo>
                  <a:cubicBezTo>
                    <a:pt x="100" y="0"/>
                    <a:pt x="0" y="0"/>
                    <a:pt x="0" y="100"/>
                  </a:cubicBezTo>
                  <a:cubicBezTo>
                    <a:pt x="201" y="1028"/>
                    <a:pt x="401" y="1980"/>
                    <a:pt x="827" y="2907"/>
                  </a:cubicBezTo>
                  <a:cubicBezTo>
                    <a:pt x="1253" y="3860"/>
                    <a:pt x="1654" y="4687"/>
                    <a:pt x="2281" y="5539"/>
                  </a:cubicBezTo>
                  <a:cubicBezTo>
                    <a:pt x="2506" y="5940"/>
                    <a:pt x="2907" y="6366"/>
                    <a:pt x="3233" y="6667"/>
                  </a:cubicBezTo>
                  <a:cubicBezTo>
                    <a:pt x="3534" y="7093"/>
                    <a:pt x="3860" y="7419"/>
                    <a:pt x="4261" y="7720"/>
                  </a:cubicBezTo>
                  <a:cubicBezTo>
                    <a:pt x="4486" y="7920"/>
                    <a:pt x="4587" y="8045"/>
                    <a:pt x="4787" y="8246"/>
                  </a:cubicBezTo>
                  <a:lnTo>
                    <a:pt x="5414" y="8672"/>
                  </a:lnTo>
                  <a:cubicBezTo>
                    <a:pt x="5639" y="8772"/>
                    <a:pt x="5840" y="8973"/>
                    <a:pt x="6040" y="9073"/>
                  </a:cubicBezTo>
                  <a:cubicBezTo>
                    <a:pt x="6266" y="9173"/>
                    <a:pt x="6466" y="9298"/>
                    <a:pt x="6667" y="9399"/>
                  </a:cubicBezTo>
                  <a:lnTo>
                    <a:pt x="6892" y="9399"/>
                  </a:lnTo>
                  <a:cubicBezTo>
                    <a:pt x="6892" y="9298"/>
                    <a:pt x="6892" y="9298"/>
                    <a:pt x="6767" y="9298"/>
                  </a:cubicBezTo>
                  <a:cubicBezTo>
                    <a:pt x="5940" y="8772"/>
                    <a:pt x="5113" y="8246"/>
                    <a:pt x="4386" y="7619"/>
                  </a:cubicBezTo>
                  <a:cubicBezTo>
                    <a:pt x="4060" y="7293"/>
                    <a:pt x="3760" y="6892"/>
                    <a:pt x="3434" y="6567"/>
                  </a:cubicBezTo>
                  <a:cubicBezTo>
                    <a:pt x="3133" y="6166"/>
                    <a:pt x="2807" y="5740"/>
                    <a:pt x="2506" y="5414"/>
                  </a:cubicBezTo>
                  <a:cubicBezTo>
                    <a:pt x="1980" y="4587"/>
                    <a:pt x="1454" y="3760"/>
                    <a:pt x="1028" y="2807"/>
                  </a:cubicBezTo>
                  <a:lnTo>
                    <a:pt x="827" y="2181"/>
                  </a:lnTo>
                  <a:lnTo>
                    <a:pt x="627" y="1454"/>
                  </a:lnTo>
                  <a:cubicBezTo>
                    <a:pt x="401" y="1028"/>
                    <a:pt x="301" y="526"/>
                    <a:pt x="201" y="100"/>
                  </a:cubicBezTo>
                  <a:cubicBezTo>
                    <a:pt x="201" y="0"/>
                    <a:pt x="201" y="0"/>
                    <a:pt x="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1893938" y="3320550"/>
              <a:ext cx="138500" cy="318325"/>
            </a:xfrm>
            <a:custGeom>
              <a:rect b="b" l="l" r="r" t="t"/>
              <a:pathLst>
                <a:path extrusionOk="0" h="12733" w="5540">
                  <a:moveTo>
                    <a:pt x="426" y="1"/>
                  </a:moveTo>
                  <a:cubicBezTo>
                    <a:pt x="0" y="1254"/>
                    <a:pt x="0" y="2407"/>
                    <a:pt x="226" y="3560"/>
                  </a:cubicBezTo>
                  <a:cubicBezTo>
                    <a:pt x="426" y="4813"/>
                    <a:pt x="752" y="5941"/>
                    <a:pt x="1253" y="6993"/>
                  </a:cubicBezTo>
                  <a:cubicBezTo>
                    <a:pt x="1780" y="8046"/>
                    <a:pt x="2406" y="9074"/>
                    <a:pt x="3133" y="10026"/>
                  </a:cubicBezTo>
                  <a:cubicBezTo>
                    <a:pt x="3459" y="10552"/>
                    <a:pt x="3885" y="10953"/>
                    <a:pt x="4186" y="11379"/>
                  </a:cubicBezTo>
                  <a:cubicBezTo>
                    <a:pt x="4612" y="11906"/>
                    <a:pt x="5013" y="12332"/>
                    <a:pt x="5439" y="12733"/>
                  </a:cubicBezTo>
                  <a:lnTo>
                    <a:pt x="5539" y="12733"/>
                  </a:lnTo>
                  <a:lnTo>
                    <a:pt x="5539" y="12633"/>
                  </a:lnTo>
                  <a:lnTo>
                    <a:pt x="5539" y="12532"/>
                  </a:lnTo>
                  <a:cubicBezTo>
                    <a:pt x="5138" y="12106"/>
                    <a:pt x="4812" y="11705"/>
                    <a:pt x="4386" y="11279"/>
                  </a:cubicBezTo>
                  <a:cubicBezTo>
                    <a:pt x="3985" y="10753"/>
                    <a:pt x="3659" y="10327"/>
                    <a:pt x="3258" y="9926"/>
                  </a:cubicBezTo>
                  <a:cubicBezTo>
                    <a:pt x="2933" y="9399"/>
                    <a:pt x="2632" y="8973"/>
                    <a:pt x="2306" y="8447"/>
                  </a:cubicBezTo>
                  <a:cubicBezTo>
                    <a:pt x="2206" y="8146"/>
                    <a:pt x="2106" y="7946"/>
                    <a:pt x="1880" y="7620"/>
                  </a:cubicBezTo>
                  <a:cubicBezTo>
                    <a:pt x="1780" y="7419"/>
                    <a:pt x="1680" y="7094"/>
                    <a:pt x="1579" y="6893"/>
                  </a:cubicBezTo>
                  <a:cubicBezTo>
                    <a:pt x="1053" y="5840"/>
                    <a:pt x="627" y="4688"/>
                    <a:pt x="527" y="3560"/>
                  </a:cubicBezTo>
                  <a:cubicBezTo>
                    <a:pt x="426" y="2933"/>
                    <a:pt x="326" y="2407"/>
                    <a:pt x="326" y="1780"/>
                  </a:cubicBezTo>
                  <a:cubicBezTo>
                    <a:pt x="326" y="1254"/>
                    <a:pt x="426" y="627"/>
                    <a:pt x="527" y="101"/>
                  </a:cubicBezTo>
                  <a:cubicBezTo>
                    <a:pt x="527" y="1"/>
                    <a:pt x="527" y="1"/>
                    <a:pt x="4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51"/>
          <p:cNvGrpSpPr/>
          <p:nvPr/>
        </p:nvGrpSpPr>
        <p:grpSpPr>
          <a:xfrm rot="218357">
            <a:off x="4846684" y="3357131"/>
            <a:ext cx="652785" cy="667776"/>
            <a:chOff x="4997559" y="3318050"/>
            <a:chExt cx="495640" cy="508597"/>
          </a:xfrm>
        </p:grpSpPr>
        <p:sp>
          <p:nvSpPr>
            <p:cNvPr id="2183" name="Google Shape;2183;p51"/>
            <p:cNvSpPr/>
            <p:nvPr/>
          </p:nvSpPr>
          <p:spPr>
            <a:xfrm flipH="1">
              <a:off x="5215630" y="3318050"/>
              <a:ext cx="150058" cy="74571"/>
            </a:xfrm>
            <a:custGeom>
              <a:rect b="b" l="l" r="r" t="t"/>
              <a:pathLst>
                <a:path extrusionOk="0" h="4148" w="8347">
                  <a:moveTo>
                    <a:pt x="7624" y="0"/>
                  </a:moveTo>
                  <a:cubicBezTo>
                    <a:pt x="5760" y="0"/>
                    <a:pt x="3810" y="350"/>
                    <a:pt x="1880" y="1170"/>
                  </a:cubicBezTo>
                  <a:cubicBezTo>
                    <a:pt x="1254" y="1371"/>
                    <a:pt x="627" y="1697"/>
                    <a:pt x="1" y="1997"/>
                  </a:cubicBezTo>
                  <a:cubicBezTo>
                    <a:pt x="585" y="3348"/>
                    <a:pt x="2046" y="4148"/>
                    <a:pt x="3691" y="4148"/>
                  </a:cubicBezTo>
                  <a:cubicBezTo>
                    <a:pt x="4090" y="4148"/>
                    <a:pt x="4501" y="4100"/>
                    <a:pt x="4913" y="4002"/>
                  </a:cubicBezTo>
                  <a:cubicBezTo>
                    <a:pt x="6993" y="3476"/>
                    <a:pt x="8346" y="1797"/>
                    <a:pt x="8346" y="17"/>
                  </a:cubicBezTo>
                  <a:cubicBezTo>
                    <a:pt x="8107" y="6"/>
                    <a:pt x="7867" y="0"/>
                    <a:pt x="7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flipH="1">
              <a:off x="5389990" y="3536077"/>
              <a:ext cx="103209" cy="133285"/>
            </a:xfrm>
            <a:custGeom>
              <a:rect b="b" l="l" r="r" t="t"/>
              <a:pathLst>
                <a:path extrusionOk="0" h="7414" w="5741">
                  <a:moveTo>
                    <a:pt x="1645" y="0"/>
                  </a:moveTo>
                  <a:cubicBezTo>
                    <a:pt x="1341" y="0"/>
                    <a:pt x="1033" y="39"/>
                    <a:pt x="728" y="120"/>
                  </a:cubicBezTo>
                  <a:cubicBezTo>
                    <a:pt x="502" y="120"/>
                    <a:pt x="301" y="220"/>
                    <a:pt x="101" y="220"/>
                  </a:cubicBezTo>
                  <a:cubicBezTo>
                    <a:pt x="1" y="1574"/>
                    <a:pt x="1" y="2827"/>
                    <a:pt x="301" y="3980"/>
                  </a:cubicBezTo>
                  <a:cubicBezTo>
                    <a:pt x="728" y="5534"/>
                    <a:pt x="1655" y="6787"/>
                    <a:pt x="3134" y="7413"/>
                  </a:cubicBezTo>
                  <a:cubicBezTo>
                    <a:pt x="4788" y="6787"/>
                    <a:pt x="5740" y="4807"/>
                    <a:pt x="5314" y="2927"/>
                  </a:cubicBezTo>
                  <a:cubicBezTo>
                    <a:pt x="4869" y="1168"/>
                    <a:pt x="3312" y="0"/>
                    <a:pt x="16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flipH="1">
              <a:off x="5053964" y="3534351"/>
              <a:ext cx="140962" cy="78688"/>
            </a:xfrm>
            <a:custGeom>
              <a:rect b="b" l="l" r="r" t="t"/>
              <a:pathLst>
                <a:path extrusionOk="0" h="4377" w="7841">
                  <a:moveTo>
                    <a:pt x="5149" y="0"/>
                  </a:moveTo>
                  <a:cubicBezTo>
                    <a:pt x="3737" y="0"/>
                    <a:pt x="1893" y="309"/>
                    <a:pt x="0" y="843"/>
                  </a:cubicBezTo>
                  <a:lnTo>
                    <a:pt x="0" y="943"/>
                  </a:lnTo>
                  <a:cubicBezTo>
                    <a:pt x="953" y="1996"/>
                    <a:pt x="1680" y="3123"/>
                    <a:pt x="2306" y="4377"/>
                  </a:cubicBezTo>
                  <a:cubicBezTo>
                    <a:pt x="4812" y="3449"/>
                    <a:pt x="6592" y="2397"/>
                    <a:pt x="7720" y="1369"/>
                  </a:cubicBezTo>
                  <a:cubicBezTo>
                    <a:pt x="7841" y="414"/>
                    <a:pt x="6785" y="0"/>
                    <a:pt x="5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flipH="1">
              <a:off x="5234110" y="3575627"/>
              <a:ext cx="161762" cy="109375"/>
            </a:xfrm>
            <a:custGeom>
              <a:rect b="b" l="l" r="r" t="t"/>
              <a:pathLst>
                <a:path extrusionOk="0" h="6084" w="8998">
                  <a:moveTo>
                    <a:pt x="7319" y="0"/>
                  </a:moveTo>
                  <a:cubicBezTo>
                    <a:pt x="1253" y="2832"/>
                    <a:pt x="0" y="5965"/>
                    <a:pt x="0" y="5965"/>
                  </a:cubicBezTo>
                  <a:cubicBezTo>
                    <a:pt x="494" y="6044"/>
                    <a:pt x="1012" y="6083"/>
                    <a:pt x="1552" y="6083"/>
                  </a:cubicBezTo>
                  <a:cubicBezTo>
                    <a:pt x="3750" y="6083"/>
                    <a:pt x="6301" y="5434"/>
                    <a:pt x="8998" y="4186"/>
                  </a:cubicBezTo>
                  <a:cubicBezTo>
                    <a:pt x="8246" y="1880"/>
                    <a:pt x="7419" y="101"/>
                    <a:pt x="7419" y="101"/>
                  </a:cubicBezTo>
                  <a:lnTo>
                    <a:pt x="73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flipH="1">
              <a:off x="5097144" y="3549488"/>
              <a:ext cx="167173" cy="277159"/>
            </a:xfrm>
            <a:custGeom>
              <a:rect b="b" l="l" r="r" t="t"/>
              <a:pathLst>
                <a:path extrusionOk="0" h="15417" w="9299">
                  <a:moveTo>
                    <a:pt x="3860" y="1"/>
                  </a:moveTo>
                  <a:cubicBezTo>
                    <a:pt x="3334" y="201"/>
                    <a:pt x="2808" y="301"/>
                    <a:pt x="2306" y="527"/>
                  </a:cubicBezTo>
                  <a:cubicBezTo>
                    <a:pt x="1454" y="828"/>
                    <a:pt x="727" y="1154"/>
                    <a:pt x="1" y="1454"/>
                  </a:cubicBezTo>
                  <a:lnTo>
                    <a:pt x="101" y="1555"/>
                  </a:lnTo>
                  <a:cubicBezTo>
                    <a:pt x="101" y="1555"/>
                    <a:pt x="928" y="3334"/>
                    <a:pt x="1680" y="5640"/>
                  </a:cubicBezTo>
                  <a:cubicBezTo>
                    <a:pt x="1880" y="6567"/>
                    <a:pt x="2181" y="7820"/>
                    <a:pt x="2306" y="8973"/>
                  </a:cubicBezTo>
                  <a:cubicBezTo>
                    <a:pt x="2507" y="12733"/>
                    <a:pt x="1680" y="14512"/>
                    <a:pt x="2407" y="15139"/>
                  </a:cubicBezTo>
                  <a:cubicBezTo>
                    <a:pt x="2591" y="15323"/>
                    <a:pt x="3056" y="15416"/>
                    <a:pt x="3655" y="15416"/>
                  </a:cubicBezTo>
                  <a:cubicBezTo>
                    <a:pt x="5089" y="15416"/>
                    <a:pt x="7292" y="14881"/>
                    <a:pt x="8246" y="13785"/>
                  </a:cubicBezTo>
                  <a:cubicBezTo>
                    <a:pt x="9299" y="12532"/>
                    <a:pt x="8572" y="7820"/>
                    <a:pt x="6166" y="3535"/>
                  </a:cubicBezTo>
                  <a:cubicBezTo>
                    <a:pt x="5540" y="2281"/>
                    <a:pt x="4813" y="1154"/>
                    <a:pt x="3860" y="101"/>
                  </a:cubicBezTo>
                  <a:lnTo>
                    <a:pt x="3860" y="1"/>
                  </a:ln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flipH="1">
              <a:off x="4997559" y="3318356"/>
              <a:ext cx="493842" cy="364530"/>
            </a:xfrm>
            <a:custGeom>
              <a:rect b="b" l="l" r="r" t="t"/>
              <a:pathLst>
                <a:path extrusionOk="0" h="20277" w="27470">
                  <a:moveTo>
                    <a:pt x="15339" y="0"/>
                  </a:moveTo>
                  <a:cubicBezTo>
                    <a:pt x="15339" y="1780"/>
                    <a:pt x="13986" y="3459"/>
                    <a:pt x="11906" y="3985"/>
                  </a:cubicBezTo>
                  <a:cubicBezTo>
                    <a:pt x="11494" y="4083"/>
                    <a:pt x="11083" y="4131"/>
                    <a:pt x="10684" y="4131"/>
                  </a:cubicBezTo>
                  <a:cubicBezTo>
                    <a:pt x="9039" y="4131"/>
                    <a:pt x="7578" y="3331"/>
                    <a:pt x="6994" y="1980"/>
                  </a:cubicBezTo>
                  <a:cubicBezTo>
                    <a:pt x="2808" y="4386"/>
                    <a:pt x="527" y="8572"/>
                    <a:pt x="1" y="12331"/>
                  </a:cubicBezTo>
                  <a:cubicBezTo>
                    <a:pt x="201" y="12331"/>
                    <a:pt x="402" y="12231"/>
                    <a:pt x="628" y="12231"/>
                  </a:cubicBezTo>
                  <a:cubicBezTo>
                    <a:pt x="933" y="12150"/>
                    <a:pt x="1241" y="12111"/>
                    <a:pt x="1545" y="12111"/>
                  </a:cubicBezTo>
                  <a:cubicBezTo>
                    <a:pt x="3212" y="12111"/>
                    <a:pt x="4769" y="13279"/>
                    <a:pt x="5214" y="15038"/>
                  </a:cubicBezTo>
                  <a:cubicBezTo>
                    <a:pt x="5640" y="16918"/>
                    <a:pt x="4688" y="18898"/>
                    <a:pt x="3034" y="19524"/>
                  </a:cubicBezTo>
                  <a:cubicBezTo>
                    <a:pt x="3660" y="19950"/>
                    <a:pt x="4487" y="20151"/>
                    <a:pt x="5314" y="20276"/>
                  </a:cubicBezTo>
                  <a:cubicBezTo>
                    <a:pt x="5314" y="20276"/>
                    <a:pt x="6567" y="17143"/>
                    <a:pt x="12633" y="14311"/>
                  </a:cubicBezTo>
                  <a:cubicBezTo>
                    <a:pt x="13359" y="14011"/>
                    <a:pt x="14086" y="13685"/>
                    <a:pt x="14938" y="13384"/>
                  </a:cubicBezTo>
                  <a:cubicBezTo>
                    <a:pt x="15440" y="13158"/>
                    <a:pt x="15966" y="13058"/>
                    <a:pt x="16492" y="12858"/>
                  </a:cubicBezTo>
                  <a:cubicBezTo>
                    <a:pt x="18385" y="12324"/>
                    <a:pt x="20229" y="12015"/>
                    <a:pt x="21641" y="12015"/>
                  </a:cubicBezTo>
                  <a:cubicBezTo>
                    <a:pt x="23277" y="12015"/>
                    <a:pt x="24333" y="12429"/>
                    <a:pt x="24212" y="13384"/>
                  </a:cubicBezTo>
                  <a:cubicBezTo>
                    <a:pt x="27470" y="10552"/>
                    <a:pt x="26517" y="7419"/>
                    <a:pt x="25365" y="4913"/>
                  </a:cubicBezTo>
                  <a:cubicBezTo>
                    <a:pt x="24212" y="2507"/>
                    <a:pt x="20151" y="101"/>
                    <a:pt x="153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flipH="1">
              <a:off x="5035412" y="3378238"/>
              <a:ext cx="153654" cy="132117"/>
            </a:xfrm>
            <a:custGeom>
              <a:rect b="b" l="l" r="r" t="t"/>
              <a:pathLst>
                <a:path extrusionOk="0" h="7349" w="8547">
                  <a:moveTo>
                    <a:pt x="4349" y="1"/>
                  </a:moveTo>
                  <a:cubicBezTo>
                    <a:pt x="4014" y="1"/>
                    <a:pt x="3674" y="42"/>
                    <a:pt x="3333" y="128"/>
                  </a:cubicBezTo>
                  <a:cubicBezTo>
                    <a:pt x="1253" y="654"/>
                    <a:pt x="0" y="2634"/>
                    <a:pt x="501" y="4614"/>
                  </a:cubicBezTo>
                  <a:cubicBezTo>
                    <a:pt x="942" y="6271"/>
                    <a:pt x="2487" y="7348"/>
                    <a:pt x="4198" y="7348"/>
                  </a:cubicBezTo>
                  <a:cubicBezTo>
                    <a:pt x="4532" y="7348"/>
                    <a:pt x="4873" y="7307"/>
                    <a:pt x="5213" y="7221"/>
                  </a:cubicBezTo>
                  <a:cubicBezTo>
                    <a:pt x="7193" y="6695"/>
                    <a:pt x="8547" y="4614"/>
                    <a:pt x="8020" y="2735"/>
                  </a:cubicBezTo>
                  <a:cubicBezTo>
                    <a:pt x="7601" y="1078"/>
                    <a:pt x="6059" y="1"/>
                    <a:pt x="43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flipH="1">
              <a:off x="5356212" y="3411118"/>
              <a:ext cx="82912" cy="75955"/>
            </a:xfrm>
            <a:custGeom>
              <a:rect b="b" l="l" r="r" t="t"/>
              <a:pathLst>
                <a:path extrusionOk="0" h="4225" w="4612">
                  <a:moveTo>
                    <a:pt x="2339" y="0"/>
                  </a:moveTo>
                  <a:cubicBezTo>
                    <a:pt x="2155" y="0"/>
                    <a:pt x="1967" y="26"/>
                    <a:pt x="1780" y="79"/>
                  </a:cubicBezTo>
                  <a:cubicBezTo>
                    <a:pt x="627" y="379"/>
                    <a:pt x="0" y="1532"/>
                    <a:pt x="226" y="2685"/>
                  </a:cubicBezTo>
                  <a:cubicBezTo>
                    <a:pt x="473" y="3633"/>
                    <a:pt x="1296" y="4225"/>
                    <a:pt x="2221" y="4225"/>
                  </a:cubicBezTo>
                  <a:cubicBezTo>
                    <a:pt x="2422" y="4225"/>
                    <a:pt x="2627" y="4197"/>
                    <a:pt x="2832" y="4139"/>
                  </a:cubicBezTo>
                  <a:cubicBezTo>
                    <a:pt x="3985" y="3938"/>
                    <a:pt x="4612" y="2785"/>
                    <a:pt x="4386" y="1633"/>
                  </a:cubicBezTo>
                  <a:cubicBezTo>
                    <a:pt x="4134" y="667"/>
                    <a:pt x="3285" y="0"/>
                    <a:pt x="2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51"/>
          <p:cNvGrpSpPr/>
          <p:nvPr/>
        </p:nvGrpSpPr>
        <p:grpSpPr>
          <a:xfrm>
            <a:off x="4868401" y="1596942"/>
            <a:ext cx="716643" cy="825731"/>
            <a:chOff x="8414523" y="1621686"/>
            <a:chExt cx="898161" cy="1035010"/>
          </a:xfrm>
        </p:grpSpPr>
        <p:sp>
          <p:nvSpPr>
            <p:cNvPr id="2192" name="Google Shape;2192;p51"/>
            <p:cNvSpPr/>
            <p:nvPr/>
          </p:nvSpPr>
          <p:spPr>
            <a:xfrm rot="1358964">
              <a:off x="8604119" y="1714077"/>
              <a:ext cx="608414" cy="641990"/>
            </a:xfrm>
            <a:custGeom>
              <a:rect b="b" l="l" r="r" t="t"/>
              <a:pathLst>
                <a:path extrusionOk="0" h="25679" w="24336">
                  <a:moveTo>
                    <a:pt x="15405" y="1"/>
                  </a:moveTo>
                  <a:cubicBezTo>
                    <a:pt x="11297" y="1"/>
                    <a:pt x="6237" y="3506"/>
                    <a:pt x="3233" y="10553"/>
                  </a:cubicBezTo>
                  <a:cubicBezTo>
                    <a:pt x="201" y="17671"/>
                    <a:pt x="0" y="19851"/>
                    <a:pt x="827" y="20904"/>
                  </a:cubicBezTo>
                  <a:cubicBezTo>
                    <a:pt x="927" y="21004"/>
                    <a:pt x="1053" y="21105"/>
                    <a:pt x="1153" y="21205"/>
                  </a:cubicBezTo>
                  <a:cubicBezTo>
                    <a:pt x="2180" y="22157"/>
                    <a:pt x="6366" y="21330"/>
                    <a:pt x="8972" y="22358"/>
                  </a:cubicBezTo>
                  <a:cubicBezTo>
                    <a:pt x="9198" y="22458"/>
                    <a:pt x="9499" y="22583"/>
                    <a:pt x="9699" y="22784"/>
                  </a:cubicBezTo>
                  <a:cubicBezTo>
                    <a:pt x="10551" y="23310"/>
                    <a:pt x="11479" y="23836"/>
                    <a:pt x="12331" y="24137"/>
                  </a:cubicBezTo>
                  <a:cubicBezTo>
                    <a:pt x="14772" y="25183"/>
                    <a:pt x="17275" y="25678"/>
                    <a:pt x="19265" y="25678"/>
                  </a:cubicBezTo>
                  <a:cubicBezTo>
                    <a:pt x="20852" y="25678"/>
                    <a:pt x="22112" y="25364"/>
                    <a:pt x="22757" y="24764"/>
                  </a:cubicBezTo>
                  <a:lnTo>
                    <a:pt x="22757" y="24664"/>
                  </a:lnTo>
                  <a:lnTo>
                    <a:pt x="23083" y="24338"/>
                  </a:lnTo>
                  <a:cubicBezTo>
                    <a:pt x="24336" y="22157"/>
                    <a:pt x="21830" y="16944"/>
                    <a:pt x="21604" y="11405"/>
                  </a:cubicBezTo>
                  <a:cubicBezTo>
                    <a:pt x="21404" y="5766"/>
                    <a:pt x="21203" y="954"/>
                    <a:pt x="16717" y="127"/>
                  </a:cubicBezTo>
                  <a:cubicBezTo>
                    <a:pt x="16294" y="43"/>
                    <a:pt x="15855" y="1"/>
                    <a:pt x="154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rot="1358964">
              <a:off x="8772077" y="2343232"/>
              <a:ext cx="266331" cy="81927"/>
            </a:xfrm>
            <a:custGeom>
              <a:rect b="b" l="l" r="r" t="t"/>
              <a:pathLst>
                <a:path extrusionOk="0" h="3277" w="10653">
                  <a:moveTo>
                    <a:pt x="226" y="0"/>
                  </a:moveTo>
                  <a:cubicBezTo>
                    <a:pt x="226" y="1053"/>
                    <a:pt x="101" y="2080"/>
                    <a:pt x="0" y="3133"/>
                  </a:cubicBezTo>
                  <a:cubicBezTo>
                    <a:pt x="867" y="3232"/>
                    <a:pt x="1675" y="3276"/>
                    <a:pt x="2426" y="3276"/>
                  </a:cubicBezTo>
                  <a:cubicBezTo>
                    <a:pt x="7930" y="3276"/>
                    <a:pt x="10387" y="913"/>
                    <a:pt x="10652" y="627"/>
                  </a:cubicBezTo>
                  <a:lnTo>
                    <a:pt x="10652" y="627"/>
                  </a:lnTo>
                  <a:cubicBezTo>
                    <a:pt x="10007" y="1227"/>
                    <a:pt x="8747" y="1541"/>
                    <a:pt x="7160" y="1541"/>
                  </a:cubicBezTo>
                  <a:cubicBezTo>
                    <a:pt x="5170" y="1541"/>
                    <a:pt x="2667" y="1046"/>
                    <a:pt x="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rot="1358964">
              <a:off x="8488096" y="2189661"/>
              <a:ext cx="258806" cy="433935"/>
            </a:xfrm>
            <a:custGeom>
              <a:rect b="b" l="l" r="r" t="t"/>
              <a:pathLst>
                <a:path extrusionOk="0" h="17357" w="10352">
                  <a:moveTo>
                    <a:pt x="6993" y="1"/>
                  </a:moveTo>
                  <a:cubicBezTo>
                    <a:pt x="6893" y="101"/>
                    <a:pt x="6267" y="1780"/>
                    <a:pt x="5440" y="3986"/>
                  </a:cubicBezTo>
                  <a:cubicBezTo>
                    <a:pt x="3961" y="7520"/>
                    <a:pt x="1881" y="12432"/>
                    <a:pt x="728" y="14011"/>
                  </a:cubicBezTo>
                  <a:cubicBezTo>
                    <a:pt x="1" y="14838"/>
                    <a:pt x="2708" y="17244"/>
                    <a:pt x="5339" y="17344"/>
                  </a:cubicBezTo>
                  <a:cubicBezTo>
                    <a:pt x="5562" y="17352"/>
                    <a:pt x="5774" y="17356"/>
                    <a:pt x="5975" y="17356"/>
                  </a:cubicBezTo>
                  <a:cubicBezTo>
                    <a:pt x="8214" y="17356"/>
                    <a:pt x="9124" y="16858"/>
                    <a:pt x="9400" y="16191"/>
                  </a:cubicBezTo>
                  <a:cubicBezTo>
                    <a:pt x="9725" y="15565"/>
                    <a:pt x="9725" y="10753"/>
                    <a:pt x="10126" y="4913"/>
                  </a:cubicBezTo>
                  <a:cubicBezTo>
                    <a:pt x="10227" y="3860"/>
                    <a:pt x="10352" y="2833"/>
                    <a:pt x="10352" y="1780"/>
                  </a:cubicBezTo>
                  <a:cubicBezTo>
                    <a:pt x="9500" y="1479"/>
                    <a:pt x="8572" y="953"/>
                    <a:pt x="7720" y="427"/>
                  </a:cubicBezTo>
                  <a:cubicBezTo>
                    <a:pt x="7520" y="226"/>
                    <a:pt x="7219" y="101"/>
                    <a:pt x="6993" y="1"/>
                  </a:cubicBezTo>
                  <a:close/>
                </a:path>
              </a:pathLst>
            </a:custGeom>
            <a:solidFill>
              <a:srgbClr val="9D6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rot="1358964">
              <a:off x="8535001" y="2145918"/>
              <a:ext cx="203655" cy="135978"/>
            </a:xfrm>
            <a:custGeom>
              <a:rect b="b" l="l" r="r" t="t"/>
              <a:pathLst>
                <a:path extrusionOk="0" h="5439" w="8146">
                  <a:moveTo>
                    <a:pt x="0" y="0"/>
                  </a:moveTo>
                  <a:cubicBezTo>
                    <a:pt x="100" y="201"/>
                    <a:pt x="1880" y="3333"/>
                    <a:pt x="6592" y="5439"/>
                  </a:cubicBezTo>
                  <a:cubicBezTo>
                    <a:pt x="7419" y="3233"/>
                    <a:pt x="8045" y="1554"/>
                    <a:pt x="8145" y="1454"/>
                  </a:cubicBezTo>
                  <a:cubicBezTo>
                    <a:pt x="5539" y="426"/>
                    <a:pt x="1353" y="1253"/>
                    <a:pt x="326" y="301"/>
                  </a:cubicBezTo>
                  <a:cubicBezTo>
                    <a:pt x="226" y="201"/>
                    <a:pt x="100" y="1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rot="1358964">
              <a:off x="8765324" y="1706118"/>
              <a:ext cx="250656" cy="545763"/>
            </a:xfrm>
            <a:custGeom>
              <a:rect b="b" l="l" r="r" t="t"/>
              <a:pathLst>
                <a:path extrusionOk="0" h="21830" w="10026">
                  <a:moveTo>
                    <a:pt x="9925" y="0"/>
                  </a:moveTo>
                  <a:cubicBezTo>
                    <a:pt x="9699" y="100"/>
                    <a:pt x="9599" y="100"/>
                    <a:pt x="9499" y="201"/>
                  </a:cubicBezTo>
                  <a:cubicBezTo>
                    <a:pt x="9399" y="301"/>
                    <a:pt x="9298" y="401"/>
                    <a:pt x="9298" y="526"/>
                  </a:cubicBezTo>
                  <a:cubicBezTo>
                    <a:pt x="9073" y="627"/>
                    <a:pt x="8872" y="827"/>
                    <a:pt x="8772" y="1028"/>
                  </a:cubicBezTo>
                  <a:cubicBezTo>
                    <a:pt x="8346" y="1454"/>
                    <a:pt x="8045" y="1780"/>
                    <a:pt x="7820" y="2181"/>
                  </a:cubicBezTo>
                  <a:cubicBezTo>
                    <a:pt x="7193" y="3033"/>
                    <a:pt x="6692" y="3860"/>
                    <a:pt x="6166" y="4787"/>
                  </a:cubicBezTo>
                  <a:cubicBezTo>
                    <a:pt x="5113" y="6466"/>
                    <a:pt x="4060" y="8246"/>
                    <a:pt x="3233" y="10025"/>
                  </a:cubicBezTo>
                  <a:cubicBezTo>
                    <a:pt x="2306" y="11905"/>
                    <a:pt x="1554" y="13785"/>
                    <a:pt x="1053" y="15664"/>
                  </a:cubicBezTo>
                  <a:cubicBezTo>
                    <a:pt x="426" y="17644"/>
                    <a:pt x="0" y="19624"/>
                    <a:pt x="201" y="21704"/>
                  </a:cubicBezTo>
                  <a:lnTo>
                    <a:pt x="301" y="21830"/>
                  </a:lnTo>
                  <a:cubicBezTo>
                    <a:pt x="426" y="21830"/>
                    <a:pt x="426" y="21704"/>
                    <a:pt x="426" y="21704"/>
                  </a:cubicBezTo>
                  <a:cubicBezTo>
                    <a:pt x="301" y="20677"/>
                    <a:pt x="426" y="19724"/>
                    <a:pt x="627" y="18697"/>
                  </a:cubicBezTo>
                  <a:cubicBezTo>
                    <a:pt x="727" y="17745"/>
                    <a:pt x="927" y="16692"/>
                    <a:pt x="1253" y="15765"/>
                  </a:cubicBezTo>
                  <a:cubicBezTo>
                    <a:pt x="1780" y="13885"/>
                    <a:pt x="2607" y="12005"/>
                    <a:pt x="3434" y="10226"/>
                  </a:cubicBezTo>
                  <a:cubicBezTo>
                    <a:pt x="4386" y="8446"/>
                    <a:pt x="5313" y="6566"/>
                    <a:pt x="6366" y="4912"/>
                  </a:cubicBezTo>
                  <a:cubicBezTo>
                    <a:pt x="6892" y="4060"/>
                    <a:pt x="7419" y="3233"/>
                    <a:pt x="8045" y="2406"/>
                  </a:cubicBezTo>
                  <a:cubicBezTo>
                    <a:pt x="8246" y="1980"/>
                    <a:pt x="8572" y="1554"/>
                    <a:pt x="8872" y="1153"/>
                  </a:cubicBezTo>
                  <a:cubicBezTo>
                    <a:pt x="9073" y="927"/>
                    <a:pt x="9198" y="827"/>
                    <a:pt x="9399" y="627"/>
                  </a:cubicBezTo>
                  <a:cubicBezTo>
                    <a:pt x="9599" y="401"/>
                    <a:pt x="9699" y="301"/>
                    <a:pt x="9925" y="201"/>
                  </a:cubicBezTo>
                  <a:lnTo>
                    <a:pt x="10025" y="100"/>
                  </a:lnTo>
                  <a:cubicBezTo>
                    <a:pt x="10025" y="0"/>
                    <a:pt x="9925" y="0"/>
                    <a:pt x="99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rot="1358964">
              <a:off x="8715586" y="1715462"/>
              <a:ext cx="273831" cy="513037"/>
            </a:xfrm>
            <a:custGeom>
              <a:rect b="b" l="l" r="r" t="t"/>
              <a:pathLst>
                <a:path extrusionOk="0" h="20521" w="10953">
                  <a:moveTo>
                    <a:pt x="10823" y="0"/>
                  </a:moveTo>
                  <a:cubicBezTo>
                    <a:pt x="10808" y="0"/>
                    <a:pt x="10786" y="11"/>
                    <a:pt x="10752" y="45"/>
                  </a:cubicBezTo>
                  <a:cubicBezTo>
                    <a:pt x="8872" y="671"/>
                    <a:pt x="7293" y="2150"/>
                    <a:pt x="5940" y="3604"/>
                  </a:cubicBezTo>
                  <a:cubicBezTo>
                    <a:pt x="4587" y="5182"/>
                    <a:pt x="3434" y="6837"/>
                    <a:pt x="2406" y="8716"/>
                  </a:cubicBezTo>
                  <a:cubicBezTo>
                    <a:pt x="2181" y="9142"/>
                    <a:pt x="1980" y="9568"/>
                    <a:pt x="1780" y="10070"/>
                  </a:cubicBezTo>
                  <a:cubicBezTo>
                    <a:pt x="1454" y="10496"/>
                    <a:pt x="1354" y="11022"/>
                    <a:pt x="1153" y="11448"/>
                  </a:cubicBezTo>
                  <a:cubicBezTo>
                    <a:pt x="827" y="12376"/>
                    <a:pt x="527" y="13428"/>
                    <a:pt x="301" y="14355"/>
                  </a:cubicBezTo>
                  <a:cubicBezTo>
                    <a:pt x="100" y="15408"/>
                    <a:pt x="0" y="16461"/>
                    <a:pt x="0" y="17488"/>
                  </a:cubicBezTo>
                  <a:cubicBezTo>
                    <a:pt x="0" y="17914"/>
                    <a:pt x="0" y="18441"/>
                    <a:pt x="100" y="18967"/>
                  </a:cubicBezTo>
                  <a:cubicBezTo>
                    <a:pt x="100" y="19268"/>
                    <a:pt x="201" y="19468"/>
                    <a:pt x="201" y="19694"/>
                  </a:cubicBezTo>
                  <a:cubicBezTo>
                    <a:pt x="301" y="19995"/>
                    <a:pt x="301" y="20220"/>
                    <a:pt x="401" y="20421"/>
                  </a:cubicBezTo>
                  <a:lnTo>
                    <a:pt x="401" y="20521"/>
                  </a:lnTo>
                  <a:lnTo>
                    <a:pt x="527" y="20521"/>
                  </a:lnTo>
                  <a:lnTo>
                    <a:pt x="527" y="20421"/>
                  </a:lnTo>
                  <a:cubicBezTo>
                    <a:pt x="100" y="18441"/>
                    <a:pt x="100" y="16461"/>
                    <a:pt x="527" y="14456"/>
                  </a:cubicBezTo>
                  <a:cubicBezTo>
                    <a:pt x="928" y="12476"/>
                    <a:pt x="1780" y="10596"/>
                    <a:pt x="2707" y="8817"/>
                  </a:cubicBezTo>
                  <a:cubicBezTo>
                    <a:pt x="3659" y="7062"/>
                    <a:pt x="4687" y="5283"/>
                    <a:pt x="6040" y="3804"/>
                  </a:cubicBezTo>
                  <a:cubicBezTo>
                    <a:pt x="6792" y="3077"/>
                    <a:pt x="7519" y="2350"/>
                    <a:pt x="8246" y="1724"/>
                  </a:cubicBezTo>
                  <a:cubicBezTo>
                    <a:pt x="9073" y="1097"/>
                    <a:pt x="9925" y="571"/>
                    <a:pt x="10852" y="170"/>
                  </a:cubicBezTo>
                  <a:cubicBezTo>
                    <a:pt x="10852" y="170"/>
                    <a:pt x="10953" y="45"/>
                    <a:pt x="10852" y="45"/>
                  </a:cubicBezTo>
                  <a:cubicBezTo>
                    <a:pt x="10852" y="45"/>
                    <a:pt x="10852" y="0"/>
                    <a:pt x="108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p:nvPr/>
          </p:nvSpPr>
          <p:spPr>
            <a:xfrm rot="1358964">
              <a:off x="8850679" y="1730990"/>
              <a:ext cx="195530" cy="563938"/>
            </a:xfrm>
            <a:custGeom>
              <a:rect b="b" l="l" r="r" t="t"/>
              <a:pathLst>
                <a:path extrusionOk="0" h="22557" w="7821">
                  <a:moveTo>
                    <a:pt x="7720" y="0"/>
                  </a:moveTo>
                  <a:cubicBezTo>
                    <a:pt x="6266" y="1454"/>
                    <a:pt x="5214" y="3233"/>
                    <a:pt x="4387" y="5013"/>
                  </a:cubicBezTo>
                  <a:cubicBezTo>
                    <a:pt x="3559" y="6892"/>
                    <a:pt x="2808" y="8772"/>
                    <a:pt x="2181" y="10652"/>
                  </a:cubicBezTo>
                  <a:cubicBezTo>
                    <a:pt x="1680" y="12632"/>
                    <a:pt x="1254" y="14612"/>
                    <a:pt x="828" y="16491"/>
                  </a:cubicBezTo>
                  <a:cubicBezTo>
                    <a:pt x="627" y="17544"/>
                    <a:pt x="427" y="18471"/>
                    <a:pt x="201" y="19524"/>
                  </a:cubicBezTo>
                  <a:cubicBezTo>
                    <a:pt x="201" y="19950"/>
                    <a:pt x="101" y="20451"/>
                    <a:pt x="101" y="20978"/>
                  </a:cubicBezTo>
                  <a:cubicBezTo>
                    <a:pt x="1" y="21504"/>
                    <a:pt x="1" y="22030"/>
                    <a:pt x="1" y="22557"/>
                  </a:cubicBezTo>
                  <a:lnTo>
                    <a:pt x="101" y="22557"/>
                  </a:lnTo>
                  <a:cubicBezTo>
                    <a:pt x="101" y="22557"/>
                    <a:pt x="201" y="22557"/>
                    <a:pt x="201" y="22456"/>
                  </a:cubicBezTo>
                  <a:cubicBezTo>
                    <a:pt x="201" y="22030"/>
                    <a:pt x="201" y="21504"/>
                    <a:pt x="301" y="20978"/>
                  </a:cubicBezTo>
                  <a:cubicBezTo>
                    <a:pt x="301" y="20451"/>
                    <a:pt x="427" y="20050"/>
                    <a:pt x="527" y="19524"/>
                  </a:cubicBezTo>
                  <a:cubicBezTo>
                    <a:pt x="627" y="18572"/>
                    <a:pt x="828" y="17544"/>
                    <a:pt x="1053" y="16592"/>
                  </a:cubicBezTo>
                  <a:cubicBezTo>
                    <a:pt x="1454" y="14612"/>
                    <a:pt x="1981" y="12632"/>
                    <a:pt x="2507" y="10752"/>
                  </a:cubicBezTo>
                  <a:lnTo>
                    <a:pt x="3434" y="7920"/>
                  </a:lnTo>
                  <a:cubicBezTo>
                    <a:pt x="3760" y="6993"/>
                    <a:pt x="4186" y="6040"/>
                    <a:pt x="4587" y="5113"/>
                  </a:cubicBezTo>
                  <a:cubicBezTo>
                    <a:pt x="5013" y="4286"/>
                    <a:pt x="5539" y="3333"/>
                    <a:pt x="6066" y="2506"/>
                  </a:cubicBezTo>
                  <a:cubicBezTo>
                    <a:pt x="6567" y="1654"/>
                    <a:pt x="7194" y="927"/>
                    <a:pt x="7820" y="201"/>
                  </a:cubicBezTo>
                  <a:lnTo>
                    <a:pt x="7820" y="100"/>
                  </a:lnTo>
                  <a:lnTo>
                    <a:pt x="782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rot="1358964">
              <a:off x="8929586" y="1766839"/>
              <a:ext cx="133478" cy="602789"/>
            </a:xfrm>
            <a:custGeom>
              <a:rect b="b" l="l" r="r" t="t"/>
              <a:pathLst>
                <a:path extrusionOk="0" h="24111" w="5339">
                  <a:moveTo>
                    <a:pt x="5213" y="0"/>
                  </a:moveTo>
                  <a:lnTo>
                    <a:pt x="5113" y="101"/>
                  </a:lnTo>
                  <a:cubicBezTo>
                    <a:pt x="4186" y="1880"/>
                    <a:pt x="3559" y="3860"/>
                    <a:pt x="3033" y="5840"/>
                  </a:cubicBezTo>
                  <a:cubicBezTo>
                    <a:pt x="2406" y="7820"/>
                    <a:pt x="1980" y="9800"/>
                    <a:pt x="1679" y="11905"/>
                  </a:cubicBezTo>
                  <a:cubicBezTo>
                    <a:pt x="1253" y="13885"/>
                    <a:pt x="1053" y="15865"/>
                    <a:pt x="727" y="17945"/>
                  </a:cubicBezTo>
                  <a:cubicBezTo>
                    <a:pt x="426" y="19925"/>
                    <a:pt x="201" y="22031"/>
                    <a:pt x="0" y="24011"/>
                  </a:cubicBezTo>
                  <a:cubicBezTo>
                    <a:pt x="0" y="24111"/>
                    <a:pt x="0" y="24111"/>
                    <a:pt x="100" y="24111"/>
                  </a:cubicBezTo>
                  <a:lnTo>
                    <a:pt x="201" y="24011"/>
                  </a:lnTo>
                  <a:lnTo>
                    <a:pt x="527" y="20978"/>
                  </a:lnTo>
                  <a:lnTo>
                    <a:pt x="953" y="17945"/>
                  </a:lnTo>
                  <a:cubicBezTo>
                    <a:pt x="1153" y="15965"/>
                    <a:pt x="1579" y="13885"/>
                    <a:pt x="1880" y="11905"/>
                  </a:cubicBezTo>
                  <a:cubicBezTo>
                    <a:pt x="2306" y="9900"/>
                    <a:pt x="2707" y="7920"/>
                    <a:pt x="3233" y="5940"/>
                  </a:cubicBezTo>
                  <a:cubicBezTo>
                    <a:pt x="3559" y="4888"/>
                    <a:pt x="3860" y="3960"/>
                    <a:pt x="4186" y="3008"/>
                  </a:cubicBezTo>
                  <a:cubicBezTo>
                    <a:pt x="4486" y="2081"/>
                    <a:pt x="4913" y="1028"/>
                    <a:pt x="5339" y="201"/>
                  </a:cubicBezTo>
                  <a:cubicBezTo>
                    <a:pt x="5339" y="101"/>
                    <a:pt x="5339" y="101"/>
                    <a:pt x="52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rot="1358964">
              <a:off x="9002750" y="1825119"/>
              <a:ext cx="80852" cy="587114"/>
            </a:xfrm>
            <a:custGeom>
              <a:rect b="b" l="l" r="r" t="t"/>
              <a:pathLst>
                <a:path extrusionOk="0" h="23484" w="3234">
                  <a:moveTo>
                    <a:pt x="3233" y="0"/>
                  </a:moveTo>
                  <a:cubicBezTo>
                    <a:pt x="3133" y="0"/>
                    <a:pt x="3133" y="100"/>
                    <a:pt x="3133" y="100"/>
                  </a:cubicBezTo>
                  <a:cubicBezTo>
                    <a:pt x="2406" y="1980"/>
                    <a:pt x="1980" y="3860"/>
                    <a:pt x="1554" y="5840"/>
                  </a:cubicBezTo>
                  <a:cubicBezTo>
                    <a:pt x="1253" y="7719"/>
                    <a:pt x="827" y="9699"/>
                    <a:pt x="627" y="11579"/>
                  </a:cubicBezTo>
                  <a:cubicBezTo>
                    <a:pt x="401" y="13584"/>
                    <a:pt x="301" y="15564"/>
                    <a:pt x="201" y="17544"/>
                  </a:cubicBezTo>
                  <a:cubicBezTo>
                    <a:pt x="0" y="19524"/>
                    <a:pt x="0" y="21404"/>
                    <a:pt x="0" y="23384"/>
                  </a:cubicBezTo>
                  <a:cubicBezTo>
                    <a:pt x="0" y="23484"/>
                    <a:pt x="0" y="23484"/>
                    <a:pt x="100" y="23484"/>
                  </a:cubicBezTo>
                  <a:cubicBezTo>
                    <a:pt x="100" y="23484"/>
                    <a:pt x="201" y="23484"/>
                    <a:pt x="201" y="23384"/>
                  </a:cubicBezTo>
                  <a:cubicBezTo>
                    <a:pt x="201" y="22456"/>
                    <a:pt x="201" y="21404"/>
                    <a:pt x="301" y="20476"/>
                  </a:cubicBezTo>
                  <a:cubicBezTo>
                    <a:pt x="301" y="19524"/>
                    <a:pt x="301" y="18471"/>
                    <a:pt x="401" y="17544"/>
                  </a:cubicBezTo>
                  <a:cubicBezTo>
                    <a:pt x="526" y="15564"/>
                    <a:pt x="727" y="13584"/>
                    <a:pt x="927" y="11704"/>
                  </a:cubicBezTo>
                  <a:cubicBezTo>
                    <a:pt x="1153" y="9699"/>
                    <a:pt x="1454" y="7719"/>
                    <a:pt x="1880" y="5840"/>
                  </a:cubicBezTo>
                  <a:cubicBezTo>
                    <a:pt x="2080" y="4912"/>
                    <a:pt x="2281" y="3960"/>
                    <a:pt x="2506" y="3033"/>
                  </a:cubicBezTo>
                  <a:cubicBezTo>
                    <a:pt x="2707" y="2080"/>
                    <a:pt x="3033" y="1053"/>
                    <a:pt x="3233" y="100"/>
                  </a:cubicBezTo>
                  <a:lnTo>
                    <a:pt x="32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rot="1358964">
              <a:off x="9040924" y="1959837"/>
              <a:ext cx="49526" cy="466811"/>
            </a:xfrm>
            <a:custGeom>
              <a:rect b="b" l="l" r="r" t="t"/>
              <a:pathLst>
                <a:path extrusionOk="0" h="18672" w="1981">
                  <a:moveTo>
                    <a:pt x="1880" y="0"/>
                  </a:moveTo>
                  <a:cubicBezTo>
                    <a:pt x="1254" y="1454"/>
                    <a:pt x="728" y="3008"/>
                    <a:pt x="527" y="4587"/>
                  </a:cubicBezTo>
                  <a:cubicBezTo>
                    <a:pt x="201" y="6040"/>
                    <a:pt x="1" y="7719"/>
                    <a:pt x="101" y="9273"/>
                  </a:cubicBezTo>
                  <a:cubicBezTo>
                    <a:pt x="201" y="10025"/>
                    <a:pt x="301" y="10852"/>
                    <a:pt x="427" y="11579"/>
                  </a:cubicBezTo>
                  <a:cubicBezTo>
                    <a:pt x="627" y="12406"/>
                    <a:pt x="728" y="13158"/>
                    <a:pt x="928" y="13885"/>
                  </a:cubicBezTo>
                  <a:cubicBezTo>
                    <a:pt x="1154" y="15439"/>
                    <a:pt x="1254" y="17018"/>
                    <a:pt x="1053" y="18572"/>
                  </a:cubicBezTo>
                  <a:cubicBezTo>
                    <a:pt x="1053" y="18572"/>
                    <a:pt x="1053" y="18672"/>
                    <a:pt x="1154" y="18672"/>
                  </a:cubicBezTo>
                  <a:cubicBezTo>
                    <a:pt x="1154" y="18672"/>
                    <a:pt x="1254" y="18672"/>
                    <a:pt x="1254" y="18572"/>
                  </a:cubicBezTo>
                  <a:cubicBezTo>
                    <a:pt x="1354" y="17845"/>
                    <a:pt x="1454" y="17018"/>
                    <a:pt x="1454" y="16291"/>
                  </a:cubicBezTo>
                  <a:cubicBezTo>
                    <a:pt x="1354" y="15439"/>
                    <a:pt x="1254" y="14712"/>
                    <a:pt x="1154" y="13885"/>
                  </a:cubicBezTo>
                  <a:cubicBezTo>
                    <a:pt x="828" y="12306"/>
                    <a:pt x="527" y="10852"/>
                    <a:pt x="427" y="9273"/>
                  </a:cubicBezTo>
                  <a:cubicBezTo>
                    <a:pt x="301" y="7719"/>
                    <a:pt x="427" y="6140"/>
                    <a:pt x="728" y="4587"/>
                  </a:cubicBezTo>
                  <a:cubicBezTo>
                    <a:pt x="928" y="3860"/>
                    <a:pt x="1053" y="3008"/>
                    <a:pt x="1254" y="2281"/>
                  </a:cubicBezTo>
                  <a:cubicBezTo>
                    <a:pt x="1454" y="1554"/>
                    <a:pt x="1780" y="827"/>
                    <a:pt x="1981" y="100"/>
                  </a:cubicBezTo>
                  <a:lnTo>
                    <a:pt x="19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5" name="Shape 2205"/>
        <p:cNvGrpSpPr/>
        <p:nvPr/>
      </p:nvGrpSpPr>
      <p:grpSpPr>
        <a:xfrm>
          <a:off x="0" y="0"/>
          <a:ext cx="0" cy="0"/>
          <a:chOff x="0" y="0"/>
          <a:chExt cx="0" cy="0"/>
        </a:xfrm>
      </p:grpSpPr>
      <p:sp>
        <p:nvSpPr>
          <p:cNvPr id="2206" name="Google Shape;2206;p52"/>
          <p:cNvSpPr txBox="1"/>
          <p:nvPr>
            <p:ph idx="1" type="subTitle"/>
          </p:nvPr>
        </p:nvSpPr>
        <p:spPr>
          <a:xfrm>
            <a:off x="3439400" y="2780275"/>
            <a:ext cx="2269200" cy="59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Enter a subtitle here if you need it</a:t>
            </a:r>
            <a:endParaRPr/>
          </a:p>
        </p:txBody>
      </p:sp>
      <p:sp>
        <p:nvSpPr>
          <p:cNvPr id="2207" name="Google Shape;2207;p52"/>
          <p:cNvSpPr txBox="1"/>
          <p:nvPr>
            <p:ph type="title"/>
          </p:nvPr>
        </p:nvSpPr>
        <p:spPr>
          <a:xfrm rot="237">
            <a:off x="2399850" y="1923600"/>
            <a:ext cx="4344300" cy="55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Goals &amp; Strategy</a:t>
            </a:r>
            <a:endParaRPr/>
          </a:p>
        </p:txBody>
      </p:sp>
      <p:sp>
        <p:nvSpPr>
          <p:cNvPr id="2208" name="Google Shape;2208;p52"/>
          <p:cNvSpPr txBox="1"/>
          <p:nvPr>
            <p:ph idx="2" type="title"/>
          </p:nvPr>
        </p:nvSpPr>
        <p:spPr>
          <a:xfrm>
            <a:off x="3651450" y="612675"/>
            <a:ext cx="1841100" cy="93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2" name="Shape 2212"/>
        <p:cNvGrpSpPr/>
        <p:nvPr/>
      </p:nvGrpSpPr>
      <p:grpSpPr>
        <a:xfrm>
          <a:off x="0" y="0"/>
          <a:ext cx="0" cy="0"/>
          <a:chOff x="0" y="0"/>
          <a:chExt cx="0" cy="0"/>
        </a:xfrm>
      </p:grpSpPr>
      <p:sp>
        <p:nvSpPr>
          <p:cNvPr id="2213" name="Google Shape;2213;p53"/>
          <p:cNvSpPr/>
          <p:nvPr/>
        </p:nvSpPr>
        <p:spPr>
          <a:xfrm>
            <a:off x="-123825" y="1343025"/>
            <a:ext cx="3905100" cy="33051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3"/>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Goals</a:t>
            </a:r>
            <a:endParaRPr/>
          </a:p>
        </p:txBody>
      </p:sp>
      <p:sp>
        <p:nvSpPr>
          <p:cNvPr id="2215" name="Google Shape;2215;p53"/>
          <p:cNvSpPr txBox="1"/>
          <p:nvPr>
            <p:ph idx="1" type="body"/>
          </p:nvPr>
        </p:nvSpPr>
        <p:spPr>
          <a:xfrm>
            <a:off x="4416725" y="2169900"/>
            <a:ext cx="3765300" cy="2394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Font typeface="Spartan"/>
              <a:buChar char="●"/>
            </a:pPr>
            <a:r>
              <a:rPr lang="en"/>
              <a:t>You could state one of your goals here</a:t>
            </a:r>
            <a:endParaRPr/>
          </a:p>
          <a:p>
            <a:pPr indent="-317500" lvl="0" marL="457200" rtl="0" algn="l">
              <a:spcBef>
                <a:spcPts val="1000"/>
              </a:spcBef>
              <a:spcAft>
                <a:spcPts val="0"/>
              </a:spcAft>
              <a:buSzPts val="1400"/>
              <a:buFont typeface="Spartan"/>
              <a:buChar char="●"/>
            </a:pPr>
            <a:r>
              <a:rPr lang="en"/>
              <a:t>You could state one of your goals here</a:t>
            </a:r>
            <a:endParaRPr/>
          </a:p>
          <a:p>
            <a:pPr indent="-317500" lvl="0" marL="457200" rtl="0" algn="l">
              <a:spcBef>
                <a:spcPts val="1000"/>
              </a:spcBef>
              <a:spcAft>
                <a:spcPts val="0"/>
              </a:spcAft>
              <a:buSzPts val="1400"/>
              <a:buFont typeface="Spartan"/>
              <a:buChar char="●"/>
            </a:pPr>
            <a:r>
              <a:rPr lang="en"/>
              <a:t>You could state one of your goals here</a:t>
            </a:r>
            <a:endParaRPr/>
          </a:p>
          <a:p>
            <a:pPr indent="-317500" lvl="0" marL="457200" rtl="0" algn="l">
              <a:spcBef>
                <a:spcPts val="1000"/>
              </a:spcBef>
              <a:spcAft>
                <a:spcPts val="0"/>
              </a:spcAft>
              <a:buSzPts val="1400"/>
              <a:buFont typeface="Spartan"/>
              <a:buChar char="●"/>
            </a:pPr>
            <a:r>
              <a:rPr lang="en"/>
              <a:t>You could state one of your goals here</a:t>
            </a:r>
            <a:endParaRPr/>
          </a:p>
          <a:p>
            <a:pPr indent="-317500" lvl="0" marL="457200" rtl="0" algn="l">
              <a:spcBef>
                <a:spcPts val="1000"/>
              </a:spcBef>
              <a:spcAft>
                <a:spcPts val="0"/>
              </a:spcAft>
              <a:buSzPts val="1400"/>
              <a:buFont typeface="Spartan"/>
              <a:buChar char="●"/>
            </a:pPr>
            <a:r>
              <a:rPr lang="en"/>
              <a:t>You could state one of your goals here</a:t>
            </a:r>
            <a:endParaRPr/>
          </a:p>
          <a:p>
            <a:pPr indent="-317500" lvl="0" marL="457200" rtl="0" algn="l">
              <a:spcBef>
                <a:spcPts val="1000"/>
              </a:spcBef>
              <a:spcAft>
                <a:spcPts val="1000"/>
              </a:spcAft>
              <a:buSzPts val="1400"/>
              <a:buFont typeface="Spartan"/>
              <a:buChar char="●"/>
            </a:pPr>
            <a:r>
              <a:rPr lang="en"/>
              <a:t>You could state one of your goals here</a:t>
            </a:r>
            <a:endParaRPr/>
          </a:p>
        </p:txBody>
      </p:sp>
      <p:sp>
        <p:nvSpPr>
          <p:cNvPr id="2216" name="Google Shape;2216;p53"/>
          <p:cNvSpPr txBox="1"/>
          <p:nvPr>
            <p:ph idx="2" type="subTitle"/>
          </p:nvPr>
        </p:nvSpPr>
        <p:spPr>
          <a:xfrm>
            <a:off x="4416725" y="1173413"/>
            <a:ext cx="3117000" cy="86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Write here your goals</a:t>
            </a:r>
            <a:endParaRPr/>
          </a:p>
        </p:txBody>
      </p:sp>
      <p:pic>
        <p:nvPicPr>
          <p:cNvPr id="2217" name="Google Shape;2217;p53"/>
          <p:cNvPicPr preferRelativeResize="0"/>
          <p:nvPr/>
        </p:nvPicPr>
        <p:blipFill>
          <a:blip r:embed="rId3">
            <a:alphaModFix/>
          </a:blip>
          <a:stretch>
            <a:fillRect/>
          </a:stretch>
        </p:blipFill>
        <p:spPr>
          <a:xfrm>
            <a:off x="-14362" y="1469200"/>
            <a:ext cx="3686174" cy="3052750"/>
          </a:xfrm>
          <a:prstGeom prst="rect">
            <a:avLst/>
          </a:prstGeom>
          <a:noFill/>
          <a:ln>
            <a:noFill/>
          </a:ln>
        </p:spPr>
      </p:pic>
      <p:pic>
        <p:nvPicPr>
          <p:cNvPr id="2218" name="Google Shape;2218;p53"/>
          <p:cNvPicPr preferRelativeResize="0"/>
          <p:nvPr/>
        </p:nvPicPr>
        <p:blipFill>
          <a:blip r:embed="rId4">
            <a:alphaModFix amt="24000"/>
          </a:blip>
          <a:stretch>
            <a:fillRect/>
          </a:stretch>
        </p:blipFill>
        <p:spPr>
          <a:xfrm>
            <a:off x="-14362" y="1469200"/>
            <a:ext cx="3686174" cy="3052750"/>
          </a:xfrm>
          <a:prstGeom prst="rect">
            <a:avLst/>
          </a:prstGeom>
          <a:noFill/>
          <a:ln>
            <a:noFill/>
          </a:ln>
        </p:spPr>
      </p:pic>
      <p:grpSp>
        <p:nvGrpSpPr>
          <p:cNvPr id="2219" name="Google Shape;2219;p53"/>
          <p:cNvGrpSpPr/>
          <p:nvPr/>
        </p:nvGrpSpPr>
        <p:grpSpPr>
          <a:xfrm>
            <a:off x="3193579" y="3511081"/>
            <a:ext cx="1132561" cy="1422547"/>
            <a:chOff x="2648724" y="3096214"/>
            <a:chExt cx="576279" cy="723869"/>
          </a:xfrm>
        </p:grpSpPr>
        <p:grpSp>
          <p:nvGrpSpPr>
            <p:cNvPr id="2220" name="Google Shape;2220;p53"/>
            <p:cNvGrpSpPr/>
            <p:nvPr/>
          </p:nvGrpSpPr>
          <p:grpSpPr>
            <a:xfrm>
              <a:off x="2714437" y="3096214"/>
              <a:ext cx="412266" cy="590141"/>
              <a:chOff x="-1257016" y="1593897"/>
              <a:chExt cx="1073329" cy="1536426"/>
            </a:xfrm>
          </p:grpSpPr>
          <p:sp>
            <p:nvSpPr>
              <p:cNvPr id="2221" name="Google Shape;2221;p53"/>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3"/>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3"/>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3"/>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3"/>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3"/>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3"/>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3"/>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3"/>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3"/>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3"/>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53"/>
            <p:cNvGrpSpPr/>
            <p:nvPr/>
          </p:nvGrpSpPr>
          <p:grpSpPr>
            <a:xfrm rot="859326">
              <a:off x="2803567" y="3373603"/>
              <a:ext cx="377060" cy="406155"/>
              <a:chOff x="-811344" y="2206785"/>
              <a:chExt cx="981835" cy="1057597"/>
            </a:xfrm>
          </p:grpSpPr>
          <p:sp>
            <p:nvSpPr>
              <p:cNvPr id="2234" name="Google Shape;2234;p53"/>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3"/>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53"/>
            <p:cNvGrpSpPr/>
            <p:nvPr/>
          </p:nvGrpSpPr>
          <p:grpSpPr>
            <a:xfrm>
              <a:off x="2648724" y="3312851"/>
              <a:ext cx="179029" cy="317818"/>
              <a:chOff x="-3831879" y="1244159"/>
              <a:chExt cx="466099" cy="827435"/>
            </a:xfrm>
          </p:grpSpPr>
          <p:sp>
            <p:nvSpPr>
              <p:cNvPr id="2237" name="Google Shape;2237;p53"/>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3"/>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9" name="Google Shape;2239;p53"/>
          <p:cNvGrpSpPr/>
          <p:nvPr/>
        </p:nvGrpSpPr>
        <p:grpSpPr>
          <a:xfrm flipH="1" rot="10547186">
            <a:off x="-301460" y="977574"/>
            <a:ext cx="1132568" cy="1422484"/>
            <a:chOff x="2648724" y="3096214"/>
            <a:chExt cx="576279" cy="723869"/>
          </a:xfrm>
        </p:grpSpPr>
        <p:grpSp>
          <p:nvGrpSpPr>
            <p:cNvPr id="2240" name="Google Shape;2240;p53"/>
            <p:cNvGrpSpPr/>
            <p:nvPr/>
          </p:nvGrpSpPr>
          <p:grpSpPr>
            <a:xfrm>
              <a:off x="2714437" y="3096214"/>
              <a:ext cx="412266" cy="590141"/>
              <a:chOff x="-1257016" y="1593897"/>
              <a:chExt cx="1073329" cy="1536426"/>
            </a:xfrm>
          </p:grpSpPr>
          <p:sp>
            <p:nvSpPr>
              <p:cNvPr id="2241" name="Google Shape;2241;p53"/>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3"/>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3"/>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3"/>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3"/>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3"/>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3"/>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3"/>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3"/>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3"/>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3"/>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53"/>
            <p:cNvGrpSpPr/>
            <p:nvPr/>
          </p:nvGrpSpPr>
          <p:grpSpPr>
            <a:xfrm rot="859326">
              <a:off x="2803567" y="3373603"/>
              <a:ext cx="377060" cy="406155"/>
              <a:chOff x="-811344" y="2206785"/>
              <a:chExt cx="981835" cy="1057597"/>
            </a:xfrm>
          </p:grpSpPr>
          <p:sp>
            <p:nvSpPr>
              <p:cNvPr id="2254" name="Google Shape;2254;p53"/>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3"/>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53"/>
            <p:cNvGrpSpPr/>
            <p:nvPr/>
          </p:nvGrpSpPr>
          <p:grpSpPr>
            <a:xfrm>
              <a:off x="2648724" y="3312851"/>
              <a:ext cx="179029" cy="317818"/>
              <a:chOff x="-3831879" y="1244159"/>
              <a:chExt cx="466099" cy="827435"/>
            </a:xfrm>
          </p:grpSpPr>
          <p:sp>
            <p:nvSpPr>
              <p:cNvPr id="2257" name="Google Shape;2257;p53"/>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3"/>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2" name="Shape 2262"/>
        <p:cNvGrpSpPr/>
        <p:nvPr/>
      </p:nvGrpSpPr>
      <p:grpSpPr>
        <a:xfrm>
          <a:off x="0" y="0"/>
          <a:ext cx="0" cy="0"/>
          <a:chOff x="0" y="0"/>
          <a:chExt cx="0" cy="0"/>
        </a:xfrm>
      </p:grpSpPr>
      <p:sp>
        <p:nvSpPr>
          <p:cNvPr id="2263" name="Google Shape;2263;p54"/>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History</a:t>
            </a:r>
            <a:endParaRPr/>
          </a:p>
        </p:txBody>
      </p:sp>
      <p:sp>
        <p:nvSpPr>
          <p:cNvPr id="2264" name="Google Shape;2264;p54"/>
          <p:cNvSpPr txBox="1"/>
          <p:nvPr>
            <p:ph idx="4294967295" type="subTitle"/>
          </p:nvPr>
        </p:nvSpPr>
        <p:spPr>
          <a:xfrm>
            <a:off x="1167425" y="2727275"/>
            <a:ext cx="15348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Mercury is the smallest planet</a:t>
            </a:r>
            <a:endParaRPr sz="1400"/>
          </a:p>
        </p:txBody>
      </p:sp>
      <p:sp>
        <p:nvSpPr>
          <p:cNvPr id="2265" name="Google Shape;2265;p54"/>
          <p:cNvSpPr txBox="1"/>
          <p:nvPr>
            <p:ph idx="4294967295" type="subTitle"/>
          </p:nvPr>
        </p:nvSpPr>
        <p:spPr>
          <a:xfrm>
            <a:off x="2925121" y="2727275"/>
            <a:ext cx="15348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Despite being red, Mars is cold</a:t>
            </a:r>
            <a:endParaRPr sz="1400"/>
          </a:p>
        </p:txBody>
      </p:sp>
      <p:sp>
        <p:nvSpPr>
          <p:cNvPr id="2266" name="Google Shape;2266;p54"/>
          <p:cNvSpPr txBox="1"/>
          <p:nvPr>
            <p:ph idx="4294967295" type="subTitle"/>
          </p:nvPr>
        </p:nvSpPr>
        <p:spPr>
          <a:xfrm>
            <a:off x="4682818" y="2727275"/>
            <a:ext cx="15348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Jupiter is the biggest planet</a:t>
            </a:r>
            <a:endParaRPr sz="1400"/>
          </a:p>
        </p:txBody>
      </p:sp>
      <p:sp>
        <p:nvSpPr>
          <p:cNvPr id="2267" name="Google Shape;2267;p54"/>
          <p:cNvSpPr txBox="1"/>
          <p:nvPr>
            <p:ph idx="4294967295" type="subTitle"/>
          </p:nvPr>
        </p:nvSpPr>
        <p:spPr>
          <a:xfrm>
            <a:off x="6440514" y="2727275"/>
            <a:ext cx="15348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Saturn is the ringed one</a:t>
            </a:r>
            <a:endParaRPr sz="1400"/>
          </a:p>
        </p:txBody>
      </p:sp>
      <p:grpSp>
        <p:nvGrpSpPr>
          <p:cNvPr id="2268" name="Google Shape;2268;p54"/>
          <p:cNvGrpSpPr/>
          <p:nvPr/>
        </p:nvGrpSpPr>
        <p:grpSpPr>
          <a:xfrm>
            <a:off x="2714073" y="2886281"/>
            <a:ext cx="3714593" cy="254700"/>
            <a:chOff x="2714073" y="2886281"/>
            <a:chExt cx="3714593" cy="254700"/>
          </a:xfrm>
        </p:grpSpPr>
        <p:sp>
          <p:nvSpPr>
            <p:cNvPr id="2269" name="Google Shape;2269;p54"/>
            <p:cNvSpPr/>
            <p:nvPr/>
          </p:nvSpPr>
          <p:spPr>
            <a:xfrm>
              <a:off x="2714073" y="2886281"/>
              <a:ext cx="199200" cy="254700"/>
            </a:xfrm>
            <a:prstGeom prst="chevron">
              <a:avLst>
                <a:gd fmla="val 50000" name="adj"/>
              </a:avLst>
            </a:prstGeom>
            <a:solidFill>
              <a:schemeClr val="accent2"/>
            </a:solidFill>
            <a:ln cap="flat" cmpd="sng" w="9525">
              <a:solidFill>
                <a:srgbClr val="FDDFA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4471770" y="2886281"/>
              <a:ext cx="199200" cy="254700"/>
            </a:xfrm>
            <a:prstGeom prst="chevron">
              <a:avLst>
                <a:gd fmla="val 50000" name="adj"/>
              </a:avLst>
            </a:prstGeom>
            <a:solidFill>
              <a:schemeClr val="accent2"/>
            </a:solidFill>
            <a:ln cap="flat" cmpd="sng" w="9525">
              <a:solidFill>
                <a:srgbClr val="FDDFA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6229466" y="2886281"/>
              <a:ext cx="199200" cy="254700"/>
            </a:xfrm>
            <a:prstGeom prst="chevron">
              <a:avLst>
                <a:gd fmla="val 50000" name="adj"/>
              </a:avLst>
            </a:prstGeom>
            <a:solidFill>
              <a:schemeClr val="accent2"/>
            </a:solidFill>
            <a:ln cap="flat" cmpd="sng" w="9525">
              <a:solidFill>
                <a:srgbClr val="FDDFA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272" name="Google Shape;2272;p54"/>
          <p:cNvCxnSpPr>
            <a:stCxn id="2273" idx="4"/>
            <a:endCxn id="2264" idx="0"/>
          </p:cNvCxnSpPr>
          <p:nvPr/>
        </p:nvCxnSpPr>
        <p:spPr>
          <a:xfrm>
            <a:off x="1931225" y="2727275"/>
            <a:ext cx="3600" cy="0"/>
          </a:xfrm>
          <a:prstGeom prst="straightConnector1">
            <a:avLst/>
          </a:prstGeom>
          <a:noFill/>
          <a:ln cap="flat" cmpd="sng" w="9525">
            <a:solidFill>
              <a:schemeClr val="dk2"/>
            </a:solidFill>
            <a:prstDash val="solid"/>
            <a:round/>
            <a:headEnd len="med" w="med" type="none"/>
            <a:tailEnd len="med" w="med" type="none"/>
          </a:ln>
        </p:spPr>
      </p:cxnSp>
      <p:sp>
        <p:nvSpPr>
          <p:cNvPr id="2274" name="Google Shape;2274;p54"/>
          <p:cNvSpPr txBox="1"/>
          <p:nvPr>
            <p:ph idx="4294967295" type="title"/>
          </p:nvPr>
        </p:nvSpPr>
        <p:spPr>
          <a:xfrm>
            <a:off x="1310675" y="1884563"/>
            <a:ext cx="12483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1998</a:t>
            </a:r>
            <a:endParaRPr sz="2500"/>
          </a:p>
        </p:txBody>
      </p:sp>
      <p:sp>
        <p:nvSpPr>
          <p:cNvPr id="2275" name="Google Shape;2275;p54"/>
          <p:cNvSpPr txBox="1"/>
          <p:nvPr>
            <p:ph idx="4294967295" type="title"/>
          </p:nvPr>
        </p:nvSpPr>
        <p:spPr>
          <a:xfrm>
            <a:off x="3067626" y="3750125"/>
            <a:ext cx="12483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2000</a:t>
            </a:r>
            <a:endParaRPr sz="2500"/>
          </a:p>
        </p:txBody>
      </p:sp>
      <p:sp>
        <p:nvSpPr>
          <p:cNvPr id="2276" name="Google Shape;2276;p54"/>
          <p:cNvSpPr txBox="1"/>
          <p:nvPr>
            <p:ph idx="4294967295" type="title"/>
          </p:nvPr>
        </p:nvSpPr>
        <p:spPr>
          <a:xfrm>
            <a:off x="6583764" y="3750125"/>
            <a:ext cx="1248300" cy="37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2018</a:t>
            </a:r>
            <a:endParaRPr sz="2500"/>
          </a:p>
        </p:txBody>
      </p:sp>
      <p:sp>
        <p:nvSpPr>
          <p:cNvPr id="2277" name="Google Shape;2277;p54"/>
          <p:cNvSpPr txBox="1"/>
          <p:nvPr>
            <p:ph idx="4294967295" type="title"/>
          </p:nvPr>
        </p:nvSpPr>
        <p:spPr>
          <a:xfrm>
            <a:off x="4826068" y="1884563"/>
            <a:ext cx="12483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2009</a:t>
            </a:r>
            <a:endParaRPr sz="2500"/>
          </a:p>
        </p:txBody>
      </p:sp>
      <p:grpSp>
        <p:nvGrpSpPr>
          <p:cNvPr id="2278" name="Google Shape;2278;p54"/>
          <p:cNvGrpSpPr/>
          <p:nvPr/>
        </p:nvGrpSpPr>
        <p:grpSpPr>
          <a:xfrm>
            <a:off x="6873565" y="1771550"/>
            <a:ext cx="668700" cy="955725"/>
            <a:chOff x="6873565" y="1771550"/>
            <a:chExt cx="668700" cy="955725"/>
          </a:xfrm>
        </p:grpSpPr>
        <p:sp>
          <p:nvSpPr>
            <p:cNvPr id="2279" name="Google Shape;2279;p54"/>
            <p:cNvSpPr/>
            <p:nvPr/>
          </p:nvSpPr>
          <p:spPr>
            <a:xfrm>
              <a:off x="6873565" y="1771550"/>
              <a:ext cx="668700" cy="668700"/>
            </a:xfrm>
            <a:prstGeom prst="rect">
              <a:avLst/>
            </a:pr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0" name="Google Shape;2280;p54"/>
            <p:cNvCxnSpPr>
              <a:endCxn id="2267" idx="0"/>
            </p:cNvCxnSpPr>
            <p:nvPr/>
          </p:nvCxnSpPr>
          <p:spPr>
            <a:xfrm>
              <a:off x="7207914" y="2436275"/>
              <a:ext cx="0" cy="291000"/>
            </a:xfrm>
            <a:prstGeom prst="straightConnector1">
              <a:avLst/>
            </a:prstGeom>
            <a:noFill/>
            <a:ln cap="flat" cmpd="sng" w="9525">
              <a:solidFill>
                <a:srgbClr val="FDDFAB"/>
              </a:solidFill>
              <a:prstDash val="solid"/>
              <a:round/>
              <a:headEnd len="med" w="med" type="none"/>
              <a:tailEnd len="med" w="med" type="none"/>
            </a:ln>
          </p:spPr>
        </p:cxnSp>
        <p:grpSp>
          <p:nvGrpSpPr>
            <p:cNvPr id="2281" name="Google Shape;2281;p54"/>
            <p:cNvGrpSpPr/>
            <p:nvPr/>
          </p:nvGrpSpPr>
          <p:grpSpPr>
            <a:xfrm>
              <a:off x="7029211" y="1944156"/>
              <a:ext cx="357408" cy="323488"/>
              <a:chOff x="4959533" y="3370226"/>
              <a:chExt cx="357408" cy="323488"/>
            </a:xfrm>
          </p:grpSpPr>
          <p:sp>
            <p:nvSpPr>
              <p:cNvPr id="2282" name="Google Shape;2282;p5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4" name="Google Shape;2284;p54"/>
          <p:cNvGrpSpPr/>
          <p:nvPr/>
        </p:nvGrpSpPr>
        <p:grpSpPr>
          <a:xfrm>
            <a:off x="1598340" y="3299975"/>
            <a:ext cx="668700" cy="965000"/>
            <a:chOff x="1598340" y="3299975"/>
            <a:chExt cx="668700" cy="965000"/>
          </a:xfrm>
        </p:grpSpPr>
        <p:sp>
          <p:nvSpPr>
            <p:cNvPr id="2285" name="Google Shape;2285;p54"/>
            <p:cNvSpPr/>
            <p:nvPr/>
          </p:nvSpPr>
          <p:spPr>
            <a:xfrm>
              <a:off x="1598340" y="3596275"/>
              <a:ext cx="668700" cy="668700"/>
            </a:xfrm>
            <a:prstGeom prst="rect">
              <a:avLst/>
            </a:pr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6" name="Google Shape;2286;p54"/>
            <p:cNvCxnSpPr/>
            <p:nvPr/>
          </p:nvCxnSpPr>
          <p:spPr>
            <a:xfrm>
              <a:off x="1932241" y="3299975"/>
              <a:ext cx="0" cy="291000"/>
            </a:xfrm>
            <a:prstGeom prst="straightConnector1">
              <a:avLst/>
            </a:prstGeom>
            <a:noFill/>
            <a:ln cap="flat" cmpd="sng" w="9525">
              <a:solidFill>
                <a:srgbClr val="FDDFAB"/>
              </a:solidFill>
              <a:prstDash val="solid"/>
              <a:round/>
              <a:headEnd len="med" w="med" type="none"/>
              <a:tailEnd len="med" w="med" type="none"/>
            </a:ln>
          </p:spPr>
        </p:cxnSp>
        <p:grpSp>
          <p:nvGrpSpPr>
            <p:cNvPr id="2287" name="Google Shape;2287;p54"/>
            <p:cNvGrpSpPr/>
            <p:nvPr/>
          </p:nvGrpSpPr>
          <p:grpSpPr>
            <a:xfrm>
              <a:off x="1752658" y="3750577"/>
              <a:ext cx="360064" cy="360096"/>
              <a:chOff x="6056429" y="3351922"/>
              <a:chExt cx="360064" cy="360096"/>
            </a:xfrm>
          </p:grpSpPr>
          <p:sp>
            <p:nvSpPr>
              <p:cNvPr id="2288" name="Google Shape;2288;p5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1" name="Google Shape;2291;p54"/>
          <p:cNvGrpSpPr/>
          <p:nvPr/>
        </p:nvGrpSpPr>
        <p:grpSpPr>
          <a:xfrm>
            <a:off x="5115490" y="3299975"/>
            <a:ext cx="668700" cy="965000"/>
            <a:chOff x="5115490" y="3299975"/>
            <a:chExt cx="668700" cy="965000"/>
          </a:xfrm>
        </p:grpSpPr>
        <p:sp>
          <p:nvSpPr>
            <p:cNvPr id="2292" name="Google Shape;2292;p54"/>
            <p:cNvSpPr/>
            <p:nvPr/>
          </p:nvSpPr>
          <p:spPr>
            <a:xfrm>
              <a:off x="5115490" y="3596275"/>
              <a:ext cx="668700" cy="668700"/>
            </a:xfrm>
            <a:prstGeom prst="rect">
              <a:avLst/>
            </a:pr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3" name="Google Shape;2293;p54"/>
            <p:cNvCxnSpPr>
              <a:stCxn id="2266" idx="2"/>
              <a:endCxn id="2294" idx="0"/>
            </p:cNvCxnSpPr>
            <p:nvPr/>
          </p:nvCxnSpPr>
          <p:spPr>
            <a:xfrm>
              <a:off x="5450218" y="3299975"/>
              <a:ext cx="0" cy="291000"/>
            </a:xfrm>
            <a:prstGeom prst="straightConnector1">
              <a:avLst/>
            </a:prstGeom>
            <a:noFill/>
            <a:ln cap="flat" cmpd="sng" w="9525">
              <a:solidFill>
                <a:srgbClr val="FDDFAB"/>
              </a:solidFill>
              <a:prstDash val="solid"/>
              <a:round/>
              <a:headEnd len="med" w="med" type="none"/>
              <a:tailEnd len="med" w="med" type="none"/>
            </a:ln>
          </p:spPr>
        </p:cxnSp>
        <p:grpSp>
          <p:nvGrpSpPr>
            <p:cNvPr id="2295" name="Google Shape;2295;p54"/>
            <p:cNvGrpSpPr/>
            <p:nvPr/>
          </p:nvGrpSpPr>
          <p:grpSpPr>
            <a:xfrm>
              <a:off x="5276080" y="3753745"/>
              <a:ext cx="347520" cy="353760"/>
              <a:chOff x="3603533" y="1964946"/>
              <a:chExt cx="347520" cy="353760"/>
            </a:xfrm>
          </p:grpSpPr>
          <p:sp>
            <p:nvSpPr>
              <p:cNvPr id="2296" name="Google Shape;2296;p5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9" name="Google Shape;2299;p54"/>
          <p:cNvGrpSpPr/>
          <p:nvPr/>
        </p:nvGrpSpPr>
        <p:grpSpPr>
          <a:xfrm>
            <a:off x="3358165" y="1771550"/>
            <a:ext cx="668700" cy="955725"/>
            <a:chOff x="3358165" y="1771550"/>
            <a:chExt cx="668700" cy="955725"/>
          </a:xfrm>
        </p:grpSpPr>
        <p:sp>
          <p:nvSpPr>
            <p:cNvPr id="2300" name="Google Shape;2300;p54"/>
            <p:cNvSpPr/>
            <p:nvPr/>
          </p:nvSpPr>
          <p:spPr>
            <a:xfrm>
              <a:off x="3358165" y="1771550"/>
              <a:ext cx="668700" cy="668700"/>
            </a:xfrm>
            <a:prstGeom prst="rect">
              <a:avLst/>
            </a:prstGeom>
            <a:solidFill>
              <a:schemeClr val="accent3"/>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1" name="Google Shape;2301;p54"/>
            <p:cNvCxnSpPr/>
            <p:nvPr/>
          </p:nvCxnSpPr>
          <p:spPr>
            <a:xfrm>
              <a:off x="3689237" y="2436275"/>
              <a:ext cx="600" cy="291000"/>
            </a:xfrm>
            <a:prstGeom prst="straightConnector1">
              <a:avLst/>
            </a:prstGeom>
            <a:noFill/>
            <a:ln cap="flat" cmpd="sng" w="9525">
              <a:solidFill>
                <a:srgbClr val="FDDFAB"/>
              </a:solidFill>
              <a:prstDash val="solid"/>
              <a:round/>
              <a:headEnd len="med" w="med" type="none"/>
              <a:tailEnd len="med" w="med" type="none"/>
            </a:ln>
          </p:spPr>
        </p:cxnSp>
        <p:sp>
          <p:nvSpPr>
            <p:cNvPr id="2302" name="Google Shape;2302;p54"/>
            <p:cNvSpPr/>
            <p:nvPr/>
          </p:nvSpPr>
          <p:spPr>
            <a:xfrm>
              <a:off x="3513099" y="1926119"/>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303" name="Google Shape;2303;p54"/>
          <p:cNvCxnSpPr/>
          <p:nvPr/>
        </p:nvCxnSpPr>
        <p:spPr>
          <a:xfrm>
            <a:off x="5450218" y="2339063"/>
            <a:ext cx="0" cy="388200"/>
          </a:xfrm>
          <a:prstGeom prst="straightConnector1">
            <a:avLst/>
          </a:prstGeom>
          <a:noFill/>
          <a:ln cap="flat" cmpd="sng" w="9525">
            <a:solidFill>
              <a:srgbClr val="FDDFAB"/>
            </a:solidFill>
            <a:prstDash val="solid"/>
            <a:round/>
            <a:headEnd len="med" w="med" type="none"/>
            <a:tailEnd len="med" w="med" type="none"/>
          </a:ln>
        </p:spPr>
      </p:cxnSp>
      <p:cxnSp>
        <p:nvCxnSpPr>
          <p:cNvPr id="2304" name="Google Shape;2304;p54"/>
          <p:cNvCxnSpPr/>
          <p:nvPr/>
        </p:nvCxnSpPr>
        <p:spPr>
          <a:xfrm flipH="1">
            <a:off x="1929125" y="2339063"/>
            <a:ext cx="5700" cy="388200"/>
          </a:xfrm>
          <a:prstGeom prst="straightConnector1">
            <a:avLst/>
          </a:prstGeom>
          <a:noFill/>
          <a:ln cap="flat" cmpd="sng" w="9525">
            <a:solidFill>
              <a:srgbClr val="FDDFAB"/>
            </a:solidFill>
            <a:prstDash val="solid"/>
            <a:round/>
            <a:headEnd len="med" w="med" type="none"/>
            <a:tailEnd len="med" w="med" type="none"/>
          </a:ln>
        </p:spPr>
      </p:cxnSp>
      <p:cxnSp>
        <p:nvCxnSpPr>
          <p:cNvPr id="2305" name="Google Shape;2305;p54"/>
          <p:cNvCxnSpPr/>
          <p:nvPr/>
        </p:nvCxnSpPr>
        <p:spPr>
          <a:xfrm flipH="1">
            <a:off x="3691921" y="3299975"/>
            <a:ext cx="600" cy="374100"/>
          </a:xfrm>
          <a:prstGeom prst="straightConnector1">
            <a:avLst/>
          </a:prstGeom>
          <a:noFill/>
          <a:ln cap="flat" cmpd="sng" w="9525">
            <a:solidFill>
              <a:srgbClr val="FDDFAB"/>
            </a:solidFill>
            <a:prstDash val="solid"/>
            <a:round/>
            <a:headEnd len="med" w="med" type="none"/>
            <a:tailEnd len="med" w="med" type="none"/>
          </a:ln>
        </p:spPr>
      </p:cxnSp>
      <p:cxnSp>
        <p:nvCxnSpPr>
          <p:cNvPr id="2306" name="Google Shape;2306;p54"/>
          <p:cNvCxnSpPr/>
          <p:nvPr/>
        </p:nvCxnSpPr>
        <p:spPr>
          <a:xfrm>
            <a:off x="7207914" y="3299975"/>
            <a:ext cx="0" cy="374100"/>
          </a:xfrm>
          <a:prstGeom prst="straightConnector1">
            <a:avLst/>
          </a:prstGeom>
          <a:noFill/>
          <a:ln cap="flat" cmpd="sng" w="9525">
            <a:solidFill>
              <a:srgbClr val="FDDFAB"/>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0" name="Shape 2310"/>
        <p:cNvGrpSpPr/>
        <p:nvPr/>
      </p:nvGrpSpPr>
      <p:grpSpPr>
        <a:xfrm>
          <a:off x="0" y="0"/>
          <a:ext cx="0" cy="0"/>
          <a:chOff x="0" y="0"/>
          <a:chExt cx="0" cy="0"/>
        </a:xfrm>
      </p:grpSpPr>
      <p:sp>
        <p:nvSpPr>
          <p:cNvPr id="2311" name="Google Shape;2311;p55"/>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Strategy</a:t>
            </a:r>
            <a:endParaRPr/>
          </a:p>
        </p:txBody>
      </p:sp>
      <p:sp>
        <p:nvSpPr>
          <p:cNvPr id="2312" name="Google Shape;2312;p55"/>
          <p:cNvSpPr txBox="1"/>
          <p:nvPr/>
        </p:nvSpPr>
        <p:spPr>
          <a:xfrm flipH="1">
            <a:off x="5984631" y="2965313"/>
            <a:ext cx="20664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351706"/>
                </a:solidFill>
                <a:latin typeface="Oxygen"/>
                <a:ea typeface="Oxygen"/>
                <a:cs typeface="Oxygen"/>
                <a:sym typeface="Oxygen"/>
              </a:rPr>
              <a:t>Saturn is the ringed one. It’s a gas giant</a:t>
            </a:r>
            <a:endParaRPr>
              <a:solidFill>
                <a:srgbClr val="351706"/>
              </a:solidFill>
              <a:latin typeface="Oxygen"/>
              <a:ea typeface="Oxygen"/>
              <a:cs typeface="Oxygen"/>
              <a:sym typeface="Oxygen"/>
            </a:endParaRPr>
          </a:p>
        </p:txBody>
      </p:sp>
      <p:sp>
        <p:nvSpPr>
          <p:cNvPr id="2313" name="Google Shape;2313;p55"/>
          <p:cNvSpPr txBox="1"/>
          <p:nvPr/>
        </p:nvSpPr>
        <p:spPr>
          <a:xfrm flipH="1">
            <a:off x="1105384" y="1839925"/>
            <a:ext cx="20664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51706"/>
                </a:solidFill>
                <a:latin typeface="Oxygen"/>
                <a:ea typeface="Oxygen"/>
                <a:cs typeface="Oxygen"/>
                <a:sym typeface="Oxygen"/>
              </a:rPr>
              <a:t>Venus has a beautiful name, but it’s too hot</a:t>
            </a:r>
            <a:endParaRPr>
              <a:solidFill>
                <a:srgbClr val="351706"/>
              </a:solidFill>
              <a:latin typeface="Oxygen"/>
              <a:ea typeface="Oxygen"/>
              <a:cs typeface="Oxygen"/>
              <a:sym typeface="Oxygen"/>
            </a:endParaRPr>
          </a:p>
        </p:txBody>
      </p:sp>
      <p:sp>
        <p:nvSpPr>
          <p:cNvPr id="2314" name="Google Shape;2314;p55"/>
          <p:cNvSpPr txBox="1"/>
          <p:nvPr/>
        </p:nvSpPr>
        <p:spPr>
          <a:xfrm flipH="1">
            <a:off x="5984631" y="1839925"/>
            <a:ext cx="20679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351706"/>
                </a:solidFill>
                <a:latin typeface="Oxygen"/>
                <a:ea typeface="Oxygen"/>
                <a:cs typeface="Oxygen"/>
                <a:sym typeface="Oxygen"/>
              </a:rPr>
              <a:t>Neptune is the farthest planet from the Sun</a:t>
            </a:r>
            <a:endParaRPr>
              <a:solidFill>
                <a:srgbClr val="351706"/>
              </a:solidFill>
              <a:latin typeface="Oxygen"/>
              <a:ea typeface="Oxygen"/>
              <a:cs typeface="Oxygen"/>
              <a:sym typeface="Oxygen"/>
            </a:endParaRPr>
          </a:p>
        </p:txBody>
      </p:sp>
      <p:sp>
        <p:nvSpPr>
          <p:cNvPr id="2315" name="Google Shape;2315;p55"/>
          <p:cNvSpPr txBox="1"/>
          <p:nvPr/>
        </p:nvSpPr>
        <p:spPr>
          <a:xfrm flipH="1">
            <a:off x="5984631" y="4090700"/>
            <a:ext cx="20664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351706"/>
                </a:solidFill>
                <a:latin typeface="Oxygen"/>
                <a:ea typeface="Oxygen"/>
                <a:cs typeface="Oxygen"/>
                <a:sym typeface="Oxygen"/>
              </a:rPr>
              <a:t>The Earth is the third planet from the Sun</a:t>
            </a:r>
            <a:endParaRPr>
              <a:solidFill>
                <a:srgbClr val="351706"/>
              </a:solidFill>
              <a:latin typeface="Oxygen"/>
              <a:ea typeface="Oxygen"/>
              <a:cs typeface="Oxygen"/>
              <a:sym typeface="Oxygen"/>
            </a:endParaRPr>
          </a:p>
        </p:txBody>
      </p:sp>
      <p:grpSp>
        <p:nvGrpSpPr>
          <p:cNvPr id="2316" name="Google Shape;2316;p55"/>
          <p:cNvGrpSpPr/>
          <p:nvPr/>
        </p:nvGrpSpPr>
        <p:grpSpPr>
          <a:xfrm>
            <a:off x="3271838" y="1419450"/>
            <a:ext cx="2611800" cy="3040425"/>
            <a:chOff x="3271838" y="1419450"/>
            <a:chExt cx="2611800" cy="3040425"/>
          </a:xfrm>
        </p:grpSpPr>
        <p:grpSp>
          <p:nvGrpSpPr>
            <p:cNvPr id="2317" name="Google Shape;2317;p55"/>
            <p:cNvGrpSpPr/>
            <p:nvPr/>
          </p:nvGrpSpPr>
          <p:grpSpPr>
            <a:xfrm>
              <a:off x="3271838" y="1419450"/>
              <a:ext cx="2611800" cy="3040425"/>
              <a:chOff x="3271838" y="1419450"/>
              <a:chExt cx="2611800" cy="3040425"/>
            </a:xfrm>
          </p:grpSpPr>
          <p:sp>
            <p:nvSpPr>
              <p:cNvPr id="2318" name="Google Shape;2318;p55"/>
              <p:cNvSpPr/>
              <p:nvPr/>
            </p:nvSpPr>
            <p:spPr>
              <a:xfrm>
                <a:off x="5100638" y="1419450"/>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19" name="Google Shape;2319;p55"/>
              <p:cNvCxnSpPr>
                <a:stCxn id="2320" idx="6"/>
                <a:endCxn id="2321" idx="2"/>
              </p:cNvCxnSpPr>
              <p:nvPr/>
            </p:nvCxnSpPr>
            <p:spPr>
              <a:xfrm>
                <a:off x="4049360" y="1810857"/>
                <a:ext cx="1045200" cy="600"/>
              </a:xfrm>
              <a:prstGeom prst="bentConnector3">
                <a:avLst>
                  <a:gd fmla="val 50000" name="adj1"/>
                </a:avLst>
              </a:prstGeom>
              <a:noFill/>
              <a:ln cap="flat" cmpd="sng" w="19050">
                <a:solidFill>
                  <a:srgbClr val="FFFFFF"/>
                </a:solidFill>
                <a:prstDash val="solid"/>
                <a:round/>
                <a:headEnd len="med" w="med" type="none"/>
                <a:tailEnd len="med" w="med" type="none"/>
              </a:ln>
            </p:spPr>
          </p:cxnSp>
          <p:cxnSp>
            <p:nvCxnSpPr>
              <p:cNvPr id="2322" name="Google Shape;2322;p55"/>
              <p:cNvCxnSpPr>
                <a:stCxn id="2318" idx="2"/>
                <a:endCxn id="2323" idx="0"/>
              </p:cNvCxnSpPr>
              <p:nvPr/>
            </p:nvCxnSpPr>
            <p:spPr>
              <a:xfrm rot="5400000">
                <a:off x="4402538" y="1463250"/>
                <a:ext cx="350400" cy="1828800"/>
              </a:xfrm>
              <a:prstGeom prst="bentConnector3">
                <a:avLst>
                  <a:gd fmla="val 50011" name="adj1"/>
                </a:avLst>
              </a:prstGeom>
              <a:noFill/>
              <a:ln cap="flat" cmpd="sng" w="19050">
                <a:solidFill>
                  <a:srgbClr val="FFFFFF"/>
                </a:solidFill>
                <a:prstDash val="solid"/>
                <a:round/>
                <a:headEnd len="med" w="med" type="none"/>
                <a:tailEnd len="med" w="med" type="none"/>
              </a:ln>
            </p:spPr>
          </p:cxnSp>
          <p:cxnSp>
            <p:nvCxnSpPr>
              <p:cNvPr id="2324" name="Google Shape;2324;p55"/>
              <p:cNvCxnSpPr>
                <a:stCxn id="2325" idx="6"/>
                <a:endCxn id="2326" idx="2"/>
              </p:cNvCxnSpPr>
              <p:nvPr/>
            </p:nvCxnSpPr>
            <p:spPr>
              <a:xfrm>
                <a:off x="4049360" y="2942907"/>
                <a:ext cx="1045200" cy="600"/>
              </a:xfrm>
              <a:prstGeom prst="bentConnector3">
                <a:avLst>
                  <a:gd fmla="val 50000" name="adj1"/>
                </a:avLst>
              </a:prstGeom>
              <a:noFill/>
              <a:ln cap="flat" cmpd="sng" w="19050">
                <a:solidFill>
                  <a:srgbClr val="FFFFFF"/>
                </a:solidFill>
                <a:prstDash val="solid"/>
                <a:round/>
                <a:headEnd len="med" w="med" type="none"/>
                <a:tailEnd len="med" w="med" type="none"/>
              </a:ln>
            </p:spPr>
          </p:cxnSp>
          <p:cxnSp>
            <p:nvCxnSpPr>
              <p:cNvPr id="2327" name="Google Shape;2327;p55"/>
              <p:cNvCxnSpPr>
                <a:endCxn id="2328" idx="2"/>
              </p:cNvCxnSpPr>
              <p:nvPr/>
            </p:nvCxnSpPr>
            <p:spPr>
              <a:xfrm>
                <a:off x="4049448" y="4068203"/>
                <a:ext cx="1045200" cy="600"/>
              </a:xfrm>
              <a:prstGeom prst="bentConnector3">
                <a:avLst>
                  <a:gd fmla="val 50000" name="adj1"/>
                </a:avLst>
              </a:prstGeom>
              <a:noFill/>
              <a:ln cap="flat" cmpd="sng" w="19050">
                <a:solidFill>
                  <a:srgbClr val="FFFFFF"/>
                </a:solidFill>
                <a:prstDash val="solid"/>
                <a:round/>
                <a:headEnd len="med" w="med" type="none"/>
                <a:tailEnd len="med" w="med" type="none"/>
              </a:ln>
            </p:spPr>
          </p:cxnSp>
          <p:cxnSp>
            <p:nvCxnSpPr>
              <p:cNvPr id="2329" name="Google Shape;2329;p55"/>
              <p:cNvCxnSpPr/>
              <p:nvPr/>
            </p:nvCxnSpPr>
            <p:spPr>
              <a:xfrm rot="5400000">
                <a:off x="4402538" y="2596725"/>
                <a:ext cx="350400" cy="1828800"/>
              </a:xfrm>
              <a:prstGeom prst="bentConnector3">
                <a:avLst>
                  <a:gd fmla="val 50011" name="adj1"/>
                </a:avLst>
              </a:prstGeom>
              <a:noFill/>
              <a:ln cap="flat" cmpd="sng" w="19050">
                <a:solidFill>
                  <a:srgbClr val="FFFFFF"/>
                </a:solidFill>
                <a:prstDash val="solid"/>
                <a:round/>
                <a:headEnd len="med" w="med" type="none"/>
                <a:tailEnd len="med" w="med" type="none"/>
              </a:ln>
            </p:spPr>
          </p:cxnSp>
          <p:grpSp>
            <p:nvGrpSpPr>
              <p:cNvPr id="2330" name="Google Shape;2330;p55"/>
              <p:cNvGrpSpPr/>
              <p:nvPr/>
            </p:nvGrpSpPr>
            <p:grpSpPr>
              <a:xfrm>
                <a:off x="3271838" y="1419450"/>
                <a:ext cx="783000" cy="783000"/>
                <a:chOff x="3271838" y="1419450"/>
                <a:chExt cx="783000" cy="783000"/>
              </a:xfrm>
            </p:grpSpPr>
            <p:sp>
              <p:nvSpPr>
                <p:cNvPr id="2331" name="Google Shape;2331;p55"/>
                <p:cNvSpPr/>
                <p:nvPr/>
              </p:nvSpPr>
              <p:spPr>
                <a:xfrm>
                  <a:off x="3271838" y="1419450"/>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2" name="Google Shape;2332;p55"/>
                <p:cNvGrpSpPr/>
                <p:nvPr/>
              </p:nvGrpSpPr>
              <p:grpSpPr>
                <a:xfrm>
                  <a:off x="3509018" y="1634294"/>
                  <a:ext cx="308640" cy="353312"/>
                  <a:chOff x="878637" y="1965010"/>
                  <a:chExt cx="308640" cy="353312"/>
                </a:xfrm>
              </p:grpSpPr>
              <p:sp>
                <p:nvSpPr>
                  <p:cNvPr id="2333" name="Google Shape;2333;p5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6" name="Google Shape;2336;p55"/>
              <p:cNvGrpSpPr/>
              <p:nvPr/>
            </p:nvGrpSpPr>
            <p:grpSpPr>
              <a:xfrm>
                <a:off x="3271838" y="2552925"/>
                <a:ext cx="783000" cy="783000"/>
                <a:chOff x="3271838" y="2552925"/>
                <a:chExt cx="783000" cy="783000"/>
              </a:xfrm>
            </p:grpSpPr>
            <p:sp>
              <p:nvSpPr>
                <p:cNvPr id="2323" name="Google Shape;2323;p55"/>
                <p:cNvSpPr/>
                <p:nvPr/>
              </p:nvSpPr>
              <p:spPr>
                <a:xfrm>
                  <a:off x="3271838" y="2552925"/>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7" name="Google Shape;2337;p55"/>
                <p:cNvGrpSpPr/>
                <p:nvPr/>
              </p:nvGrpSpPr>
              <p:grpSpPr>
                <a:xfrm>
                  <a:off x="3488826" y="2771049"/>
                  <a:ext cx="349024" cy="346752"/>
                  <a:chOff x="5796589" y="1500658"/>
                  <a:chExt cx="349024" cy="346752"/>
                </a:xfrm>
              </p:grpSpPr>
              <p:sp>
                <p:nvSpPr>
                  <p:cNvPr id="2338" name="Google Shape;2338;p5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 name="Google Shape;2339;p55"/>
                  <p:cNvGrpSpPr/>
                  <p:nvPr/>
                </p:nvGrpSpPr>
                <p:grpSpPr>
                  <a:xfrm>
                    <a:off x="5796589" y="1500658"/>
                    <a:ext cx="349024" cy="346752"/>
                    <a:chOff x="5796589" y="1500658"/>
                    <a:chExt cx="349024" cy="346752"/>
                  </a:xfrm>
                </p:grpSpPr>
                <p:sp>
                  <p:nvSpPr>
                    <p:cNvPr id="2340" name="Google Shape;2340;p5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44" name="Google Shape;2344;p55"/>
              <p:cNvGrpSpPr/>
              <p:nvPr/>
            </p:nvGrpSpPr>
            <p:grpSpPr>
              <a:xfrm>
                <a:off x="3271838" y="3676875"/>
                <a:ext cx="783000" cy="783000"/>
                <a:chOff x="3271838" y="3676875"/>
                <a:chExt cx="783000" cy="783000"/>
              </a:xfrm>
            </p:grpSpPr>
            <p:sp>
              <p:nvSpPr>
                <p:cNvPr id="2345" name="Google Shape;2345;p55"/>
                <p:cNvSpPr/>
                <p:nvPr/>
              </p:nvSpPr>
              <p:spPr>
                <a:xfrm>
                  <a:off x="3271838" y="3676875"/>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6" name="Google Shape;2346;p55"/>
                <p:cNvGrpSpPr/>
                <p:nvPr/>
              </p:nvGrpSpPr>
              <p:grpSpPr>
                <a:xfrm>
                  <a:off x="3489010" y="3896727"/>
                  <a:ext cx="348640" cy="343296"/>
                  <a:chOff x="6895373" y="1502578"/>
                  <a:chExt cx="348640" cy="343296"/>
                </a:xfrm>
              </p:grpSpPr>
              <p:sp>
                <p:nvSpPr>
                  <p:cNvPr id="2347" name="Google Shape;2347;p5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0" name="Google Shape;2350;p55"/>
              <p:cNvGrpSpPr/>
              <p:nvPr/>
            </p:nvGrpSpPr>
            <p:grpSpPr>
              <a:xfrm>
                <a:off x="5100638" y="2552925"/>
                <a:ext cx="783000" cy="783000"/>
                <a:chOff x="5100638" y="2552925"/>
                <a:chExt cx="783000" cy="783000"/>
              </a:xfrm>
            </p:grpSpPr>
            <p:sp>
              <p:nvSpPr>
                <p:cNvPr id="2351" name="Google Shape;2351;p55"/>
                <p:cNvSpPr/>
                <p:nvPr/>
              </p:nvSpPr>
              <p:spPr>
                <a:xfrm>
                  <a:off x="5100638" y="2552925"/>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2" name="Google Shape;2352;p55"/>
                <p:cNvGrpSpPr/>
                <p:nvPr/>
              </p:nvGrpSpPr>
              <p:grpSpPr>
                <a:xfrm>
                  <a:off x="5325838" y="2819097"/>
                  <a:ext cx="348640" cy="250656"/>
                  <a:chOff x="6345613" y="1549874"/>
                  <a:chExt cx="348640" cy="250656"/>
                </a:xfrm>
              </p:grpSpPr>
              <p:sp>
                <p:nvSpPr>
                  <p:cNvPr id="2353" name="Google Shape;2353;p5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9" name="Google Shape;2359;p55"/>
              <p:cNvGrpSpPr/>
              <p:nvPr/>
            </p:nvGrpSpPr>
            <p:grpSpPr>
              <a:xfrm>
                <a:off x="5100638" y="3676875"/>
                <a:ext cx="783000" cy="783000"/>
                <a:chOff x="5100638" y="3676875"/>
                <a:chExt cx="783000" cy="783000"/>
              </a:xfrm>
            </p:grpSpPr>
            <p:sp>
              <p:nvSpPr>
                <p:cNvPr id="2360" name="Google Shape;2360;p55"/>
                <p:cNvSpPr/>
                <p:nvPr/>
              </p:nvSpPr>
              <p:spPr>
                <a:xfrm>
                  <a:off x="5100638" y="3676875"/>
                  <a:ext cx="783000" cy="7830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1" name="Google Shape;2361;p55"/>
                <p:cNvGrpSpPr/>
                <p:nvPr/>
              </p:nvGrpSpPr>
              <p:grpSpPr>
                <a:xfrm>
                  <a:off x="5306438" y="3890903"/>
                  <a:ext cx="353600" cy="354944"/>
                  <a:chOff x="1404013" y="2424754"/>
                  <a:chExt cx="353600" cy="354944"/>
                </a:xfrm>
              </p:grpSpPr>
              <p:sp>
                <p:nvSpPr>
                  <p:cNvPr id="2362" name="Google Shape;2362;p5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67" name="Google Shape;2367;p55"/>
            <p:cNvGrpSpPr/>
            <p:nvPr/>
          </p:nvGrpSpPr>
          <p:grpSpPr>
            <a:xfrm>
              <a:off x="5318202" y="1637206"/>
              <a:ext cx="347872" cy="347488"/>
              <a:chOff x="5246797" y="1500658"/>
              <a:chExt cx="347872" cy="347488"/>
            </a:xfrm>
          </p:grpSpPr>
          <p:sp>
            <p:nvSpPr>
              <p:cNvPr id="2368" name="Google Shape;2368;p5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72" name="Google Shape;2372;p55"/>
          <p:cNvSpPr txBox="1"/>
          <p:nvPr>
            <p:ph idx="4294967295" type="subTitle"/>
          </p:nvPr>
        </p:nvSpPr>
        <p:spPr>
          <a:xfrm>
            <a:off x="1594684" y="1232025"/>
            <a:ext cx="1577100" cy="522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500">
                <a:solidFill>
                  <a:srgbClr val="FFDDB6"/>
                </a:solidFill>
                <a:latin typeface="Cormorant"/>
                <a:ea typeface="Cormorant"/>
                <a:cs typeface="Cormorant"/>
                <a:sym typeface="Cormorant"/>
              </a:rPr>
              <a:t>Step 1</a:t>
            </a:r>
            <a:endParaRPr sz="2500">
              <a:solidFill>
                <a:srgbClr val="FFDDB6"/>
              </a:solidFill>
              <a:latin typeface="Cormorant"/>
              <a:ea typeface="Cormorant"/>
              <a:cs typeface="Cormorant"/>
              <a:sym typeface="Cormorant"/>
            </a:endParaRPr>
          </a:p>
        </p:txBody>
      </p:sp>
      <p:sp>
        <p:nvSpPr>
          <p:cNvPr id="2373" name="Google Shape;2373;p55"/>
          <p:cNvSpPr txBox="1"/>
          <p:nvPr>
            <p:ph idx="4294967295" type="subTitle"/>
          </p:nvPr>
        </p:nvSpPr>
        <p:spPr>
          <a:xfrm>
            <a:off x="5984631" y="1232025"/>
            <a:ext cx="1577100" cy="522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500">
                <a:solidFill>
                  <a:srgbClr val="FFDDB6"/>
                </a:solidFill>
                <a:latin typeface="Cormorant"/>
                <a:ea typeface="Cormorant"/>
                <a:cs typeface="Cormorant"/>
                <a:sym typeface="Cormorant"/>
              </a:rPr>
              <a:t>Step 2</a:t>
            </a:r>
            <a:endParaRPr sz="2500">
              <a:solidFill>
                <a:srgbClr val="FFDDB6"/>
              </a:solidFill>
              <a:latin typeface="Cormorant"/>
              <a:ea typeface="Cormorant"/>
              <a:cs typeface="Cormorant"/>
              <a:sym typeface="Cormorant"/>
            </a:endParaRPr>
          </a:p>
        </p:txBody>
      </p:sp>
      <p:sp>
        <p:nvSpPr>
          <p:cNvPr id="2374" name="Google Shape;2374;p55"/>
          <p:cNvSpPr txBox="1"/>
          <p:nvPr>
            <p:ph idx="4294967295" type="subTitle"/>
          </p:nvPr>
        </p:nvSpPr>
        <p:spPr>
          <a:xfrm>
            <a:off x="1594684" y="2360738"/>
            <a:ext cx="1577100" cy="522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500">
                <a:solidFill>
                  <a:srgbClr val="FFDDB6"/>
                </a:solidFill>
                <a:latin typeface="Cormorant"/>
                <a:ea typeface="Cormorant"/>
                <a:cs typeface="Cormorant"/>
                <a:sym typeface="Cormorant"/>
              </a:rPr>
              <a:t>Step 3</a:t>
            </a:r>
            <a:endParaRPr sz="2500">
              <a:solidFill>
                <a:srgbClr val="FFDDB6"/>
              </a:solidFill>
              <a:latin typeface="Cormorant"/>
              <a:ea typeface="Cormorant"/>
              <a:cs typeface="Cormorant"/>
              <a:sym typeface="Cormorant"/>
            </a:endParaRPr>
          </a:p>
        </p:txBody>
      </p:sp>
      <p:sp>
        <p:nvSpPr>
          <p:cNvPr id="2375" name="Google Shape;2375;p55"/>
          <p:cNvSpPr txBox="1"/>
          <p:nvPr/>
        </p:nvSpPr>
        <p:spPr>
          <a:xfrm flipH="1">
            <a:off x="1105384" y="2965313"/>
            <a:ext cx="20664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lang="en">
                <a:solidFill>
                  <a:srgbClr val="351706"/>
                </a:solidFill>
                <a:latin typeface="Oxygen"/>
                <a:ea typeface="Oxygen"/>
                <a:cs typeface="Oxygen"/>
                <a:sym typeface="Oxygen"/>
              </a:rPr>
              <a:t>It is the smallest planet in the Solar System</a:t>
            </a:r>
            <a:endParaRPr>
              <a:solidFill>
                <a:srgbClr val="351706"/>
              </a:solidFill>
              <a:latin typeface="Oxygen"/>
              <a:ea typeface="Oxygen"/>
              <a:cs typeface="Oxygen"/>
              <a:sym typeface="Oxygen"/>
            </a:endParaRPr>
          </a:p>
        </p:txBody>
      </p:sp>
      <p:sp>
        <p:nvSpPr>
          <p:cNvPr id="2376" name="Google Shape;2376;p55"/>
          <p:cNvSpPr txBox="1"/>
          <p:nvPr>
            <p:ph idx="4294967295" type="subTitle"/>
          </p:nvPr>
        </p:nvSpPr>
        <p:spPr>
          <a:xfrm>
            <a:off x="5984631" y="2360738"/>
            <a:ext cx="1577100" cy="522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500">
                <a:solidFill>
                  <a:srgbClr val="FFDDB6"/>
                </a:solidFill>
                <a:latin typeface="Cormorant"/>
                <a:ea typeface="Cormorant"/>
                <a:cs typeface="Cormorant"/>
                <a:sym typeface="Cormorant"/>
              </a:rPr>
              <a:t>Step 4</a:t>
            </a:r>
            <a:endParaRPr sz="2500">
              <a:solidFill>
                <a:srgbClr val="FFDDB6"/>
              </a:solidFill>
              <a:latin typeface="Cormorant"/>
              <a:ea typeface="Cormorant"/>
              <a:cs typeface="Cormorant"/>
              <a:sym typeface="Cormorant"/>
            </a:endParaRPr>
          </a:p>
        </p:txBody>
      </p:sp>
      <p:sp>
        <p:nvSpPr>
          <p:cNvPr id="2377" name="Google Shape;2377;p55"/>
          <p:cNvSpPr txBox="1"/>
          <p:nvPr>
            <p:ph idx="4294967295" type="subTitle"/>
          </p:nvPr>
        </p:nvSpPr>
        <p:spPr>
          <a:xfrm>
            <a:off x="1594684" y="3489450"/>
            <a:ext cx="1577100" cy="522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2500">
                <a:solidFill>
                  <a:srgbClr val="FFDDB6"/>
                </a:solidFill>
                <a:latin typeface="Cormorant"/>
                <a:ea typeface="Cormorant"/>
                <a:cs typeface="Cormorant"/>
                <a:sym typeface="Cormorant"/>
              </a:rPr>
              <a:t>Step 5</a:t>
            </a:r>
            <a:endParaRPr sz="2500">
              <a:solidFill>
                <a:srgbClr val="FFDDB6"/>
              </a:solidFill>
              <a:latin typeface="Cormorant"/>
              <a:ea typeface="Cormorant"/>
              <a:cs typeface="Cormorant"/>
              <a:sym typeface="Cormorant"/>
            </a:endParaRPr>
          </a:p>
        </p:txBody>
      </p:sp>
      <p:sp>
        <p:nvSpPr>
          <p:cNvPr id="2378" name="Google Shape;2378;p55"/>
          <p:cNvSpPr txBox="1"/>
          <p:nvPr/>
        </p:nvSpPr>
        <p:spPr>
          <a:xfrm flipH="1">
            <a:off x="1105384" y="4090700"/>
            <a:ext cx="20664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lang="en">
                <a:solidFill>
                  <a:srgbClr val="351706"/>
                </a:solidFill>
                <a:latin typeface="Oxygen"/>
                <a:ea typeface="Oxygen"/>
                <a:cs typeface="Oxygen"/>
                <a:sym typeface="Oxygen"/>
              </a:rPr>
              <a:t>Despite being red, Mars is a cold place</a:t>
            </a:r>
            <a:endParaRPr>
              <a:solidFill>
                <a:srgbClr val="351706"/>
              </a:solidFill>
              <a:latin typeface="Oxygen"/>
              <a:ea typeface="Oxygen"/>
              <a:cs typeface="Oxygen"/>
              <a:sym typeface="Oxygen"/>
            </a:endParaRPr>
          </a:p>
        </p:txBody>
      </p:sp>
      <p:sp>
        <p:nvSpPr>
          <p:cNvPr id="2379" name="Google Shape;2379;p55"/>
          <p:cNvSpPr txBox="1"/>
          <p:nvPr>
            <p:ph idx="4294967295" type="subTitle"/>
          </p:nvPr>
        </p:nvSpPr>
        <p:spPr>
          <a:xfrm>
            <a:off x="5984631" y="3489450"/>
            <a:ext cx="1577100" cy="522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2500">
                <a:solidFill>
                  <a:srgbClr val="FFDDB6"/>
                </a:solidFill>
                <a:latin typeface="Cormorant"/>
                <a:ea typeface="Cormorant"/>
                <a:cs typeface="Cormorant"/>
                <a:sym typeface="Cormorant"/>
              </a:rPr>
              <a:t>Step 6</a:t>
            </a:r>
            <a:endParaRPr sz="2500">
              <a:solidFill>
                <a:srgbClr val="FFDDB6"/>
              </a:solidFill>
              <a:latin typeface="Cormorant"/>
              <a:ea typeface="Cormorant"/>
              <a:cs typeface="Cormorant"/>
              <a:sym typeface="Cormoran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3" name="Shape 2383"/>
        <p:cNvGrpSpPr/>
        <p:nvPr/>
      </p:nvGrpSpPr>
      <p:grpSpPr>
        <a:xfrm>
          <a:off x="0" y="0"/>
          <a:ext cx="0" cy="0"/>
          <a:chOff x="0" y="0"/>
          <a:chExt cx="0" cy="0"/>
        </a:xfrm>
      </p:grpSpPr>
      <p:sp>
        <p:nvSpPr>
          <p:cNvPr id="2384" name="Google Shape;2384;p56"/>
          <p:cNvSpPr txBox="1"/>
          <p:nvPr>
            <p:ph idx="1" type="subTitle"/>
          </p:nvPr>
        </p:nvSpPr>
        <p:spPr>
          <a:xfrm>
            <a:off x="3439400" y="3580375"/>
            <a:ext cx="2269200" cy="59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Enter a subtitle here if you need it</a:t>
            </a:r>
            <a:endParaRPr/>
          </a:p>
        </p:txBody>
      </p:sp>
      <p:sp>
        <p:nvSpPr>
          <p:cNvPr id="2385" name="Google Shape;2385;p56"/>
          <p:cNvSpPr txBox="1"/>
          <p:nvPr>
            <p:ph type="title"/>
          </p:nvPr>
        </p:nvSpPr>
        <p:spPr>
          <a:xfrm rot="237">
            <a:off x="2399850" y="2723700"/>
            <a:ext cx="4344300" cy="55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 Plan</a:t>
            </a:r>
            <a:endParaRPr/>
          </a:p>
        </p:txBody>
      </p:sp>
      <p:sp>
        <p:nvSpPr>
          <p:cNvPr id="2386" name="Google Shape;2386;p56"/>
          <p:cNvSpPr txBox="1"/>
          <p:nvPr>
            <p:ph idx="2" type="title"/>
          </p:nvPr>
        </p:nvSpPr>
        <p:spPr>
          <a:xfrm>
            <a:off x="3651450" y="1412775"/>
            <a:ext cx="1841100" cy="93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0" name="Shape 2390"/>
        <p:cNvGrpSpPr/>
        <p:nvPr/>
      </p:nvGrpSpPr>
      <p:grpSpPr>
        <a:xfrm>
          <a:off x="0" y="0"/>
          <a:ext cx="0" cy="0"/>
          <a:chOff x="0" y="0"/>
          <a:chExt cx="0" cy="0"/>
        </a:xfrm>
      </p:grpSpPr>
      <p:sp>
        <p:nvSpPr>
          <p:cNvPr id="2391" name="Google Shape;2391;p57"/>
          <p:cNvSpPr txBox="1"/>
          <p:nvPr>
            <p:ph idx="15" type="title"/>
          </p:nvPr>
        </p:nvSpPr>
        <p:spPr>
          <a:xfrm>
            <a:off x="717900"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Areas Of Expertise</a:t>
            </a:r>
            <a:endParaRPr/>
          </a:p>
        </p:txBody>
      </p:sp>
      <p:sp>
        <p:nvSpPr>
          <p:cNvPr id="2392" name="Google Shape;2392;p57"/>
          <p:cNvSpPr txBox="1"/>
          <p:nvPr>
            <p:ph type="title"/>
          </p:nvPr>
        </p:nvSpPr>
        <p:spPr>
          <a:xfrm>
            <a:off x="921100" y="33651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93" name="Google Shape;2393;p57"/>
          <p:cNvSpPr txBox="1"/>
          <p:nvPr>
            <p:ph idx="1" type="subTitle"/>
          </p:nvPr>
        </p:nvSpPr>
        <p:spPr>
          <a:xfrm>
            <a:off x="921100" y="38200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394" name="Google Shape;2394;p57"/>
          <p:cNvSpPr txBox="1"/>
          <p:nvPr>
            <p:ph idx="2" type="title"/>
          </p:nvPr>
        </p:nvSpPr>
        <p:spPr>
          <a:xfrm>
            <a:off x="3443100" y="33651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395" name="Google Shape;2395;p57"/>
          <p:cNvSpPr txBox="1"/>
          <p:nvPr>
            <p:ph idx="3" type="subTitle"/>
          </p:nvPr>
        </p:nvSpPr>
        <p:spPr>
          <a:xfrm>
            <a:off x="3443100" y="38200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hot</a:t>
            </a:r>
            <a:endParaRPr/>
          </a:p>
        </p:txBody>
      </p:sp>
      <p:sp>
        <p:nvSpPr>
          <p:cNvPr id="2396" name="Google Shape;2396;p57"/>
          <p:cNvSpPr txBox="1"/>
          <p:nvPr>
            <p:ph idx="4" type="title"/>
          </p:nvPr>
        </p:nvSpPr>
        <p:spPr>
          <a:xfrm>
            <a:off x="5965100" y="33651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97" name="Google Shape;2397;p57"/>
          <p:cNvSpPr txBox="1"/>
          <p:nvPr>
            <p:ph idx="5" type="subTitle"/>
          </p:nvPr>
        </p:nvSpPr>
        <p:spPr>
          <a:xfrm>
            <a:off x="5965100" y="38200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 cold place</a:t>
            </a:r>
            <a:endParaRPr/>
          </a:p>
        </p:txBody>
      </p:sp>
      <p:sp>
        <p:nvSpPr>
          <p:cNvPr id="2398" name="Google Shape;2398;p57"/>
          <p:cNvSpPr txBox="1"/>
          <p:nvPr>
            <p:ph idx="6" type="title"/>
          </p:nvPr>
        </p:nvSpPr>
        <p:spPr>
          <a:xfrm>
            <a:off x="921100" y="17186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399" name="Google Shape;2399;p57"/>
          <p:cNvSpPr txBox="1"/>
          <p:nvPr>
            <p:ph idx="7" type="subTitle"/>
          </p:nvPr>
        </p:nvSpPr>
        <p:spPr>
          <a:xfrm>
            <a:off x="921100" y="21735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2400" name="Google Shape;2400;p57"/>
          <p:cNvSpPr txBox="1"/>
          <p:nvPr>
            <p:ph idx="8" type="title"/>
          </p:nvPr>
        </p:nvSpPr>
        <p:spPr>
          <a:xfrm>
            <a:off x="3443100" y="17186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401" name="Google Shape;2401;p57"/>
          <p:cNvSpPr txBox="1"/>
          <p:nvPr>
            <p:ph idx="9" type="subTitle"/>
          </p:nvPr>
        </p:nvSpPr>
        <p:spPr>
          <a:xfrm>
            <a:off x="3443100" y="21735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the ringed one and a gas giant</a:t>
            </a:r>
            <a:endParaRPr/>
          </a:p>
        </p:txBody>
      </p:sp>
      <p:sp>
        <p:nvSpPr>
          <p:cNvPr id="2402" name="Google Shape;2402;p57"/>
          <p:cNvSpPr txBox="1"/>
          <p:nvPr>
            <p:ph idx="13" type="title"/>
          </p:nvPr>
        </p:nvSpPr>
        <p:spPr>
          <a:xfrm>
            <a:off x="5965100" y="1718675"/>
            <a:ext cx="22578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403" name="Google Shape;2403;p57"/>
          <p:cNvSpPr txBox="1"/>
          <p:nvPr>
            <p:ph idx="14" type="subTitle"/>
          </p:nvPr>
        </p:nvSpPr>
        <p:spPr>
          <a:xfrm>
            <a:off x="5965100" y="2173575"/>
            <a:ext cx="2257800" cy="7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farthest planet from the Sun</a:t>
            </a:r>
            <a:endParaRPr/>
          </a:p>
        </p:txBody>
      </p:sp>
      <p:grpSp>
        <p:nvGrpSpPr>
          <p:cNvPr id="2404" name="Google Shape;2404;p57"/>
          <p:cNvGrpSpPr/>
          <p:nvPr/>
        </p:nvGrpSpPr>
        <p:grpSpPr>
          <a:xfrm>
            <a:off x="2648724" y="3096214"/>
            <a:ext cx="576279" cy="723869"/>
            <a:chOff x="2648724" y="3096214"/>
            <a:chExt cx="576279" cy="723869"/>
          </a:xfrm>
        </p:grpSpPr>
        <p:grpSp>
          <p:nvGrpSpPr>
            <p:cNvPr id="2405" name="Google Shape;2405;p57"/>
            <p:cNvGrpSpPr/>
            <p:nvPr/>
          </p:nvGrpSpPr>
          <p:grpSpPr>
            <a:xfrm>
              <a:off x="2714437" y="3096214"/>
              <a:ext cx="412266" cy="590141"/>
              <a:chOff x="-1257016" y="1593897"/>
              <a:chExt cx="1073329" cy="1536426"/>
            </a:xfrm>
          </p:grpSpPr>
          <p:sp>
            <p:nvSpPr>
              <p:cNvPr id="2406" name="Google Shape;2406;p57"/>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7"/>
            <p:cNvGrpSpPr/>
            <p:nvPr/>
          </p:nvGrpSpPr>
          <p:grpSpPr>
            <a:xfrm rot="859326">
              <a:off x="2803567" y="3373603"/>
              <a:ext cx="377060" cy="406155"/>
              <a:chOff x="-811344" y="2206785"/>
              <a:chExt cx="981835" cy="1057597"/>
            </a:xfrm>
          </p:grpSpPr>
          <p:sp>
            <p:nvSpPr>
              <p:cNvPr id="2419" name="Google Shape;2419;p57"/>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57"/>
            <p:cNvGrpSpPr/>
            <p:nvPr/>
          </p:nvGrpSpPr>
          <p:grpSpPr>
            <a:xfrm>
              <a:off x="2648724" y="3312851"/>
              <a:ext cx="179029" cy="317818"/>
              <a:chOff x="-3831879" y="1244159"/>
              <a:chExt cx="466099" cy="827435"/>
            </a:xfrm>
          </p:grpSpPr>
          <p:sp>
            <p:nvSpPr>
              <p:cNvPr id="2422" name="Google Shape;2422;p57"/>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4" name="Google Shape;2424;p57"/>
          <p:cNvGrpSpPr/>
          <p:nvPr/>
        </p:nvGrpSpPr>
        <p:grpSpPr>
          <a:xfrm flipH="1">
            <a:off x="5772924" y="1553164"/>
            <a:ext cx="576279" cy="723869"/>
            <a:chOff x="2648724" y="3096214"/>
            <a:chExt cx="576279" cy="723869"/>
          </a:xfrm>
        </p:grpSpPr>
        <p:grpSp>
          <p:nvGrpSpPr>
            <p:cNvPr id="2425" name="Google Shape;2425;p57"/>
            <p:cNvGrpSpPr/>
            <p:nvPr/>
          </p:nvGrpSpPr>
          <p:grpSpPr>
            <a:xfrm>
              <a:off x="2714437" y="3096214"/>
              <a:ext cx="412266" cy="590141"/>
              <a:chOff x="-1257016" y="1593897"/>
              <a:chExt cx="1073329" cy="1536426"/>
            </a:xfrm>
          </p:grpSpPr>
          <p:sp>
            <p:nvSpPr>
              <p:cNvPr id="2426" name="Google Shape;2426;p57"/>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57"/>
            <p:cNvGrpSpPr/>
            <p:nvPr/>
          </p:nvGrpSpPr>
          <p:grpSpPr>
            <a:xfrm rot="859326">
              <a:off x="2803567" y="3373603"/>
              <a:ext cx="377060" cy="406155"/>
              <a:chOff x="-811344" y="2206785"/>
              <a:chExt cx="981835" cy="1057597"/>
            </a:xfrm>
          </p:grpSpPr>
          <p:sp>
            <p:nvSpPr>
              <p:cNvPr id="2439" name="Google Shape;2439;p57"/>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57"/>
            <p:cNvGrpSpPr/>
            <p:nvPr/>
          </p:nvGrpSpPr>
          <p:grpSpPr>
            <a:xfrm>
              <a:off x="2648724" y="3312851"/>
              <a:ext cx="179029" cy="317818"/>
              <a:chOff x="-3831879" y="1244159"/>
              <a:chExt cx="466099" cy="827435"/>
            </a:xfrm>
          </p:grpSpPr>
          <p:sp>
            <p:nvSpPr>
              <p:cNvPr id="2442" name="Google Shape;2442;p57"/>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4" name="Google Shape;2444;p57"/>
          <p:cNvGrpSpPr/>
          <p:nvPr/>
        </p:nvGrpSpPr>
        <p:grpSpPr>
          <a:xfrm>
            <a:off x="1072784" y="1558927"/>
            <a:ext cx="576139" cy="419571"/>
            <a:chOff x="1072784" y="1558927"/>
            <a:chExt cx="576139" cy="419571"/>
          </a:xfrm>
        </p:grpSpPr>
        <p:grpSp>
          <p:nvGrpSpPr>
            <p:cNvPr id="2445" name="Google Shape;2445;p57"/>
            <p:cNvGrpSpPr/>
            <p:nvPr/>
          </p:nvGrpSpPr>
          <p:grpSpPr>
            <a:xfrm flipH="1">
              <a:off x="1072784" y="1558927"/>
              <a:ext cx="383313" cy="389196"/>
              <a:chOff x="-3804643" y="1215892"/>
              <a:chExt cx="1814930" cy="1842785"/>
            </a:xfrm>
          </p:grpSpPr>
          <p:sp>
            <p:nvSpPr>
              <p:cNvPr id="2446" name="Google Shape;2446;p57"/>
              <p:cNvSpPr/>
              <p:nvPr/>
            </p:nvSpPr>
            <p:spPr>
              <a:xfrm>
                <a:off x="-3804643" y="121589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3799536" y="121589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3420353" y="126721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57"/>
            <p:cNvGrpSpPr/>
            <p:nvPr/>
          </p:nvGrpSpPr>
          <p:grpSpPr>
            <a:xfrm flipH="1" rot="4671754">
              <a:off x="1315468" y="1642399"/>
              <a:ext cx="294657" cy="317394"/>
              <a:chOff x="-811344" y="2206785"/>
              <a:chExt cx="981835" cy="1057597"/>
            </a:xfrm>
          </p:grpSpPr>
          <p:sp>
            <p:nvSpPr>
              <p:cNvPr id="2450" name="Google Shape;2450;p57"/>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2" name="Google Shape;2452;p57"/>
          <p:cNvGrpSpPr/>
          <p:nvPr/>
        </p:nvGrpSpPr>
        <p:grpSpPr>
          <a:xfrm rot="-2107241">
            <a:off x="3669286" y="1556593"/>
            <a:ext cx="275463" cy="489010"/>
            <a:chOff x="-3831879" y="1244159"/>
            <a:chExt cx="466099" cy="827435"/>
          </a:xfrm>
        </p:grpSpPr>
        <p:sp>
          <p:nvSpPr>
            <p:cNvPr id="2453" name="Google Shape;2453;p57"/>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57"/>
          <p:cNvGrpSpPr/>
          <p:nvPr/>
        </p:nvGrpSpPr>
        <p:grpSpPr>
          <a:xfrm>
            <a:off x="7387859" y="3248627"/>
            <a:ext cx="576139" cy="419571"/>
            <a:chOff x="7387859" y="3248627"/>
            <a:chExt cx="576139" cy="419571"/>
          </a:xfrm>
        </p:grpSpPr>
        <p:grpSp>
          <p:nvGrpSpPr>
            <p:cNvPr id="2456" name="Google Shape;2456;p57"/>
            <p:cNvGrpSpPr/>
            <p:nvPr/>
          </p:nvGrpSpPr>
          <p:grpSpPr>
            <a:xfrm>
              <a:off x="7580685" y="3248627"/>
              <a:ext cx="383313" cy="389196"/>
              <a:chOff x="-3804643" y="1215892"/>
              <a:chExt cx="1814930" cy="1842785"/>
            </a:xfrm>
          </p:grpSpPr>
          <p:sp>
            <p:nvSpPr>
              <p:cNvPr id="2457" name="Google Shape;2457;p57"/>
              <p:cNvSpPr/>
              <p:nvPr/>
            </p:nvSpPr>
            <p:spPr>
              <a:xfrm>
                <a:off x="-3804643" y="1215892"/>
                <a:ext cx="1814930" cy="1725486"/>
              </a:xfrm>
              <a:custGeom>
                <a:rect b="b" l="l" r="r" t="t"/>
                <a:pathLst>
                  <a:path extrusionOk="0" h="33451" w="35185">
                    <a:moveTo>
                      <a:pt x="32333" y="0"/>
                    </a:moveTo>
                    <a:cubicBezTo>
                      <a:pt x="1" y="5127"/>
                      <a:pt x="11323" y="29738"/>
                      <a:pt x="9012" y="33451"/>
                    </a:cubicBezTo>
                    <a:cubicBezTo>
                      <a:pt x="12048" y="28558"/>
                      <a:pt x="35185" y="32504"/>
                      <a:pt x="323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3799536" y="1215892"/>
                <a:ext cx="1662710" cy="1725486"/>
              </a:xfrm>
              <a:custGeom>
                <a:rect b="b" l="l" r="r" t="t"/>
                <a:pathLst>
                  <a:path extrusionOk="0" h="33451" w="32234">
                    <a:moveTo>
                      <a:pt x="32234" y="0"/>
                    </a:moveTo>
                    <a:cubicBezTo>
                      <a:pt x="0" y="5114"/>
                      <a:pt x="11212" y="29763"/>
                      <a:pt x="8913" y="33451"/>
                    </a:cubicBezTo>
                    <a:cubicBezTo>
                      <a:pt x="16068" y="21883"/>
                      <a:pt x="23850" y="10720"/>
                      <a:pt x="32234" y="0"/>
                    </a:cubicBezTo>
                    <a:close/>
                  </a:path>
                </a:pathLst>
              </a:custGeom>
              <a:solidFill>
                <a:srgbClr val="D9CA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3420353" y="1267217"/>
                <a:ext cx="1299931" cy="1791460"/>
              </a:xfrm>
              <a:custGeom>
                <a:rect b="b" l="l" r="r" t="t"/>
                <a:pathLst>
                  <a:path extrusionOk="0" h="34730" w="25201">
                    <a:moveTo>
                      <a:pt x="20101" y="1"/>
                    </a:moveTo>
                    <a:cubicBezTo>
                      <a:pt x="16658" y="812"/>
                      <a:pt x="19695" y="3210"/>
                      <a:pt x="19818" y="5004"/>
                    </a:cubicBezTo>
                    <a:cubicBezTo>
                      <a:pt x="19867" y="5582"/>
                      <a:pt x="19572" y="5779"/>
                      <a:pt x="19621" y="5816"/>
                    </a:cubicBezTo>
                    <a:cubicBezTo>
                      <a:pt x="15786" y="10894"/>
                      <a:pt x="15086" y="12017"/>
                      <a:pt x="15002" y="12017"/>
                    </a:cubicBezTo>
                    <a:cubicBezTo>
                      <a:pt x="14970" y="12017"/>
                      <a:pt x="15029" y="11851"/>
                      <a:pt x="15036" y="11680"/>
                    </a:cubicBezTo>
                    <a:cubicBezTo>
                      <a:pt x="15134" y="8606"/>
                      <a:pt x="10167" y="4918"/>
                      <a:pt x="12688" y="2841"/>
                    </a:cubicBezTo>
                    <a:lnTo>
                      <a:pt x="12688" y="2841"/>
                    </a:lnTo>
                    <a:cubicBezTo>
                      <a:pt x="9553" y="5177"/>
                      <a:pt x="16413" y="9455"/>
                      <a:pt x="14310" y="13007"/>
                    </a:cubicBezTo>
                    <a:cubicBezTo>
                      <a:pt x="13659" y="14114"/>
                      <a:pt x="12306" y="15773"/>
                      <a:pt x="9983" y="19142"/>
                    </a:cubicBezTo>
                    <a:cubicBezTo>
                      <a:pt x="10549" y="15159"/>
                      <a:pt x="4512" y="10573"/>
                      <a:pt x="6516" y="7402"/>
                    </a:cubicBezTo>
                    <a:lnTo>
                      <a:pt x="6516" y="7402"/>
                    </a:lnTo>
                    <a:cubicBezTo>
                      <a:pt x="4328" y="10463"/>
                      <a:pt x="9958" y="15208"/>
                      <a:pt x="9651" y="18884"/>
                    </a:cubicBezTo>
                    <a:cubicBezTo>
                      <a:pt x="9565" y="20039"/>
                      <a:pt x="9307" y="20076"/>
                      <a:pt x="5619" y="25621"/>
                    </a:cubicBezTo>
                    <a:cubicBezTo>
                      <a:pt x="5791" y="22375"/>
                      <a:pt x="1697" y="19351"/>
                      <a:pt x="2041" y="15712"/>
                    </a:cubicBezTo>
                    <a:lnTo>
                      <a:pt x="2041" y="15712"/>
                    </a:lnTo>
                    <a:cubicBezTo>
                      <a:pt x="1427" y="18810"/>
                      <a:pt x="4353" y="21760"/>
                      <a:pt x="5004" y="24367"/>
                    </a:cubicBezTo>
                    <a:cubicBezTo>
                      <a:pt x="5557" y="26579"/>
                      <a:pt x="4857" y="26579"/>
                      <a:pt x="1" y="34398"/>
                    </a:cubicBezTo>
                    <a:lnTo>
                      <a:pt x="529" y="34730"/>
                    </a:lnTo>
                    <a:cubicBezTo>
                      <a:pt x="2890" y="30784"/>
                      <a:pt x="4107" y="28694"/>
                      <a:pt x="4955" y="27526"/>
                    </a:cubicBezTo>
                    <a:cubicBezTo>
                      <a:pt x="5960" y="26156"/>
                      <a:pt x="7259" y="25806"/>
                      <a:pt x="8681" y="25806"/>
                    </a:cubicBezTo>
                    <a:cubicBezTo>
                      <a:pt x="10163" y="25806"/>
                      <a:pt x="11779" y="26186"/>
                      <a:pt x="13339" y="26186"/>
                    </a:cubicBezTo>
                    <a:cubicBezTo>
                      <a:pt x="14420" y="26186"/>
                      <a:pt x="15474" y="26003"/>
                      <a:pt x="16437" y="25387"/>
                    </a:cubicBezTo>
                    <a:lnTo>
                      <a:pt x="16437" y="25387"/>
                    </a:lnTo>
                    <a:cubicBezTo>
                      <a:pt x="15638" y="25791"/>
                      <a:pt x="14757" y="25925"/>
                      <a:pt x="13840" y="25925"/>
                    </a:cubicBezTo>
                    <a:cubicBezTo>
                      <a:pt x="12021" y="25925"/>
                      <a:pt x="10059" y="25397"/>
                      <a:pt x="8313" y="25397"/>
                    </a:cubicBezTo>
                    <a:cubicBezTo>
                      <a:pt x="7484" y="25397"/>
                      <a:pt x="6705" y="25516"/>
                      <a:pt x="6012" y="25866"/>
                    </a:cubicBezTo>
                    <a:cubicBezTo>
                      <a:pt x="6024" y="25842"/>
                      <a:pt x="9365" y="20642"/>
                      <a:pt x="9405" y="20642"/>
                    </a:cubicBezTo>
                    <a:cubicBezTo>
                      <a:pt x="9405" y="20642"/>
                      <a:pt x="9405" y="20642"/>
                      <a:pt x="9405" y="20642"/>
                    </a:cubicBezTo>
                    <a:cubicBezTo>
                      <a:pt x="10230" y="19401"/>
                      <a:pt x="11608" y="19046"/>
                      <a:pt x="13176" y="19046"/>
                    </a:cubicBezTo>
                    <a:cubicBezTo>
                      <a:pt x="15267" y="19046"/>
                      <a:pt x="17699" y="19677"/>
                      <a:pt x="19610" y="19677"/>
                    </a:cubicBezTo>
                    <a:cubicBezTo>
                      <a:pt x="20795" y="19677"/>
                      <a:pt x="21781" y="19435"/>
                      <a:pt x="22363" y="18650"/>
                    </a:cubicBezTo>
                    <a:lnTo>
                      <a:pt x="22363" y="18650"/>
                    </a:lnTo>
                    <a:cubicBezTo>
                      <a:pt x="21802" y="19309"/>
                      <a:pt x="20945" y="19527"/>
                      <a:pt x="19920" y="19527"/>
                    </a:cubicBezTo>
                    <a:cubicBezTo>
                      <a:pt x="17933" y="19527"/>
                      <a:pt x="15318" y="18709"/>
                      <a:pt x="13032" y="18709"/>
                    </a:cubicBezTo>
                    <a:cubicBezTo>
                      <a:pt x="12099" y="18709"/>
                      <a:pt x="11221" y="18845"/>
                      <a:pt x="10462" y="19228"/>
                    </a:cubicBezTo>
                    <a:cubicBezTo>
                      <a:pt x="10426" y="19246"/>
                      <a:pt x="10343" y="19330"/>
                      <a:pt x="10321" y="19330"/>
                    </a:cubicBezTo>
                    <a:cubicBezTo>
                      <a:pt x="10253" y="19330"/>
                      <a:pt x="10724" y="18576"/>
                      <a:pt x="14568" y="13044"/>
                    </a:cubicBezTo>
                    <a:cubicBezTo>
                      <a:pt x="14569" y="13045"/>
                      <a:pt x="14570" y="13045"/>
                      <a:pt x="14571" y="13045"/>
                    </a:cubicBezTo>
                    <a:cubicBezTo>
                      <a:pt x="14616" y="13045"/>
                      <a:pt x="14844" y="12557"/>
                      <a:pt x="15577" y="12233"/>
                    </a:cubicBezTo>
                    <a:cubicBezTo>
                      <a:pt x="16099" y="12006"/>
                      <a:pt x="16715" y="11922"/>
                      <a:pt x="17376" y="11922"/>
                    </a:cubicBezTo>
                    <a:cubicBezTo>
                      <a:pt x="19238" y="11922"/>
                      <a:pt x="21458" y="12587"/>
                      <a:pt x="22952" y="12587"/>
                    </a:cubicBezTo>
                    <a:cubicBezTo>
                      <a:pt x="23824" y="12587"/>
                      <a:pt x="24449" y="12361"/>
                      <a:pt x="24612" y="11643"/>
                    </a:cubicBezTo>
                    <a:lnTo>
                      <a:pt x="24612" y="11643"/>
                    </a:lnTo>
                    <a:cubicBezTo>
                      <a:pt x="24431" y="12280"/>
                      <a:pt x="23874" y="12491"/>
                      <a:pt x="23102" y="12491"/>
                    </a:cubicBezTo>
                    <a:cubicBezTo>
                      <a:pt x="21597" y="12491"/>
                      <a:pt x="19272" y="11692"/>
                      <a:pt x="17293" y="11692"/>
                    </a:cubicBezTo>
                    <a:cubicBezTo>
                      <a:pt x="16506" y="11692"/>
                      <a:pt x="15774" y="11819"/>
                      <a:pt x="15171" y="12172"/>
                    </a:cubicBezTo>
                    <a:cubicBezTo>
                      <a:pt x="16274" y="10614"/>
                      <a:pt x="19653" y="5877"/>
                      <a:pt x="19707" y="5877"/>
                    </a:cubicBezTo>
                    <a:cubicBezTo>
                      <a:pt x="19707" y="5877"/>
                      <a:pt x="19707" y="5877"/>
                      <a:pt x="19707" y="5877"/>
                    </a:cubicBezTo>
                    <a:cubicBezTo>
                      <a:pt x="19975" y="5516"/>
                      <a:pt x="20381" y="5397"/>
                      <a:pt x="20852" y="5397"/>
                    </a:cubicBezTo>
                    <a:cubicBezTo>
                      <a:pt x="21743" y="5397"/>
                      <a:pt x="22867" y="5819"/>
                      <a:pt x="23740" y="5819"/>
                    </a:cubicBezTo>
                    <a:cubicBezTo>
                      <a:pt x="24589" y="5819"/>
                      <a:pt x="25200" y="5421"/>
                      <a:pt x="25129" y="3849"/>
                    </a:cubicBezTo>
                    <a:lnTo>
                      <a:pt x="25129" y="3849"/>
                    </a:lnTo>
                    <a:cubicBezTo>
                      <a:pt x="25096" y="5355"/>
                      <a:pt x="24549" y="5747"/>
                      <a:pt x="23782" y="5747"/>
                    </a:cubicBezTo>
                    <a:cubicBezTo>
                      <a:pt x="22951" y="5747"/>
                      <a:pt x="21862" y="5287"/>
                      <a:pt x="20890" y="5287"/>
                    </a:cubicBezTo>
                    <a:cubicBezTo>
                      <a:pt x="20716" y="5287"/>
                      <a:pt x="20547" y="5302"/>
                      <a:pt x="20383" y="5336"/>
                    </a:cubicBezTo>
                    <a:cubicBezTo>
                      <a:pt x="20261" y="5359"/>
                      <a:pt x="20091" y="5487"/>
                      <a:pt x="20040" y="5487"/>
                    </a:cubicBezTo>
                    <a:cubicBezTo>
                      <a:pt x="19925" y="5487"/>
                      <a:pt x="20447" y="4806"/>
                      <a:pt x="23653" y="579"/>
                    </a:cubicBezTo>
                    <a:lnTo>
                      <a:pt x="23653" y="579"/>
                    </a:lnTo>
                    <a:cubicBezTo>
                      <a:pt x="20583" y="4506"/>
                      <a:pt x="19982" y="5412"/>
                      <a:pt x="19905" y="5412"/>
                    </a:cubicBezTo>
                    <a:cubicBezTo>
                      <a:pt x="19867" y="5412"/>
                      <a:pt x="19957" y="5191"/>
                      <a:pt x="19941" y="5004"/>
                    </a:cubicBezTo>
                    <a:cubicBezTo>
                      <a:pt x="19793" y="3062"/>
                      <a:pt x="16794" y="1009"/>
                      <a:pt x="2010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 name="Google Shape;2460;p57"/>
            <p:cNvGrpSpPr/>
            <p:nvPr/>
          </p:nvGrpSpPr>
          <p:grpSpPr>
            <a:xfrm rot="-4671754">
              <a:off x="7426657" y="3332099"/>
              <a:ext cx="294657" cy="317394"/>
              <a:chOff x="-811344" y="2206785"/>
              <a:chExt cx="981835" cy="1057597"/>
            </a:xfrm>
          </p:grpSpPr>
          <p:sp>
            <p:nvSpPr>
              <p:cNvPr id="2461" name="Google Shape;2461;p57"/>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3" name="Google Shape;2463;p57"/>
          <p:cNvGrpSpPr/>
          <p:nvPr/>
        </p:nvGrpSpPr>
        <p:grpSpPr>
          <a:xfrm>
            <a:off x="5147784" y="3263798"/>
            <a:ext cx="317276" cy="454014"/>
            <a:chOff x="-1257016" y="1593897"/>
            <a:chExt cx="1073329" cy="1536426"/>
          </a:xfrm>
        </p:grpSpPr>
        <p:sp>
          <p:nvSpPr>
            <p:cNvPr id="2464" name="Google Shape;2464;p57"/>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9" name="Shape 2479"/>
        <p:cNvGrpSpPr/>
        <p:nvPr/>
      </p:nvGrpSpPr>
      <p:grpSpPr>
        <a:xfrm>
          <a:off x="0" y="0"/>
          <a:ext cx="0" cy="0"/>
          <a:chOff x="0" y="0"/>
          <a:chExt cx="0" cy="0"/>
        </a:xfrm>
      </p:grpSpPr>
      <p:sp>
        <p:nvSpPr>
          <p:cNvPr id="2480" name="Google Shape;2480;p58"/>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 W</a:t>
            </a:r>
            <a:r>
              <a:rPr lang="en"/>
              <a:t>e A</a:t>
            </a:r>
            <a:r>
              <a:rPr lang="en"/>
              <a:t>re Going to Create</a:t>
            </a:r>
            <a:endParaRPr/>
          </a:p>
        </p:txBody>
      </p:sp>
      <p:pic>
        <p:nvPicPr>
          <p:cNvPr id="2481" name="Google Shape;2481;p58" title="Chart">
            <a:hlinkClick r:id="rId3"/>
          </p:cNvPr>
          <p:cNvPicPr preferRelativeResize="0"/>
          <p:nvPr/>
        </p:nvPicPr>
        <p:blipFill rotWithShape="1">
          <a:blip r:embed="rId4">
            <a:alphaModFix/>
          </a:blip>
          <a:srcRect b="0" l="9181" r="0" t="0"/>
          <a:stretch/>
        </p:blipFill>
        <p:spPr>
          <a:xfrm>
            <a:off x="902300" y="1535475"/>
            <a:ext cx="3682626" cy="2507326"/>
          </a:xfrm>
          <a:prstGeom prst="rect">
            <a:avLst/>
          </a:prstGeom>
          <a:noFill/>
          <a:ln>
            <a:noFill/>
          </a:ln>
        </p:spPr>
      </p:pic>
      <p:sp>
        <p:nvSpPr>
          <p:cNvPr id="2482" name="Google Shape;2482;p58"/>
          <p:cNvSpPr txBox="1"/>
          <p:nvPr>
            <p:ph idx="4294967295" type="title"/>
          </p:nvPr>
        </p:nvSpPr>
        <p:spPr>
          <a:xfrm>
            <a:off x="5683300" y="1435581"/>
            <a:ext cx="17595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t>Mercury</a:t>
            </a:r>
            <a:endParaRPr sz="2500"/>
          </a:p>
        </p:txBody>
      </p:sp>
      <p:sp>
        <p:nvSpPr>
          <p:cNvPr id="2483" name="Google Shape;2483;p58"/>
          <p:cNvSpPr txBox="1"/>
          <p:nvPr>
            <p:ph idx="4294967295" type="subTitle"/>
          </p:nvPr>
        </p:nvSpPr>
        <p:spPr>
          <a:xfrm>
            <a:off x="5683300" y="1849000"/>
            <a:ext cx="2101200" cy="600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Mercury is the closest planet to the Sun</a:t>
            </a:r>
            <a:endParaRPr sz="1400"/>
          </a:p>
          <a:p>
            <a:pPr indent="0" lvl="0" marL="0" rtl="0" algn="l">
              <a:lnSpc>
                <a:spcPct val="100000"/>
              </a:lnSpc>
              <a:spcBef>
                <a:spcPts val="1600"/>
              </a:spcBef>
              <a:spcAft>
                <a:spcPts val="0"/>
              </a:spcAft>
              <a:buNone/>
            </a:pPr>
            <a:r>
              <a:t/>
            </a:r>
            <a:endParaRPr sz="1400"/>
          </a:p>
          <a:p>
            <a:pPr indent="0" lvl="0" marL="0" rtl="0" algn="l">
              <a:lnSpc>
                <a:spcPct val="100000"/>
              </a:lnSpc>
              <a:spcBef>
                <a:spcPts val="1600"/>
              </a:spcBef>
              <a:spcAft>
                <a:spcPts val="1600"/>
              </a:spcAft>
              <a:buNone/>
            </a:pPr>
            <a:r>
              <a:t/>
            </a:r>
            <a:endParaRPr sz="1400"/>
          </a:p>
        </p:txBody>
      </p:sp>
      <p:sp>
        <p:nvSpPr>
          <p:cNvPr id="2484" name="Google Shape;2484;p58"/>
          <p:cNvSpPr txBox="1"/>
          <p:nvPr>
            <p:ph idx="4294967295" type="title"/>
          </p:nvPr>
        </p:nvSpPr>
        <p:spPr>
          <a:xfrm>
            <a:off x="5683300" y="2515356"/>
            <a:ext cx="17595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rgbClr val="FDDFAB"/>
                </a:solidFill>
              </a:rPr>
              <a:t>Venus</a:t>
            </a:r>
            <a:endParaRPr sz="2500">
              <a:solidFill>
                <a:srgbClr val="FDDFAB"/>
              </a:solidFill>
            </a:endParaRPr>
          </a:p>
        </p:txBody>
      </p:sp>
      <p:sp>
        <p:nvSpPr>
          <p:cNvPr id="2485" name="Google Shape;2485;p58"/>
          <p:cNvSpPr txBox="1"/>
          <p:nvPr>
            <p:ph idx="4294967295" type="subTitle"/>
          </p:nvPr>
        </p:nvSpPr>
        <p:spPr>
          <a:xfrm>
            <a:off x="5683300" y="2928775"/>
            <a:ext cx="2101200" cy="600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Venus has a beautiful name, but it’s hot</a:t>
            </a:r>
            <a:endParaRPr sz="1400"/>
          </a:p>
          <a:p>
            <a:pPr indent="0" lvl="0" marL="0" rtl="0" algn="l">
              <a:lnSpc>
                <a:spcPct val="100000"/>
              </a:lnSpc>
              <a:spcBef>
                <a:spcPts val="1600"/>
              </a:spcBef>
              <a:spcAft>
                <a:spcPts val="0"/>
              </a:spcAft>
              <a:buNone/>
            </a:pPr>
            <a:r>
              <a:t/>
            </a:r>
            <a:endParaRPr sz="1400"/>
          </a:p>
          <a:p>
            <a:pPr indent="0" lvl="0" marL="0" rtl="0" algn="l">
              <a:lnSpc>
                <a:spcPct val="100000"/>
              </a:lnSpc>
              <a:spcBef>
                <a:spcPts val="1600"/>
              </a:spcBef>
              <a:spcAft>
                <a:spcPts val="1600"/>
              </a:spcAft>
              <a:buNone/>
            </a:pPr>
            <a:r>
              <a:t/>
            </a:r>
            <a:endParaRPr sz="1400"/>
          </a:p>
        </p:txBody>
      </p:sp>
      <p:sp>
        <p:nvSpPr>
          <p:cNvPr id="2486" name="Google Shape;2486;p58"/>
          <p:cNvSpPr txBox="1"/>
          <p:nvPr>
            <p:ph idx="4294967295" type="title"/>
          </p:nvPr>
        </p:nvSpPr>
        <p:spPr>
          <a:xfrm>
            <a:off x="5683300" y="3595131"/>
            <a:ext cx="1759500" cy="43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rgbClr val="FDDFAB"/>
                </a:solidFill>
              </a:rPr>
              <a:t>Neptune</a:t>
            </a:r>
            <a:endParaRPr sz="2500">
              <a:solidFill>
                <a:srgbClr val="FDDFAB"/>
              </a:solidFill>
            </a:endParaRPr>
          </a:p>
        </p:txBody>
      </p:sp>
      <p:sp>
        <p:nvSpPr>
          <p:cNvPr id="2487" name="Google Shape;2487;p58"/>
          <p:cNvSpPr txBox="1"/>
          <p:nvPr>
            <p:ph idx="4294967295" type="subTitle"/>
          </p:nvPr>
        </p:nvSpPr>
        <p:spPr>
          <a:xfrm>
            <a:off x="5683300" y="4008550"/>
            <a:ext cx="2101200" cy="600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Neptune is the farthest planet from the Sun</a:t>
            </a:r>
            <a:endParaRPr sz="1400"/>
          </a:p>
        </p:txBody>
      </p:sp>
      <p:sp>
        <p:nvSpPr>
          <p:cNvPr id="2488" name="Google Shape;2488;p58"/>
          <p:cNvSpPr txBox="1"/>
          <p:nvPr/>
        </p:nvSpPr>
        <p:spPr>
          <a:xfrm>
            <a:off x="1053425" y="4119000"/>
            <a:ext cx="3380400" cy="43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51706"/>
                </a:solidFill>
                <a:latin typeface="Oxygen"/>
                <a:ea typeface="Oxygen"/>
                <a:cs typeface="Oxygen"/>
                <a:sym typeface="Oxygen"/>
              </a:rPr>
              <a:t>To modify this graph, click on the link, change the data and paste the new graph here</a:t>
            </a:r>
            <a:endParaRPr sz="1100">
              <a:solidFill>
                <a:srgbClr val="351706"/>
              </a:solidFill>
              <a:latin typeface="Oxygen"/>
              <a:ea typeface="Oxygen"/>
              <a:cs typeface="Oxygen"/>
              <a:sym typeface="Oxygen"/>
            </a:endParaRPr>
          </a:p>
        </p:txBody>
      </p:sp>
      <p:sp>
        <p:nvSpPr>
          <p:cNvPr id="2489" name="Google Shape;2489;p58"/>
          <p:cNvSpPr/>
          <p:nvPr/>
        </p:nvSpPr>
        <p:spPr>
          <a:xfrm>
            <a:off x="5301275" y="1588399"/>
            <a:ext cx="282675" cy="278882"/>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8"/>
          <p:cNvSpPr/>
          <p:nvPr/>
        </p:nvSpPr>
        <p:spPr>
          <a:xfrm>
            <a:off x="5301275" y="2668174"/>
            <a:ext cx="282675" cy="278882"/>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8"/>
          <p:cNvSpPr/>
          <p:nvPr/>
        </p:nvSpPr>
        <p:spPr>
          <a:xfrm>
            <a:off x="5301275" y="3747949"/>
            <a:ext cx="282675" cy="278882"/>
          </a:xfrm>
          <a:custGeom>
            <a:rect b="b" l="l" r="r" t="t"/>
            <a:pathLst>
              <a:path extrusionOk="0" h="5440" w="5514">
                <a:moveTo>
                  <a:pt x="2281" y="1"/>
                </a:moveTo>
                <a:cubicBezTo>
                  <a:pt x="1880" y="201"/>
                  <a:pt x="1554" y="427"/>
                  <a:pt x="1253" y="728"/>
                </a:cubicBezTo>
                <a:lnTo>
                  <a:pt x="727" y="1154"/>
                </a:lnTo>
                <a:cubicBezTo>
                  <a:pt x="501" y="1455"/>
                  <a:pt x="301" y="1680"/>
                  <a:pt x="201" y="1981"/>
                </a:cubicBezTo>
                <a:cubicBezTo>
                  <a:pt x="0" y="2307"/>
                  <a:pt x="0" y="2608"/>
                  <a:pt x="0" y="2933"/>
                </a:cubicBezTo>
                <a:cubicBezTo>
                  <a:pt x="0" y="3334"/>
                  <a:pt x="0" y="3660"/>
                  <a:pt x="201" y="3961"/>
                </a:cubicBezTo>
                <a:cubicBezTo>
                  <a:pt x="301" y="4287"/>
                  <a:pt x="501" y="4487"/>
                  <a:pt x="727" y="4713"/>
                </a:cubicBezTo>
                <a:cubicBezTo>
                  <a:pt x="928" y="4913"/>
                  <a:pt x="1028" y="5014"/>
                  <a:pt x="1253" y="5114"/>
                </a:cubicBezTo>
                <a:cubicBezTo>
                  <a:pt x="1654" y="5339"/>
                  <a:pt x="2080" y="5440"/>
                  <a:pt x="2506" y="5440"/>
                </a:cubicBezTo>
                <a:cubicBezTo>
                  <a:pt x="2707" y="5440"/>
                  <a:pt x="2907" y="5440"/>
                  <a:pt x="3133" y="5339"/>
                </a:cubicBezTo>
                <a:cubicBezTo>
                  <a:pt x="3534" y="5214"/>
                  <a:pt x="3960" y="5014"/>
                  <a:pt x="4261" y="4713"/>
                </a:cubicBezTo>
                <a:lnTo>
                  <a:pt x="4787" y="4287"/>
                </a:lnTo>
                <a:cubicBezTo>
                  <a:pt x="5013" y="3961"/>
                  <a:pt x="5213" y="3760"/>
                  <a:pt x="5314" y="3460"/>
                </a:cubicBezTo>
                <a:cubicBezTo>
                  <a:pt x="5414" y="3134"/>
                  <a:pt x="5514" y="2833"/>
                  <a:pt x="5514" y="2507"/>
                </a:cubicBezTo>
                <a:cubicBezTo>
                  <a:pt x="5514" y="2081"/>
                  <a:pt x="5414" y="1780"/>
                  <a:pt x="5314" y="1455"/>
                </a:cubicBezTo>
                <a:cubicBezTo>
                  <a:pt x="5213" y="1154"/>
                  <a:pt x="5013" y="953"/>
                  <a:pt x="4787" y="728"/>
                </a:cubicBezTo>
                <a:cubicBezTo>
                  <a:pt x="4587" y="527"/>
                  <a:pt x="4386" y="427"/>
                  <a:pt x="4261" y="327"/>
                </a:cubicBezTo>
                <a:cubicBezTo>
                  <a:pt x="3860" y="101"/>
                  <a:pt x="3434" y="1"/>
                  <a:pt x="3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5" name="Shape 2495"/>
        <p:cNvGrpSpPr/>
        <p:nvPr/>
      </p:nvGrpSpPr>
      <p:grpSpPr>
        <a:xfrm>
          <a:off x="0" y="0"/>
          <a:ext cx="0" cy="0"/>
          <a:chOff x="0" y="0"/>
          <a:chExt cx="0" cy="0"/>
        </a:xfrm>
      </p:grpSpPr>
      <p:sp>
        <p:nvSpPr>
          <p:cNvPr id="2496" name="Google Shape;2496;p59"/>
          <p:cNvSpPr/>
          <p:nvPr/>
        </p:nvSpPr>
        <p:spPr>
          <a:xfrm>
            <a:off x="5153025" y="542925"/>
            <a:ext cx="2838600" cy="40863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txBox="1"/>
          <p:nvPr>
            <p:ph type="title"/>
          </p:nvPr>
        </p:nvSpPr>
        <p:spPr>
          <a:xfrm>
            <a:off x="1065950" y="1171575"/>
            <a:ext cx="3524100" cy="129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Tone</a:t>
            </a:r>
            <a:r>
              <a:rPr lang="en"/>
              <a:t> We Are Going to Use</a:t>
            </a:r>
            <a:endParaRPr/>
          </a:p>
        </p:txBody>
      </p:sp>
      <p:sp>
        <p:nvSpPr>
          <p:cNvPr id="2498" name="Google Shape;2498;p59"/>
          <p:cNvSpPr txBox="1"/>
          <p:nvPr>
            <p:ph idx="1" type="body"/>
          </p:nvPr>
        </p:nvSpPr>
        <p:spPr>
          <a:xfrm>
            <a:off x="1065950" y="2618513"/>
            <a:ext cx="3347100" cy="119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grpSp>
        <p:nvGrpSpPr>
          <p:cNvPr id="2499" name="Google Shape;2499;p59"/>
          <p:cNvGrpSpPr/>
          <p:nvPr/>
        </p:nvGrpSpPr>
        <p:grpSpPr>
          <a:xfrm>
            <a:off x="5300960" y="681416"/>
            <a:ext cx="2542729" cy="3809318"/>
            <a:chOff x="5300960" y="681416"/>
            <a:chExt cx="2542729" cy="3809318"/>
          </a:xfrm>
        </p:grpSpPr>
        <p:pic>
          <p:nvPicPr>
            <p:cNvPr id="2500" name="Google Shape;2500;p59"/>
            <p:cNvPicPr preferRelativeResize="0"/>
            <p:nvPr/>
          </p:nvPicPr>
          <p:blipFill>
            <a:blip r:embed="rId3">
              <a:alphaModFix/>
            </a:blip>
            <a:stretch>
              <a:fillRect/>
            </a:stretch>
          </p:blipFill>
          <p:spPr>
            <a:xfrm>
              <a:off x="5300960" y="681416"/>
              <a:ext cx="2542729" cy="3809317"/>
            </a:xfrm>
            <a:prstGeom prst="rect">
              <a:avLst/>
            </a:prstGeom>
            <a:noFill/>
            <a:ln>
              <a:noFill/>
            </a:ln>
          </p:spPr>
        </p:pic>
        <p:pic>
          <p:nvPicPr>
            <p:cNvPr id="2501" name="Google Shape;2501;p59"/>
            <p:cNvPicPr preferRelativeResize="0"/>
            <p:nvPr/>
          </p:nvPicPr>
          <p:blipFill>
            <a:blip r:embed="rId4">
              <a:alphaModFix amt="22000"/>
            </a:blip>
            <a:stretch>
              <a:fillRect/>
            </a:stretch>
          </p:blipFill>
          <p:spPr>
            <a:xfrm>
              <a:off x="5300960" y="681416"/>
              <a:ext cx="2542729" cy="3809318"/>
            </a:xfrm>
            <a:prstGeom prst="rect">
              <a:avLst/>
            </a:prstGeom>
            <a:noFill/>
            <a:ln>
              <a:noFill/>
            </a:ln>
          </p:spPr>
        </p:pic>
      </p:grpSp>
      <p:grpSp>
        <p:nvGrpSpPr>
          <p:cNvPr id="2502" name="Google Shape;2502;p59"/>
          <p:cNvGrpSpPr/>
          <p:nvPr/>
        </p:nvGrpSpPr>
        <p:grpSpPr>
          <a:xfrm>
            <a:off x="7632229" y="3511081"/>
            <a:ext cx="1132561" cy="1422547"/>
            <a:chOff x="2648724" y="3096214"/>
            <a:chExt cx="576279" cy="723869"/>
          </a:xfrm>
        </p:grpSpPr>
        <p:grpSp>
          <p:nvGrpSpPr>
            <p:cNvPr id="2503" name="Google Shape;2503;p59"/>
            <p:cNvGrpSpPr/>
            <p:nvPr/>
          </p:nvGrpSpPr>
          <p:grpSpPr>
            <a:xfrm>
              <a:off x="2714437" y="3096214"/>
              <a:ext cx="412266" cy="590141"/>
              <a:chOff x="-1257016" y="1593897"/>
              <a:chExt cx="1073329" cy="1536426"/>
            </a:xfrm>
          </p:grpSpPr>
          <p:sp>
            <p:nvSpPr>
              <p:cNvPr id="2504" name="Google Shape;2504;p59"/>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59"/>
            <p:cNvGrpSpPr/>
            <p:nvPr/>
          </p:nvGrpSpPr>
          <p:grpSpPr>
            <a:xfrm rot="859326">
              <a:off x="2803567" y="3373603"/>
              <a:ext cx="377060" cy="406155"/>
              <a:chOff x="-811344" y="2206785"/>
              <a:chExt cx="981835" cy="1057597"/>
            </a:xfrm>
          </p:grpSpPr>
          <p:sp>
            <p:nvSpPr>
              <p:cNvPr id="2517" name="Google Shape;2517;p59"/>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59"/>
            <p:cNvGrpSpPr/>
            <p:nvPr/>
          </p:nvGrpSpPr>
          <p:grpSpPr>
            <a:xfrm>
              <a:off x="2648724" y="3312851"/>
              <a:ext cx="179029" cy="317818"/>
              <a:chOff x="-3831879" y="1244159"/>
              <a:chExt cx="466099" cy="827435"/>
            </a:xfrm>
          </p:grpSpPr>
          <p:sp>
            <p:nvSpPr>
              <p:cNvPr id="2520" name="Google Shape;2520;p59"/>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25" name="Shape 2525"/>
        <p:cNvGrpSpPr/>
        <p:nvPr/>
      </p:nvGrpSpPr>
      <p:grpSpPr>
        <a:xfrm>
          <a:off x="0" y="0"/>
          <a:ext cx="0" cy="0"/>
          <a:chOff x="0" y="0"/>
          <a:chExt cx="0" cy="0"/>
        </a:xfrm>
      </p:grpSpPr>
      <p:grpSp>
        <p:nvGrpSpPr>
          <p:cNvPr id="2526" name="Google Shape;2526;p60"/>
          <p:cNvGrpSpPr/>
          <p:nvPr/>
        </p:nvGrpSpPr>
        <p:grpSpPr>
          <a:xfrm>
            <a:off x="-342545" y="-10"/>
            <a:ext cx="9826793" cy="5143511"/>
            <a:chOff x="-342545" y="-10"/>
            <a:chExt cx="9826793" cy="5143511"/>
          </a:xfrm>
        </p:grpSpPr>
        <p:grpSp>
          <p:nvGrpSpPr>
            <p:cNvPr id="2527" name="Google Shape;2527;p60"/>
            <p:cNvGrpSpPr/>
            <p:nvPr/>
          </p:nvGrpSpPr>
          <p:grpSpPr>
            <a:xfrm>
              <a:off x="0" y="-10"/>
              <a:ext cx="9144000" cy="5143511"/>
              <a:chOff x="0" y="-10"/>
              <a:chExt cx="9144000" cy="5143511"/>
            </a:xfrm>
          </p:grpSpPr>
          <p:pic>
            <p:nvPicPr>
              <p:cNvPr id="2528" name="Google Shape;2528;p60"/>
              <p:cNvPicPr preferRelativeResize="0"/>
              <p:nvPr/>
            </p:nvPicPr>
            <p:blipFill>
              <a:blip r:embed="rId4">
                <a:alphaModFix amt="26000"/>
              </a:blip>
              <a:stretch>
                <a:fillRect/>
              </a:stretch>
            </p:blipFill>
            <p:spPr>
              <a:xfrm>
                <a:off x="0" y="-10"/>
                <a:ext cx="9144000" cy="5143511"/>
              </a:xfrm>
              <a:prstGeom prst="rect">
                <a:avLst/>
              </a:prstGeom>
              <a:noFill/>
              <a:ln>
                <a:noFill/>
              </a:ln>
            </p:spPr>
          </p:pic>
          <p:sp>
            <p:nvSpPr>
              <p:cNvPr id="2529" name="Google Shape;2529;p60"/>
              <p:cNvSpPr/>
              <p:nvPr/>
            </p:nvSpPr>
            <p:spPr>
              <a:xfrm>
                <a:off x="499950" y="390450"/>
                <a:ext cx="8144100" cy="43626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60"/>
            <p:cNvGrpSpPr/>
            <p:nvPr/>
          </p:nvGrpSpPr>
          <p:grpSpPr>
            <a:xfrm rot="8100000">
              <a:off x="-5464" y="234574"/>
              <a:ext cx="1132580" cy="1422541"/>
              <a:chOff x="2648724" y="3096214"/>
              <a:chExt cx="576279" cy="723869"/>
            </a:xfrm>
          </p:grpSpPr>
          <p:grpSp>
            <p:nvGrpSpPr>
              <p:cNvPr id="2531" name="Google Shape;2531;p60"/>
              <p:cNvGrpSpPr/>
              <p:nvPr/>
            </p:nvGrpSpPr>
            <p:grpSpPr>
              <a:xfrm>
                <a:off x="2714437" y="3096214"/>
                <a:ext cx="412266" cy="590141"/>
                <a:chOff x="-1257016" y="1593897"/>
                <a:chExt cx="1073329" cy="1536426"/>
              </a:xfrm>
            </p:grpSpPr>
            <p:sp>
              <p:nvSpPr>
                <p:cNvPr id="2532" name="Google Shape;2532;p60"/>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0"/>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0"/>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0"/>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0"/>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0"/>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0"/>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0"/>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0"/>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0"/>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0"/>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0"/>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 name="Google Shape;2544;p60"/>
              <p:cNvGrpSpPr/>
              <p:nvPr/>
            </p:nvGrpSpPr>
            <p:grpSpPr>
              <a:xfrm rot="859326">
                <a:off x="2803567" y="3373603"/>
                <a:ext cx="377060" cy="406155"/>
                <a:chOff x="-811344" y="2206785"/>
                <a:chExt cx="981835" cy="1057597"/>
              </a:xfrm>
            </p:grpSpPr>
            <p:sp>
              <p:nvSpPr>
                <p:cNvPr id="2545" name="Google Shape;2545;p60"/>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0"/>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60"/>
              <p:cNvGrpSpPr/>
              <p:nvPr/>
            </p:nvGrpSpPr>
            <p:grpSpPr>
              <a:xfrm>
                <a:off x="2648724" y="3312851"/>
                <a:ext cx="179029" cy="317818"/>
                <a:chOff x="-3831879" y="1244159"/>
                <a:chExt cx="466099" cy="827435"/>
              </a:xfrm>
            </p:grpSpPr>
            <p:sp>
              <p:nvSpPr>
                <p:cNvPr id="2548" name="Google Shape;2548;p60"/>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0"/>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0" name="Google Shape;2550;p60"/>
            <p:cNvGrpSpPr/>
            <p:nvPr/>
          </p:nvGrpSpPr>
          <p:grpSpPr>
            <a:xfrm flipH="1" rot="-8100000">
              <a:off x="8014586" y="234574"/>
              <a:ext cx="1132580" cy="1422541"/>
              <a:chOff x="2648724" y="3096214"/>
              <a:chExt cx="576279" cy="723869"/>
            </a:xfrm>
          </p:grpSpPr>
          <p:grpSp>
            <p:nvGrpSpPr>
              <p:cNvPr id="2551" name="Google Shape;2551;p60"/>
              <p:cNvGrpSpPr/>
              <p:nvPr/>
            </p:nvGrpSpPr>
            <p:grpSpPr>
              <a:xfrm>
                <a:off x="2714437" y="3096214"/>
                <a:ext cx="412266" cy="590141"/>
                <a:chOff x="-1257016" y="1593897"/>
                <a:chExt cx="1073329" cy="1536426"/>
              </a:xfrm>
            </p:grpSpPr>
            <p:sp>
              <p:nvSpPr>
                <p:cNvPr id="2552" name="Google Shape;2552;p60"/>
                <p:cNvSpPr/>
                <p:nvPr/>
              </p:nvSpPr>
              <p:spPr>
                <a:xfrm rot="-3591666">
                  <a:off x="-626381" y="1657416"/>
                  <a:ext cx="241308" cy="163984"/>
                </a:xfrm>
                <a:custGeom>
                  <a:rect b="b" l="l" r="r" t="t"/>
                  <a:pathLst>
                    <a:path extrusionOk="0" h="3179" w="4678">
                      <a:moveTo>
                        <a:pt x="264" y="2616"/>
                      </a:moveTo>
                      <a:cubicBezTo>
                        <a:pt x="46" y="2630"/>
                        <a:pt x="1" y="2705"/>
                        <a:pt x="67" y="2705"/>
                      </a:cubicBezTo>
                      <a:cubicBezTo>
                        <a:pt x="103" y="2705"/>
                        <a:pt x="172" y="2683"/>
                        <a:pt x="264" y="2616"/>
                      </a:cubicBezTo>
                      <a:close/>
                      <a:moveTo>
                        <a:pt x="2785" y="1"/>
                      </a:moveTo>
                      <a:cubicBezTo>
                        <a:pt x="2146" y="1"/>
                        <a:pt x="1463" y="416"/>
                        <a:pt x="1032" y="1456"/>
                      </a:cubicBezTo>
                      <a:cubicBezTo>
                        <a:pt x="738" y="2155"/>
                        <a:pt x="453" y="2479"/>
                        <a:pt x="264" y="2616"/>
                      </a:cubicBezTo>
                      <a:lnTo>
                        <a:pt x="264" y="2616"/>
                      </a:lnTo>
                      <a:cubicBezTo>
                        <a:pt x="287" y="2614"/>
                        <a:pt x="311" y="2614"/>
                        <a:pt x="337" y="2614"/>
                      </a:cubicBezTo>
                      <a:cubicBezTo>
                        <a:pt x="581" y="2614"/>
                        <a:pt x="991" y="2683"/>
                        <a:pt x="1622" y="2943"/>
                      </a:cubicBezTo>
                      <a:cubicBezTo>
                        <a:pt x="2033" y="3107"/>
                        <a:pt x="2401" y="3178"/>
                        <a:pt x="2724" y="3178"/>
                      </a:cubicBezTo>
                      <a:cubicBezTo>
                        <a:pt x="4121" y="3178"/>
                        <a:pt x="4678" y="1846"/>
                        <a:pt x="4229" y="927"/>
                      </a:cubicBezTo>
                      <a:cubicBezTo>
                        <a:pt x="3949" y="367"/>
                        <a:pt x="3386" y="1"/>
                        <a:pt x="2785"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0"/>
                <p:cNvSpPr/>
                <p:nvPr/>
              </p:nvSpPr>
              <p:spPr>
                <a:xfrm rot="-3591666">
                  <a:off x="-1550213" y="2308729"/>
                  <a:ext cx="1538892" cy="207933"/>
                </a:xfrm>
                <a:custGeom>
                  <a:rect b="b" l="l" r="r" t="t"/>
                  <a:pathLst>
                    <a:path extrusionOk="0" h="4031" w="29833">
                      <a:moveTo>
                        <a:pt x="29482" y="0"/>
                      </a:moveTo>
                      <a:cubicBezTo>
                        <a:pt x="29482" y="0"/>
                        <a:pt x="29481" y="0"/>
                        <a:pt x="29481" y="0"/>
                      </a:cubicBezTo>
                      <a:cubicBezTo>
                        <a:pt x="29332" y="9"/>
                        <a:pt x="21916" y="3726"/>
                        <a:pt x="11312" y="3726"/>
                      </a:cubicBezTo>
                      <a:cubicBezTo>
                        <a:pt x="7872" y="3726"/>
                        <a:pt x="4096" y="3335"/>
                        <a:pt x="124" y="2299"/>
                      </a:cubicBezTo>
                      <a:lnTo>
                        <a:pt x="1" y="2815"/>
                      </a:lnTo>
                      <a:cubicBezTo>
                        <a:pt x="3606" y="3691"/>
                        <a:pt x="7104" y="4030"/>
                        <a:pt x="10355" y="4030"/>
                      </a:cubicBezTo>
                      <a:cubicBezTo>
                        <a:pt x="21558" y="4030"/>
                        <a:pt x="29833" y="0"/>
                        <a:pt x="2948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0"/>
                <p:cNvSpPr/>
                <p:nvPr/>
              </p:nvSpPr>
              <p:spPr>
                <a:xfrm rot="-3591666">
                  <a:off x="-689408" y="2237966"/>
                  <a:ext cx="473227" cy="277674"/>
                </a:xfrm>
                <a:custGeom>
                  <a:rect b="b" l="l" r="r" t="t"/>
                  <a:pathLst>
                    <a:path extrusionOk="0" h="5383" w="9174">
                      <a:moveTo>
                        <a:pt x="70" y="0"/>
                      </a:moveTo>
                      <a:cubicBezTo>
                        <a:pt x="0" y="0"/>
                        <a:pt x="117" y="67"/>
                        <a:pt x="520" y="146"/>
                      </a:cubicBezTo>
                      <a:lnTo>
                        <a:pt x="520" y="146"/>
                      </a:lnTo>
                      <a:cubicBezTo>
                        <a:pt x="289" y="40"/>
                        <a:pt x="124" y="0"/>
                        <a:pt x="70" y="0"/>
                      </a:cubicBezTo>
                      <a:close/>
                      <a:moveTo>
                        <a:pt x="520" y="146"/>
                      </a:moveTo>
                      <a:lnTo>
                        <a:pt x="520" y="146"/>
                      </a:lnTo>
                      <a:cubicBezTo>
                        <a:pt x="773" y="262"/>
                        <a:pt x="1104" y="457"/>
                        <a:pt x="1453" y="764"/>
                      </a:cubicBezTo>
                      <a:cubicBezTo>
                        <a:pt x="1644" y="922"/>
                        <a:pt x="4911" y="5382"/>
                        <a:pt x="7149" y="5382"/>
                      </a:cubicBezTo>
                      <a:cubicBezTo>
                        <a:pt x="7354" y="5382"/>
                        <a:pt x="7550" y="5345"/>
                        <a:pt x="7735" y="5263"/>
                      </a:cubicBezTo>
                      <a:cubicBezTo>
                        <a:pt x="9173" y="4637"/>
                        <a:pt x="7845" y="1194"/>
                        <a:pt x="4379" y="506"/>
                      </a:cubicBezTo>
                      <a:cubicBezTo>
                        <a:pt x="3357" y="315"/>
                        <a:pt x="2634" y="302"/>
                        <a:pt x="2150" y="302"/>
                      </a:cubicBezTo>
                      <a:cubicBezTo>
                        <a:pt x="2069" y="302"/>
                        <a:pt x="1995" y="302"/>
                        <a:pt x="1927" y="302"/>
                      </a:cubicBezTo>
                      <a:cubicBezTo>
                        <a:pt x="1824" y="302"/>
                        <a:pt x="1736" y="301"/>
                        <a:pt x="1662" y="297"/>
                      </a:cubicBezTo>
                      <a:cubicBezTo>
                        <a:pt x="1148" y="251"/>
                        <a:pt x="776" y="196"/>
                        <a:pt x="520" y="146"/>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0"/>
                <p:cNvSpPr/>
                <p:nvPr/>
              </p:nvSpPr>
              <p:spPr>
                <a:xfrm rot="-3591666">
                  <a:off x="-838979" y="2369698"/>
                  <a:ext cx="507995" cy="222170"/>
                </a:xfrm>
                <a:custGeom>
                  <a:rect b="b" l="l" r="r" t="t"/>
                  <a:pathLst>
                    <a:path extrusionOk="0" h="4307" w="9848">
                      <a:moveTo>
                        <a:pt x="599" y="0"/>
                      </a:moveTo>
                      <a:cubicBezTo>
                        <a:pt x="222" y="0"/>
                        <a:pt x="3" y="72"/>
                        <a:pt x="1" y="213"/>
                      </a:cubicBezTo>
                      <a:cubicBezTo>
                        <a:pt x="3615" y="262"/>
                        <a:pt x="7672" y="2205"/>
                        <a:pt x="9848" y="4307"/>
                      </a:cubicBezTo>
                      <a:cubicBezTo>
                        <a:pt x="6974" y="1383"/>
                        <a:pt x="2256" y="0"/>
                        <a:pt x="599"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0"/>
                <p:cNvSpPr/>
                <p:nvPr/>
              </p:nvSpPr>
              <p:spPr>
                <a:xfrm rot="-3591666">
                  <a:off x="-1001284" y="2100959"/>
                  <a:ext cx="320746" cy="356288"/>
                </a:xfrm>
                <a:custGeom>
                  <a:rect b="b" l="l" r="r" t="t"/>
                  <a:pathLst>
                    <a:path extrusionOk="0" h="6907" w="6218">
                      <a:moveTo>
                        <a:pt x="5011" y="0"/>
                      </a:moveTo>
                      <a:cubicBezTo>
                        <a:pt x="4514" y="0"/>
                        <a:pt x="3822" y="583"/>
                        <a:pt x="2951" y="2149"/>
                      </a:cubicBezTo>
                      <a:cubicBezTo>
                        <a:pt x="1678" y="4424"/>
                        <a:pt x="1843" y="6042"/>
                        <a:pt x="27" y="6894"/>
                      </a:cubicBezTo>
                      <a:lnTo>
                        <a:pt x="27" y="6894"/>
                      </a:lnTo>
                      <a:cubicBezTo>
                        <a:pt x="2253" y="5865"/>
                        <a:pt x="4161" y="6343"/>
                        <a:pt x="5496" y="3809"/>
                      </a:cubicBezTo>
                      <a:cubicBezTo>
                        <a:pt x="6218" y="2348"/>
                        <a:pt x="6009" y="0"/>
                        <a:pt x="5011" y="0"/>
                      </a:cubicBezTo>
                      <a:close/>
                      <a:moveTo>
                        <a:pt x="27" y="6894"/>
                      </a:moveTo>
                      <a:cubicBezTo>
                        <a:pt x="18" y="6898"/>
                        <a:pt x="9" y="6902"/>
                        <a:pt x="0" y="6906"/>
                      </a:cubicBezTo>
                      <a:cubicBezTo>
                        <a:pt x="9" y="6902"/>
                        <a:pt x="18" y="6898"/>
                        <a:pt x="27" y="6894"/>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0"/>
                <p:cNvSpPr/>
                <p:nvPr/>
              </p:nvSpPr>
              <p:spPr>
                <a:xfrm rot="-3591666">
                  <a:off x="-1048991" y="2273473"/>
                  <a:ext cx="412978" cy="301918"/>
                </a:xfrm>
                <a:custGeom>
                  <a:rect b="b" l="l" r="r" t="t"/>
                  <a:pathLst>
                    <a:path extrusionOk="0" h="5853" w="8006">
                      <a:moveTo>
                        <a:pt x="8006" y="0"/>
                      </a:moveTo>
                      <a:lnTo>
                        <a:pt x="8006" y="0"/>
                      </a:lnTo>
                      <a:cubicBezTo>
                        <a:pt x="6847" y="3233"/>
                        <a:pt x="3569" y="5594"/>
                        <a:pt x="83" y="5594"/>
                      </a:cubicBezTo>
                      <a:cubicBezTo>
                        <a:pt x="56" y="5594"/>
                        <a:pt x="29" y="5594"/>
                        <a:pt x="2" y="5594"/>
                      </a:cubicBezTo>
                      <a:lnTo>
                        <a:pt x="2" y="5594"/>
                      </a:lnTo>
                      <a:cubicBezTo>
                        <a:pt x="0" y="5763"/>
                        <a:pt x="221" y="5852"/>
                        <a:pt x="593" y="5852"/>
                      </a:cubicBezTo>
                      <a:cubicBezTo>
                        <a:pt x="2196" y="5852"/>
                        <a:pt x="6608" y="4182"/>
                        <a:pt x="800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0"/>
                <p:cNvSpPr/>
                <p:nvPr/>
              </p:nvSpPr>
              <p:spPr>
                <a:xfrm rot="-3591666">
                  <a:off x="-886739" y="1937140"/>
                  <a:ext cx="354998" cy="301557"/>
                </a:xfrm>
                <a:custGeom>
                  <a:rect b="b" l="l" r="r" t="t"/>
                  <a:pathLst>
                    <a:path extrusionOk="0" h="5846" w="6882">
                      <a:moveTo>
                        <a:pt x="4966" y="1"/>
                      </a:moveTo>
                      <a:cubicBezTo>
                        <a:pt x="4247" y="1"/>
                        <a:pt x="3261" y="748"/>
                        <a:pt x="2226" y="2796"/>
                      </a:cubicBezTo>
                      <a:cubicBezTo>
                        <a:pt x="1614" y="3995"/>
                        <a:pt x="1465" y="5145"/>
                        <a:pt x="22" y="5835"/>
                      </a:cubicBezTo>
                      <a:lnTo>
                        <a:pt x="22" y="5835"/>
                      </a:lnTo>
                      <a:cubicBezTo>
                        <a:pt x="811" y="5463"/>
                        <a:pt x="1457" y="5389"/>
                        <a:pt x="2078" y="5304"/>
                      </a:cubicBezTo>
                      <a:cubicBezTo>
                        <a:pt x="6881" y="4552"/>
                        <a:pt x="6741" y="1"/>
                        <a:pt x="4966" y="1"/>
                      </a:cubicBezTo>
                      <a:close/>
                      <a:moveTo>
                        <a:pt x="22" y="5835"/>
                      </a:moveTo>
                      <a:cubicBezTo>
                        <a:pt x="15" y="5838"/>
                        <a:pt x="8" y="5842"/>
                        <a:pt x="1" y="5845"/>
                      </a:cubicBezTo>
                      <a:cubicBezTo>
                        <a:pt x="8" y="5842"/>
                        <a:pt x="15" y="5838"/>
                        <a:pt x="22" y="5835"/>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0"/>
                <p:cNvSpPr/>
                <p:nvPr/>
              </p:nvSpPr>
              <p:spPr>
                <a:xfrm rot="-3591666">
                  <a:off x="-918613" y="2107692"/>
                  <a:ext cx="399566" cy="257092"/>
                </a:xfrm>
                <a:custGeom>
                  <a:rect b="b" l="l" r="r" t="t"/>
                  <a:pathLst>
                    <a:path extrusionOk="0" h="4984" w="7746">
                      <a:moveTo>
                        <a:pt x="7746" y="0"/>
                      </a:moveTo>
                      <a:lnTo>
                        <a:pt x="7746" y="0"/>
                      </a:lnTo>
                      <a:cubicBezTo>
                        <a:pt x="6344" y="2607"/>
                        <a:pt x="2840" y="4635"/>
                        <a:pt x="1" y="4783"/>
                      </a:cubicBezTo>
                      <a:cubicBezTo>
                        <a:pt x="9" y="4917"/>
                        <a:pt x="169" y="4983"/>
                        <a:pt x="439" y="4983"/>
                      </a:cubicBezTo>
                      <a:cubicBezTo>
                        <a:pt x="1827" y="4983"/>
                        <a:pt x="6120" y="3241"/>
                        <a:pt x="7746"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0"/>
                <p:cNvSpPr/>
                <p:nvPr/>
              </p:nvSpPr>
              <p:spPr>
                <a:xfrm rot="-3591666">
                  <a:off x="-604138" y="1899862"/>
                  <a:ext cx="451717" cy="187764"/>
                </a:xfrm>
                <a:custGeom>
                  <a:rect b="b" l="l" r="r" t="t"/>
                  <a:pathLst>
                    <a:path extrusionOk="0" h="3640" w="8757">
                      <a:moveTo>
                        <a:pt x="25" y="440"/>
                      </a:moveTo>
                      <a:cubicBezTo>
                        <a:pt x="0" y="440"/>
                        <a:pt x="62" y="458"/>
                        <a:pt x="235" y="465"/>
                      </a:cubicBezTo>
                      <a:lnTo>
                        <a:pt x="235" y="465"/>
                      </a:lnTo>
                      <a:cubicBezTo>
                        <a:pt x="174" y="455"/>
                        <a:pt x="111" y="447"/>
                        <a:pt x="47" y="442"/>
                      </a:cubicBezTo>
                      <a:cubicBezTo>
                        <a:pt x="37" y="441"/>
                        <a:pt x="29" y="440"/>
                        <a:pt x="25" y="440"/>
                      </a:cubicBezTo>
                      <a:close/>
                      <a:moveTo>
                        <a:pt x="4057" y="1"/>
                      </a:moveTo>
                      <a:cubicBezTo>
                        <a:pt x="3622" y="1"/>
                        <a:pt x="3168" y="50"/>
                        <a:pt x="2702" y="159"/>
                      </a:cubicBezTo>
                      <a:cubicBezTo>
                        <a:pt x="1494" y="414"/>
                        <a:pt x="762" y="468"/>
                        <a:pt x="375" y="468"/>
                      </a:cubicBezTo>
                      <a:cubicBezTo>
                        <a:pt x="322" y="468"/>
                        <a:pt x="275" y="467"/>
                        <a:pt x="235" y="465"/>
                      </a:cubicBezTo>
                      <a:lnTo>
                        <a:pt x="235" y="465"/>
                      </a:lnTo>
                      <a:cubicBezTo>
                        <a:pt x="1617" y="695"/>
                        <a:pt x="2301" y="2155"/>
                        <a:pt x="4067" y="3073"/>
                      </a:cubicBezTo>
                      <a:cubicBezTo>
                        <a:pt x="4801" y="3440"/>
                        <a:pt x="5626" y="3640"/>
                        <a:pt x="6342" y="3640"/>
                      </a:cubicBezTo>
                      <a:cubicBezTo>
                        <a:pt x="7041" y="3640"/>
                        <a:pt x="7636" y="3449"/>
                        <a:pt x="7939" y="3036"/>
                      </a:cubicBezTo>
                      <a:cubicBezTo>
                        <a:pt x="8756" y="1954"/>
                        <a:pt x="6798" y="1"/>
                        <a:pt x="4057"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0"/>
                <p:cNvSpPr/>
                <p:nvPr/>
              </p:nvSpPr>
              <p:spPr>
                <a:xfrm rot="-3591666">
                  <a:off x="-717080" y="2049582"/>
                  <a:ext cx="480088" cy="103373"/>
                </a:xfrm>
                <a:custGeom>
                  <a:rect b="b" l="l" r="r" t="t"/>
                  <a:pathLst>
                    <a:path extrusionOk="0" h="2004" w="9307">
                      <a:moveTo>
                        <a:pt x="1234" y="1"/>
                      </a:moveTo>
                      <a:cubicBezTo>
                        <a:pt x="808" y="1"/>
                        <a:pt x="395" y="27"/>
                        <a:pt x="0" y="85"/>
                      </a:cubicBezTo>
                      <a:cubicBezTo>
                        <a:pt x="30" y="263"/>
                        <a:pt x="145" y="312"/>
                        <a:pt x="382" y="312"/>
                      </a:cubicBezTo>
                      <a:cubicBezTo>
                        <a:pt x="681" y="312"/>
                        <a:pt x="1176" y="233"/>
                        <a:pt x="1940" y="233"/>
                      </a:cubicBezTo>
                      <a:cubicBezTo>
                        <a:pt x="3340" y="233"/>
                        <a:pt x="5644" y="498"/>
                        <a:pt x="9306" y="2003"/>
                      </a:cubicBezTo>
                      <a:cubicBezTo>
                        <a:pt x="7030" y="1029"/>
                        <a:pt x="3879" y="1"/>
                        <a:pt x="123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0"/>
                <p:cNvSpPr/>
                <p:nvPr/>
              </p:nvSpPr>
              <p:spPr>
                <a:xfrm rot="-3591666">
                  <a:off x="-642342" y="1807743"/>
                  <a:ext cx="126380" cy="136903"/>
                </a:xfrm>
                <a:custGeom>
                  <a:rect b="b" l="l" r="r" t="t"/>
                  <a:pathLst>
                    <a:path extrusionOk="0" h="2654" w="2450">
                      <a:moveTo>
                        <a:pt x="1484" y="1"/>
                      </a:moveTo>
                      <a:cubicBezTo>
                        <a:pt x="1200" y="1"/>
                        <a:pt x="879" y="174"/>
                        <a:pt x="627" y="589"/>
                      </a:cubicBezTo>
                      <a:cubicBezTo>
                        <a:pt x="123" y="1425"/>
                        <a:pt x="615" y="2088"/>
                        <a:pt x="0" y="2654"/>
                      </a:cubicBezTo>
                      <a:cubicBezTo>
                        <a:pt x="627" y="2088"/>
                        <a:pt x="1402" y="2347"/>
                        <a:pt x="1955" y="1461"/>
                      </a:cubicBezTo>
                      <a:cubicBezTo>
                        <a:pt x="2450" y="651"/>
                        <a:pt x="2035" y="1"/>
                        <a:pt x="1484"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rot="-3591666">
                  <a:off x="-640188" y="1869839"/>
                  <a:ext cx="130042" cy="136335"/>
                </a:xfrm>
                <a:custGeom>
                  <a:rect b="b" l="l" r="r" t="t"/>
                  <a:pathLst>
                    <a:path extrusionOk="0" h="2643" w="2521">
                      <a:moveTo>
                        <a:pt x="2521" y="1"/>
                      </a:moveTo>
                      <a:cubicBezTo>
                        <a:pt x="1980" y="923"/>
                        <a:pt x="1033" y="2263"/>
                        <a:pt x="1" y="2570"/>
                      </a:cubicBezTo>
                      <a:cubicBezTo>
                        <a:pt x="12" y="2618"/>
                        <a:pt x="48" y="2642"/>
                        <a:pt x="104" y="2642"/>
                      </a:cubicBezTo>
                      <a:cubicBezTo>
                        <a:pt x="460" y="2642"/>
                        <a:pt x="1628" y="1680"/>
                        <a:pt x="2521"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60"/>
              <p:cNvGrpSpPr/>
              <p:nvPr/>
            </p:nvGrpSpPr>
            <p:grpSpPr>
              <a:xfrm rot="859326">
                <a:off x="2803567" y="3373603"/>
                <a:ext cx="377060" cy="406155"/>
                <a:chOff x="-811344" y="2206785"/>
                <a:chExt cx="981835" cy="1057597"/>
              </a:xfrm>
            </p:grpSpPr>
            <p:sp>
              <p:nvSpPr>
                <p:cNvPr id="2565" name="Google Shape;2565;p60"/>
                <p:cNvSpPr/>
                <p:nvPr/>
              </p:nvSpPr>
              <p:spPr>
                <a:xfrm rot="-3591666">
                  <a:off x="-637407" y="2409819"/>
                  <a:ext cx="772618" cy="526410"/>
                </a:xfrm>
                <a:custGeom>
                  <a:rect b="b" l="l" r="r" t="t"/>
                  <a:pathLst>
                    <a:path extrusionOk="0" h="10205" w="14978">
                      <a:moveTo>
                        <a:pt x="199" y="1248"/>
                      </a:moveTo>
                      <a:cubicBezTo>
                        <a:pt x="1" y="1248"/>
                        <a:pt x="90" y="1410"/>
                        <a:pt x="706" y="1421"/>
                      </a:cubicBezTo>
                      <a:lnTo>
                        <a:pt x="706" y="1421"/>
                      </a:lnTo>
                      <a:cubicBezTo>
                        <a:pt x="482" y="1292"/>
                        <a:pt x="302" y="1248"/>
                        <a:pt x="199" y="1248"/>
                      </a:cubicBezTo>
                      <a:close/>
                      <a:moveTo>
                        <a:pt x="7768" y="0"/>
                      </a:moveTo>
                      <a:cubicBezTo>
                        <a:pt x="6976" y="0"/>
                        <a:pt x="6111" y="132"/>
                        <a:pt x="5182" y="426"/>
                      </a:cubicBezTo>
                      <a:cubicBezTo>
                        <a:pt x="2858" y="1227"/>
                        <a:pt x="1494" y="1422"/>
                        <a:pt x="776" y="1422"/>
                      </a:cubicBezTo>
                      <a:cubicBezTo>
                        <a:pt x="752" y="1422"/>
                        <a:pt x="728" y="1422"/>
                        <a:pt x="706" y="1421"/>
                      </a:cubicBezTo>
                      <a:lnTo>
                        <a:pt x="706" y="1421"/>
                      </a:lnTo>
                      <a:cubicBezTo>
                        <a:pt x="1307" y="1770"/>
                        <a:pt x="2226" y="2741"/>
                        <a:pt x="2822" y="5171"/>
                      </a:cubicBezTo>
                      <a:cubicBezTo>
                        <a:pt x="3203" y="6855"/>
                        <a:pt x="3485" y="8527"/>
                        <a:pt x="4862" y="9535"/>
                      </a:cubicBezTo>
                      <a:cubicBezTo>
                        <a:pt x="5497" y="10010"/>
                        <a:pt x="6297" y="10204"/>
                        <a:pt x="7136" y="10204"/>
                      </a:cubicBezTo>
                      <a:cubicBezTo>
                        <a:pt x="8817" y="10204"/>
                        <a:pt x="10652" y="9425"/>
                        <a:pt x="11611" y="8564"/>
                      </a:cubicBezTo>
                      <a:cubicBezTo>
                        <a:pt x="14977" y="5560"/>
                        <a:pt x="12907" y="0"/>
                        <a:pt x="7768"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0"/>
                <p:cNvSpPr/>
                <p:nvPr/>
              </p:nvSpPr>
              <p:spPr>
                <a:xfrm rot="-3591666">
                  <a:off x="-848203" y="2684011"/>
                  <a:ext cx="745124" cy="343753"/>
                </a:xfrm>
                <a:custGeom>
                  <a:rect b="b" l="l" r="r" t="t"/>
                  <a:pathLst>
                    <a:path extrusionOk="0" h="6664" w="14445">
                      <a:moveTo>
                        <a:pt x="0" y="1"/>
                      </a:moveTo>
                      <a:lnTo>
                        <a:pt x="74" y="947"/>
                      </a:lnTo>
                      <a:cubicBezTo>
                        <a:pt x="5446" y="1599"/>
                        <a:pt x="10548" y="3050"/>
                        <a:pt x="14445" y="6664"/>
                      </a:cubicBezTo>
                      <a:cubicBezTo>
                        <a:pt x="11372" y="3332"/>
                        <a:pt x="5200" y="345"/>
                        <a:pt x="0"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60"/>
              <p:cNvGrpSpPr/>
              <p:nvPr/>
            </p:nvGrpSpPr>
            <p:grpSpPr>
              <a:xfrm>
                <a:off x="2648724" y="3312851"/>
                <a:ext cx="179029" cy="317818"/>
                <a:chOff x="-3831879" y="1244159"/>
                <a:chExt cx="466099" cy="827435"/>
              </a:xfrm>
            </p:grpSpPr>
            <p:sp>
              <p:nvSpPr>
                <p:cNvPr id="2568" name="Google Shape;2568;p60"/>
                <p:cNvSpPr/>
                <p:nvPr/>
              </p:nvSpPr>
              <p:spPr>
                <a:xfrm>
                  <a:off x="-3831879" y="1244159"/>
                  <a:ext cx="466099" cy="745419"/>
                </a:xfrm>
                <a:custGeom>
                  <a:rect b="b" l="l" r="r" t="t"/>
                  <a:pathLst>
                    <a:path extrusionOk="0" h="14451" w="9036">
                      <a:moveTo>
                        <a:pt x="3309" y="0"/>
                      </a:moveTo>
                      <a:cubicBezTo>
                        <a:pt x="3144" y="0"/>
                        <a:pt x="2964" y="51"/>
                        <a:pt x="2766" y="165"/>
                      </a:cubicBezTo>
                      <a:cubicBezTo>
                        <a:pt x="0" y="1813"/>
                        <a:pt x="4340" y="3878"/>
                        <a:pt x="3492" y="7234"/>
                      </a:cubicBezTo>
                      <a:cubicBezTo>
                        <a:pt x="2582" y="10590"/>
                        <a:pt x="4586" y="9533"/>
                        <a:pt x="4868" y="13049"/>
                      </a:cubicBezTo>
                      <a:cubicBezTo>
                        <a:pt x="4930" y="14192"/>
                        <a:pt x="5459" y="14450"/>
                        <a:pt x="6528" y="14450"/>
                      </a:cubicBezTo>
                      <a:cubicBezTo>
                        <a:pt x="7721" y="14450"/>
                        <a:pt x="8372" y="14045"/>
                        <a:pt x="8593" y="13356"/>
                      </a:cubicBezTo>
                      <a:cubicBezTo>
                        <a:pt x="9036" y="12078"/>
                        <a:pt x="7930" y="10578"/>
                        <a:pt x="7696" y="9656"/>
                      </a:cubicBezTo>
                      <a:cubicBezTo>
                        <a:pt x="7438" y="8721"/>
                        <a:pt x="7671" y="8070"/>
                        <a:pt x="7807" y="7000"/>
                      </a:cubicBezTo>
                      <a:cubicBezTo>
                        <a:pt x="8151" y="4259"/>
                        <a:pt x="5557" y="3325"/>
                        <a:pt x="4930" y="1972"/>
                      </a:cubicBezTo>
                      <a:cubicBezTo>
                        <a:pt x="4516" y="1074"/>
                        <a:pt x="4069" y="0"/>
                        <a:pt x="3309" y="0"/>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0"/>
                <p:cNvSpPr/>
                <p:nvPr/>
              </p:nvSpPr>
              <p:spPr>
                <a:xfrm>
                  <a:off x="-3694102" y="1292595"/>
                  <a:ext cx="246152" cy="778999"/>
                </a:xfrm>
                <a:custGeom>
                  <a:rect b="b" l="l" r="r" t="t"/>
                  <a:pathLst>
                    <a:path extrusionOk="0" h="15102" w="4772">
                      <a:moveTo>
                        <a:pt x="329" y="1"/>
                      </a:moveTo>
                      <a:lnTo>
                        <a:pt x="329" y="1"/>
                      </a:lnTo>
                      <a:cubicBezTo>
                        <a:pt x="1455" y="2307"/>
                        <a:pt x="1884" y="3098"/>
                        <a:pt x="1726" y="3098"/>
                      </a:cubicBezTo>
                      <a:cubicBezTo>
                        <a:pt x="1633" y="3098"/>
                        <a:pt x="1341" y="2829"/>
                        <a:pt x="870" y="2435"/>
                      </a:cubicBezTo>
                      <a:cubicBezTo>
                        <a:pt x="271" y="1949"/>
                        <a:pt x="36" y="1765"/>
                        <a:pt x="26" y="1765"/>
                      </a:cubicBezTo>
                      <a:cubicBezTo>
                        <a:pt x="1" y="1765"/>
                        <a:pt x="1227" y="2794"/>
                        <a:pt x="1841" y="3295"/>
                      </a:cubicBezTo>
                      <a:cubicBezTo>
                        <a:pt x="1913" y="3488"/>
                        <a:pt x="2764" y="5757"/>
                        <a:pt x="2625" y="5757"/>
                      </a:cubicBezTo>
                      <a:cubicBezTo>
                        <a:pt x="2622" y="5757"/>
                        <a:pt x="2619" y="5756"/>
                        <a:pt x="2615" y="5754"/>
                      </a:cubicBezTo>
                      <a:cubicBezTo>
                        <a:pt x="2118" y="5542"/>
                        <a:pt x="1404" y="4984"/>
                        <a:pt x="1382" y="4984"/>
                      </a:cubicBezTo>
                      <a:cubicBezTo>
                        <a:pt x="1371" y="4984"/>
                        <a:pt x="1537" y="5127"/>
                        <a:pt x="2001" y="5533"/>
                      </a:cubicBezTo>
                      <a:cubicBezTo>
                        <a:pt x="2677" y="6074"/>
                        <a:pt x="2898" y="5459"/>
                        <a:pt x="3427" y="9245"/>
                      </a:cubicBezTo>
                      <a:cubicBezTo>
                        <a:pt x="2468" y="8618"/>
                        <a:pt x="1632" y="7832"/>
                        <a:pt x="931" y="6934"/>
                      </a:cubicBezTo>
                      <a:lnTo>
                        <a:pt x="931" y="6934"/>
                      </a:lnTo>
                      <a:cubicBezTo>
                        <a:pt x="3353" y="10327"/>
                        <a:pt x="3697" y="8287"/>
                        <a:pt x="3734" y="12466"/>
                      </a:cubicBezTo>
                      <a:cubicBezTo>
                        <a:pt x="3734" y="12534"/>
                        <a:pt x="3712" y="12563"/>
                        <a:pt x="3674" y="12563"/>
                      </a:cubicBezTo>
                      <a:cubicBezTo>
                        <a:pt x="3459" y="12563"/>
                        <a:pt x="2739" y="11633"/>
                        <a:pt x="2713" y="11633"/>
                      </a:cubicBezTo>
                      <a:cubicBezTo>
                        <a:pt x="2705" y="11633"/>
                        <a:pt x="2770" y="11730"/>
                        <a:pt x="2947" y="11987"/>
                      </a:cubicBezTo>
                      <a:cubicBezTo>
                        <a:pt x="3697" y="13179"/>
                        <a:pt x="3759" y="12589"/>
                        <a:pt x="3759" y="13511"/>
                      </a:cubicBezTo>
                      <a:cubicBezTo>
                        <a:pt x="3739" y="14982"/>
                        <a:pt x="3654" y="15101"/>
                        <a:pt x="3801" y="15101"/>
                      </a:cubicBezTo>
                      <a:cubicBezTo>
                        <a:pt x="3830" y="15101"/>
                        <a:pt x="3867" y="15097"/>
                        <a:pt x="3915" y="15097"/>
                      </a:cubicBezTo>
                      <a:cubicBezTo>
                        <a:pt x="3924" y="15097"/>
                        <a:pt x="3934" y="15097"/>
                        <a:pt x="3943" y="15097"/>
                      </a:cubicBezTo>
                      <a:cubicBezTo>
                        <a:pt x="4066" y="11225"/>
                        <a:pt x="3623" y="13056"/>
                        <a:pt x="4410" y="11581"/>
                      </a:cubicBezTo>
                      <a:cubicBezTo>
                        <a:pt x="4449" y="11513"/>
                        <a:pt x="4772" y="10786"/>
                        <a:pt x="4754" y="10786"/>
                      </a:cubicBezTo>
                      <a:cubicBezTo>
                        <a:pt x="4749" y="10786"/>
                        <a:pt x="4721" y="10837"/>
                        <a:pt x="4656" y="10966"/>
                      </a:cubicBezTo>
                      <a:cubicBezTo>
                        <a:pt x="4522" y="11190"/>
                        <a:pt x="4021" y="11974"/>
                        <a:pt x="3923" y="11974"/>
                      </a:cubicBezTo>
                      <a:cubicBezTo>
                        <a:pt x="3913" y="11974"/>
                        <a:pt x="3907" y="11967"/>
                        <a:pt x="3906" y="11950"/>
                      </a:cubicBezTo>
                      <a:cubicBezTo>
                        <a:pt x="3501" y="7414"/>
                        <a:pt x="3218" y="9651"/>
                        <a:pt x="4029" y="7869"/>
                      </a:cubicBezTo>
                      <a:cubicBezTo>
                        <a:pt x="4410" y="6996"/>
                        <a:pt x="4619" y="6049"/>
                        <a:pt x="4632" y="5103"/>
                      </a:cubicBezTo>
                      <a:lnTo>
                        <a:pt x="4632" y="5103"/>
                      </a:lnTo>
                      <a:cubicBezTo>
                        <a:pt x="4484" y="6578"/>
                        <a:pt x="4140" y="7487"/>
                        <a:pt x="3427" y="8483"/>
                      </a:cubicBezTo>
                      <a:cubicBezTo>
                        <a:pt x="3058" y="6553"/>
                        <a:pt x="2665" y="5668"/>
                        <a:pt x="2689" y="5373"/>
                      </a:cubicBezTo>
                      <a:cubicBezTo>
                        <a:pt x="2701" y="5103"/>
                        <a:pt x="2972" y="5090"/>
                        <a:pt x="3132" y="3689"/>
                      </a:cubicBezTo>
                      <a:lnTo>
                        <a:pt x="3132" y="3689"/>
                      </a:lnTo>
                      <a:cubicBezTo>
                        <a:pt x="3046" y="4205"/>
                        <a:pt x="2849" y="4709"/>
                        <a:pt x="2579" y="5164"/>
                      </a:cubicBezTo>
                      <a:cubicBezTo>
                        <a:pt x="2468" y="4795"/>
                        <a:pt x="2025" y="3566"/>
                        <a:pt x="1607" y="2582"/>
                      </a:cubicBezTo>
                      <a:cubicBezTo>
                        <a:pt x="1706" y="1882"/>
                        <a:pt x="1730" y="763"/>
                        <a:pt x="1534" y="50"/>
                      </a:cubicBezTo>
                      <a:lnTo>
                        <a:pt x="1534" y="50"/>
                      </a:lnTo>
                      <a:cubicBezTo>
                        <a:pt x="1693" y="726"/>
                        <a:pt x="1644" y="1759"/>
                        <a:pt x="1534" y="2423"/>
                      </a:cubicBezTo>
                      <a:cubicBezTo>
                        <a:pt x="1177" y="1599"/>
                        <a:pt x="771" y="788"/>
                        <a:pt x="329" y="1"/>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570" name="Google Shape;2570;p60"/>
          <p:cNvSpPr/>
          <p:nvPr/>
        </p:nvSpPr>
        <p:spPr>
          <a:xfrm>
            <a:off x="616725" y="3867150"/>
            <a:ext cx="7891500" cy="781200"/>
          </a:xfrm>
          <a:prstGeom prst="rect">
            <a:avLst/>
          </a:prstGeom>
          <a:solidFill>
            <a:schemeClr val="accent1"/>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txBox="1"/>
          <p:nvPr>
            <p:ph type="title"/>
          </p:nvPr>
        </p:nvSpPr>
        <p:spPr>
          <a:xfrm>
            <a:off x="542925" y="3867150"/>
            <a:ext cx="8039100" cy="78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rgbClr val="FFDDB6"/>
                </a:solidFill>
              </a:rPr>
              <a:t>A Picture Is Worth a Thousand Words</a:t>
            </a:r>
            <a:r>
              <a:rPr lang="en">
                <a:solidFill>
                  <a:srgbClr val="FFDDB6"/>
                </a:solidFill>
              </a:rPr>
              <a:t> </a:t>
            </a:r>
            <a:endParaRPr>
              <a:solidFill>
                <a:srgbClr val="FFDDB6"/>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5" name="Shape 2575"/>
        <p:cNvGrpSpPr/>
        <p:nvPr/>
      </p:nvGrpSpPr>
      <p:grpSpPr>
        <a:xfrm>
          <a:off x="0" y="0"/>
          <a:ext cx="0" cy="0"/>
          <a:chOff x="0" y="0"/>
          <a:chExt cx="0" cy="0"/>
        </a:xfrm>
      </p:grpSpPr>
      <p:graphicFrame>
        <p:nvGraphicFramePr>
          <p:cNvPr id="2576" name="Google Shape;2576;p61"/>
          <p:cNvGraphicFramePr/>
          <p:nvPr/>
        </p:nvGraphicFramePr>
        <p:xfrm>
          <a:off x="1782575" y="1550425"/>
          <a:ext cx="3000000" cy="3000000"/>
        </p:xfrm>
        <a:graphic>
          <a:graphicData uri="http://schemas.openxmlformats.org/drawingml/2006/table">
            <a:tbl>
              <a:tblPr>
                <a:noFill/>
                <a:tableStyleId>{F4652031-07C3-4EB0-B64D-C3538C896454}</a:tableStyleId>
              </a:tblPr>
              <a:tblGrid>
                <a:gridCol w="741250"/>
                <a:gridCol w="1619500"/>
                <a:gridCol w="3218100"/>
              </a:tblGrid>
              <a:tr h="726150">
                <a:tc>
                  <a:txBody>
                    <a:bodyPr/>
                    <a:lstStyle/>
                    <a:p>
                      <a:pPr indent="0" lvl="0" marL="0" rtl="0" algn="l">
                        <a:lnSpc>
                          <a:spcPct val="115000"/>
                        </a:lnSpc>
                        <a:spcBef>
                          <a:spcPts val="0"/>
                        </a:spcBef>
                        <a:spcAft>
                          <a:spcPts val="0"/>
                        </a:spcAft>
                        <a:buNone/>
                      </a:pPr>
                      <a:r>
                        <a:t/>
                      </a:r>
                      <a:endParaRPr/>
                    </a:p>
                  </a:txBody>
                  <a:tcPr marT="91425" marB="91425" marR="91425" marL="91425" anchor="ctr">
                    <a:lnL cap="flat" cmpd="sng" w="9525">
                      <a:solidFill>
                        <a:srgbClr val="FDDFAB"/>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3"/>
                    </a:solidFill>
                  </a:tcPr>
                </a:tc>
                <a:tc>
                  <a:txBody>
                    <a:bodyPr/>
                    <a:lstStyle/>
                    <a:p>
                      <a:pPr indent="0" lvl="0" marL="0" rtl="0" algn="ctr">
                        <a:lnSpc>
                          <a:spcPct val="115000"/>
                        </a:lnSpc>
                        <a:spcBef>
                          <a:spcPts val="0"/>
                        </a:spcBef>
                        <a:spcAft>
                          <a:spcPts val="0"/>
                        </a:spcAft>
                        <a:buNone/>
                      </a:pPr>
                      <a:r>
                        <a:rPr b="1" lang="en" sz="2500">
                          <a:solidFill>
                            <a:srgbClr val="FFDDB6"/>
                          </a:solidFill>
                          <a:latin typeface="Cormorant"/>
                          <a:ea typeface="Cormorant"/>
                          <a:cs typeface="Cormorant"/>
                          <a:sym typeface="Cormorant"/>
                        </a:rPr>
                        <a:t>Mars</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tcPr>
                </a:tc>
                <a:tc>
                  <a:txBody>
                    <a:bodyPr/>
                    <a:lstStyle/>
                    <a:p>
                      <a:pPr indent="0" lvl="0" marL="179999" marR="179999" rtl="0" algn="l">
                        <a:lnSpc>
                          <a:spcPct val="115000"/>
                        </a:lnSpc>
                        <a:spcBef>
                          <a:spcPts val="200"/>
                        </a:spcBef>
                        <a:spcAft>
                          <a:spcPts val="0"/>
                        </a:spcAft>
                        <a:buNone/>
                      </a:pPr>
                      <a:r>
                        <a:rPr lang="en">
                          <a:solidFill>
                            <a:srgbClr val="351706"/>
                          </a:solidFill>
                          <a:latin typeface="Oxygen"/>
                          <a:ea typeface="Oxygen"/>
                          <a:cs typeface="Oxygen"/>
                          <a:sym typeface="Oxygen"/>
                        </a:rPr>
                        <a:t>You could state one of your qualities here</a:t>
                      </a:r>
                      <a:endParaRPr>
                        <a:solidFill>
                          <a:srgbClr val="351706"/>
                        </a:solidFill>
                        <a:latin typeface="Oxygen"/>
                        <a:ea typeface="Oxygen"/>
                        <a:cs typeface="Oxygen"/>
                        <a:sym typeface="Oxygen"/>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2"/>
                    </a:solidFill>
                  </a:tcPr>
                </a:tc>
              </a:tr>
              <a:tr h="726150">
                <a:tc>
                  <a:txBody>
                    <a:bodyPr/>
                    <a:lstStyle/>
                    <a:p>
                      <a:pPr indent="0" lvl="0" marL="0" rtl="0" algn="l">
                        <a:lnSpc>
                          <a:spcPct val="115000"/>
                        </a:lnSpc>
                        <a:spcBef>
                          <a:spcPts val="0"/>
                        </a:spcBef>
                        <a:spcAft>
                          <a:spcPts val="0"/>
                        </a:spcAft>
                        <a:buNone/>
                      </a:pPr>
                      <a:r>
                        <a:t/>
                      </a:r>
                      <a:endParaRPr/>
                    </a:p>
                  </a:txBody>
                  <a:tcPr marT="91425" marB="91425" marR="91425" marL="91425" anchor="ctr">
                    <a:lnL cap="flat" cmpd="sng" w="9525">
                      <a:solidFill>
                        <a:srgbClr val="FDDFAB"/>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3"/>
                    </a:solidFill>
                  </a:tcPr>
                </a:tc>
                <a:tc>
                  <a:txBody>
                    <a:bodyPr/>
                    <a:lstStyle/>
                    <a:p>
                      <a:pPr indent="0" lvl="0" marL="0" rtl="0" algn="ctr">
                        <a:lnSpc>
                          <a:spcPct val="115000"/>
                        </a:lnSpc>
                        <a:spcBef>
                          <a:spcPts val="0"/>
                        </a:spcBef>
                        <a:spcAft>
                          <a:spcPts val="0"/>
                        </a:spcAft>
                        <a:buNone/>
                      </a:pPr>
                      <a:r>
                        <a:rPr b="1" lang="en" sz="2500">
                          <a:solidFill>
                            <a:srgbClr val="FFDDB6"/>
                          </a:solidFill>
                          <a:latin typeface="Cormorant"/>
                          <a:ea typeface="Cormorant"/>
                          <a:cs typeface="Cormorant"/>
                          <a:sym typeface="Cormorant"/>
                        </a:rPr>
                        <a:t>Venus</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tcPr>
                </a:tc>
                <a:tc>
                  <a:txBody>
                    <a:bodyPr/>
                    <a:lstStyle/>
                    <a:p>
                      <a:pPr indent="0" lvl="0" marL="179999" marR="179999" rtl="0" algn="l">
                        <a:lnSpc>
                          <a:spcPct val="100000"/>
                        </a:lnSpc>
                        <a:spcBef>
                          <a:spcPts val="200"/>
                        </a:spcBef>
                        <a:spcAft>
                          <a:spcPts val="0"/>
                        </a:spcAft>
                        <a:buNone/>
                      </a:pPr>
                      <a:r>
                        <a:rPr lang="en">
                          <a:solidFill>
                            <a:srgbClr val="351706"/>
                          </a:solidFill>
                          <a:latin typeface="Oxygen"/>
                          <a:ea typeface="Oxygen"/>
                          <a:cs typeface="Oxygen"/>
                          <a:sym typeface="Oxygen"/>
                        </a:rPr>
                        <a:t>You could state one of your qualities here</a:t>
                      </a:r>
                      <a:endParaRPr>
                        <a:solidFill>
                          <a:srgbClr val="351706"/>
                        </a:solidFill>
                        <a:latin typeface="Oxygen"/>
                        <a:ea typeface="Oxygen"/>
                        <a:cs typeface="Oxygen"/>
                        <a:sym typeface="Oxygen"/>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2"/>
                    </a:solidFill>
                  </a:tcPr>
                </a:tc>
              </a:tr>
              <a:tr h="706325">
                <a:tc>
                  <a:txBody>
                    <a:bodyPr/>
                    <a:lstStyle/>
                    <a:p>
                      <a:pPr indent="0" lvl="0" marL="0" rtl="0" algn="l">
                        <a:lnSpc>
                          <a:spcPct val="115000"/>
                        </a:lnSpc>
                        <a:spcBef>
                          <a:spcPts val="0"/>
                        </a:spcBef>
                        <a:spcAft>
                          <a:spcPts val="0"/>
                        </a:spcAft>
                        <a:buNone/>
                      </a:pPr>
                      <a:r>
                        <a:t/>
                      </a:r>
                      <a:endParaRPr/>
                    </a:p>
                  </a:txBody>
                  <a:tcPr marT="91425" marB="91425" marR="91425" marL="91425" anchor="ctr">
                    <a:lnL cap="flat" cmpd="sng" w="9525">
                      <a:solidFill>
                        <a:srgbClr val="FDDFAB"/>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3"/>
                    </a:solidFill>
                  </a:tcPr>
                </a:tc>
                <a:tc>
                  <a:txBody>
                    <a:bodyPr/>
                    <a:lstStyle/>
                    <a:p>
                      <a:pPr indent="0" lvl="0" marL="0" rtl="0" algn="ctr">
                        <a:lnSpc>
                          <a:spcPct val="115000"/>
                        </a:lnSpc>
                        <a:spcBef>
                          <a:spcPts val="0"/>
                        </a:spcBef>
                        <a:spcAft>
                          <a:spcPts val="0"/>
                        </a:spcAft>
                        <a:buNone/>
                      </a:pPr>
                      <a:r>
                        <a:rPr b="1" lang="en" sz="2500">
                          <a:solidFill>
                            <a:srgbClr val="FFDDB6"/>
                          </a:solidFill>
                          <a:latin typeface="Cormorant"/>
                          <a:ea typeface="Cormorant"/>
                          <a:cs typeface="Cormorant"/>
                          <a:sym typeface="Cormorant"/>
                        </a:rPr>
                        <a:t>Mercury</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tcPr>
                </a:tc>
                <a:tc>
                  <a:txBody>
                    <a:bodyPr/>
                    <a:lstStyle/>
                    <a:p>
                      <a:pPr indent="0" lvl="0" marL="179999" marR="179999" rtl="0" algn="l">
                        <a:lnSpc>
                          <a:spcPct val="100000"/>
                        </a:lnSpc>
                        <a:spcBef>
                          <a:spcPts val="200"/>
                        </a:spcBef>
                        <a:spcAft>
                          <a:spcPts val="0"/>
                        </a:spcAft>
                        <a:buNone/>
                      </a:pPr>
                      <a:r>
                        <a:rPr lang="en">
                          <a:solidFill>
                            <a:srgbClr val="351706"/>
                          </a:solidFill>
                          <a:latin typeface="Oxygen"/>
                          <a:ea typeface="Oxygen"/>
                          <a:cs typeface="Oxygen"/>
                          <a:sym typeface="Oxygen"/>
                        </a:rPr>
                        <a:t>You could state one of your qualities here</a:t>
                      </a:r>
                      <a:endParaRPr>
                        <a:solidFill>
                          <a:srgbClr val="351706"/>
                        </a:solidFill>
                        <a:latin typeface="Oxygen"/>
                        <a:ea typeface="Oxygen"/>
                        <a:cs typeface="Oxygen"/>
                        <a:sym typeface="Oxygen"/>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2"/>
                    </a:solidFill>
                  </a:tcPr>
                </a:tc>
              </a:tr>
              <a:tr h="726150">
                <a:tc>
                  <a:txBody>
                    <a:bodyPr/>
                    <a:lstStyle/>
                    <a:p>
                      <a:pPr indent="0" lvl="0" marL="0" rtl="0" algn="l">
                        <a:lnSpc>
                          <a:spcPct val="115000"/>
                        </a:lnSpc>
                        <a:spcBef>
                          <a:spcPts val="0"/>
                        </a:spcBef>
                        <a:spcAft>
                          <a:spcPts val="0"/>
                        </a:spcAft>
                        <a:buNone/>
                      </a:pPr>
                      <a:r>
                        <a:t/>
                      </a:r>
                      <a:endParaRPr/>
                    </a:p>
                  </a:txBody>
                  <a:tcPr marT="91425" marB="91425" marR="91425" marL="91425" anchor="ctr">
                    <a:lnL cap="flat" cmpd="sng" w="9525">
                      <a:solidFill>
                        <a:srgbClr val="FDDFAB"/>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3"/>
                    </a:solidFill>
                  </a:tcPr>
                </a:tc>
                <a:tc>
                  <a:txBody>
                    <a:bodyPr/>
                    <a:lstStyle/>
                    <a:p>
                      <a:pPr indent="0" lvl="0" marL="0" rtl="0" algn="ctr">
                        <a:lnSpc>
                          <a:spcPct val="115000"/>
                        </a:lnSpc>
                        <a:spcBef>
                          <a:spcPts val="0"/>
                        </a:spcBef>
                        <a:spcAft>
                          <a:spcPts val="0"/>
                        </a:spcAft>
                        <a:buNone/>
                      </a:pPr>
                      <a:r>
                        <a:rPr b="1" lang="en" sz="2500">
                          <a:solidFill>
                            <a:srgbClr val="FFDDB6"/>
                          </a:solidFill>
                          <a:latin typeface="Cormorant"/>
                          <a:ea typeface="Cormorant"/>
                          <a:cs typeface="Cormorant"/>
                          <a:sym typeface="Cormorant"/>
                        </a:rPr>
                        <a:t>Jupiter</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alpha val="0"/>
                        </a:srgbClr>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tcPr>
                </a:tc>
                <a:tc>
                  <a:txBody>
                    <a:bodyPr/>
                    <a:lstStyle/>
                    <a:p>
                      <a:pPr indent="0" lvl="0" marL="179999" marR="179999" rtl="0" algn="l">
                        <a:lnSpc>
                          <a:spcPct val="100000"/>
                        </a:lnSpc>
                        <a:spcBef>
                          <a:spcPts val="200"/>
                        </a:spcBef>
                        <a:spcAft>
                          <a:spcPts val="0"/>
                        </a:spcAft>
                        <a:buNone/>
                      </a:pPr>
                      <a:r>
                        <a:rPr lang="en">
                          <a:solidFill>
                            <a:srgbClr val="351706"/>
                          </a:solidFill>
                          <a:latin typeface="Oxygen"/>
                          <a:ea typeface="Oxygen"/>
                          <a:cs typeface="Oxygen"/>
                          <a:sym typeface="Oxygen"/>
                        </a:rPr>
                        <a:t>You could state one of your qualities here</a:t>
                      </a:r>
                      <a:endParaRPr>
                        <a:solidFill>
                          <a:srgbClr val="351706"/>
                        </a:solidFill>
                        <a:latin typeface="Oxygen"/>
                        <a:ea typeface="Oxygen"/>
                        <a:cs typeface="Oxygen"/>
                        <a:sym typeface="Oxygen"/>
                      </a:endParaRPr>
                    </a:p>
                  </a:txBody>
                  <a:tcPr marT="91425" marB="91425" marR="91425" marL="91425" anchor="ctr">
                    <a:lnL cap="flat" cmpd="sng" w="9525">
                      <a:solidFill>
                        <a:srgbClr val="FDDFAB">
                          <a:alpha val="0"/>
                        </a:srgbClr>
                      </a:solidFill>
                      <a:prstDash val="solid"/>
                      <a:round/>
                      <a:headEnd len="sm" w="sm" type="none"/>
                      <a:tailEnd len="sm" w="sm" type="none"/>
                    </a:lnL>
                    <a:lnR cap="flat" cmpd="sng" w="9525">
                      <a:solidFill>
                        <a:srgbClr val="FDDFAB"/>
                      </a:solidFill>
                      <a:prstDash val="solid"/>
                      <a:round/>
                      <a:headEnd len="sm" w="sm" type="none"/>
                      <a:tailEnd len="sm" w="sm" type="none"/>
                    </a:lnR>
                    <a:lnT cap="flat" cmpd="sng" w="9525">
                      <a:solidFill>
                        <a:srgbClr val="FDDFAB"/>
                      </a:solidFill>
                      <a:prstDash val="solid"/>
                      <a:round/>
                      <a:headEnd len="sm" w="sm" type="none"/>
                      <a:tailEnd len="sm" w="sm" type="none"/>
                    </a:lnT>
                    <a:lnB cap="flat" cmpd="sng" w="9525">
                      <a:solidFill>
                        <a:srgbClr val="FDDFAB"/>
                      </a:solidFill>
                      <a:prstDash val="solid"/>
                      <a:round/>
                      <a:headEnd len="sm" w="sm" type="none"/>
                      <a:tailEnd len="sm" w="sm" type="none"/>
                    </a:lnB>
                    <a:solidFill>
                      <a:schemeClr val="accent2"/>
                    </a:solidFill>
                  </a:tcPr>
                </a:tc>
              </a:tr>
            </a:tbl>
          </a:graphicData>
        </a:graphic>
      </p:graphicFrame>
      <p:sp>
        <p:nvSpPr>
          <p:cNvPr id="2577" name="Google Shape;2577;p61"/>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Sets Us Apart?</a:t>
            </a:r>
            <a:endParaRPr/>
          </a:p>
        </p:txBody>
      </p:sp>
      <p:grpSp>
        <p:nvGrpSpPr>
          <p:cNvPr id="2578" name="Google Shape;2578;p61"/>
          <p:cNvGrpSpPr/>
          <p:nvPr/>
        </p:nvGrpSpPr>
        <p:grpSpPr>
          <a:xfrm>
            <a:off x="1967378" y="1730818"/>
            <a:ext cx="370368" cy="368064"/>
            <a:chOff x="6340653" y="2886354"/>
            <a:chExt cx="370368" cy="368064"/>
          </a:xfrm>
        </p:grpSpPr>
        <p:sp>
          <p:nvSpPr>
            <p:cNvPr id="2579" name="Google Shape;2579;p6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 name="Google Shape;2585;p61"/>
          <p:cNvGrpSpPr/>
          <p:nvPr/>
        </p:nvGrpSpPr>
        <p:grpSpPr>
          <a:xfrm>
            <a:off x="2000147" y="3174869"/>
            <a:ext cx="304832" cy="356512"/>
            <a:chOff x="2236525" y="3353202"/>
            <a:chExt cx="304832" cy="356512"/>
          </a:xfrm>
        </p:grpSpPr>
        <p:sp>
          <p:nvSpPr>
            <p:cNvPr id="2586" name="Google Shape;2586;p6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61"/>
          <p:cNvGrpSpPr/>
          <p:nvPr/>
        </p:nvGrpSpPr>
        <p:grpSpPr>
          <a:xfrm>
            <a:off x="2024163" y="2460238"/>
            <a:ext cx="256800" cy="357024"/>
            <a:chOff x="3910637" y="3352690"/>
            <a:chExt cx="256800" cy="357024"/>
          </a:xfrm>
        </p:grpSpPr>
        <p:sp>
          <p:nvSpPr>
            <p:cNvPr id="2590" name="Google Shape;2590;p6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61"/>
          <p:cNvGrpSpPr/>
          <p:nvPr/>
        </p:nvGrpSpPr>
        <p:grpSpPr>
          <a:xfrm>
            <a:off x="2059971" y="3902902"/>
            <a:ext cx="185184" cy="367296"/>
            <a:chOff x="7531277" y="2886354"/>
            <a:chExt cx="185184" cy="367296"/>
          </a:xfrm>
        </p:grpSpPr>
        <p:sp>
          <p:nvSpPr>
            <p:cNvPr id="2594" name="Google Shape;2594;p6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0" name="Shape 2600"/>
        <p:cNvGrpSpPr/>
        <p:nvPr/>
      </p:nvGrpSpPr>
      <p:grpSpPr>
        <a:xfrm>
          <a:off x="0" y="0"/>
          <a:ext cx="0" cy="0"/>
          <a:chOff x="0" y="0"/>
          <a:chExt cx="0" cy="0"/>
        </a:xfrm>
      </p:grpSpPr>
      <p:sp>
        <p:nvSpPr>
          <p:cNvPr id="2601" name="Google Shape;2601;p62"/>
          <p:cNvSpPr txBox="1"/>
          <p:nvPr>
            <p:ph type="title"/>
          </p:nvPr>
        </p:nvSpPr>
        <p:spPr>
          <a:xfrm>
            <a:off x="569925" y="517175"/>
            <a:ext cx="8007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Platforms Are We Going to Use?</a:t>
            </a:r>
            <a:endParaRPr/>
          </a:p>
        </p:txBody>
      </p:sp>
      <p:sp>
        <p:nvSpPr>
          <p:cNvPr id="2602" name="Google Shape;2602;p62"/>
          <p:cNvSpPr txBox="1"/>
          <p:nvPr>
            <p:ph idx="4294967295" type="title"/>
          </p:nvPr>
        </p:nvSpPr>
        <p:spPr>
          <a:xfrm>
            <a:off x="1175795" y="3166385"/>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Facebook</a:t>
            </a:r>
            <a:endParaRPr sz="2500"/>
          </a:p>
        </p:txBody>
      </p:sp>
      <p:sp>
        <p:nvSpPr>
          <p:cNvPr id="2603" name="Google Shape;2603;p62"/>
          <p:cNvSpPr txBox="1"/>
          <p:nvPr>
            <p:ph idx="4294967295" type="subTitle"/>
          </p:nvPr>
        </p:nvSpPr>
        <p:spPr>
          <a:xfrm>
            <a:off x="1175800" y="3621285"/>
            <a:ext cx="1759500" cy="81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Neptune is the farthest planet from the Sun</a:t>
            </a:r>
            <a:endParaRPr sz="1400"/>
          </a:p>
          <a:p>
            <a:pPr indent="0" lvl="0" marL="0" rtl="0" algn="ctr">
              <a:lnSpc>
                <a:spcPct val="100000"/>
              </a:lnSpc>
              <a:spcBef>
                <a:spcPts val="1600"/>
              </a:spcBef>
              <a:spcAft>
                <a:spcPts val="1600"/>
              </a:spcAft>
              <a:buNone/>
            </a:pPr>
            <a:r>
              <a:t/>
            </a:r>
            <a:endParaRPr sz="1400"/>
          </a:p>
        </p:txBody>
      </p:sp>
      <p:sp>
        <p:nvSpPr>
          <p:cNvPr id="2604" name="Google Shape;2604;p62"/>
          <p:cNvSpPr txBox="1"/>
          <p:nvPr>
            <p:ph idx="4294967295" type="title"/>
          </p:nvPr>
        </p:nvSpPr>
        <p:spPr>
          <a:xfrm>
            <a:off x="3692245" y="1494671"/>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Instagram</a:t>
            </a:r>
            <a:endParaRPr sz="2500"/>
          </a:p>
        </p:txBody>
      </p:sp>
      <p:sp>
        <p:nvSpPr>
          <p:cNvPr id="2605" name="Google Shape;2605;p62"/>
          <p:cNvSpPr txBox="1"/>
          <p:nvPr>
            <p:ph idx="4294967295" type="subTitle"/>
          </p:nvPr>
        </p:nvSpPr>
        <p:spPr>
          <a:xfrm>
            <a:off x="3692250" y="1949571"/>
            <a:ext cx="1759500" cy="81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is terribly hot, even hotter than Mercury</a:t>
            </a:r>
            <a:endParaRPr sz="1400"/>
          </a:p>
          <a:p>
            <a:pPr indent="0" lvl="0" marL="0" rtl="0" algn="ctr">
              <a:lnSpc>
                <a:spcPct val="100000"/>
              </a:lnSpc>
              <a:spcBef>
                <a:spcPts val="1600"/>
              </a:spcBef>
              <a:spcAft>
                <a:spcPts val="0"/>
              </a:spcAft>
              <a:buNone/>
            </a:pPr>
            <a:r>
              <a:t/>
            </a:r>
            <a:endParaRPr sz="1400"/>
          </a:p>
          <a:p>
            <a:pPr indent="0" lvl="0" marL="0" rtl="0" algn="ctr">
              <a:lnSpc>
                <a:spcPct val="100000"/>
              </a:lnSpc>
              <a:spcBef>
                <a:spcPts val="1600"/>
              </a:spcBef>
              <a:spcAft>
                <a:spcPts val="1600"/>
              </a:spcAft>
              <a:buNone/>
            </a:pPr>
            <a:r>
              <a:t/>
            </a:r>
            <a:endParaRPr sz="1400"/>
          </a:p>
        </p:txBody>
      </p:sp>
      <p:sp>
        <p:nvSpPr>
          <p:cNvPr id="2606" name="Google Shape;2606;p62"/>
          <p:cNvSpPr txBox="1"/>
          <p:nvPr>
            <p:ph idx="4294967295" type="title"/>
          </p:nvPr>
        </p:nvSpPr>
        <p:spPr>
          <a:xfrm>
            <a:off x="6208695" y="3166385"/>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Twitter</a:t>
            </a:r>
            <a:endParaRPr sz="2500"/>
          </a:p>
        </p:txBody>
      </p:sp>
      <p:sp>
        <p:nvSpPr>
          <p:cNvPr id="2607" name="Google Shape;2607;p62"/>
          <p:cNvSpPr txBox="1"/>
          <p:nvPr>
            <p:ph idx="4294967295" type="subTitle"/>
          </p:nvPr>
        </p:nvSpPr>
        <p:spPr>
          <a:xfrm>
            <a:off x="6208700" y="3621285"/>
            <a:ext cx="1759500" cy="81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Mercury is the smallest planet in the Solar System</a:t>
            </a:r>
            <a:endParaRPr sz="1400"/>
          </a:p>
          <a:p>
            <a:pPr indent="0" lvl="0" marL="0" rtl="0" algn="ctr">
              <a:lnSpc>
                <a:spcPct val="100000"/>
              </a:lnSpc>
              <a:spcBef>
                <a:spcPts val="1600"/>
              </a:spcBef>
              <a:spcAft>
                <a:spcPts val="0"/>
              </a:spcAft>
              <a:buNone/>
            </a:pPr>
            <a:r>
              <a:t/>
            </a:r>
            <a:endParaRPr sz="1400"/>
          </a:p>
          <a:p>
            <a:pPr indent="0" lvl="0" marL="0" rtl="0" algn="ctr">
              <a:lnSpc>
                <a:spcPct val="100000"/>
              </a:lnSpc>
              <a:spcBef>
                <a:spcPts val="1600"/>
              </a:spcBef>
              <a:spcAft>
                <a:spcPts val="1600"/>
              </a:spcAft>
              <a:buNone/>
            </a:pPr>
            <a:r>
              <a:t/>
            </a:r>
            <a:endParaRPr sz="1400"/>
          </a:p>
        </p:txBody>
      </p:sp>
      <p:grpSp>
        <p:nvGrpSpPr>
          <p:cNvPr id="2608" name="Google Shape;2608;p62"/>
          <p:cNvGrpSpPr/>
          <p:nvPr/>
        </p:nvGrpSpPr>
        <p:grpSpPr>
          <a:xfrm>
            <a:off x="6619875" y="1800150"/>
            <a:ext cx="933300" cy="1366200"/>
            <a:chOff x="6619875" y="1800150"/>
            <a:chExt cx="933300" cy="1366200"/>
          </a:xfrm>
        </p:grpSpPr>
        <p:sp>
          <p:nvSpPr>
            <p:cNvPr id="2609" name="Google Shape;2609;p62"/>
            <p:cNvSpPr/>
            <p:nvPr/>
          </p:nvSpPr>
          <p:spPr>
            <a:xfrm>
              <a:off x="6619875" y="1800150"/>
              <a:ext cx="933300" cy="933300"/>
            </a:xfrm>
            <a:prstGeom prst="rect">
              <a:avLst/>
            </a:prstGeom>
            <a:solidFill>
              <a:schemeClr val="accent4"/>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10" name="Google Shape;2610;p62"/>
            <p:cNvCxnSpPr>
              <a:stCxn id="2609" idx="2"/>
            </p:cNvCxnSpPr>
            <p:nvPr/>
          </p:nvCxnSpPr>
          <p:spPr>
            <a:xfrm flipH="1">
              <a:off x="7084725" y="2733450"/>
              <a:ext cx="1800" cy="432900"/>
            </a:xfrm>
            <a:prstGeom prst="straightConnector1">
              <a:avLst/>
            </a:prstGeom>
            <a:noFill/>
            <a:ln cap="flat" cmpd="sng" w="9525">
              <a:solidFill>
                <a:srgbClr val="FFDDB6"/>
              </a:solidFill>
              <a:prstDash val="solid"/>
              <a:round/>
              <a:headEnd len="med" w="med" type="none"/>
              <a:tailEnd len="med" w="med" type="none"/>
            </a:ln>
          </p:spPr>
        </p:cxnSp>
        <p:grpSp>
          <p:nvGrpSpPr>
            <p:cNvPr id="2611" name="Google Shape;2611;p62"/>
            <p:cNvGrpSpPr/>
            <p:nvPr/>
          </p:nvGrpSpPr>
          <p:grpSpPr>
            <a:xfrm>
              <a:off x="6803763" y="2036184"/>
              <a:ext cx="565523" cy="461233"/>
              <a:chOff x="1180800" y="717250"/>
              <a:chExt cx="5236325" cy="4270675"/>
            </a:xfrm>
          </p:grpSpPr>
          <p:sp>
            <p:nvSpPr>
              <p:cNvPr id="2612" name="Google Shape;2612;p62"/>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6" name="Google Shape;2616;p62"/>
          <p:cNvGrpSpPr/>
          <p:nvPr/>
        </p:nvGrpSpPr>
        <p:grpSpPr>
          <a:xfrm>
            <a:off x="1590675" y="1800150"/>
            <a:ext cx="933300" cy="1366200"/>
            <a:chOff x="1590675" y="1800150"/>
            <a:chExt cx="933300" cy="1366200"/>
          </a:xfrm>
        </p:grpSpPr>
        <p:sp>
          <p:nvSpPr>
            <p:cNvPr id="2617" name="Google Shape;2617;p62"/>
            <p:cNvSpPr/>
            <p:nvPr/>
          </p:nvSpPr>
          <p:spPr>
            <a:xfrm>
              <a:off x="1590675" y="1800150"/>
              <a:ext cx="933300" cy="9333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1885130" y="2029762"/>
              <a:ext cx="335574" cy="483340"/>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19050">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19" name="Google Shape;2619;p62"/>
            <p:cNvCxnSpPr>
              <a:stCxn id="2617" idx="2"/>
              <a:endCxn id="2602" idx="0"/>
            </p:cNvCxnSpPr>
            <p:nvPr/>
          </p:nvCxnSpPr>
          <p:spPr>
            <a:xfrm flipH="1">
              <a:off x="2055525" y="2733450"/>
              <a:ext cx="1800" cy="432900"/>
            </a:xfrm>
            <a:prstGeom prst="straightConnector1">
              <a:avLst/>
            </a:prstGeom>
            <a:noFill/>
            <a:ln cap="flat" cmpd="sng" w="9525">
              <a:solidFill>
                <a:srgbClr val="FFDDB6"/>
              </a:solidFill>
              <a:prstDash val="solid"/>
              <a:round/>
              <a:headEnd len="med" w="med" type="none"/>
              <a:tailEnd len="med" w="med" type="none"/>
            </a:ln>
          </p:spPr>
        </p:cxnSp>
      </p:grpSp>
      <p:grpSp>
        <p:nvGrpSpPr>
          <p:cNvPr id="2620" name="Google Shape;2620;p62"/>
          <p:cNvGrpSpPr/>
          <p:nvPr/>
        </p:nvGrpSpPr>
        <p:grpSpPr>
          <a:xfrm>
            <a:off x="4105350" y="2903102"/>
            <a:ext cx="933300" cy="1421973"/>
            <a:chOff x="4105350" y="2903102"/>
            <a:chExt cx="933300" cy="1421973"/>
          </a:xfrm>
        </p:grpSpPr>
        <p:sp>
          <p:nvSpPr>
            <p:cNvPr id="2621" name="Google Shape;2621;p62"/>
            <p:cNvSpPr/>
            <p:nvPr/>
          </p:nvSpPr>
          <p:spPr>
            <a:xfrm>
              <a:off x="4105350" y="3391775"/>
              <a:ext cx="933300" cy="933300"/>
            </a:xfrm>
            <a:prstGeom prst="rect">
              <a:avLst/>
            </a:prstGeom>
            <a:solidFill>
              <a:schemeClr val="accent2"/>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2" name="Google Shape;2622;p62"/>
            <p:cNvGrpSpPr/>
            <p:nvPr/>
          </p:nvGrpSpPr>
          <p:grpSpPr>
            <a:xfrm>
              <a:off x="4320699" y="3607131"/>
              <a:ext cx="502589" cy="502589"/>
              <a:chOff x="3379082" y="3881296"/>
              <a:chExt cx="228595" cy="228595"/>
            </a:xfrm>
          </p:grpSpPr>
          <p:sp>
            <p:nvSpPr>
              <p:cNvPr id="2623" name="Google Shape;2623;p62"/>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626" name="Google Shape;2626;p62"/>
            <p:cNvCxnSpPr/>
            <p:nvPr/>
          </p:nvCxnSpPr>
          <p:spPr>
            <a:xfrm flipH="1">
              <a:off x="4575775" y="2903102"/>
              <a:ext cx="900" cy="488700"/>
            </a:xfrm>
            <a:prstGeom prst="straightConnector1">
              <a:avLst/>
            </a:prstGeom>
            <a:noFill/>
            <a:ln cap="flat" cmpd="sng" w="9525">
              <a:solidFill>
                <a:srgbClr val="FFDDB6"/>
              </a:solidFill>
              <a:prstDash val="solid"/>
              <a:round/>
              <a:headEnd len="med" w="med" type="none"/>
              <a:tailEnd len="med" w="med" type="none"/>
            </a:ln>
          </p:spPr>
        </p:cxn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0" name="Shape 2630"/>
        <p:cNvGrpSpPr/>
        <p:nvPr/>
      </p:nvGrpSpPr>
      <p:grpSpPr>
        <a:xfrm>
          <a:off x="0" y="0"/>
          <a:ext cx="0" cy="0"/>
          <a:chOff x="0" y="0"/>
          <a:chExt cx="0" cy="0"/>
        </a:xfrm>
      </p:grpSpPr>
      <p:sp>
        <p:nvSpPr>
          <p:cNvPr id="2631" name="Google Shape;2631;p63"/>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 Sharing Plan</a:t>
            </a:r>
            <a:endParaRPr/>
          </a:p>
        </p:txBody>
      </p:sp>
      <p:sp>
        <p:nvSpPr>
          <p:cNvPr id="2632" name="Google Shape;2632;p63"/>
          <p:cNvSpPr txBox="1"/>
          <p:nvPr>
            <p:ph idx="4294967295" type="ctrTitle"/>
          </p:nvPr>
        </p:nvSpPr>
        <p:spPr>
          <a:xfrm>
            <a:off x="1267167" y="2989495"/>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Day after post</a:t>
            </a:r>
            <a:endParaRPr b="0" sz="2000">
              <a:solidFill>
                <a:srgbClr val="FFDDB6"/>
              </a:solidFill>
            </a:endParaRPr>
          </a:p>
        </p:txBody>
      </p:sp>
      <p:sp>
        <p:nvSpPr>
          <p:cNvPr id="2633" name="Google Shape;2633;p63"/>
          <p:cNvSpPr txBox="1"/>
          <p:nvPr>
            <p:ph idx="4294967295" type="ctrTitle"/>
          </p:nvPr>
        </p:nvSpPr>
        <p:spPr>
          <a:xfrm>
            <a:off x="1267199" y="2125325"/>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On Publish</a:t>
            </a:r>
            <a:endParaRPr b="0" sz="2000">
              <a:solidFill>
                <a:srgbClr val="FFDDB6"/>
              </a:solidFill>
            </a:endParaRPr>
          </a:p>
        </p:txBody>
      </p:sp>
      <p:sp>
        <p:nvSpPr>
          <p:cNvPr id="2634" name="Google Shape;2634;p63"/>
          <p:cNvSpPr txBox="1"/>
          <p:nvPr>
            <p:ph idx="4294967295" type="ctrTitle"/>
          </p:nvPr>
        </p:nvSpPr>
        <p:spPr>
          <a:xfrm>
            <a:off x="1266778" y="2557410"/>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Same day as a post</a:t>
            </a:r>
            <a:endParaRPr b="0" sz="2000">
              <a:solidFill>
                <a:srgbClr val="FFDDB6"/>
              </a:solidFill>
            </a:endParaRPr>
          </a:p>
        </p:txBody>
      </p:sp>
      <p:sp>
        <p:nvSpPr>
          <p:cNvPr id="2635" name="Google Shape;2635;p63"/>
          <p:cNvSpPr txBox="1"/>
          <p:nvPr>
            <p:ph idx="4294967295" type="ctrTitle"/>
          </p:nvPr>
        </p:nvSpPr>
        <p:spPr>
          <a:xfrm>
            <a:off x="1266749" y="3421580"/>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Week after post</a:t>
            </a:r>
            <a:endParaRPr b="0" sz="2000">
              <a:solidFill>
                <a:srgbClr val="FFDDB6"/>
              </a:solidFill>
            </a:endParaRPr>
          </a:p>
        </p:txBody>
      </p:sp>
      <p:sp>
        <p:nvSpPr>
          <p:cNvPr id="2636" name="Google Shape;2636;p63"/>
          <p:cNvSpPr txBox="1"/>
          <p:nvPr>
            <p:ph idx="4294967295" type="ctrTitle"/>
          </p:nvPr>
        </p:nvSpPr>
        <p:spPr>
          <a:xfrm>
            <a:off x="1266981" y="3853665"/>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Month after post</a:t>
            </a:r>
            <a:endParaRPr b="0" sz="2000">
              <a:solidFill>
                <a:srgbClr val="FFDDB6"/>
              </a:solidFill>
            </a:endParaRPr>
          </a:p>
        </p:txBody>
      </p:sp>
      <p:sp>
        <p:nvSpPr>
          <p:cNvPr id="2637" name="Google Shape;2637;p63"/>
          <p:cNvSpPr txBox="1"/>
          <p:nvPr>
            <p:ph idx="4294967295" type="ctrTitle"/>
          </p:nvPr>
        </p:nvSpPr>
        <p:spPr>
          <a:xfrm>
            <a:off x="1267106" y="4285750"/>
            <a:ext cx="2073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b="0" lang="en" sz="2000">
                <a:solidFill>
                  <a:srgbClr val="FFDDB6"/>
                </a:solidFill>
              </a:rPr>
              <a:t>Custom date</a:t>
            </a:r>
            <a:endParaRPr b="0" sz="2000">
              <a:solidFill>
                <a:srgbClr val="FFDDB6"/>
              </a:solidFill>
            </a:endParaRPr>
          </a:p>
        </p:txBody>
      </p:sp>
      <p:sp>
        <p:nvSpPr>
          <p:cNvPr id="2638" name="Google Shape;2638;p63"/>
          <p:cNvSpPr txBox="1"/>
          <p:nvPr/>
        </p:nvSpPr>
        <p:spPr>
          <a:xfrm>
            <a:off x="4280126" y="2373750"/>
            <a:ext cx="7728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51706"/>
                </a:solidFill>
                <a:latin typeface="Oxygen"/>
                <a:ea typeface="Oxygen"/>
                <a:cs typeface="Oxygen"/>
                <a:sym typeface="Oxygen"/>
              </a:rPr>
              <a:t>Topic 1</a:t>
            </a:r>
            <a:endParaRPr>
              <a:solidFill>
                <a:srgbClr val="351706"/>
              </a:solidFill>
              <a:latin typeface="Oxygen"/>
              <a:ea typeface="Oxygen"/>
              <a:cs typeface="Oxygen"/>
              <a:sym typeface="Oxygen"/>
            </a:endParaRPr>
          </a:p>
        </p:txBody>
      </p:sp>
      <p:sp>
        <p:nvSpPr>
          <p:cNvPr id="2639" name="Google Shape;2639;p63"/>
          <p:cNvSpPr txBox="1"/>
          <p:nvPr/>
        </p:nvSpPr>
        <p:spPr>
          <a:xfrm>
            <a:off x="5146886" y="2801563"/>
            <a:ext cx="7728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51706"/>
                </a:solidFill>
                <a:latin typeface="Oxygen"/>
                <a:ea typeface="Oxygen"/>
                <a:cs typeface="Oxygen"/>
                <a:sym typeface="Oxygen"/>
              </a:rPr>
              <a:t>Topic 2</a:t>
            </a:r>
            <a:endParaRPr>
              <a:solidFill>
                <a:srgbClr val="351706"/>
              </a:solidFill>
              <a:latin typeface="Oxygen"/>
              <a:ea typeface="Oxygen"/>
              <a:cs typeface="Oxygen"/>
              <a:sym typeface="Oxygen"/>
            </a:endParaRPr>
          </a:p>
        </p:txBody>
      </p:sp>
      <p:sp>
        <p:nvSpPr>
          <p:cNvPr id="2640" name="Google Shape;2640;p63"/>
          <p:cNvSpPr txBox="1"/>
          <p:nvPr/>
        </p:nvSpPr>
        <p:spPr>
          <a:xfrm>
            <a:off x="6837720" y="4100675"/>
            <a:ext cx="7728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51706"/>
                </a:solidFill>
                <a:latin typeface="Oxygen"/>
                <a:ea typeface="Oxygen"/>
                <a:cs typeface="Oxygen"/>
                <a:sym typeface="Oxygen"/>
              </a:rPr>
              <a:t>Topic 4</a:t>
            </a:r>
            <a:endParaRPr>
              <a:solidFill>
                <a:srgbClr val="351706"/>
              </a:solidFill>
              <a:latin typeface="Oxygen"/>
              <a:ea typeface="Oxygen"/>
              <a:cs typeface="Oxygen"/>
              <a:sym typeface="Oxygen"/>
            </a:endParaRPr>
          </a:p>
        </p:txBody>
      </p:sp>
      <p:sp>
        <p:nvSpPr>
          <p:cNvPr id="2641" name="Google Shape;2641;p63"/>
          <p:cNvSpPr txBox="1"/>
          <p:nvPr/>
        </p:nvSpPr>
        <p:spPr>
          <a:xfrm>
            <a:off x="6010458" y="3657250"/>
            <a:ext cx="7728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51706"/>
                </a:solidFill>
                <a:latin typeface="Oxygen"/>
                <a:ea typeface="Oxygen"/>
                <a:cs typeface="Oxygen"/>
                <a:sym typeface="Oxygen"/>
              </a:rPr>
              <a:t>Topic 3</a:t>
            </a:r>
            <a:endParaRPr>
              <a:solidFill>
                <a:srgbClr val="351706"/>
              </a:solidFill>
              <a:latin typeface="Oxygen"/>
              <a:ea typeface="Oxygen"/>
              <a:cs typeface="Oxygen"/>
              <a:sym typeface="Oxygen"/>
            </a:endParaRPr>
          </a:p>
        </p:txBody>
      </p:sp>
      <p:grpSp>
        <p:nvGrpSpPr>
          <p:cNvPr id="2642" name="Google Shape;2642;p63"/>
          <p:cNvGrpSpPr/>
          <p:nvPr/>
        </p:nvGrpSpPr>
        <p:grpSpPr>
          <a:xfrm>
            <a:off x="3609451" y="1384815"/>
            <a:ext cx="4001100" cy="3329649"/>
            <a:chOff x="3609451" y="1384815"/>
            <a:chExt cx="4001100" cy="3329649"/>
          </a:xfrm>
        </p:grpSpPr>
        <p:grpSp>
          <p:nvGrpSpPr>
            <p:cNvPr id="2643" name="Google Shape;2643;p63"/>
            <p:cNvGrpSpPr/>
            <p:nvPr/>
          </p:nvGrpSpPr>
          <p:grpSpPr>
            <a:xfrm>
              <a:off x="4884412" y="1384815"/>
              <a:ext cx="438900" cy="438900"/>
              <a:chOff x="4417761" y="1222890"/>
              <a:chExt cx="438900" cy="438900"/>
            </a:xfrm>
          </p:grpSpPr>
          <p:sp>
            <p:nvSpPr>
              <p:cNvPr id="2644" name="Google Shape;2644;p63"/>
              <p:cNvSpPr/>
              <p:nvPr/>
            </p:nvSpPr>
            <p:spPr>
              <a:xfrm>
                <a:off x="4417761" y="1222890"/>
                <a:ext cx="438900" cy="438900"/>
              </a:xfrm>
              <a:prstGeom prst="rect">
                <a:avLst/>
              </a:prstGeom>
              <a:solidFill>
                <a:schemeClr val="accent2"/>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5" name="Google Shape;2645;p63"/>
              <p:cNvGrpSpPr/>
              <p:nvPr/>
            </p:nvGrpSpPr>
            <p:grpSpPr>
              <a:xfrm>
                <a:off x="4519273" y="1324047"/>
                <a:ext cx="236390" cy="236367"/>
                <a:chOff x="3379082" y="3881296"/>
                <a:chExt cx="228595" cy="228595"/>
              </a:xfrm>
            </p:grpSpPr>
            <p:sp>
              <p:nvSpPr>
                <p:cNvPr id="2646" name="Google Shape;2646;p6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9" name="Google Shape;2649;p63"/>
            <p:cNvGrpSpPr/>
            <p:nvPr/>
          </p:nvGrpSpPr>
          <p:grpSpPr>
            <a:xfrm>
              <a:off x="5746153" y="1384815"/>
              <a:ext cx="438900" cy="438900"/>
              <a:chOff x="3955977" y="3137526"/>
              <a:chExt cx="438900" cy="438900"/>
            </a:xfrm>
          </p:grpSpPr>
          <p:sp>
            <p:nvSpPr>
              <p:cNvPr id="2650" name="Google Shape;2650;p63"/>
              <p:cNvSpPr/>
              <p:nvPr/>
            </p:nvSpPr>
            <p:spPr>
              <a:xfrm>
                <a:off x="3955977" y="3137526"/>
                <a:ext cx="438900" cy="438900"/>
              </a:xfrm>
              <a:prstGeom prst="rect">
                <a:avLst/>
              </a:prstGeom>
              <a:solidFill>
                <a:schemeClr val="accent4"/>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1" name="Google Shape;2651;p63"/>
              <p:cNvGrpSpPr/>
              <p:nvPr/>
            </p:nvGrpSpPr>
            <p:grpSpPr>
              <a:xfrm>
                <a:off x="4042352" y="3248468"/>
                <a:ext cx="265482" cy="216523"/>
                <a:chOff x="1180800" y="717250"/>
                <a:chExt cx="5236325" cy="4270675"/>
              </a:xfrm>
            </p:grpSpPr>
            <p:sp>
              <p:nvSpPr>
                <p:cNvPr id="2652" name="Google Shape;2652;p63"/>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3"/>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3"/>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6" name="Google Shape;2656;p63"/>
            <p:cNvGrpSpPr/>
            <p:nvPr/>
          </p:nvGrpSpPr>
          <p:grpSpPr>
            <a:xfrm>
              <a:off x="4022576" y="1384815"/>
              <a:ext cx="438900" cy="438900"/>
              <a:chOff x="1590675" y="3137526"/>
              <a:chExt cx="438900" cy="438900"/>
            </a:xfrm>
          </p:grpSpPr>
          <p:sp>
            <p:nvSpPr>
              <p:cNvPr id="2657" name="Google Shape;2657;p63"/>
              <p:cNvSpPr/>
              <p:nvPr/>
            </p:nvSpPr>
            <p:spPr>
              <a:xfrm>
                <a:off x="1590675" y="3137526"/>
                <a:ext cx="438900" cy="4389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1729161" y="3245516"/>
                <a:ext cx="157806" cy="227308"/>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63"/>
            <p:cNvGrpSpPr/>
            <p:nvPr/>
          </p:nvGrpSpPr>
          <p:grpSpPr>
            <a:xfrm>
              <a:off x="6603403" y="1384815"/>
              <a:ext cx="438900" cy="438900"/>
              <a:chOff x="6136752" y="1243151"/>
              <a:chExt cx="438900" cy="438900"/>
            </a:xfrm>
          </p:grpSpPr>
          <p:sp>
            <p:nvSpPr>
              <p:cNvPr id="2660" name="Google Shape;2660;p63"/>
              <p:cNvSpPr/>
              <p:nvPr/>
            </p:nvSpPr>
            <p:spPr>
              <a:xfrm>
                <a:off x="6136752" y="1243151"/>
                <a:ext cx="438900" cy="438900"/>
              </a:xfrm>
              <a:prstGeom prst="rect">
                <a:avLst/>
              </a:prstGeom>
              <a:solidFill>
                <a:schemeClr val="accent6"/>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1" name="Google Shape;2661;p63"/>
              <p:cNvGrpSpPr/>
              <p:nvPr/>
            </p:nvGrpSpPr>
            <p:grpSpPr>
              <a:xfrm>
                <a:off x="6243705" y="1344786"/>
                <a:ext cx="244486" cy="242958"/>
                <a:chOff x="4701305" y="3867386"/>
                <a:chExt cx="244486" cy="242958"/>
              </a:xfrm>
            </p:grpSpPr>
            <p:sp>
              <p:nvSpPr>
                <p:cNvPr id="2662" name="Google Shape;2662;p6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64" name="Google Shape;2664;p63"/>
            <p:cNvGrpSpPr/>
            <p:nvPr/>
          </p:nvGrpSpPr>
          <p:grpSpPr>
            <a:xfrm>
              <a:off x="3609451" y="1812826"/>
              <a:ext cx="4001100" cy="2901638"/>
              <a:chOff x="3609451" y="1812826"/>
              <a:chExt cx="4001100" cy="2901638"/>
            </a:xfrm>
          </p:grpSpPr>
          <p:cxnSp>
            <p:nvCxnSpPr>
              <p:cNvPr id="2665" name="Google Shape;2665;p63"/>
              <p:cNvCxnSpPr/>
              <p:nvPr/>
            </p:nvCxnSpPr>
            <p:spPr>
              <a:xfrm>
                <a:off x="3609451" y="2707278"/>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66" name="Google Shape;2666;p63"/>
              <p:cNvCxnSpPr/>
              <p:nvPr/>
            </p:nvCxnSpPr>
            <p:spPr>
              <a:xfrm>
                <a:off x="3609451" y="2266100"/>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67" name="Google Shape;2667;p63"/>
              <p:cNvCxnSpPr/>
              <p:nvPr/>
            </p:nvCxnSpPr>
            <p:spPr>
              <a:xfrm>
                <a:off x="3609451" y="3131967"/>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68" name="Google Shape;2668;p63"/>
              <p:cNvCxnSpPr/>
              <p:nvPr/>
            </p:nvCxnSpPr>
            <p:spPr>
              <a:xfrm>
                <a:off x="3609451" y="3545245"/>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69" name="Google Shape;2669;p63"/>
              <p:cNvCxnSpPr/>
              <p:nvPr/>
            </p:nvCxnSpPr>
            <p:spPr>
              <a:xfrm>
                <a:off x="3609451" y="3986297"/>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70" name="Google Shape;2670;p63"/>
              <p:cNvCxnSpPr/>
              <p:nvPr/>
            </p:nvCxnSpPr>
            <p:spPr>
              <a:xfrm>
                <a:off x="3609451" y="4440950"/>
                <a:ext cx="4001100" cy="0"/>
              </a:xfrm>
              <a:prstGeom prst="straightConnector1">
                <a:avLst/>
              </a:prstGeom>
              <a:noFill/>
              <a:ln cap="flat" cmpd="sng" w="19050">
                <a:solidFill>
                  <a:srgbClr val="FFDDB6"/>
                </a:solidFill>
                <a:prstDash val="solid"/>
                <a:round/>
                <a:headEnd len="med" w="med" type="none"/>
                <a:tailEnd len="med" w="med" type="none"/>
              </a:ln>
            </p:spPr>
          </p:cxnSp>
          <p:cxnSp>
            <p:nvCxnSpPr>
              <p:cNvPr id="2671" name="Google Shape;2671;p63"/>
              <p:cNvCxnSpPr/>
              <p:nvPr/>
            </p:nvCxnSpPr>
            <p:spPr>
              <a:xfrm>
                <a:off x="4242026" y="1817963"/>
                <a:ext cx="0" cy="2896500"/>
              </a:xfrm>
              <a:prstGeom prst="straightConnector1">
                <a:avLst/>
              </a:prstGeom>
              <a:noFill/>
              <a:ln cap="flat" cmpd="sng" w="19050">
                <a:solidFill>
                  <a:srgbClr val="FFDDB6"/>
                </a:solidFill>
                <a:prstDash val="solid"/>
                <a:round/>
                <a:headEnd len="med" w="med" type="none"/>
                <a:tailEnd len="med" w="med" type="none"/>
              </a:ln>
            </p:spPr>
          </p:cxnSp>
          <p:cxnSp>
            <p:nvCxnSpPr>
              <p:cNvPr id="2672" name="Google Shape;2672;p63"/>
              <p:cNvCxnSpPr/>
              <p:nvPr/>
            </p:nvCxnSpPr>
            <p:spPr>
              <a:xfrm>
                <a:off x="5100426" y="1812826"/>
                <a:ext cx="0" cy="2901600"/>
              </a:xfrm>
              <a:prstGeom prst="straightConnector1">
                <a:avLst/>
              </a:prstGeom>
              <a:noFill/>
              <a:ln cap="flat" cmpd="sng" w="19050">
                <a:solidFill>
                  <a:srgbClr val="FFDDB6"/>
                </a:solidFill>
                <a:prstDash val="solid"/>
                <a:round/>
                <a:headEnd len="med" w="med" type="none"/>
                <a:tailEnd len="med" w="med" type="none"/>
              </a:ln>
            </p:spPr>
          </p:cxnSp>
          <p:cxnSp>
            <p:nvCxnSpPr>
              <p:cNvPr id="2673" name="Google Shape;2673;p63"/>
              <p:cNvCxnSpPr/>
              <p:nvPr/>
            </p:nvCxnSpPr>
            <p:spPr>
              <a:xfrm>
                <a:off x="5965676" y="1817963"/>
                <a:ext cx="0" cy="2896500"/>
              </a:xfrm>
              <a:prstGeom prst="straightConnector1">
                <a:avLst/>
              </a:prstGeom>
              <a:noFill/>
              <a:ln cap="flat" cmpd="sng" w="19050">
                <a:solidFill>
                  <a:srgbClr val="FFDDB6"/>
                </a:solidFill>
                <a:prstDash val="solid"/>
                <a:round/>
                <a:headEnd len="med" w="med" type="none"/>
                <a:tailEnd len="med" w="med" type="none"/>
              </a:ln>
            </p:spPr>
          </p:cxnSp>
          <p:cxnSp>
            <p:nvCxnSpPr>
              <p:cNvPr id="2674" name="Google Shape;2674;p63"/>
              <p:cNvCxnSpPr/>
              <p:nvPr/>
            </p:nvCxnSpPr>
            <p:spPr>
              <a:xfrm>
                <a:off x="6830776" y="1812826"/>
                <a:ext cx="0" cy="2901600"/>
              </a:xfrm>
              <a:prstGeom prst="straightConnector1">
                <a:avLst/>
              </a:prstGeom>
              <a:noFill/>
              <a:ln cap="flat" cmpd="sng" w="19050">
                <a:solidFill>
                  <a:srgbClr val="FFDDB6"/>
                </a:solidFill>
                <a:prstDash val="solid"/>
                <a:round/>
                <a:headEnd len="med" w="med" type="none"/>
                <a:tailEnd len="med" w="med" type="none"/>
              </a:ln>
            </p:spPr>
          </p:cxnSp>
          <p:sp>
            <p:nvSpPr>
              <p:cNvPr id="2675" name="Google Shape;2675;p63"/>
              <p:cNvSpPr/>
              <p:nvPr/>
            </p:nvSpPr>
            <p:spPr>
              <a:xfrm>
                <a:off x="4174270" y="2197400"/>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4174270" y="2640313"/>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4174270" y="3064175"/>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4174270" y="3476131"/>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4174270" y="3919044"/>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4174270" y="4371481"/>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5033901" y="2197400"/>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5033901" y="3064175"/>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5033901" y="3916663"/>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5898295" y="3064175"/>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5898295" y="3476131"/>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5898295" y="2640313"/>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6762688" y="2197400"/>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6762688" y="3061794"/>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6762688" y="3919044"/>
                <a:ext cx="137400" cy="137400"/>
              </a:xfrm>
              <a:prstGeom prst="rect">
                <a:avLst/>
              </a:prstGeom>
              <a:solidFill>
                <a:srgbClr val="FFDDB6">
                  <a:alpha val="64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3" name="Shape 2693"/>
        <p:cNvGrpSpPr/>
        <p:nvPr/>
      </p:nvGrpSpPr>
      <p:grpSpPr>
        <a:xfrm>
          <a:off x="0" y="0"/>
          <a:ext cx="0" cy="0"/>
          <a:chOff x="0" y="0"/>
          <a:chExt cx="0" cy="0"/>
        </a:xfrm>
      </p:grpSpPr>
      <p:sp>
        <p:nvSpPr>
          <p:cNvPr id="2694" name="Google Shape;2694;p64"/>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Calendar</a:t>
            </a:r>
            <a:endParaRPr/>
          </a:p>
        </p:txBody>
      </p:sp>
      <p:graphicFrame>
        <p:nvGraphicFramePr>
          <p:cNvPr id="2695" name="Google Shape;2695;p64"/>
          <p:cNvGraphicFramePr/>
          <p:nvPr/>
        </p:nvGraphicFramePr>
        <p:xfrm>
          <a:off x="1467525" y="1505199"/>
          <a:ext cx="3000000" cy="3000000"/>
        </p:xfrm>
        <a:graphic>
          <a:graphicData uri="http://schemas.openxmlformats.org/drawingml/2006/table">
            <a:tbl>
              <a:tblPr>
                <a:noFill/>
                <a:tableStyleId>{F4652031-07C3-4EB0-B64D-C3538C896454}</a:tableStyleId>
              </a:tblPr>
              <a:tblGrid>
                <a:gridCol w="1241750"/>
                <a:gridCol w="1241750"/>
                <a:gridCol w="1241750"/>
                <a:gridCol w="1241750"/>
                <a:gridCol w="1241750"/>
              </a:tblGrid>
              <a:tr h="500600">
                <a:tc>
                  <a:txBody>
                    <a:bodyPr/>
                    <a:lstStyle/>
                    <a:p>
                      <a:pPr indent="0" lvl="0" marL="0" rtl="0" algn="ctr">
                        <a:spcBef>
                          <a:spcPts val="0"/>
                        </a:spcBef>
                        <a:spcAft>
                          <a:spcPts val="0"/>
                        </a:spcAft>
                        <a:buNone/>
                      </a:pPr>
                      <a:r>
                        <a:rPr b="1" lang="en" sz="2500">
                          <a:solidFill>
                            <a:srgbClr val="FFDDB6"/>
                          </a:solidFill>
                          <a:latin typeface="Cormorant"/>
                          <a:ea typeface="Cormorant"/>
                          <a:cs typeface="Cormorant"/>
                          <a:sym typeface="Cormorant"/>
                        </a:rPr>
                        <a:t>Mon</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2500">
                          <a:solidFill>
                            <a:srgbClr val="FFDDB6"/>
                          </a:solidFill>
                          <a:latin typeface="Cormorant"/>
                          <a:ea typeface="Cormorant"/>
                          <a:cs typeface="Cormorant"/>
                          <a:sym typeface="Cormorant"/>
                        </a:rPr>
                        <a:t>Tue</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2500">
                          <a:solidFill>
                            <a:srgbClr val="FFDDB6"/>
                          </a:solidFill>
                          <a:latin typeface="Cormorant"/>
                          <a:ea typeface="Cormorant"/>
                          <a:cs typeface="Cormorant"/>
                          <a:sym typeface="Cormorant"/>
                        </a:rPr>
                        <a:t>Wed</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2500">
                          <a:solidFill>
                            <a:srgbClr val="FFDDB6"/>
                          </a:solidFill>
                          <a:latin typeface="Cormorant"/>
                          <a:ea typeface="Cormorant"/>
                          <a:cs typeface="Cormorant"/>
                          <a:sym typeface="Cormorant"/>
                        </a:rPr>
                        <a:t>Thu</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2500">
                          <a:solidFill>
                            <a:srgbClr val="FFDDB6"/>
                          </a:solidFill>
                          <a:latin typeface="Cormorant"/>
                          <a:ea typeface="Cormorant"/>
                          <a:cs typeface="Cormorant"/>
                          <a:sym typeface="Cormorant"/>
                        </a:rPr>
                        <a:t>Fri</a:t>
                      </a:r>
                      <a:endParaRPr b="1" sz="2500">
                        <a:solidFill>
                          <a:srgbClr val="FFDDB6"/>
                        </a:solidFill>
                        <a:latin typeface="Cormorant"/>
                        <a:ea typeface="Cormorant"/>
                        <a:cs typeface="Cormorant"/>
                        <a:sym typeface="Cormorant"/>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3"/>
                    </a:solidFill>
                  </a:tcPr>
                </a:tc>
              </a:tr>
              <a:tr h="394950">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01</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02</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03</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04</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05</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r>
              <a:tr h="394950">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08</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09</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10</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11</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12</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r>
              <a:tr h="394950">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15</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16</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17</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18</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19</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r>
              <a:tr h="394950">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22</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23</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24</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25</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26</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rgbClr val="C33531"/>
                    </a:solidFill>
                  </a:tcPr>
                </a:tc>
              </a:tr>
              <a:tr h="398775">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29</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30</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rgbClr val="351706"/>
                          </a:solidFill>
                          <a:latin typeface="Oxygen"/>
                          <a:ea typeface="Oxygen"/>
                          <a:cs typeface="Oxygen"/>
                          <a:sym typeface="Oxygen"/>
                        </a:rPr>
                        <a:t>31</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rgbClr val="351706"/>
                        </a:solidFill>
                        <a:latin typeface="Oxygen"/>
                        <a:ea typeface="Oxygen"/>
                        <a:cs typeface="Oxygen"/>
                        <a:sym typeface="Oxygen"/>
                      </a:endParaRPr>
                    </a:p>
                  </a:txBody>
                  <a:tcPr marT="91425" marB="91425" marR="91425" marL="91425" anchor="ctr">
                    <a:lnL cap="flat" cmpd="sng" w="9525">
                      <a:solidFill>
                        <a:srgbClr val="FFDDB6"/>
                      </a:solidFill>
                      <a:prstDash val="solid"/>
                      <a:round/>
                      <a:headEnd len="sm" w="sm" type="none"/>
                      <a:tailEnd len="sm" w="sm" type="none"/>
                    </a:lnL>
                    <a:lnR cap="flat" cmpd="sng" w="9525">
                      <a:solidFill>
                        <a:srgbClr val="FFDDB6"/>
                      </a:solidFill>
                      <a:prstDash val="solid"/>
                      <a:round/>
                      <a:headEnd len="sm" w="sm" type="none"/>
                      <a:tailEnd len="sm" w="sm" type="none"/>
                    </a:lnR>
                    <a:lnT cap="flat" cmpd="sng" w="9525">
                      <a:solidFill>
                        <a:srgbClr val="FFDDB6"/>
                      </a:solidFill>
                      <a:prstDash val="solid"/>
                      <a:round/>
                      <a:headEnd len="sm" w="sm" type="none"/>
                      <a:tailEnd len="sm" w="sm" type="none"/>
                    </a:lnT>
                    <a:lnB cap="flat" cmpd="sng" w="9525">
                      <a:solidFill>
                        <a:srgbClr val="FFDDB6"/>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9" name="Shape 2699"/>
        <p:cNvGrpSpPr/>
        <p:nvPr/>
      </p:nvGrpSpPr>
      <p:grpSpPr>
        <a:xfrm>
          <a:off x="0" y="0"/>
          <a:ext cx="0" cy="0"/>
          <a:chOff x="0" y="0"/>
          <a:chExt cx="0" cy="0"/>
        </a:xfrm>
      </p:grpSpPr>
      <p:sp>
        <p:nvSpPr>
          <p:cNvPr id="2700" name="Google Shape;2700;p65"/>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Calendar</a:t>
            </a:r>
            <a:endParaRPr/>
          </a:p>
        </p:txBody>
      </p:sp>
      <p:sp>
        <p:nvSpPr>
          <p:cNvPr id="2701" name="Google Shape;2701;p65"/>
          <p:cNvSpPr txBox="1"/>
          <p:nvPr>
            <p:ph idx="4294967295" type="subTitle"/>
          </p:nvPr>
        </p:nvSpPr>
        <p:spPr>
          <a:xfrm>
            <a:off x="5943900" y="2279380"/>
            <a:ext cx="1759500" cy="39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Week 1</a:t>
            </a:r>
            <a:endParaRPr sz="1400"/>
          </a:p>
        </p:txBody>
      </p:sp>
      <p:sp>
        <p:nvSpPr>
          <p:cNvPr id="2702" name="Google Shape;2702;p65"/>
          <p:cNvSpPr txBox="1"/>
          <p:nvPr>
            <p:ph idx="4294967295" type="subTitle"/>
          </p:nvPr>
        </p:nvSpPr>
        <p:spPr>
          <a:xfrm>
            <a:off x="1135800" y="3221905"/>
            <a:ext cx="1759500" cy="39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Week 2</a:t>
            </a:r>
            <a:endParaRPr sz="1400"/>
          </a:p>
        </p:txBody>
      </p:sp>
      <p:sp>
        <p:nvSpPr>
          <p:cNvPr id="2703" name="Google Shape;2703;p65"/>
          <p:cNvSpPr txBox="1"/>
          <p:nvPr>
            <p:ph idx="4294967295" type="title"/>
          </p:nvPr>
        </p:nvSpPr>
        <p:spPr>
          <a:xfrm>
            <a:off x="3963920" y="3532627"/>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Third</a:t>
            </a:r>
            <a:r>
              <a:rPr lang="en" sz="2500"/>
              <a:t> Day</a:t>
            </a:r>
            <a:endParaRPr sz="2500"/>
          </a:p>
        </p:txBody>
      </p:sp>
      <p:sp>
        <p:nvSpPr>
          <p:cNvPr id="2704" name="Google Shape;2704;p65"/>
          <p:cNvSpPr txBox="1"/>
          <p:nvPr>
            <p:ph idx="4294967295" type="subTitle"/>
          </p:nvPr>
        </p:nvSpPr>
        <p:spPr>
          <a:xfrm>
            <a:off x="3963925" y="3911325"/>
            <a:ext cx="1759500" cy="610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has a beautiful name</a:t>
            </a:r>
            <a:endParaRPr sz="1400"/>
          </a:p>
          <a:p>
            <a:pPr indent="0" lvl="0" marL="0" rtl="0" algn="l">
              <a:lnSpc>
                <a:spcPct val="100000"/>
              </a:lnSpc>
              <a:spcBef>
                <a:spcPts val="1600"/>
              </a:spcBef>
              <a:spcAft>
                <a:spcPts val="0"/>
              </a:spcAft>
              <a:buNone/>
            </a:pPr>
            <a:r>
              <a:t/>
            </a:r>
            <a:endParaRPr sz="1400"/>
          </a:p>
          <a:p>
            <a:pPr indent="0" lvl="0" marL="0" rtl="0" algn="ctr">
              <a:lnSpc>
                <a:spcPct val="100000"/>
              </a:lnSpc>
              <a:spcBef>
                <a:spcPts val="1600"/>
              </a:spcBef>
              <a:spcAft>
                <a:spcPts val="1600"/>
              </a:spcAft>
              <a:buNone/>
            </a:pPr>
            <a:r>
              <a:t/>
            </a:r>
            <a:endParaRPr sz="1400"/>
          </a:p>
        </p:txBody>
      </p:sp>
      <p:sp>
        <p:nvSpPr>
          <p:cNvPr id="2705" name="Google Shape;2705;p65"/>
          <p:cNvSpPr txBox="1"/>
          <p:nvPr>
            <p:ph idx="4294967295" type="title"/>
          </p:nvPr>
        </p:nvSpPr>
        <p:spPr>
          <a:xfrm>
            <a:off x="6157745" y="3532635"/>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Fourth Day</a:t>
            </a:r>
            <a:endParaRPr sz="2500"/>
          </a:p>
        </p:txBody>
      </p:sp>
      <p:sp>
        <p:nvSpPr>
          <p:cNvPr id="2706" name="Google Shape;2706;p65"/>
          <p:cNvSpPr txBox="1"/>
          <p:nvPr>
            <p:ph idx="4294967295" type="subTitle"/>
          </p:nvPr>
        </p:nvSpPr>
        <p:spPr>
          <a:xfrm>
            <a:off x="6157750" y="3911331"/>
            <a:ext cx="1759500" cy="610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Mercury is the smallest planet</a:t>
            </a:r>
            <a:endParaRPr sz="1400"/>
          </a:p>
        </p:txBody>
      </p:sp>
      <p:sp>
        <p:nvSpPr>
          <p:cNvPr id="2707" name="Google Shape;2707;p65"/>
          <p:cNvSpPr txBox="1"/>
          <p:nvPr>
            <p:ph idx="4294967295" type="title"/>
          </p:nvPr>
        </p:nvSpPr>
        <p:spPr>
          <a:xfrm>
            <a:off x="921945" y="1212606"/>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First Day</a:t>
            </a:r>
            <a:endParaRPr sz="2500"/>
          </a:p>
        </p:txBody>
      </p:sp>
      <p:sp>
        <p:nvSpPr>
          <p:cNvPr id="2708" name="Google Shape;2708;p65"/>
          <p:cNvSpPr txBox="1"/>
          <p:nvPr>
            <p:ph idx="4294967295" type="subTitle"/>
          </p:nvPr>
        </p:nvSpPr>
        <p:spPr>
          <a:xfrm>
            <a:off x="921950" y="1591300"/>
            <a:ext cx="1759500" cy="610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It is</a:t>
            </a:r>
            <a:r>
              <a:rPr lang="en" sz="1400"/>
              <a:t> the biggest planet of them all</a:t>
            </a:r>
            <a:endParaRPr sz="1400"/>
          </a:p>
          <a:p>
            <a:pPr indent="0" lvl="0" marL="0" rtl="0" algn="ctr">
              <a:lnSpc>
                <a:spcPct val="100000"/>
              </a:lnSpc>
              <a:spcBef>
                <a:spcPts val="1600"/>
              </a:spcBef>
              <a:spcAft>
                <a:spcPts val="1600"/>
              </a:spcAft>
              <a:buNone/>
            </a:pPr>
            <a:r>
              <a:t/>
            </a:r>
            <a:endParaRPr sz="1400"/>
          </a:p>
        </p:txBody>
      </p:sp>
      <p:sp>
        <p:nvSpPr>
          <p:cNvPr id="2709" name="Google Shape;2709;p65"/>
          <p:cNvSpPr txBox="1"/>
          <p:nvPr>
            <p:ph idx="4294967295" type="title"/>
          </p:nvPr>
        </p:nvSpPr>
        <p:spPr>
          <a:xfrm>
            <a:off x="3115770" y="1212606"/>
            <a:ext cx="1759500" cy="48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t>Second Day</a:t>
            </a:r>
            <a:endParaRPr sz="2500"/>
          </a:p>
        </p:txBody>
      </p:sp>
      <p:sp>
        <p:nvSpPr>
          <p:cNvPr id="2710" name="Google Shape;2710;p65"/>
          <p:cNvSpPr txBox="1"/>
          <p:nvPr>
            <p:ph idx="4294967295" type="subTitle"/>
          </p:nvPr>
        </p:nvSpPr>
        <p:spPr>
          <a:xfrm>
            <a:off x="3115775" y="1591300"/>
            <a:ext cx="1759500" cy="610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Despite being red, Mars is a cold place</a:t>
            </a:r>
            <a:endParaRPr sz="1400"/>
          </a:p>
          <a:p>
            <a:pPr indent="0" lvl="0" marL="0" rtl="0" algn="ctr">
              <a:lnSpc>
                <a:spcPct val="100000"/>
              </a:lnSpc>
              <a:spcBef>
                <a:spcPts val="1600"/>
              </a:spcBef>
              <a:spcAft>
                <a:spcPts val="1600"/>
              </a:spcAft>
              <a:buNone/>
            </a:pPr>
            <a:r>
              <a:t/>
            </a:r>
            <a:endParaRPr sz="1400"/>
          </a:p>
        </p:txBody>
      </p:sp>
      <p:cxnSp>
        <p:nvCxnSpPr>
          <p:cNvPr id="2711" name="Google Shape;2711;p65"/>
          <p:cNvCxnSpPr>
            <a:stCxn id="2708" idx="2"/>
            <a:endCxn id="2712" idx="0"/>
          </p:cNvCxnSpPr>
          <p:nvPr/>
        </p:nvCxnSpPr>
        <p:spPr>
          <a:xfrm>
            <a:off x="1801700" y="2202100"/>
            <a:ext cx="0" cy="356100"/>
          </a:xfrm>
          <a:prstGeom prst="straightConnector1">
            <a:avLst/>
          </a:prstGeom>
          <a:noFill/>
          <a:ln cap="flat" cmpd="sng" w="19050">
            <a:solidFill>
              <a:schemeClr val="accent2"/>
            </a:solidFill>
            <a:prstDash val="solid"/>
            <a:round/>
            <a:headEnd len="med" w="med" type="none"/>
            <a:tailEnd len="med" w="med" type="none"/>
          </a:ln>
        </p:spPr>
      </p:cxnSp>
      <p:cxnSp>
        <p:nvCxnSpPr>
          <p:cNvPr id="2713" name="Google Shape;2713;p65"/>
          <p:cNvCxnSpPr>
            <a:stCxn id="2710" idx="2"/>
            <a:endCxn id="2714" idx="0"/>
          </p:cNvCxnSpPr>
          <p:nvPr/>
        </p:nvCxnSpPr>
        <p:spPr>
          <a:xfrm>
            <a:off x="3995525" y="2202100"/>
            <a:ext cx="0" cy="356100"/>
          </a:xfrm>
          <a:prstGeom prst="straightConnector1">
            <a:avLst/>
          </a:prstGeom>
          <a:noFill/>
          <a:ln cap="flat" cmpd="sng" w="19050">
            <a:solidFill>
              <a:schemeClr val="accent2"/>
            </a:solidFill>
            <a:prstDash val="solid"/>
            <a:round/>
            <a:headEnd len="med" w="med" type="none"/>
            <a:tailEnd len="med" w="med" type="none"/>
          </a:ln>
        </p:spPr>
      </p:cxnSp>
      <p:cxnSp>
        <p:nvCxnSpPr>
          <p:cNvPr id="2715" name="Google Shape;2715;p65"/>
          <p:cNvCxnSpPr>
            <a:stCxn id="2716" idx="0"/>
            <a:endCxn id="2703" idx="0"/>
          </p:cNvCxnSpPr>
          <p:nvPr/>
        </p:nvCxnSpPr>
        <p:spPr>
          <a:xfrm>
            <a:off x="4843679" y="3339350"/>
            <a:ext cx="0" cy="193200"/>
          </a:xfrm>
          <a:prstGeom prst="straightConnector1">
            <a:avLst/>
          </a:prstGeom>
          <a:noFill/>
          <a:ln cap="flat" cmpd="sng" w="19050">
            <a:solidFill>
              <a:schemeClr val="accent3"/>
            </a:solidFill>
            <a:prstDash val="solid"/>
            <a:round/>
            <a:headEnd len="med" w="med" type="none"/>
            <a:tailEnd len="med" w="med" type="none"/>
          </a:ln>
        </p:spPr>
      </p:cxnSp>
      <p:cxnSp>
        <p:nvCxnSpPr>
          <p:cNvPr id="2717" name="Google Shape;2717;p65"/>
          <p:cNvCxnSpPr>
            <a:stCxn id="2718" idx="0"/>
            <a:endCxn id="2705" idx="0"/>
          </p:cNvCxnSpPr>
          <p:nvPr/>
        </p:nvCxnSpPr>
        <p:spPr>
          <a:xfrm>
            <a:off x="7037496" y="3339350"/>
            <a:ext cx="0" cy="193200"/>
          </a:xfrm>
          <a:prstGeom prst="straightConnector1">
            <a:avLst/>
          </a:prstGeom>
          <a:noFill/>
          <a:ln cap="flat" cmpd="sng" w="19050">
            <a:solidFill>
              <a:schemeClr val="accent3"/>
            </a:solidFill>
            <a:prstDash val="solid"/>
            <a:round/>
            <a:headEnd len="med" w="med" type="none"/>
            <a:tailEnd len="med" w="med" type="none"/>
          </a:ln>
        </p:spPr>
      </p:cxnSp>
      <p:grpSp>
        <p:nvGrpSpPr>
          <p:cNvPr id="2719" name="Google Shape;2719;p65"/>
          <p:cNvGrpSpPr/>
          <p:nvPr/>
        </p:nvGrpSpPr>
        <p:grpSpPr>
          <a:xfrm>
            <a:off x="1138250" y="2562225"/>
            <a:ext cx="6565150" cy="234900"/>
            <a:chOff x="1138250" y="2562225"/>
            <a:chExt cx="6565150" cy="234900"/>
          </a:xfrm>
        </p:grpSpPr>
        <p:cxnSp>
          <p:nvCxnSpPr>
            <p:cNvPr id="2720" name="Google Shape;2720;p65"/>
            <p:cNvCxnSpPr/>
            <p:nvPr/>
          </p:nvCxnSpPr>
          <p:spPr>
            <a:xfrm>
              <a:off x="1370700" y="2675675"/>
              <a:ext cx="6332700" cy="6900"/>
            </a:xfrm>
            <a:prstGeom prst="straightConnector1">
              <a:avLst/>
            </a:prstGeom>
            <a:noFill/>
            <a:ln cap="flat" cmpd="sng" w="19050">
              <a:solidFill>
                <a:schemeClr val="accent5"/>
              </a:solidFill>
              <a:prstDash val="solid"/>
              <a:round/>
              <a:headEnd len="med" w="med" type="none"/>
              <a:tailEnd len="med" w="med" type="none"/>
            </a:ln>
          </p:spPr>
        </p:cxnSp>
        <p:sp>
          <p:nvSpPr>
            <p:cNvPr id="2721" name="Google Shape;2721;p65"/>
            <p:cNvSpPr/>
            <p:nvPr/>
          </p:nvSpPr>
          <p:spPr>
            <a:xfrm>
              <a:off x="1138250"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5"/>
            <p:cNvSpPr/>
            <p:nvPr/>
          </p:nvSpPr>
          <p:spPr>
            <a:xfrm>
              <a:off x="1686731"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5"/>
            <p:cNvSpPr/>
            <p:nvPr/>
          </p:nvSpPr>
          <p:spPr>
            <a:xfrm>
              <a:off x="2235213"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5"/>
            <p:cNvSpPr/>
            <p:nvPr/>
          </p:nvSpPr>
          <p:spPr>
            <a:xfrm>
              <a:off x="2783694"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5"/>
            <p:cNvSpPr/>
            <p:nvPr/>
          </p:nvSpPr>
          <p:spPr>
            <a:xfrm>
              <a:off x="3332175"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5"/>
            <p:cNvSpPr/>
            <p:nvPr/>
          </p:nvSpPr>
          <p:spPr>
            <a:xfrm>
              <a:off x="3880656"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5"/>
            <p:cNvSpPr/>
            <p:nvPr/>
          </p:nvSpPr>
          <p:spPr>
            <a:xfrm>
              <a:off x="4429138" y="2562225"/>
              <a:ext cx="234900" cy="23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65"/>
          <p:cNvGrpSpPr/>
          <p:nvPr/>
        </p:nvGrpSpPr>
        <p:grpSpPr>
          <a:xfrm>
            <a:off x="1135800" y="3104450"/>
            <a:ext cx="6567600" cy="235600"/>
            <a:chOff x="1135800" y="3104450"/>
            <a:chExt cx="6567600" cy="235600"/>
          </a:xfrm>
        </p:grpSpPr>
        <p:cxnSp>
          <p:nvCxnSpPr>
            <p:cNvPr id="2729" name="Google Shape;2729;p65"/>
            <p:cNvCxnSpPr/>
            <p:nvPr/>
          </p:nvCxnSpPr>
          <p:spPr>
            <a:xfrm rot="10800000">
              <a:off x="1135800" y="3215000"/>
              <a:ext cx="6332700" cy="6900"/>
            </a:xfrm>
            <a:prstGeom prst="straightConnector1">
              <a:avLst/>
            </a:prstGeom>
            <a:noFill/>
            <a:ln cap="flat" cmpd="sng" w="19050">
              <a:solidFill>
                <a:schemeClr val="accent5"/>
              </a:solidFill>
              <a:prstDash val="solid"/>
              <a:round/>
              <a:headEnd len="med" w="med" type="none"/>
              <a:tailEnd len="med" w="med" type="none"/>
            </a:ln>
          </p:spPr>
        </p:cxnSp>
        <p:grpSp>
          <p:nvGrpSpPr>
            <p:cNvPr id="2730" name="Google Shape;2730;p65"/>
            <p:cNvGrpSpPr/>
            <p:nvPr/>
          </p:nvGrpSpPr>
          <p:grpSpPr>
            <a:xfrm>
              <a:off x="4177775" y="3104450"/>
              <a:ext cx="3525625" cy="234900"/>
              <a:chOff x="4330175" y="3104450"/>
              <a:chExt cx="3525625" cy="234900"/>
            </a:xfrm>
          </p:grpSpPr>
          <p:sp>
            <p:nvSpPr>
              <p:cNvPr id="2731" name="Google Shape;2731;p65"/>
              <p:cNvSpPr/>
              <p:nvPr/>
            </p:nvSpPr>
            <p:spPr>
              <a:xfrm rot="10800000">
                <a:off x="7620900"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5"/>
              <p:cNvSpPr/>
              <p:nvPr/>
            </p:nvSpPr>
            <p:spPr>
              <a:xfrm rot="10800000">
                <a:off x="7072446"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5"/>
              <p:cNvSpPr/>
              <p:nvPr/>
            </p:nvSpPr>
            <p:spPr>
              <a:xfrm rot="10800000">
                <a:off x="6523992"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5"/>
              <p:cNvSpPr/>
              <p:nvPr/>
            </p:nvSpPr>
            <p:spPr>
              <a:xfrm rot="10800000">
                <a:off x="5975538"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5"/>
              <p:cNvSpPr/>
              <p:nvPr/>
            </p:nvSpPr>
            <p:spPr>
              <a:xfrm rot="10800000">
                <a:off x="5427083"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5"/>
              <p:cNvSpPr/>
              <p:nvPr/>
            </p:nvSpPr>
            <p:spPr>
              <a:xfrm rot="10800000">
                <a:off x="4878629"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5"/>
              <p:cNvSpPr/>
              <p:nvPr/>
            </p:nvSpPr>
            <p:spPr>
              <a:xfrm rot="10800000">
                <a:off x="4330175" y="3104450"/>
                <a:ext cx="234900" cy="234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65"/>
            <p:cNvGrpSpPr/>
            <p:nvPr/>
          </p:nvGrpSpPr>
          <p:grpSpPr>
            <a:xfrm>
              <a:off x="4176725" y="3105150"/>
              <a:ext cx="3525788" cy="234900"/>
              <a:chOff x="4262450" y="3105150"/>
              <a:chExt cx="3525788" cy="234900"/>
            </a:xfrm>
          </p:grpSpPr>
          <p:sp>
            <p:nvSpPr>
              <p:cNvPr id="2737" name="Google Shape;2737;p65"/>
              <p:cNvSpPr/>
              <p:nvPr/>
            </p:nvSpPr>
            <p:spPr>
              <a:xfrm>
                <a:off x="4262450"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5"/>
              <p:cNvSpPr/>
              <p:nvPr/>
            </p:nvSpPr>
            <p:spPr>
              <a:xfrm>
                <a:off x="4810931"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5"/>
              <p:cNvSpPr/>
              <p:nvPr/>
            </p:nvSpPr>
            <p:spPr>
              <a:xfrm>
                <a:off x="5359413"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5"/>
              <p:cNvSpPr/>
              <p:nvPr/>
            </p:nvSpPr>
            <p:spPr>
              <a:xfrm>
                <a:off x="5907894"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5"/>
              <p:cNvSpPr/>
              <p:nvPr/>
            </p:nvSpPr>
            <p:spPr>
              <a:xfrm>
                <a:off x="6456375"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5"/>
              <p:cNvSpPr/>
              <p:nvPr/>
            </p:nvSpPr>
            <p:spPr>
              <a:xfrm>
                <a:off x="7004856"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5"/>
              <p:cNvSpPr/>
              <p:nvPr/>
            </p:nvSpPr>
            <p:spPr>
              <a:xfrm>
                <a:off x="7553338" y="3105150"/>
                <a:ext cx="234900" cy="234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7" name="Shape 2747"/>
        <p:cNvGrpSpPr/>
        <p:nvPr/>
      </p:nvGrpSpPr>
      <p:grpSpPr>
        <a:xfrm>
          <a:off x="0" y="0"/>
          <a:ext cx="0" cy="0"/>
          <a:chOff x="0" y="0"/>
          <a:chExt cx="0" cy="0"/>
        </a:xfrm>
      </p:grpSpPr>
      <p:sp>
        <p:nvSpPr>
          <p:cNvPr id="2748" name="Google Shape;2748;p66"/>
          <p:cNvSpPr txBox="1"/>
          <p:nvPr>
            <p:ph type="title"/>
          </p:nvPr>
        </p:nvSpPr>
        <p:spPr>
          <a:xfrm rot="237">
            <a:off x="2399850" y="2457000"/>
            <a:ext cx="4344300" cy="55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2749" name="Google Shape;2749;p66"/>
          <p:cNvSpPr txBox="1"/>
          <p:nvPr>
            <p:ph idx="2" type="title"/>
          </p:nvPr>
        </p:nvSpPr>
        <p:spPr>
          <a:xfrm>
            <a:off x="3651450" y="1146075"/>
            <a:ext cx="1841100" cy="93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750" name="Google Shape;2750;p66"/>
          <p:cNvSpPr txBox="1"/>
          <p:nvPr>
            <p:ph idx="1" type="subTitle"/>
          </p:nvPr>
        </p:nvSpPr>
        <p:spPr>
          <a:xfrm>
            <a:off x="3439400" y="3313675"/>
            <a:ext cx="2269200" cy="59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Enter a subtitle here if you need it</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4" name="Shape 2754"/>
        <p:cNvGrpSpPr/>
        <p:nvPr/>
      </p:nvGrpSpPr>
      <p:grpSpPr>
        <a:xfrm>
          <a:off x="0" y="0"/>
          <a:ext cx="0" cy="0"/>
          <a:chOff x="0" y="0"/>
          <a:chExt cx="0" cy="0"/>
        </a:xfrm>
      </p:grpSpPr>
      <p:sp>
        <p:nvSpPr>
          <p:cNvPr id="2755" name="Google Shape;2755;p67"/>
          <p:cNvSpPr txBox="1"/>
          <p:nvPr>
            <p:ph idx="4"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2756" name="Google Shape;2756;p67"/>
          <p:cNvSpPr txBox="1"/>
          <p:nvPr>
            <p:ph type="title"/>
          </p:nvPr>
        </p:nvSpPr>
        <p:spPr>
          <a:xfrm>
            <a:off x="2973750" y="1490825"/>
            <a:ext cx="3196500" cy="93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500"/>
              <a:t>$120,000</a:t>
            </a:r>
            <a:endParaRPr sz="6500"/>
          </a:p>
        </p:txBody>
      </p:sp>
      <p:sp>
        <p:nvSpPr>
          <p:cNvPr id="2757" name="Google Shape;2757;p67"/>
          <p:cNvSpPr txBox="1"/>
          <p:nvPr>
            <p:ph idx="1" type="subTitle"/>
          </p:nvPr>
        </p:nvSpPr>
        <p:spPr>
          <a:xfrm>
            <a:off x="2973750" y="2345625"/>
            <a:ext cx="3196500" cy="40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a:t>
            </a:r>
            <a:endParaRPr/>
          </a:p>
        </p:txBody>
      </p:sp>
      <p:sp>
        <p:nvSpPr>
          <p:cNvPr id="2758" name="Google Shape;2758;p67"/>
          <p:cNvSpPr txBox="1"/>
          <p:nvPr>
            <p:ph idx="2" type="title"/>
          </p:nvPr>
        </p:nvSpPr>
        <p:spPr>
          <a:xfrm>
            <a:off x="2973750" y="3116200"/>
            <a:ext cx="3196500" cy="93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500"/>
              <a:t>$50,000</a:t>
            </a:r>
            <a:endParaRPr sz="6500"/>
          </a:p>
        </p:txBody>
      </p:sp>
      <p:sp>
        <p:nvSpPr>
          <p:cNvPr id="2759" name="Google Shape;2759;p67"/>
          <p:cNvSpPr txBox="1"/>
          <p:nvPr>
            <p:ph idx="3" type="subTitle"/>
          </p:nvPr>
        </p:nvSpPr>
        <p:spPr>
          <a:xfrm>
            <a:off x="2973750" y="3971000"/>
            <a:ext cx="3196500" cy="40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3" name="Shape 2763"/>
        <p:cNvGrpSpPr/>
        <p:nvPr/>
      </p:nvGrpSpPr>
      <p:grpSpPr>
        <a:xfrm>
          <a:off x="0" y="0"/>
          <a:ext cx="0" cy="0"/>
          <a:chOff x="0" y="0"/>
          <a:chExt cx="0" cy="0"/>
        </a:xfrm>
      </p:grpSpPr>
      <p:sp>
        <p:nvSpPr>
          <p:cNvPr id="2764" name="Google Shape;2764;p68"/>
          <p:cNvSpPr txBox="1"/>
          <p:nvPr>
            <p:ph type="title"/>
          </p:nvPr>
        </p:nvSpPr>
        <p:spPr>
          <a:xfrm rot="237">
            <a:off x="2399850" y="2457000"/>
            <a:ext cx="4344300" cy="55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KPI Overview</a:t>
            </a:r>
            <a:endParaRPr/>
          </a:p>
        </p:txBody>
      </p:sp>
      <p:sp>
        <p:nvSpPr>
          <p:cNvPr id="2765" name="Google Shape;2765;p68"/>
          <p:cNvSpPr txBox="1"/>
          <p:nvPr>
            <p:ph idx="2" type="title"/>
          </p:nvPr>
        </p:nvSpPr>
        <p:spPr>
          <a:xfrm>
            <a:off x="3651450" y="1146075"/>
            <a:ext cx="1841100" cy="93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766" name="Google Shape;2766;p68"/>
          <p:cNvSpPr txBox="1"/>
          <p:nvPr>
            <p:ph idx="1" type="subTitle"/>
          </p:nvPr>
        </p:nvSpPr>
        <p:spPr>
          <a:xfrm>
            <a:off x="3439400" y="3313675"/>
            <a:ext cx="2269200" cy="59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Enter a subtitle here if you need it</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0" name="Shape 2770"/>
        <p:cNvGrpSpPr/>
        <p:nvPr/>
      </p:nvGrpSpPr>
      <p:grpSpPr>
        <a:xfrm>
          <a:off x="0" y="0"/>
          <a:ext cx="0" cy="0"/>
          <a:chOff x="0" y="0"/>
          <a:chExt cx="0" cy="0"/>
        </a:xfrm>
      </p:grpSpPr>
      <p:grpSp>
        <p:nvGrpSpPr>
          <p:cNvPr id="2771" name="Google Shape;2771;p69"/>
          <p:cNvGrpSpPr/>
          <p:nvPr/>
        </p:nvGrpSpPr>
        <p:grpSpPr>
          <a:xfrm>
            <a:off x="1343028" y="2914510"/>
            <a:ext cx="3169200" cy="1474800"/>
            <a:chOff x="1343028" y="2914510"/>
            <a:chExt cx="3169200" cy="1474800"/>
          </a:xfrm>
        </p:grpSpPr>
        <p:sp>
          <p:nvSpPr>
            <p:cNvPr id="2772" name="Google Shape;2772;p69"/>
            <p:cNvSpPr/>
            <p:nvPr/>
          </p:nvSpPr>
          <p:spPr>
            <a:xfrm>
              <a:off x="1343028" y="2914510"/>
              <a:ext cx="3169200" cy="1474800"/>
            </a:xfrm>
            <a:prstGeom prst="rect">
              <a:avLst/>
            </a:prstGeom>
            <a:solidFill>
              <a:schemeClr val="accent4"/>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3" name="Google Shape;2773;p69"/>
            <p:cNvGrpSpPr/>
            <p:nvPr/>
          </p:nvGrpSpPr>
          <p:grpSpPr>
            <a:xfrm>
              <a:off x="1553528" y="3506651"/>
              <a:ext cx="578940" cy="425399"/>
              <a:chOff x="1306445" y="3397829"/>
              <a:chExt cx="367255" cy="269855"/>
            </a:xfrm>
          </p:grpSpPr>
          <p:sp>
            <p:nvSpPr>
              <p:cNvPr id="2774" name="Google Shape;2774;p6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0" name="Google Shape;2780;p69"/>
          <p:cNvGrpSpPr/>
          <p:nvPr/>
        </p:nvGrpSpPr>
        <p:grpSpPr>
          <a:xfrm>
            <a:off x="1343028" y="1319976"/>
            <a:ext cx="3169200" cy="1474800"/>
            <a:chOff x="1343028" y="1319976"/>
            <a:chExt cx="3169200" cy="1474800"/>
          </a:xfrm>
        </p:grpSpPr>
        <p:sp>
          <p:nvSpPr>
            <p:cNvPr id="2781" name="Google Shape;2781;p69"/>
            <p:cNvSpPr/>
            <p:nvPr/>
          </p:nvSpPr>
          <p:spPr>
            <a:xfrm>
              <a:off x="1343028" y="1319976"/>
              <a:ext cx="3169200" cy="14748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2" name="Google Shape;2782;p69"/>
            <p:cNvGrpSpPr/>
            <p:nvPr/>
          </p:nvGrpSpPr>
          <p:grpSpPr>
            <a:xfrm>
              <a:off x="1633418" y="1752408"/>
              <a:ext cx="419161" cy="585092"/>
              <a:chOff x="2818561" y="2439778"/>
              <a:chExt cx="247892" cy="346024"/>
            </a:xfrm>
          </p:grpSpPr>
          <p:sp>
            <p:nvSpPr>
              <p:cNvPr id="2783" name="Google Shape;2783;p6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95" name="Google Shape;2795;p69"/>
          <p:cNvGrpSpPr/>
          <p:nvPr/>
        </p:nvGrpSpPr>
        <p:grpSpPr>
          <a:xfrm>
            <a:off x="4631772" y="1319976"/>
            <a:ext cx="3169200" cy="1474800"/>
            <a:chOff x="4631772" y="1319976"/>
            <a:chExt cx="3169200" cy="1474800"/>
          </a:xfrm>
        </p:grpSpPr>
        <p:sp>
          <p:nvSpPr>
            <p:cNvPr id="2796" name="Google Shape;2796;p69"/>
            <p:cNvSpPr/>
            <p:nvPr/>
          </p:nvSpPr>
          <p:spPr>
            <a:xfrm>
              <a:off x="4631772" y="1319976"/>
              <a:ext cx="3169200" cy="1474800"/>
            </a:xfrm>
            <a:prstGeom prst="rect">
              <a:avLst/>
            </a:prstGeom>
            <a:solidFill>
              <a:schemeClr val="accent2"/>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7" name="Google Shape;2797;p69"/>
            <p:cNvGrpSpPr/>
            <p:nvPr/>
          </p:nvGrpSpPr>
          <p:grpSpPr>
            <a:xfrm>
              <a:off x="6990113" y="1797190"/>
              <a:ext cx="609858" cy="543410"/>
              <a:chOff x="1327676" y="2910480"/>
              <a:chExt cx="347934" cy="310024"/>
            </a:xfrm>
          </p:grpSpPr>
          <p:sp>
            <p:nvSpPr>
              <p:cNvPr id="2798" name="Google Shape;2798;p6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3" name="Google Shape;2803;p69"/>
          <p:cNvGrpSpPr/>
          <p:nvPr/>
        </p:nvGrpSpPr>
        <p:grpSpPr>
          <a:xfrm>
            <a:off x="4631772" y="2914510"/>
            <a:ext cx="3169200" cy="1474800"/>
            <a:chOff x="4631772" y="2914510"/>
            <a:chExt cx="3169200" cy="1474800"/>
          </a:xfrm>
        </p:grpSpPr>
        <p:sp>
          <p:nvSpPr>
            <p:cNvPr id="2804" name="Google Shape;2804;p69"/>
            <p:cNvSpPr/>
            <p:nvPr/>
          </p:nvSpPr>
          <p:spPr>
            <a:xfrm>
              <a:off x="4631772" y="2914510"/>
              <a:ext cx="3169200" cy="1474800"/>
            </a:xfrm>
            <a:prstGeom prst="rect">
              <a:avLst/>
            </a:prstGeom>
            <a:solidFill>
              <a:schemeClr val="accent6"/>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5" name="Google Shape;2805;p69"/>
            <p:cNvGrpSpPr/>
            <p:nvPr/>
          </p:nvGrpSpPr>
          <p:grpSpPr>
            <a:xfrm>
              <a:off x="7018967" y="3406121"/>
              <a:ext cx="591132" cy="529029"/>
              <a:chOff x="4670239" y="1541599"/>
              <a:chExt cx="359679" cy="321833"/>
            </a:xfrm>
          </p:grpSpPr>
          <p:sp>
            <p:nvSpPr>
              <p:cNvPr id="2806" name="Google Shape;2806;p6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11" name="Google Shape;2811;p69"/>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KPI Overview</a:t>
            </a:r>
            <a:endParaRPr/>
          </a:p>
        </p:txBody>
      </p:sp>
      <p:sp>
        <p:nvSpPr>
          <p:cNvPr id="2812" name="Google Shape;2812;p69"/>
          <p:cNvSpPr txBox="1"/>
          <p:nvPr>
            <p:ph type="title"/>
          </p:nvPr>
        </p:nvSpPr>
        <p:spPr>
          <a:xfrm>
            <a:off x="2222320" y="1279479"/>
            <a:ext cx="2061300" cy="81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rgbClr val="FFDDB6"/>
                </a:solidFill>
              </a:rPr>
              <a:t>5,408</a:t>
            </a:r>
            <a:endParaRPr sz="3600">
              <a:solidFill>
                <a:srgbClr val="FFDDB6"/>
              </a:solidFill>
            </a:endParaRPr>
          </a:p>
        </p:txBody>
      </p:sp>
      <p:sp>
        <p:nvSpPr>
          <p:cNvPr id="2813" name="Google Shape;2813;p69"/>
          <p:cNvSpPr txBox="1"/>
          <p:nvPr>
            <p:ph idx="4294967295" type="title"/>
          </p:nvPr>
        </p:nvSpPr>
        <p:spPr>
          <a:xfrm>
            <a:off x="2222320" y="1913900"/>
            <a:ext cx="2061300" cy="42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FFDDB6"/>
                </a:solidFill>
              </a:rPr>
              <a:t>Total Leads</a:t>
            </a:r>
            <a:endParaRPr sz="2400">
              <a:solidFill>
                <a:srgbClr val="FFDDB6"/>
              </a:solidFill>
            </a:endParaRPr>
          </a:p>
        </p:txBody>
      </p:sp>
      <p:sp>
        <p:nvSpPr>
          <p:cNvPr id="2814" name="Google Shape;2814;p69"/>
          <p:cNvSpPr txBox="1"/>
          <p:nvPr>
            <p:ph idx="4294967295" type="subTitle"/>
          </p:nvPr>
        </p:nvSpPr>
        <p:spPr>
          <a:xfrm>
            <a:off x="2222320" y="2318477"/>
            <a:ext cx="2061300" cy="297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Leads this month</a:t>
            </a:r>
            <a:endParaRPr sz="1400"/>
          </a:p>
        </p:txBody>
      </p:sp>
      <p:sp>
        <p:nvSpPr>
          <p:cNvPr id="2815" name="Google Shape;2815;p69"/>
          <p:cNvSpPr txBox="1"/>
          <p:nvPr>
            <p:ph type="title"/>
          </p:nvPr>
        </p:nvSpPr>
        <p:spPr>
          <a:xfrm>
            <a:off x="2222320" y="2874014"/>
            <a:ext cx="2061300" cy="81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rgbClr val="FFDDB6"/>
                </a:solidFill>
              </a:rPr>
              <a:t>1</a:t>
            </a:r>
            <a:r>
              <a:rPr lang="en" sz="3600">
                <a:solidFill>
                  <a:srgbClr val="FFDDB6"/>
                </a:solidFill>
              </a:rPr>
              <a:t>,303</a:t>
            </a:r>
            <a:endParaRPr sz="3600">
              <a:solidFill>
                <a:srgbClr val="FFDDB6"/>
              </a:solidFill>
            </a:endParaRPr>
          </a:p>
        </p:txBody>
      </p:sp>
      <p:sp>
        <p:nvSpPr>
          <p:cNvPr id="2816" name="Google Shape;2816;p69"/>
          <p:cNvSpPr txBox="1"/>
          <p:nvPr>
            <p:ph idx="4294967295" type="title"/>
          </p:nvPr>
        </p:nvSpPr>
        <p:spPr>
          <a:xfrm>
            <a:off x="2222325" y="3508450"/>
            <a:ext cx="2181000" cy="42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rgbClr val="FFDDB6"/>
                </a:solidFill>
              </a:rPr>
              <a:t>New </a:t>
            </a:r>
            <a:r>
              <a:rPr lang="en" sz="2400">
                <a:solidFill>
                  <a:srgbClr val="FFDDB6"/>
                </a:solidFill>
              </a:rPr>
              <a:t>Customers</a:t>
            </a:r>
            <a:endParaRPr sz="2400">
              <a:solidFill>
                <a:srgbClr val="FFDDB6"/>
              </a:solidFill>
            </a:endParaRPr>
          </a:p>
        </p:txBody>
      </p:sp>
      <p:sp>
        <p:nvSpPr>
          <p:cNvPr id="2817" name="Google Shape;2817;p69"/>
          <p:cNvSpPr txBox="1"/>
          <p:nvPr>
            <p:ph idx="4294967295" type="subTitle"/>
          </p:nvPr>
        </p:nvSpPr>
        <p:spPr>
          <a:xfrm>
            <a:off x="2222320" y="3913012"/>
            <a:ext cx="2061300" cy="297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C</a:t>
            </a:r>
            <a:r>
              <a:rPr lang="en" sz="1400"/>
              <a:t>ustomers this month</a:t>
            </a:r>
            <a:endParaRPr sz="1400"/>
          </a:p>
        </p:txBody>
      </p:sp>
      <p:sp>
        <p:nvSpPr>
          <p:cNvPr id="2818" name="Google Shape;2818;p69"/>
          <p:cNvSpPr txBox="1"/>
          <p:nvPr>
            <p:ph type="title"/>
          </p:nvPr>
        </p:nvSpPr>
        <p:spPr>
          <a:xfrm>
            <a:off x="4898460" y="1287132"/>
            <a:ext cx="2061300" cy="81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3600">
                <a:solidFill>
                  <a:srgbClr val="FFDDB6"/>
                </a:solidFill>
              </a:rPr>
              <a:t>2,478</a:t>
            </a:r>
            <a:endParaRPr sz="3600">
              <a:solidFill>
                <a:srgbClr val="FFDDB6"/>
              </a:solidFill>
            </a:endParaRPr>
          </a:p>
        </p:txBody>
      </p:sp>
      <p:sp>
        <p:nvSpPr>
          <p:cNvPr id="2819" name="Google Shape;2819;p69"/>
          <p:cNvSpPr txBox="1"/>
          <p:nvPr>
            <p:ph idx="4294967295" type="title"/>
          </p:nvPr>
        </p:nvSpPr>
        <p:spPr>
          <a:xfrm>
            <a:off x="4952460" y="1917000"/>
            <a:ext cx="2007300" cy="42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rgbClr val="FFDDB6"/>
                </a:solidFill>
              </a:rPr>
              <a:t>Sales</a:t>
            </a:r>
            <a:endParaRPr sz="2400">
              <a:solidFill>
                <a:srgbClr val="FFDDB6"/>
              </a:solidFill>
            </a:endParaRPr>
          </a:p>
        </p:txBody>
      </p:sp>
      <p:sp>
        <p:nvSpPr>
          <p:cNvPr id="2820" name="Google Shape;2820;p69"/>
          <p:cNvSpPr txBox="1"/>
          <p:nvPr>
            <p:ph idx="4294967295" type="subTitle"/>
          </p:nvPr>
        </p:nvSpPr>
        <p:spPr>
          <a:xfrm>
            <a:off x="4898460" y="2321583"/>
            <a:ext cx="2061300" cy="29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Sales-ready leads</a:t>
            </a:r>
            <a:endParaRPr sz="1400"/>
          </a:p>
          <a:p>
            <a:pPr indent="0" lvl="0" marL="0" rtl="0" algn="r">
              <a:spcBef>
                <a:spcPts val="1600"/>
              </a:spcBef>
              <a:spcAft>
                <a:spcPts val="1600"/>
              </a:spcAft>
              <a:buNone/>
            </a:pPr>
            <a:r>
              <a:t/>
            </a:r>
            <a:endParaRPr sz="1400"/>
          </a:p>
        </p:txBody>
      </p:sp>
      <p:sp>
        <p:nvSpPr>
          <p:cNvPr id="2821" name="Google Shape;2821;p69"/>
          <p:cNvSpPr txBox="1"/>
          <p:nvPr>
            <p:ph type="title"/>
          </p:nvPr>
        </p:nvSpPr>
        <p:spPr>
          <a:xfrm>
            <a:off x="4898460" y="2881666"/>
            <a:ext cx="2061300" cy="81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3600">
                <a:solidFill>
                  <a:srgbClr val="FFDDB6"/>
                </a:solidFill>
              </a:rPr>
              <a:t>$10,816</a:t>
            </a:r>
            <a:endParaRPr sz="3600">
              <a:solidFill>
                <a:srgbClr val="FFDDB6"/>
              </a:solidFill>
            </a:endParaRPr>
          </a:p>
        </p:txBody>
      </p:sp>
      <p:sp>
        <p:nvSpPr>
          <p:cNvPr id="2822" name="Google Shape;2822;p69"/>
          <p:cNvSpPr txBox="1"/>
          <p:nvPr>
            <p:ph idx="4294967295" type="title"/>
          </p:nvPr>
        </p:nvSpPr>
        <p:spPr>
          <a:xfrm>
            <a:off x="4833060" y="3511550"/>
            <a:ext cx="2126700" cy="42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solidFill>
                  <a:srgbClr val="FFDDB6"/>
                </a:solidFill>
              </a:rPr>
              <a:t>New Revenue</a:t>
            </a:r>
            <a:endParaRPr sz="2400">
              <a:solidFill>
                <a:srgbClr val="FFDDB6"/>
              </a:solidFill>
            </a:endParaRPr>
          </a:p>
        </p:txBody>
      </p:sp>
      <p:sp>
        <p:nvSpPr>
          <p:cNvPr id="2823" name="Google Shape;2823;p69"/>
          <p:cNvSpPr txBox="1"/>
          <p:nvPr>
            <p:ph idx="4294967295" type="subTitle"/>
          </p:nvPr>
        </p:nvSpPr>
        <p:spPr>
          <a:xfrm>
            <a:off x="4898460" y="3916118"/>
            <a:ext cx="2061300" cy="29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R</a:t>
            </a:r>
            <a:r>
              <a:rPr lang="en" sz="1400"/>
              <a:t>evenue this month</a:t>
            </a:r>
            <a:endParaRPr sz="1400"/>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7" name="Shape 2827"/>
        <p:cNvGrpSpPr/>
        <p:nvPr/>
      </p:nvGrpSpPr>
      <p:grpSpPr>
        <a:xfrm>
          <a:off x="0" y="0"/>
          <a:ext cx="0" cy="0"/>
          <a:chOff x="0" y="0"/>
          <a:chExt cx="0" cy="0"/>
        </a:xfrm>
      </p:grpSpPr>
      <p:sp>
        <p:nvSpPr>
          <p:cNvPr id="2828" name="Google Shape;2828;p70"/>
          <p:cNvSpPr/>
          <p:nvPr/>
        </p:nvSpPr>
        <p:spPr>
          <a:xfrm>
            <a:off x="714377" y="1693200"/>
            <a:ext cx="2657400" cy="630900"/>
          </a:xfrm>
          <a:prstGeom prst="rect">
            <a:avLst/>
          </a:prstGeom>
          <a:solidFill>
            <a:schemeClr val="accent3"/>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0"/>
          <p:cNvSpPr/>
          <p:nvPr/>
        </p:nvSpPr>
        <p:spPr>
          <a:xfrm>
            <a:off x="714377" y="2458423"/>
            <a:ext cx="2657400" cy="630900"/>
          </a:xfrm>
          <a:prstGeom prst="rect">
            <a:avLst/>
          </a:prstGeom>
          <a:solidFill>
            <a:schemeClr val="accent2"/>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0"/>
          <p:cNvSpPr/>
          <p:nvPr/>
        </p:nvSpPr>
        <p:spPr>
          <a:xfrm>
            <a:off x="714375" y="3223745"/>
            <a:ext cx="2657400" cy="630900"/>
          </a:xfrm>
          <a:prstGeom prst="rect">
            <a:avLst/>
          </a:prstGeom>
          <a:solidFill>
            <a:srgbClr val="C33531"/>
          </a:solid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0"/>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KPI Overview</a:t>
            </a:r>
            <a:endParaRPr/>
          </a:p>
        </p:txBody>
      </p:sp>
      <p:pic>
        <p:nvPicPr>
          <p:cNvPr id="2832" name="Google Shape;2832;p70" title="Chart">
            <a:hlinkClick r:id="rId3"/>
          </p:cNvPr>
          <p:cNvPicPr preferRelativeResize="0"/>
          <p:nvPr/>
        </p:nvPicPr>
        <p:blipFill>
          <a:blip r:embed="rId4">
            <a:alphaModFix/>
          </a:blip>
          <a:stretch>
            <a:fillRect/>
          </a:stretch>
        </p:blipFill>
        <p:spPr>
          <a:xfrm>
            <a:off x="3748800" y="1524000"/>
            <a:ext cx="4128375" cy="2552701"/>
          </a:xfrm>
          <a:prstGeom prst="rect">
            <a:avLst/>
          </a:prstGeom>
          <a:noFill/>
          <a:ln>
            <a:noFill/>
          </a:ln>
        </p:spPr>
      </p:pic>
      <p:sp>
        <p:nvSpPr>
          <p:cNvPr id="2833" name="Google Shape;2833;p70"/>
          <p:cNvSpPr txBox="1"/>
          <p:nvPr>
            <p:ph idx="4294967295" type="body"/>
          </p:nvPr>
        </p:nvSpPr>
        <p:spPr>
          <a:xfrm>
            <a:off x="724406" y="4191900"/>
            <a:ext cx="7638600" cy="5127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t>To modify this graph, click on it, follow the link, change the data and paste the resulting graph here, replacing this one</a:t>
            </a:r>
            <a:endParaRPr sz="1100"/>
          </a:p>
        </p:txBody>
      </p:sp>
      <p:sp>
        <p:nvSpPr>
          <p:cNvPr id="2834" name="Google Shape;2834;p70"/>
          <p:cNvSpPr txBox="1"/>
          <p:nvPr>
            <p:ph idx="4294967295" type="title"/>
          </p:nvPr>
        </p:nvSpPr>
        <p:spPr>
          <a:xfrm>
            <a:off x="868623" y="2642061"/>
            <a:ext cx="1288200" cy="42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4000">
                <a:solidFill>
                  <a:schemeClr val="accent5"/>
                </a:solidFill>
              </a:rPr>
              <a:t>5,000</a:t>
            </a:r>
            <a:endParaRPr sz="4000">
              <a:solidFill>
                <a:schemeClr val="accent5"/>
              </a:solidFill>
            </a:endParaRPr>
          </a:p>
        </p:txBody>
      </p:sp>
      <p:sp>
        <p:nvSpPr>
          <p:cNvPr id="2835" name="Google Shape;2835;p70"/>
          <p:cNvSpPr txBox="1"/>
          <p:nvPr>
            <p:ph idx="4294967295" type="subTitle"/>
          </p:nvPr>
        </p:nvSpPr>
        <p:spPr>
          <a:xfrm>
            <a:off x="2116950" y="2575575"/>
            <a:ext cx="1288200" cy="39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400"/>
              <a:t>Shares</a:t>
            </a:r>
            <a:endParaRPr sz="1400"/>
          </a:p>
        </p:txBody>
      </p:sp>
      <p:sp>
        <p:nvSpPr>
          <p:cNvPr id="2836" name="Google Shape;2836;p70"/>
          <p:cNvSpPr txBox="1"/>
          <p:nvPr>
            <p:ph idx="4294967295" type="title"/>
          </p:nvPr>
        </p:nvSpPr>
        <p:spPr>
          <a:xfrm>
            <a:off x="868623" y="3424447"/>
            <a:ext cx="1288200" cy="42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4000">
                <a:solidFill>
                  <a:schemeClr val="accent5"/>
                </a:solidFill>
              </a:rPr>
              <a:t>3,800</a:t>
            </a:r>
            <a:endParaRPr sz="4000">
              <a:solidFill>
                <a:schemeClr val="accent5"/>
              </a:solidFill>
            </a:endParaRPr>
          </a:p>
        </p:txBody>
      </p:sp>
      <p:sp>
        <p:nvSpPr>
          <p:cNvPr id="2837" name="Google Shape;2837;p70"/>
          <p:cNvSpPr txBox="1"/>
          <p:nvPr>
            <p:ph idx="4294967295" type="subTitle"/>
          </p:nvPr>
        </p:nvSpPr>
        <p:spPr>
          <a:xfrm>
            <a:off x="2116950" y="3340899"/>
            <a:ext cx="1288200" cy="39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400"/>
              <a:t>Likes</a:t>
            </a:r>
            <a:endParaRPr sz="1400"/>
          </a:p>
        </p:txBody>
      </p:sp>
      <p:sp>
        <p:nvSpPr>
          <p:cNvPr id="2838" name="Google Shape;2838;p70"/>
          <p:cNvSpPr txBox="1"/>
          <p:nvPr>
            <p:ph idx="4294967295" type="title"/>
          </p:nvPr>
        </p:nvSpPr>
        <p:spPr>
          <a:xfrm>
            <a:off x="868625" y="1871775"/>
            <a:ext cx="1288200" cy="429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000">
                <a:solidFill>
                  <a:schemeClr val="accent5"/>
                </a:solidFill>
              </a:rPr>
              <a:t>5,400</a:t>
            </a:r>
            <a:endParaRPr sz="4000">
              <a:solidFill>
                <a:schemeClr val="accent5"/>
              </a:solidFill>
            </a:endParaRPr>
          </a:p>
        </p:txBody>
      </p:sp>
      <p:sp>
        <p:nvSpPr>
          <p:cNvPr id="2839" name="Google Shape;2839;p70"/>
          <p:cNvSpPr txBox="1"/>
          <p:nvPr>
            <p:ph idx="4294967295" type="subTitle"/>
          </p:nvPr>
        </p:nvSpPr>
        <p:spPr>
          <a:xfrm>
            <a:off x="2116950" y="1810350"/>
            <a:ext cx="1288200" cy="39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Followers</a:t>
            </a:r>
            <a:endParaRPr sz="1400"/>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3" name="Shape 2843"/>
        <p:cNvGrpSpPr/>
        <p:nvPr/>
      </p:nvGrpSpPr>
      <p:grpSpPr>
        <a:xfrm>
          <a:off x="0" y="0"/>
          <a:ext cx="0" cy="0"/>
          <a:chOff x="0" y="0"/>
          <a:chExt cx="0" cy="0"/>
        </a:xfrm>
      </p:grpSpPr>
      <p:sp>
        <p:nvSpPr>
          <p:cNvPr id="2844" name="Google Shape;2844;p71"/>
          <p:cNvSpPr txBox="1"/>
          <p:nvPr>
            <p:ph type="title"/>
          </p:nvPr>
        </p:nvSpPr>
        <p:spPr>
          <a:xfrm>
            <a:off x="1143000" y="1106125"/>
            <a:ext cx="68391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1,700,000</a:t>
            </a:r>
            <a:endParaRPr/>
          </a:p>
        </p:txBody>
      </p:sp>
      <p:sp>
        <p:nvSpPr>
          <p:cNvPr id="2845" name="Google Shape;2845;p71"/>
          <p:cNvSpPr txBox="1"/>
          <p:nvPr>
            <p:ph idx="1" type="body"/>
          </p:nvPr>
        </p:nvSpPr>
        <p:spPr>
          <a:xfrm>
            <a:off x="1143000" y="3152225"/>
            <a:ext cx="6839100" cy="6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9" name="Shape 2849"/>
        <p:cNvGrpSpPr/>
        <p:nvPr/>
      </p:nvGrpSpPr>
      <p:grpSpPr>
        <a:xfrm>
          <a:off x="0" y="0"/>
          <a:ext cx="0" cy="0"/>
          <a:chOff x="0" y="0"/>
          <a:chExt cx="0" cy="0"/>
        </a:xfrm>
      </p:grpSpPr>
      <p:sp>
        <p:nvSpPr>
          <p:cNvPr id="2850" name="Google Shape;2850;p72"/>
          <p:cNvSpPr txBox="1"/>
          <p:nvPr>
            <p:ph idx="6"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851" name="Google Shape;2851;p72"/>
          <p:cNvSpPr/>
          <p:nvPr/>
        </p:nvSpPr>
        <p:spPr>
          <a:xfrm>
            <a:off x="1200150" y="1476375"/>
            <a:ext cx="1886100" cy="18861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3629025" y="1476375"/>
            <a:ext cx="1886100" cy="18861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6057900" y="1476375"/>
            <a:ext cx="1886100" cy="18861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4" name="Google Shape;2854;p72"/>
          <p:cNvGrpSpPr/>
          <p:nvPr/>
        </p:nvGrpSpPr>
        <p:grpSpPr>
          <a:xfrm>
            <a:off x="1300662" y="1576875"/>
            <a:ext cx="1685076" cy="1685100"/>
            <a:chOff x="1300662" y="1576875"/>
            <a:chExt cx="1685076" cy="1685100"/>
          </a:xfrm>
        </p:grpSpPr>
        <p:pic>
          <p:nvPicPr>
            <p:cNvPr id="2855" name="Google Shape;2855;p72"/>
            <p:cNvPicPr preferRelativeResize="0"/>
            <p:nvPr/>
          </p:nvPicPr>
          <p:blipFill>
            <a:blip r:embed="rId3">
              <a:alphaModFix/>
            </a:blip>
            <a:stretch>
              <a:fillRect/>
            </a:stretch>
          </p:blipFill>
          <p:spPr>
            <a:xfrm>
              <a:off x="1300662" y="1576875"/>
              <a:ext cx="1685076" cy="1685100"/>
            </a:xfrm>
            <a:prstGeom prst="rect">
              <a:avLst/>
            </a:prstGeom>
            <a:noFill/>
            <a:ln>
              <a:noFill/>
            </a:ln>
          </p:spPr>
        </p:pic>
        <p:pic>
          <p:nvPicPr>
            <p:cNvPr id="2856" name="Google Shape;2856;p72"/>
            <p:cNvPicPr preferRelativeResize="0"/>
            <p:nvPr/>
          </p:nvPicPr>
          <p:blipFill>
            <a:blip r:embed="rId4">
              <a:alphaModFix amt="31000"/>
            </a:blip>
            <a:stretch>
              <a:fillRect/>
            </a:stretch>
          </p:blipFill>
          <p:spPr>
            <a:xfrm>
              <a:off x="1300662" y="1576875"/>
              <a:ext cx="1685076" cy="1685100"/>
            </a:xfrm>
            <a:prstGeom prst="rect">
              <a:avLst/>
            </a:prstGeom>
            <a:noFill/>
            <a:ln>
              <a:noFill/>
            </a:ln>
          </p:spPr>
        </p:pic>
      </p:grpSp>
      <p:grpSp>
        <p:nvGrpSpPr>
          <p:cNvPr id="2857" name="Google Shape;2857;p72"/>
          <p:cNvGrpSpPr/>
          <p:nvPr/>
        </p:nvGrpSpPr>
        <p:grpSpPr>
          <a:xfrm>
            <a:off x="6158502" y="1576889"/>
            <a:ext cx="1684896" cy="1684920"/>
            <a:chOff x="6158502" y="1576889"/>
            <a:chExt cx="1684896" cy="1684920"/>
          </a:xfrm>
        </p:grpSpPr>
        <p:pic>
          <p:nvPicPr>
            <p:cNvPr id="2858" name="Google Shape;2858;p72"/>
            <p:cNvPicPr preferRelativeResize="0"/>
            <p:nvPr/>
          </p:nvPicPr>
          <p:blipFill rotWithShape="1">
            <a:blip r:embed="rId5">
              <a:alphaModFix/>
            </a:blip>
            <a:srcRect b="27848" l="5309" r="5300" t="12596"/>
            <a:stretch/>
          </p:blipFill>
          <p:spPr>
            <a:xfrm>
              <a:off x="6158502" y="1576889"/>
              <a:ext cx="1684896" cy="1684920"/>
            </a:xfrm>
            <a:prstGeom prst="rect">
              <a:avLst/>
            </a:prstGeom>
            <a:noFill/>
            <a:ln>
              <a:noFill/>
            </a:ln>
          </p:spPr>
        </p:pic>
        <p:pic>
          <p:nvPicPr>
            <p:cNvPr id="2859" name="Google Shape;2859;p72"/>
            <p:cNvPicPr preferRelativeResize="0"/>
            <p:nvPr/>
          </p:nvPicPr>
          <p:blipFill rotWithShape="1">
            <a:blip r:embed="rId6">
              <a:alphaModFix amt="25000"/>
            </a:blip>
            <a:srcRect b="27848" l="5309" r="5300" t="12596"/>
            <a:stretch/>
          </p:blipFill>
          <p:spPr>
            <a:xfrm>
              <a:off x="6158502" y="1576889"/>
              <a:ext cx="1684896" cy="1684920"/>
            </a:xfrm>
            <a:prstGeom prst="rect">
              <a:avLst/>
            </a:prstGeom>
            <a:noFill/>
            <a:ln>
              <a:noFill/>
            </a:ln>
          </p:spPr>
        </p:pic>
      </p:grpSp>
      <p:sp>
        <p:nvSpPr>
          <p:cNvPr id="2860" name="Google Shape;2860;p72"/>
          <p:cNvSpPr txBox="1"/>
          <p:nvPr>
            <p:ph type="title"/>
          </p:nvPr>
        </p:nvSpPr>
        <p:spPr>
          <a:xfrm>
            <a:off x="1150022" y="3420000"/>
            <a:ext cx="19869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Jenny Perry</a:t>
            </a:r>
            <a:endParaRPr/>
          </a:p>
        </p:txBody>
      </p:sp>
      <p:sp>
        <p:nvSpPr>
          <p:cNvPr id="2861" name="Google Shape;2861;p72"/>
          <p:cNvSpPr txBox="1"/>
          <p:nvPr>
            <p:ph idx="1" type="subTitle"/>
          </p:nvPr>
        </p:nvSpPr>
        <p:spPr>
          <a:xfrm>
            <a:off x="1261772" y="3967169"/>
            <a:ext cx="1763400" cy="5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a:t>
            </a:r>
            <a:endParaRPr/>
          </a:p>
        </p:txBody>
      </p:sp>
      <p:sp>
        <p:nvSpPr>
          <p:cNvPr id="2862" name="Google Shape;2862;p72"/>
          <p:cNvSpPr txBox="1"/>
          <p:nvPr>
            <p:ph idx="2" type="title"/>
          </p:nvPr>
        </p:nvSpPr>
        <p:spPr>
          <a:xfrm>
            <a:off x="3578550" y="3420000"/>
            <a:ext cx="19869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Donna Clark</a:t>
            </a:r>
            <a:endParaRPr/>
          </a:p>
        </p:txBody>
      </p:sp>
      <p:sp>
        <p:nvSpPr>
          <p:cNvPr id="2863" name="Google Shape;2863;p72"/>
          <p:cNvSpPr txBox="1"/>
          <p:nvPr>
            <p:ph idx="3" type="subTitle"/>
          </p:nvPr>
        </p:nvSpPr>
        <p:spPr>
          <a:xfrm>
            <a:off x="3690300" y="3967169"/>
            <a:ext cx="1763400" cy="5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a:t>
            </a:r>
            <a:endParaRPr/>
          </a:p>
        </p:txBody>
      </p:sp>
      <p:sp>
        <p:nvSpPr>
          <p:cNvPr id="2864" name="Google Shape;2864;p72"/>
          <p:cNvSpPr txBox="1"/>
          <p:nvPr>
            <p:ph idx="4" type="title"/>
          </p:nvPr>
        </p:nvSpPr>
        <p:spPr>
          <a:xfrm>
            <a:off x="6007078" y="3420000"/>
            <a:ext cx="19869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Rob Tresnor</a:t>
            </a:r>
            <a:endParaRPr/>
          </a:p>
        </p:txBody>
      </p:sp>
      <p:sp>
        <p:nvSpPr>
          <p:cNvPr id="2865" name="Google Shape;2865;p72"/>
          <p:cNvSpPr txBox="1"/>
          <p:nvPr>
            <p:ph idx="5" type="subTitle"/>
          </p:nvPr>
        </p:nvSpPr>
        <p:spPr>
          <a:xfrm>
            <a:off x="6118828" y="3967169"/>
            <a:ext cx="1763400" cy="5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a:t>
            </a:r>
            <a:endParaRPr/>
          </a:p>
        </p:txBody>
      </p:sp>
      <p:grpSp>
        <p:nvGrpSpPr>
          <p:cNvPr id="2866" name="Google Shape;2866;p72"/>
          <p:cNvGrpSpPr/>
          <p:nvPr/>
        </p:nvGrpSpPr>
        <p:grpSpPr>
          <a:xfrm>
            <a:off x="3729627" y="1576965"/>
            <a:ext cx="1684896" cy="1684920"/>
            <a:chOff x="3729627" y="1576965"/>
            <a:chExt cx="1684896" cy="1684920"/>
          </a:xfrm>
        </p:grpSpPr>
        <p:pic>
          <p:nvPicPr>
            <p:cNvPr id="2867" name="Google Shape;2867;p72"/>
            <p:cNvPicPr preferRelativeResize="0"/>
            <p:nvPr/>
          </p:nvPicPr>
          <p:blipFill rotWithShape="1">
            <a:blip r:embed="rId7">
              <a:alphaModFix/>
            </a:blip>
            <a:srcRect b="18293" l="21691" r="23832" t="0"/>
            <a:stretch/>
          </p:blipFill>
          <p:spPr>
            <a:xfrm>
              <a:off x="3729627" y="1576965"/>
              <a:ext cx="1684896" cy="1684920"/>
            </a:xfrm>
            <a:prstGeom prst="rect">
              <a:avLst/>
            </a:prstGeom>
            <a:noFill/>
            <a:ln>
              <a:noFill/>
            </a:ln>
          </p:spPr>
        </p:pic>
        <p:pic>
          <p:nvPicPr>
            <p:cNvPr id="2868" name="Google Shape;2868;p72"/>
            <p:cNvPicPr preferRelativeResize="0"/>
            <p:nvPr/>
          </p:nvPicPr>
          <p:blipFill rotWithShape="1">
            <a:blip r:embed="rId8">
              <a:alphaModFix amt="33000"/>
            </a:blip>
            <a:srcRect b="18293" l="21691" r="23832" t="0"/>
            <a:stretch/>
          </p:blipFill>
          <p:spPr>
            <a:xfrm>
              <a:off x="3729627" y="1576965"/>
              <a:ext cx="1684896" cy="1684920"/>
            </a:xfrm>
            <a:prstGeom prst="rect">
              <a:avLst/>
            </a:prstGeom>
            <a:noFill/>
            <a:ln>
              <a:noFill/>
            </a:ln>
          </p:spPr>
        </p:pic>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2" name="Shape 2872"/>
        <p:cNvGrpSpPr/>
        <p:nvPr/>
      </p:nvGrpSpPr>
      <p:grpSpPr>
        <a:xfrm>
          <a:off x="0" y="0"/>
          <a:ext cx="0" cy="0"/>
          <a:chOff x="0" y="0"/>
          <a:chExt cx="0" cy="0"/>
        </a:xfrm>
      </p:grpSpPr>
      <p:sp>
        <p:nvSpPr>
          <p:cNvPr id="2873" name="Google Shape;2873;p73"/>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More Information</a:t>
            </a:r>
            <a:endParaRPr/>
          </a:p>
        </p:txBody>
      </p:sp>
      <p:sp>
        <p:nvSpPr>
          <p:cNvPr id="2874" name="Google Shape;2874;p73"/>
          <p:cNvSpPr txBox="1"/>
          <p:nvPr/>
        </p:nvSpPr>
        <p:spPr>
          <a:xfrm>
            <a:off x="1083444" y="3301450"/>
            <a:ext cx="1628400" cy="795300"/>
          </a:xfrm>
          <a:prstGeom prst="rect">
            <a:avLst/>
          </a:prstGeom>
          <a:noFill/>
          <a:ln>
            <a:noFill/>
          </a:ln>
        </p:spPr>
        <p:txBody>
          <a:bodyPr anchorCtr="0" anchor="ctr" bIns="91425" lIns="91425" spcFirstLastPara="1" rIns="91425" wrap="square" tIns="274300">
            <a:noAutofit/>
          </a:bodyPr>
          <a:lstStyle/>
          <a:p>
            <a:pPr indent="0" lvl="0" marL="0" rtl="0" algn="r">
              <a:spcBef>
                <a:spcPts val="0"/>
              </a:spcBef>
              <a:spcAft>
                <a:spcPts val="1600"/>
              </a:spcAft>
              <a:buNone/>
            </a:pPr>
            <a:r>
              <a:rPr lang="en">
                <a:solidFill>
                  <a:srgbClr val="351706"/>
                </a:solidFill>
                <a:latin typeface="Oxygen"/>
                <a:ea typeface="Oxygen"/>
                <a:cs typeface="Oxygen"/>
                <a:sym typeface="Oxygen"/>
              </a:rPr>
              <a:t>You can replace the image on the screen with your own work</a:t>
            </a:r>
            <a:endParaRPr>
              <a:solidFill>
                <a:srgbClr val="351706"/>
              </a:solidFill>
              <a:latin typeface="Oxygen"/>
              <a:ea typeface="Oxygen"/>
              <a:cs typeface="Oxygen"/>
              <a:sym typeface="Oxygen"/>
            </a:endParaRPr>
          </a:p>
        </p:txBody>
      </p:sp>
      <p:grpSp>
        <p:nvGrpSpPr>
          <p:cNvPr id="2875" name="Google Shape;2875;p73"/>
          <p:cNvGrpSpPr/>
          <p:nvPr/>
        </p:nvGrpSpPr>
        <p:grpSpPr>
          <a:xfrm>
            <a:off x="4376969" y="1444457"/>
            <a:ext cx="1995552" cy="2963513"/>
            <a:chOff x="2328865" y="1442772"/>
            <a:chExt cx="1987800" cy="2952000"/>
          </a:xfrm>
        </p:grpSpPr>
        <p:sp>
          <p:nvSpPr>
            <p:cNvPr id="2876" name="Google Shape;2876;p73"/>
            <p:cNvSpPr/>
            <p:nvPr/>
          </p:nvSpPr>
          <p:spPr>
            <a:xfrm>
              <a:off x="2328865" y="1442772"/>
              <a:ext cx="1987800" cy="2952000"/>
            </a:xfrm>
            <a:prstGeom prst="roundRect">
              <a:avLst>
                <a:gd fmla="val 11793" name="adj"/>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2445276" y="1732941"/>
              <a:ext cx="1755300" cy="23343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3247913" y="4141750"/>
              <a:ext cx="150000" cy="150000"/>
            </a:xfrm>
            <a:prstGeom prst="ellipse">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3299063" y="1573911"/>
              <a:ext cx="47400" cy="47400"/>
            </a:xfrm>
            <a:prstGeom prst="ellipse">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0" name="Google Shape;2880;p73"/>
          <p:cNvSpPr txBox="1"/>
          <p:nvPr/>
        </p:nvSpPr>
        <p:spPr>
          <a:xfrm>
            <a:off x="6519756" y="1739350"/>
            <a:ext cx="1540800" cy="795300"/>
          </a:xfrm>
          <a:prstGeom prst="rect">
            <a:avLst/>
          </a:prstGeom>
          <a:noFill/>
          <a:ln>
            <a:noFill/>
          </a:ln>
        </p:spPr>
        <p:txBody>
          <a:bodyPr anchorCtr="0" anchor="ctr" bIns="91425" lIns="91425" spcFirstLastPara="1" rIns="91425" wrap="square" tIns="274300">
            <a:noAutofit/>
          </a:bodyPr>
          <a:lstStyle/>
          <a:p>
            <a:pPr indent="0" lvl="0" marL="0" rtl="0" algn="l">
              <a:spcBef>
                <a:spcPts val="0"/>
              </a:spcBef>
              <a:spcAft>
                <a:spcPts val="1600"/>
              </a:spcAft>
              <a:buNone/>
            </a:pPr>
            <a:r>
              <a:rPr lang="en">
                <a:solidFill>
                  <a:srgbClr val="351706"/>
                </a:solidFill>
                <a:latin typeface="Oxygen"/>
                <a:ea typeface="Oxygen"/>
                <a:cs typeface="Oxygen"/>
                <a:sym typeface="Oxygen"/>
              </a:rPr>
              <a:t>You can replace the image on the screen with your own work</a:t>
            </a:r>
            <a:endParaRPr>
              <a:solidFill>
                <a:srgbClr val="351706"/>
              </a:solidFill>
              <a:latin typeface="Oxygen"/>
              <a:ea typeface="Oxygen"/>
              <a:cs typeface="Oxygen"/>
              <a:sym typeface="Oxygen"/>
            </a:endParaRPr>
          </a:p>
        </p:txBody>
      </p:sp>
      <p:grpSp>
        <p:nvGrpSpPr>
          <p:cNvPr id="2881" name="Google Shape;2881;p73"/>
          <p:cNvGrpSpPr/>
          <p:nvPr/>
        </p:nvGrpSpPr>
        <p:grpSpPr>
          <a:xfrm>
            <a:off x="2861916" y="2158983"/>
            <a:ext cx="1245918" cy="2242917"/>
            <a:chOff x="4733925" y="2359250"/>
            <a:chExt cx="1130700" cy="2035500"/>
          </a:xfrm>
        </p:grpSpPr>
        <p:sp>
          <p:nvSpPr>
            <p:cNvPr id="2882" name="Google Shape;2882;p73"/>
            <p:cNvSpPr/>
            <p:nvPr/>
          </p:nvSpPr>
          <p:spPr>
            <a:xfrm>
              <a:off x="4733925" y="2359250"/>
              <a:ext cx="1130700" cy="2035500"/>
            </a:xfrm>
            <a:prstGeom prst="roundRect">
              <a:avLst>
                <a:gd fmla="val 11793" name="adj"/>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5224275" y="4141750"/>
              <a:ext cx="150000" cy="150000"/>
            </a:xfrm>
            <a:prstGeom prst="ellipse">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5715375" y="2439475"/>
              <a:ext cx="47400" cy="47400"/>
            </a:xfrm>
            <a:prstGeom prst="ellipse">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5601075" y="2439475"/>
              <a:ext cx="47400" cy="47400"/>
            </a:xfrm>
            <a:prstGeom prst="ellipse">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4828075" y="2439475"/>
              <a:ext cx="229800" cy="47400"/>
            </a:xfrm>
            <a:prstGeom prst="roundRect">
              <a:avLst>
                <a:gd fmla="val 50000" name="adj"/>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4835775" y="2547950"/>
              <a:ext cx="927000" cy="1518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888" name="Google Shape;2888;p73"/>
          <p:cNvPicPr preferRelativeResize="0"/>
          <p:nvPr/>
        </p:nvPicPr>
        <p:blipFill rotWithShape="1">
          <a:blip r:embed="rId3">
            <a:alphaModFix/>
          </a:blip>
          <a:srcRect b="22051" l="5234" r="6496" t="0"/>
          <a:stretch/>
        </p:blipFill>
        <p:spPr>
          <a:xfrm>
            <a:off x="2990188" y="2375825"/>
            <a:ext cx="989375" cy="1653251"/>
          </a:xfrm>
          <a:prstGeom prst="rect">
            <a:avLst/>
          </a:prstGeom>
          <a:noFill/>
          <a:ln>
            <a:noFill/>
          </a:ln>
        </p:spPr>
      </p:pic>
      <p:pic>
        <p:nvPicPr>
          <p:cNvPr id="2889" name="Google Shape;2889;p73"/>
          <p:cNvPicPr preferRelativeResize="0"/>
          <p:nvPr/>
        </p:nvPicPr>
        <p:blipFill rotWithShape="1">
          <a:blip r:embed="rId4">
            <a:alphaModFix amt="58999"/>
          </a:blip>
          <a:srcRect b="22051" l="5234" r="6496" t="0"/>
          <a:stretch/>
        </p:blipFill>
        <p:spPr>
          <a:xfrm>
            <a:off x="2990188" y="2375825"/>
            <a:ext cx="989375" cy="1653251"/>
          </a:xfrm>
          <a:prstGeom prst="rect">
            <a:avLst/>
          </a:prstGeom>
          <a:noFill/>
          <a:ln>
            <a:noFill/>
          </a:ln>
        </p:spPr>
      </p:pic>
      <p:pic>
        <p:nvPicPr>
          <p:cNvPr id="2890" name="Google Shape;2890;p73"/>
          <p:cNvPicPr preferRelativeResize="0"/>
          <p:nvPr/>
        </p:nvPicPr>
        <p:blipFill rotWithShape="1">
          <a:blip r:embed="rId5">
            <a:alphaModFix/>
          </a:blip>
          <a:srcRect b="6744" l="3266" r="4720" t="1242"/>
          <a:stretch/>
        </p:blipFill>
        <p:spPr>
          <a:xfrm>
            <a:off x="4504145" y="1744113"/>
            <a:ext cx="1741200" cy="2323200"/>
          </a:xfrm>
          <a:prstGeom prst="roundRect">
            <a:avLst>
              <a:gd fmla="val 0" name="adj"/>
            </a:avLst>
          </a:prstGeom>
          <a:noFill/>
          <a:ln>
            <a:noFill/>
          </a:ln>
        </p:spPr>
      </p:pic>
      <p:pic>
        <p:nvPicPr>
          <p:cNvPr id="2891" name="Google Shape;2891;p73"/>
          <p:cNvPicPr preferRelativeResize="0"/>
          <p:nvPr/>
        </p:nvPicPr>
        <p:blipFill rotWithShape="1">
          <a:blip r:embed="rId6">
            <a:alphaModFix amt="58999"/>
          </a:blip>
          <a:srcRect b="6744" l="3266" r="4720" t="1242"/>
          <a:stretch/>
        </p:blipFill>
        <p:spPr>
          <a:xfrm>
            <a:off x="4504145" y="1744113"/>
            <a:ext cx="1741200" cy="2323200"/>
          </a:xfrm>
          <a:prstGeom prst="roundRect">
            <a:avLst>
              <a:gd fmla="val 0" name="adj"/>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5" name="Shape 2895"/>
        <p:cNvGrpSpPr/>
        <p:nvPr/>
      </p:nvGrpSpPr>
      <p:grpSpPr>
        <a:xfrm>
          <a:off x="0" y="0"/>
          <a:ext cx="0" cy="0"/>
          <a:chOff x="0" y="0"/>
          <a:chExt cx="0" cy="0"/>
        </a:xfrm>
      </p:grpSpPr>
      <p:sp>
        <p:nvSpPr>
          <p:cNvPr id="2896" name="Google Shape;2896;p74"/>
          <p:cNvSpPr txBox="1"/>
          <p:nvPr>
            <p:ph type="title"/>
          </p:nvPr>
        </p:nvSpPr>
        <p:spPr>
          <a:xfrm>
            <a:off x="3000675" y="777272"/>
            <a:ext cx="3142500" cy="84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897" name="Google Shape;2897;p74"/>
          <p:cNvSpPr txBox="1"/>
          <p:nvPr>
            <p:ph idx="1" type="subTitle"/>
          </p:nvPr>
        </p:nvSpPr>
        <p:spPr>
          <a:xfrm>
            <a:off x="3092876" y="1510763"/>
            <a:ext cx="2946900" cy="102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Clr>
                <a:schemeClr val="dk1"/>
              </a:buClr>
              <a:buSzPts val="1100"/>
              <a:buFont typeface="Arial"/>
              <a:buNone/>
            </a:pPr>
            <a:r>
              <a:rPr lang="en"/>
              <a:t>yourcompany.com</a:t>
            </a:r>
            <a:endParaRPr/>
          </a:p>
        </p:txBody>
      </p:sp>
      <p:sp>
        <p:nvSpPr>
          <p:cNvPr id="2898" name="Google Shape;2898;p74"/>
          <p:cNvSpPr txBox="1"/>
          <p:nvPr/>
        </p:nvSpPr>
        <p:spPr>
          <a:xfrm>
            <a:off x="2848350" y="3738700"/>
            <a:ext cx="3447300" cy="357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rgbClr val="351706"/>
                </a:solidFill>
                <a:latin typeface="Oxygen"/>
                <a:ea typeface="Oxygen"/>
                <a:cs typeface="Oxygen"/>
                <a:sym typeface="Oxygen"/>
              </a:rPr>
              <a:t>Please keep this slide for attribution.</a:t>
            </a:r>
            <a:endParaRPr sz="1200">
              <a:solidFill>
                <a:srgbClr val="351706"/>
              </a:solidFill>
              <a:latin typeface="Oxygen"/>
              <a:ea typeface="Oxygen"/>
              <a:cs typeface="Oxygen"/>
              <a:sym typeface="Oxygen"/>
            </a:endParaRPr>
          </a:p>
        </p:txBody>
      </p:sp>
      <p:grpSp>
        <p:nvGrpSpPr>
          <p:cNvPr id="2899" name="Google Shape;2899;p74"/>
          <p:cNvGrpSpPr/>
          <p:nvPr/>
        </p:nvGrpSpPr>
        <p:grpSpPr>
          <a:xfrm>
            <a:off x="3502020" y="2659965"/>
            <a:ext cx="2139960" cy="357007"/>
            <a:chOff x="3502020" y="2659965"/>
            <a:chExt cx="2139960" cy="357007"/>
          </a:xfrm>
        </p:grpSpPr>
        <p:grpSp>
          <p:nvGrpSpPr>
            <p:cNvPr id="2900" name="Google Shape;2900;p74"/>
            <p:cNvGrpSpPr/>
            <p:nvPr/>
          </p:nvGrpSpPr>
          <p:grpSpPr>
            <a:xfrm>
              <a:off x="4096340" y="2659965"/>
              <a:ext cx="357001" cy="357001"/>
              <a:chOff x="4417761" y="1222890"/>
              <a:chExt cx="438900" cy="438900"/>
            </a:xfrm>
          </p:grpSpPr>
          <p:sp>
            <p:nvSpPr>
              <p:cNvPr id="2901" name="Google Shape;2901;p74"/>
              <p:cNvSpPr/>
              <p:nvPr/>
            </p:nvSpPr>
            <p:spPr>
              <a:xfrm>
                <a:off x="4417761" y="1222890"/>
                <a:ext cx="438900" cy="438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2" name="Google Shape;2902;p74"/>
              <p:cNvGrpSpPr/>
              <p:nvPr/>
            </p:nvGrpSpPr>
            <p:grpSpPr>
              <a:xfrm>
                <a:off x="4519273" y="1324047"/>
                <a:ext cx="236390" cy="236367"/>
                <a:chOff x="3379082" y="3881296"/>
                <a:chExt cx="228595" cy="228595"/>
              </a:xfrm>
            </p:grpSpPr>
            <p:sp>
              <p:nvSpPr>
                <p:cNvPr id="2903" name="Google Shape;2903;p74"/>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4"/>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4"/>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6" name="Google Shape;2906;p74"/>
            <p:cNvGrpSpPr/>
            <p:nvPr/>
          </p:nvGrpSpPr>
          <p:grpSpPr>
            <a:xfrm>
              <a:off x="4690660" y="2659970"/>
              <a:ext cx="357001" cy="357001"/>
              <a:chOff x="3955977" y="3137526"/>
              <a:chExt cx="438900" cy="438900"/>
            </a:xfrm>
          </p:grpSpPr>
          <p:sp>
            <p:nvSpPr>
              <p:cNvPr id="2907" name="Google Shape;2907;p74"/>
              <p:cNvSpPr/>
              <p:nvPr/>
            </p:nvSpPr>
            <p:spPr>
              <a:xfrm>
                <a:off x="3955977" y="3137526"/>
                <a:ext cx="438900" cy="438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8" name="Google Shape;2908;p74"/>
              <p:cNvGrpSpPr/>
              <p:nvPr/>
            </p:nvGrpSpPr>
            <p:grpSpPr>
              <a:xfrm>
                <a:off x="4042352" y="3248468"/>
                <a:ext cx="265482" cy="216523"/>
                <a:chOff x="1180800" y="717250"/>
                <a:chExt cx="5236325" cy="4270675"/>
              </a:xfrm>
            </p:grpSpPr>
            <p:sp>
              <p:nvSpPr>
                <p:cNvPr id="2909" name="Google Shape;2909;p74"/>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4"/>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4"/>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4"/>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solidFill>
                  <a:srgbClr val="FFD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3" name="Google Shape;2913;p74"/>
            <p:cNvGrpSpPr/>
            <p:nvPr/>
          </p:nvGrpSpPr>
          <p:grpSpPr>
            <a:xfrm>
              <a:off x="3502020" y="2659970"/>
              <a:ext cx="357001" cy="357001"/>
              <a:chOff x="1590675" y="3137526"/>
              <a:chExt cx="438900" cy="438900"/>
            </a:xfrm>
          </p:grpSpPr>
          <p:sp>
            <p:nvSpPr>
              <p:cNvPr id="2914" name="Google Shape;2914;p74"/>
              <p:cNvSpPr/>
              <p:nvPr/>
            </p:nvSpPr>
            <p:spPr>
              <a:xfrm>
                <a:off x="1590675" y="3137526"/>
                <a:ext cx="438900" cy="4389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4"/>
              <p:cNvSpPr/>
              <p:nvPr/>
            </p:nvSpPr>
            <p:spPr>
              <a:xfrm>
                <a:off x="1729161" y="3245516"/>
                <a:ext cx="157806" cy="227308"/>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74"/>
            <p:cNvGrpSpPr/>
            <p:nvPr/>
          </p:nvGrpSpPr>
          <p:grpSpPr>
            <a:xfrm>
              <a:off x="5284980" y="2659970"/>
              <a:ext cx="357000" cy="357000"/>
              <a:chOff x="5393603" y="2659970"/>
              <a:chExt cx="357000" cy="357000"/>
            </a:xfrm>
          </p:grpSpPr>
          <p:sp>
            <p:nvSpPr>
              <p:cNvPr id="2917" name="Google Shape;2917;p74"/>
              <p:cNvSpPr/>
              <p:nvPr/>
            </p:nvSpPr>
            <p:spPr>
              <a:xfrm>
                <a:off x="5393603" y="2659970"/>
                <a:ext cx="357000" cy="357000"/>
              </a:xfrm>
              <a:prstGeom prst="rect">
                <a:avLst/>
              </a:prstGeom>
              <a:noFill/>
              <a:ln cap="flat" cmpd="sng" w="9525">
                <a:solidFill>
                  <a:srgbClr val="FFDDB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8" name="Google Shape;2918;p74"/>
              <p:cNvGrpSpPr/>
              <p:nvPr/>
            </p:nvGrpSpPr>
            <p:grpSpPr>
              <a:xfrm>
                <a:off x="5468052" y="2745415"/>
                <a:ext cx="208105" cy="186110"/>
                <a:chOff x="3824739" y="3890112"/>
                <a:chExt cx="208105" cy="186110"/>
              </a:xfrm>
            </p:grpSpPr>
            <p:sp>
              <p:nvSpPr>
                <p:cNvPr id="2919" name="Google Shape;2919;p7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5" name="Shape 2925"/>
        <p:cNvGrpSpPr/>
        <p:nvPr/>
      </p:nvGrpSpPr>
      <p:grpSpPr>
        <a:xfrm>
          <a:off x="0" y="0"/>
          <a:ext cx="0" cy="0"/>
          <a:chOff x="0" y="0"/>
          <a:chExt cx="0" cy="0"/>
        </a:xfrm>
      </p:grpSpPr>
      <p:sp>
        <p:nvSpPr>
          <p:cNvPr id="2926" name="Google Shape;2926;p75"/>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2927" name="Google Shape;2927;p75"/>
          <p:cNvGrpSpPr/>
          <p:nvPr/>
        </p:nvGrpSpPr>
        <p:grpSpPr>
          <a:xfrm>
            <a:off x="1125211" y="1997923"/>
            <a:ext cx="2804028" cy="1905184"/>
            <a:chOff x="1125211" y="1997923"/>
            <a:chExt cx="2804028" cy="1905184"/>
          </a:xfrm>
        </p:grpSpPr>
        <p:sp>
          <p:nvSpPr>
            <p:cNvPr id="2928" name="Google Shape;2928;p75"/>
            <p:cNvSpPr/>
            <p:nvPr/>
          </p:nvSpPr>
          <p:spPr>
            <a:xfrm rot="5400000">
              <a:off x="1574633" y="1548501"/>
              <a:ext cx="1905184" cy="2804028"/>
            </a:xfrm>
            <a:custGeom>
              <a:rect b="b" l="l" r="r" t="t"/>
              <a:pathLst>
                <a:path extrusionOk="0" fill="none" h="145136" w="98612">
                  <a:moveTo>
                    <a:pt x="1" y="1"/>
                  </a:moveTo>
                  <a:lnTo>
                    <a:pt x="98611" y="1"/>
                  </a:lnTo>
                  <a:lnTo>
                    <a:pt x="98611" y="145136"/>
                  </a:lnTo>
                  <a:lnTo>
                    <a:pt x="1" y="145136"/>
                  </a:lnTo>
                  <a:close/>
                </a:path>
              </a:pathLst>
            </a:custGeom>
            <a:noFill/>
            <a:ln cap="flat" cmpd="sng" w="19100">
              <a:solidFill>
                <a:srgbClr val="FFEABF"/>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5"/>
            <p:cNvSpPr/>
            <p:nvPr/>
          </p:nvSpPr>
          <p:spPr>
            <a:xfrm rot="5400000">
              <a:off x="1618912" y="1592766"/>
              <a:ext cx="1816640" cy="2715503"/>
            </a:xfrm>
            <a:custGeom>
              <a:rect b="b" l="l" r="r" t="t"/>
              <a:pathLst>
                <a:path extrusionOk="0" fill="none" h="140554" w="94029">
                  <a:moveTo>
                    <a:pt x="0" y="1"/>
                  </a:moveTo>
                  <a:lnTo>
                    <a:pt x="94028" y="1"/>
                  </a:lnTo>
                  <a:lnTo>
                    <a:pt x="94028" y="140554"/>
                  </a:lnTo>
                  <a:lnTo>
                    <a:pt x="0" y="140554"/>
                  </a:lnTo>
                  <a:close/>
                </a:path>
              </a:pathLst>
            </a:custGeom>
            <a:noFill/>
            <a:ln cap="flat" cmpd="sng" w="9925">
              <a:solidFill>
                <a:srgbClr val="FFEABF"/>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75"/>
          <p:cNvGrpSpPr/>
          <p:nvPr/>
        </p:nvGrpSpPr>
        <p:grpSpPr>
          <a:xfrm>
            <a:off x="833117" y="1408425"/>
            <a:ext cx="3560523" cy="2951860"/>
            <a:chOff x="833117" y="1408425"/>
            <a:chExt cx="3560523" cy="2951860"/>
          </a:xfrm>
        </p:grpSpPr>
        <p:sp>
          <p:nvSpPr>
            <p:cNvPr id="2931" name="Google Shape;2931;p75"/>
            <p:cNvSpPr/>
            <p:nvPr/>
          </p:nvSpPr>
          <p:spPr>
            <a:xfrm rot="5400000">
              <a:off x="3367062" y="2913486"/>
              <a:ext cx="540052" cy="502861"/>
            </a:xfrm>
            <a:custGeom>
              <a:rect b="b" l="l" r="r" t="t"/>
              <a:pathLst>
                <a:path extrusionOk="0" h="26028" w="27953">
                  <a:moveTo>
                    <a:pt x="18879" y="0"/>
                  </a:moveTo>
                  <a:lnTo>
                    <a:pt x="18879" y="0"/>
                  </a:lnTo>
                  <a:cubicBezTo>
                    <a:pt x="17505" y="3116"/>
                    <a:pt x="10448" y="581"/>
                    <a:pt x="5316" y="2811"/>
                  </a:cubicBezTo>
                  <a:cubicBezTo>
                    <a:pt x="0" y="5163"/>
                    <a:pt x="611" y="12495"/>
                    <a:pt x="611" y="12495"/>
                  </a:cubicBezTo>
                  <a:cubicBezTo>
                    <a:pt x="2139" y="11151"/>
                    <a:pt x="5072" y="12098"/>
                    <a:pt x="8768" y="10081"/>
                  </a:cubicBezTo>
                  <a:cubicBezTo>
                    <a:pt x="8868" y="10028"/>
                    <a:pt x="8970" y="10005"/>
                    <a:pt x="9067" y="10005"/>
                  </a:cubicBezTo>
                  <a:cubicBezTo>
                    <a:pt x="9531" y="10005"/>
                    <a:pt x="9901" y="10543"/>
                    <a:pt x="9623" y="10998"/>
                  </a:cubicBezTo>
                  <a:cubicBezTo>
                    <a:pt x="8707" y="12342"/>
                    <a:pt x="7699" y="13625"/>
                    <a:pt x="6660" y="14847"/>
                  </a:cubicBezTo>
                  <a:cubicBezTo>
                    <a:pt x="3727" y="18268"/>
                    <a:pt x="6202" y="22179"/>
                    <a:pt x="6782" y="23064"/>
                  </a:cubicBezTo>
                  <a:cubicBezTo>
                    <a:pt x="7393" y="23950"/>
                    <a:pt x="7515" y="26028"/>
                    <a:pt x="7515" y="26028"/>
                  </a:cubicBezTo>
                  <a:cubicBezTo>
                    <a:pt x="7515" y="26028"/>
                    <a:pt x="9165" y="24714"/>
                    <a:pt x="10204" y="24561"/>
                  </a:cubicBezTo>
                  <a:cubicBezTo>
                    <a:pt x="11242" y="24378"/>
                    <a:pt x="15794" y="23553"/>
                    <a:pt x="16313" y="19063"/>
                  </a:cubicBezTo>
                  <a:cubicBezTo>
                    <a:pt x="16466" y="17444"/>
                    <a:pt x="16741" y="15855"/>
                    <a:pt x="17108" y="14266"/>
                  </a:cubicBezTo>
                  <a:cubicBezTo>
                    <a:pt x="17199" y="13961"/>
                    <a:pt x="17467" y="13808"/>
                    <a:pt x="17734" y="13808"/>
                  </a:cubicBezTo>
                  <a:cubicBezTo>
                    <a:pt x="18001" y="13808"/>
                    <a:pt x="18268" y="13961"/>
                    <a:pt x="18360" y="14266"/>
                  </a:cubicBezTo>
                  <a:cubicBezTo>
                    <a:pt x="19399" y="18360"/>
                    <a:pt x="22087" y="19857"/>
                    <a:pt x="22179" y="21904"/>
                  </a:cubicBezTo>
                  <a:cubicBezTo>
                    <a:pt x="22179" y="21904"/>
                    <a:pt x="27952" y="17352"/>
                    <a:pt x="26028" y="11884"/>
                  </a:cubicBezTo>
                  <a:cubicBezTo>
                    <a:pt x="24317" y="6965"/>
                    <a:pt x="18513" y="3666"/>
                    <a:pt x="18696" y="703"/>
                  </a:cubicBezTo>
                  <a:lnTo>
                    <a:pt x="188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rot="5400000">
              <a:off x="3612581" y="3094616"/>
              <a:ext cx="128691" cy="423185"/>
            </a:xfrm>
            <a:custGeom>
              <a:rect b="b" l="l" r="r" t="t"/>
              <a:pathLst>
                <a:path extrusionOk="0" fill="none" h="21904" w="6661">
                  <a:moveTo>
                    <a:pt x="948" y="0"/>
                  </a:moveTo>
                  <a:cubicBezTo>
                    <a:pt x="948" y="0"/>
                    <a:pt x="1" y="3116"/>
                    <a:pt x="4064" y="9348"/>
                  </a:cubicBezTo>
                  <a:cubicBezTo>
                    <a:pt x="6569" y="13136"/>
                    <a:pt x="6661" y="18054"/>
                    <a:pt x="4217" y="21904"/>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rot="5400000">
              <a:off x="3591048" y="2962760"/>
              <a:ext cx="353537" cy="241403"/>
            </a:xfrm>
            <a:custGeom>
              <a:rect b="b" l="l" r="r" t="t"/>
              <a:pathLst>
                <a:path extrusionOk="0" fill="none" h="12495" w="18299">
                  <a:moveTo>
                    <a:pt x="18299" y="0"/>
                  </a:moveTo>
                  <a:cubicBezTo>
                    <a:pt x="18299" y="0"/>
                    <a:pt x="16649" y="2811"/>
                    <a:pt x="9318" y="4094"/>
                  </a:cubicBezTo>
                  <a:cubicBezTo>
                    <a:pt x="4827" y="4796"/>
                    <a:pt x="1161" y="8096"/>
                    <a:pt x="0" y="12495"/>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rot="5400000">
              <a:off x="3580702" y="2914050"/>
              <a:ext cx="227242" cy="521756"/>
            </a:xfrm>
            <a:custGeom>
              <a:rect b="b" l="l" r="r" t="t"/>
              <a:pathLst>
                <a:path extrusionOk="0" fill="none" h="27006" w="11762">
                  <a:moveTo>
                    <a:pt x="0" y="27005"/>
                  </a:moveTo>
                  <a:lnTo>
                    <a:pt x="11761" y="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rot="5400000">
              <a:off x="3604573" y="2196203"/>
              <a:ext cx="593742" cy="593762"/>
            </a:xfrm>
            <a:custGeom>
              <a:rect b="b" l="l" r="r" t="t"/>
              <a:pathLst>
                <a:path extrusionOk="0" h="30733" w="30732">
                  <a:moveTo>
                    <a:pt x="22006" y="1"/>
                  </a:moveTo>
                  <a:cubicBezTo>
                    <a:pt x="20743" y="1"/>
                    <a:pt x="19139" y="306"/>
                    <a:pt x="17779" y="1528"/>
                  </a:cubicBezTo>
                  <a:cubicBezTo>
                    <a:pt x="16108" y="3032"/>
                    <a:pt x="14549" y="3712"/>
                    <a:pt x="13481" y="3712"/>
                  </a:cubicBezTo>
                  <a:cubicBezTo>
                    <a:pt x="12792" y="3712"/>
                    <a:pt x="12308" y="3430"/>
                    <a:pt x="12128" y="2903"/>
                  </a:cubicBezTo>
                  <a:lnTo>
                    <a:pt x="12128" y="2903"/>
                  </a:lnTo>
                  <a:cubicBezTo>
                    <a:pt x="12536" y="4100"/>
                    <a:pt x="10885" y="5248"/>
                    <a:pt x="7930" y="5248"/>
                  </a:cubicBezTo>
                  <a:cubicBezTo>
                    <a:pt x="7567" y="5248"/>
                    <a:pt x="7183" y="5231"/>
                    <a:pt x="6782" y="5194"/>
                  </a:cubicBezTo>
                  <a:cubicBezTo>
                    <a:pt x="6599" y="5177"/>
                    <a:pt x="6421" y="5169"/>
                    <a:pt x="6246" y="5169"/>
                  </a:cubicBezTo>
                  <a:cubicBezTo>
                    <a:pt x="2903" y="5169"/>
                    <a:pt x="917" y="8065"/>
                    <a:pt x="917" y="8065"/>
                  </a:cubicBezTo>
                  <a:lnTo>
                    <a:pt x="2658" y="8646"/>
                  </a:lnTo>
                  <a:cubicBezTo>
                    <a:pt x="519" y="9104"/>
                    <a:pt x="275" y="11914"/>
                    <a:pt x="275" y="11914"/>
                  </a:cubicBezTo>
                  <a:lnTo>
                    <a:pt x="3141" y="10910"/>
                  </a:lnTo>
                  <a:lnTo>
                    <a:pt x="3141" y="10910"/>
                  </a:lnTo>
                  <a:cubicBezTo>
                    <a:pt x="931" y="11723"/>
                    <a:pt x="367" y="14572"/>
                    <a:pt x="367" y="14572"/>
                  </a:cubicBezTo>
                  <a:lnTo>
                    <a:pt x="2413" y="13900"/>
                  </a:lnTo>
                  <a:lnTo>
                    <a:pt x="2413" y="13900"/>
                  </a:lnTo>
                  <a:cubicBezTo>
                    <a:pt x="0" y="15702"/>
                    <a:pt x="1711" y="20040"/>
                    <a:pt x="1711" y="20040"/>
                  </a:cubicBezTo>
                  <a:cubicBezTo>
                    <a:pt x="2016" y="19032"/>
                    <a:pt x="4063" y="17810"/>
                    <a:pt x="4063" y="17810"/>
                  </a:cubicBezTo>
                  <a:lnTo>
                    <a:pt x="4063" y="17810"/>
                  </a:lnTo>
                  <a:cubicBezTo>
                    <a:pt x="3269" y="18696"/>
                    <a:pt x="4613" y="21629"/>
                    <a:pt x="4613" y="21629"/>
                  </a:cubicBezTo>
                  <a:lnTo>
                    <a:pt x="5835" y="20407"/>
                  </a:lnTo>
                  <a:lnTo>
                    <a:pt x="5835" y="20407"/>
                  </a:lnTo>
                  <a:cubicBezTo>
                    <a:pt x="5804" y="22240"/>
                    <a:pt x="8095" y="24745"/>
                    <a:pt x="8095" y="24745"/>
                  </a:cubicBezTo>
                  <a:lnTo>
                    <a:pt x="9715" y="23034"/>
                  </a:lnTo>
                  <a:lnTo>
                    <a:pt x="9715" y="23034"/>
                  </a:lnTo>
                  <a:cubicBezTo>
                    <a:pt x="9134" y="24042"/>
                    <a:pt x="10662" y="25906"/>
                    <a:pt x="10662" y="25906"/>
                  </a:cubicBezTo>
                  <a:lnTo>
                    <a:pt x="11089" y="23675"/>
                  </a:lnTo>
                  <a:cubicBezTo>
                    <a:pt x="11242" y="25172"/>
                    <a:pt x="13167" y="26883"/>
                    <a:pt x="13167" y="26883"/>
                  </a:cubicBezTo>
                  <a:lnTo>
                    <a:pt x="13839" y="24470"/>
                  </a:lnTo>
                  <a:cubicBezTo>
                    <a:pt x="13839" y="26028"/>
                    <a:pt x="15885" y="28441"/>
                    <a:pt x="15885" y="28441"/>
                  </a:cubicBezTo>
                  <a:lnTo>
                    <a:pt x="16985" y="26547"/>
                  </a:lnTo>
                  <a:cubicBezTo>
                    <a:pt x="17779" y="29449"/>
                    <a:pt x="21384" y="30732"/>
                    <a:pt x="21384" y="30732"/>
                  </a:cubicBezTo>
                  <a:cubicBezTo>
                    <a:pt x="21384" y="30732"/>
                    <a:pt x="23492" y="27586"/>
                    <a:pt x="22392" y="24745"/>
                  </a:cubicBezTo>
                  <a:lnTo>
                    <a:pt x="22392" y="24745"/>
                  </a:lnTo>
                  <a:lnTo>
                    <a:pt x="24408" y="25631"/>
                  </a:lnTo>
                  <a:cubicBezTo>
                    <a:pt x="24408" y="25631"/>
                    <a:pt x="24622" y="22454"/>
                    <a:pt x="23675" y="21232"/>
                  </a:cubicBezTo>
                  <a:lnTo>
                    <a:pt x="23675" y="21232"/>
                  </a:lnTo>
                  <a:lnTo>
                    <a:pt x="25630" y="22759"/>
                  </a:lnTo>
                  <a:cubicBezTo>
                    <a:pt x="25630" y="22759"/>
                    <a:pt x="26150" y="20224"/>
                    <a:pt x="25355" y="18940"/>
                  </a:cubicBezTo>
                  <a:lnTo>
                    <a:pt x="25355" y="18940"/>
                  </a:lnTo>
                  <a:lnTo>
                    <a:pt x="27066" y="20468"/>
                  </a:lnTo>
                  <a:cubicBezTo>
                    <a:pt x="27066" y="20468"/>
                    <a:pt x="27158" y="18085"/>
                    <a:pt x="26119" y="17596"/>
                  </a:cubicBezTo>
                  <a:lnTo>
                    <a:pt x="26119" y="17596"/>
                  </a:lnTo>
                  <a:lnTo>
                    <a:pt x="28441" y="18024"/>
                  </a:lnTo>
                  <a:cubicBezTo>
                    <a:pt x="28441" y="18024"/>
                    <a:pt x="28777" y="14633"/>
                    <a:pt x="27646" y="13197"/>
                  </a:cubicBezTo>
                  <a:lnTo>
                    <a:pt x="27646" y="13197"/>
                  </a:lnTo>
                  <a:lnTo>
                    <a:pt x="29357" y="13442"/>
                  </a:lnTo>
                  <a:cubicBezTo>
                    <a:pt x="29357" y="13442"/>
                    <a:pt x="28685" y="10295"/>
                    <a:pt x="27524" y="10051"/>
                  </a:cubicBezTo>
                  <a:cubicBezTo>
                    <a:pt x="27524" y="10051"/>
                    <a:pt x="27989" y="10003"/>
                    <a:pt x="28580" y="10003"/>
                  </a:cubicBezTo>
                  <a:cubicBezTo>
                    <a:pt x="29319" y="10003"/>
                    <a:pt x="30257" y="10078"/>
                    <a:pt x="30732" y="10417"/>
                  </a:cubicBezTo>
                  <a:cubicBezTo>
                    <a:pt x="30732" y="10417"/>
                    <a:pt x="29510" y="5927"/>
                    <a:pt x="26516" y="5927"/>
                  </a:cubicBezTo>
                  <a:lnTo>
                    <a:pt x="28563" y="5224"/>
                  </a:lnTo>
                  <a:cubicBezTo>
                    <a:pt x="28563" y="5224"/>
                    <a:pt x="27016" y="3828"/>
                    <a:pt x="25147" y="3828"/>
                  </a:cubicBezTo>
                  <a:cubicBezTo>
                    <a:pt x="24788" y="3828"/>
                    <a:pt x="24416" y="3879"/>
                    <a:pt x="24042" y="4002"/>
                  </a:cubicBezTo>
                  <a:lnTo>
                    <a:pt x="27005" y="3025"/>
                  </a:lnTo>
                  <a:cubicBezTo>
                    <a:pt x="27005" y="3025"/>
                    <a:pt x="25727" y="1603"/>
                    <a:pt x="24187" y="1603"/>
                  </a:cubicBezTo>
                  <a:cubicBezTo>
                    <a:pt x="23852" y="1603"/>
                    <a:pt x="23505" y="1670"/>
                    <a:pt x="23156" y="1833"/>
                  </a:cubicBezTo>
                  <a:lnTo>
                    <a:pt x="24195" y="306"/>
                  </a:lnTo>
                  <a:cubicBezTo>
                    <a:pt x="24195" y="306"/>
                    <a:pt x="23270" y="1"/>
                    <a:pt x="22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rot="5400000">
              <a:off x="3798206" y="2537886"/>
              <a:ext cx="119823" cy="71426"/>
            </a:xfrm>
            <a:custGeom>
              <a:rect b="b" l="l" r="r" t="t"/>
              <a:pathLst>
                <a:path extrusionOk="0" fill="none" h="3697" w="6202">
                  <a:moveTo>
                    <a:pt x="6202" y="3697"/>
                  </a:moveTo>
                  <a:cubicBezTo>
                    <a:pt x="6202" y="3697"/>
                    <a:pt x="3147" y="0"/>
                    <a:pt x="0" y="123"/>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5"/>
            <p:cNvSpPr/>
            <p:nvPr/>
          </p:nvSpPr>
          <p:spPr>
            <a:xfrm rot="5400000">
              <a:off x="3849829" y="2535226"/>
              <a:ext cx="233134" cy="112172"/>
            </a:xfrm>
            <a:custGeom>
              <a:rect b="b" l="l" r="r" t="t"/>
              <a:pathLst>
                <a:path extrusionOk="0" fill="none" h="5806" w="12067">
                  <a:moveTo>
                    <a:pt x="12067" y="5805"/>
                  </a:moveTo>
                  <a:cubicBezTo>
                    <a:pt x="12067" y="5805"/>
                    <a:pt x="7332" y="1"/>
                    <a:pt x="0" y="704"/>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5"/>
            <p:cNvSpPr/>
            <p:nvPr/>
          </p:nvSpPr>
          <p:spPr>
            <a:xfrm rot="5400000">
              <a:off x="3950730" y="2533462"/>
              <a:ext cx="267369" cy="102724"/>
            </a:xfrm>
            <a:custGeom>
              <a:rect b="b" l="l" r="r" t="t"/>
              <a:pathLst>
                <a:path extrusionOk="0" fill="none" h="5317" w="13839">
                  <a:moveTo>
                    <a:pt x="13839" y="5316"/>
                  </a:moveTo>
                  <a:cubicBezTo>
                    <a:pt x="13839" y="5316"/>
                    <a:pt x="7790" y="1"/>
                    <a:pt x="0" y="2903"/>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5"/>
            <p:cNvSpPr/>
            <p:nvPr/>
          </p:nvSpPr>
          <p:spPr>
            <a:xfrm rot="5400000">
              <a:off x="3800853" y="2423095"/>
              <a:ext cx="54328" cy="126913"/>
            </a:xfrm>
            <a:custGeom>
              <a:rect b="b" l="l" r="r" t="t"/>
              <a:pathLst>
                <a:path extrusionOk="0" fill="none" h="6569" w="2812">
                  <a:moveTo>
                    <a:pt x="1" y="6569"/>
                  </a:moveTo>
                  <a:cubicBezTo>
                    <a:pt x="1" y="6569"/>
                    <a:pt x="215" y="1772"/>
                    <a:pt x="2811" y="1"/>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5"/>
            <p:cNvSpPr/>
            <p:nvPr/>
          </p:nvSpPr>
          <p:spPr>
            <a:xfrm rot="5400000">
              <a:off x="3835950" y="2301831"/>
              <a:ext cx="127512" cy="218393"/>
            </a:xfrm>
            <a:custGeom>
              <a:rect b="b" l="l" r="r" t="t"/>
              <a:pathLst>
                <a:path extrusionOk="0" fill="none" h="11304" w="6600">
                  <a:moveTo>
                    <a:pt x="1" y="11303"/>
                  </a:moveTo>
                  <a:cubicBezTo>
                    <a:pt x="1" y="11303"/>
                    <a:pt x="337" y="3819"/>
                    <a:pt x="6599" y="1"/>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5"/>
            <p:cNvSpPr/>
            <p:nvPr/>
          </p:nvSpPr>
          <p:spPr>
            <a:xfrm rot="5400000">
              <a:off x="3888180" y="2259649"/>
              <a:ext cx="185936" cy="197141"/>
            </a:xfrm>
            <a:custGeom>
              <a:rect b="b" l="l" r="r" t="t"/>
              <a:pathLst>
                <a:path extrusionOk="0" fill="none" h="10204" w="9624">
                  <a:moveTo>
                    <a:pt x="0" y="10204"/>
                  </a:moveTo>
                  <a:cubicBezTo>
                    <a:pt x="0" y="10204"/>
                    <a:pt x="1680" y="2353"/>
                    <a:pt x="9623" y="1"/>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5"/>
            <p:cNvSpPr/>
            <p:nvPr/>
          </p:nvSpPr>
          <p:spPr>
            <a:xfrm rot="5400000">
              <a:off x="3822050" y="2226570"/>
              <a:ext cx="185356" cy="558928"/>
            </a:xfrm>
            <a:custGeom>
              <a:rect b="b" l="l" r="r" t="t"/>
              <a:pathLst>
                <a:path extrusionOk="0" fill="none" h="28930" w="9594">
                  <a:moveTo>
                    <a:pt x="9593" y="28930"/>
                  </a:moveTo>
                  <a:lnTo>
                    <a:pt x="1" y="0"/>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5"/>
            <p:cNvSpPr/>
            <p:nvPr/>
          </p:nvSpPr>
          <p:spPr>
            <a:xfrm rot="5400000">
              <a:off x="1610337" y="2192270"/>
              <a:ext cx="395364" cy="297006"/>
            </a:xfrm>
            <a:custGeom>
              <a:rect b="b" l="l" r="r" t="t"/>
              <a:pathLst>
                <a:path extrusionOk="0" h="15373" w="20464">
                  <a:moveTo>
                    <a:pt x="15886" y="1"/>
                  </a:moveTo>
                  <a:lnTo>
                    <a:pt x="15886" y="1"/>
                  </a:lnTo>
                  <a:cubicBezTo>
                    <a:pt x="15883" y="6"/>
                    <a:pt x="15879" y="11"/>
                    <a:pt x="15876" y="16"/>
                  </a:cubicBezTo>
                  <a:lnTo>
                    <a:pt x="15876" y="16"/>
                  </a:lnTo>
                  <a:cubicBezTo>
                    <a:pt x="15879" y="11"/>
                    <a:pt x="15883" y="6"/>
                    <a:pt x="15886" y="1"/>
                  </a:cubicBezTo>
                  <a:close/>
                  <a:moveTo>
                    <a:pt x="15876" y="16"/>
                  </a:moveTo>
                  <a:lnTo>
                    <a:pt x="15876" y="16"/>
                  </a:lnTo>
                  <a:cubicBezTo>
                    <a:pt x="14997" y="1378"/>
                    <a:pt x="13255" y="1513"/>
                    <a:pt x="11301" y="1513"/>
                  </a:cubicBezTo>
                  <a:cubicBezTo>
                    <a:pt x="10818" y="1513"/>
                    <a:pt x="10322" y="1505"/>
                    <a:pt x="9823" y="1505"/>
                  </a:cubicBezTo>
                  <a:cubicBezTo>
                    <a:pt x="7400" y="1505"/>
                    <a:pt x="4903" y="1699"/>
                    <a:pt x="3453" y="3972"/>
                  </a:cubicBezTo>
                  <a:cubicBezTo>
                    <a:pt x="1" y="9349"/>
                    <a:pt x="7577" y="13014"/>
                    <a:pt x="7577" y="13014"/>
                  </a:cubicBezTo>
                  <a:cubicBezTo>
                    <a:pt x="7577" y="13014"/>
                    <a:pt x="10433" y="15372"/>
                    <a:pt x="13363" y="15372"/>
                  </a:cubicBezTo>
                  <a:cubicBezTo>
                    <a:pt x="14845" y="15372"/>
                    <a:pt x="16346" y="14769"/>
                    <a:pt x="17505" y="12953"/>
                  </a:cubicBezTo>
                  <a:cubicBezTo>
                    <a:pt x="20464" y="8347"/>
                    <a:pt x="13738" y="3376"/>
                    <a:pt x="15876"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5"/>
            <p:cNvSpPr/>
            <p:nvPr/>
          </p:nvSpPr>
          <p:spPr>
            <a:xfrm rot="5400000">
              <a:off x="1754072" y="2190308"/>
              <a:ext cx="93277" cy="138119"/>
            </a:xfrm>
            <a:custGeom>
              <a:rect b="b" l="l" r="r" t="t"/>
              <a:pathLst>
                <a:path extrusionOk="0" fill="none" h="7149" w="4828">
                  <a:moveTo>
                    <a:pt x="1070" y="0"/>
                  </a:moveTo>
                  <a:cubicBezTo>
                    <a:pt x="1070" y="0"/>
                    <a:pt x="1" y="4063"/>
                    <a:pt x="4827" y="7149"/>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5"/>
            <p:cNvSpPr/>
            <p:nvPr/>
          </p:nvSpPr>
          <p:spPr>
            <a:xfrm rot="5400000">
              <a:off x="1809844" y="2245476"/>
              <a:ext cx="59641" cy="121600"/>
            </a:xfrm>
            <a:custGeom>
              <a:rect b="b" l="l" r="r" t="t"/>
              <a:pathLst>
                <a:path extrusionOk="0" fill="none" h="6294" w="3087">
                  <a:moveTo>
                    <a:pt x="1620" y="1"/>
                  </a:moveTo>
                  <a:cubicBezTo>
                    <a:pt x="1620" y="1"/>
                    <a:pt x="1" y="4308"/>
                    <a:pt x="3086" y="6294"/>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5"/>
            <p:cNvSpPr/>
            <p:nvPr/>
          </p:nvSpPr>
          <p:spPr>
            <a:xfrm rot="5400000">
              <a:off x="1863851" y="2331333"/>
              <a:ext cx="34235" cy="64954"/>
            </a:xfrm>
            <a:custGeom>
              <a:rect b="b" l="l" r="r" t="t"/>
              <a:pathLst>
                <a:path extrusionOk="0" fill="none" h="3362" w="1772">
                  <a:moveTo>
                    <a:pt x="1161" y="1"/>
                  </a:moveTo>
                  <a:cubicBezTo>
                    <a:pt x="1161" y="1"/>
                    <a:pt x="0" y="2261"/>
                    <a:pt x="1772" y="3361"/>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5"/>
            <p:cNvSpPr/>
            <p:nvPr/>
          </p:nvSpPr>
          <p:spPr>
            <a:xfrm rot="5400000">
              <a:off x="1623963" y="2354060"/>
              <a:ext cx="155816" cy="59641"/>
            </a:xfrm>
            <a:custGeom>
              <a:rect b="b" l="l" r="r" t="t"/>
              <a:pathLst>
                <a:path extrusionOk="0" fill="none" h="3087" w="8065">
                  <a:moveTo>
                    <a:pt x="8065" y="428"/>
                  </a:moveTo>
                  <a:cubicBezTo>
                    <a:pt x="8065" y="428"/>
                    <a:pt x="4857" y="3086"/>
                    <a:pt x="0" y="1"/>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5"/>
            <p:cNvSpPr/>
            <p:nvPr/>
          </p:nvSpPr>
          <p:spPr>
            <a:xfrm rot="5400000">
              <a:off x="1710999" y="2366159"/>
              <a:ext cx="122199" cy="63176"/>
            </a:xfrm>
            <a:custGeom>
              <a:rect b="b" l="l" r="r" t="t"/>
              <a:pathLst>
                <a:path extrusionOk="0" fill="none" h="3270" w="6325">
                  <a:moveTo>
                    <a:pt x="6324" y="1"/>
                  </a:moveTo>
                  <a:cubicBezTo>
                    <a:pt x="6324" y="1"/>
                    <a:pt x="3086" y="3269"/>
                    <a:pt x="1" y="1284"/>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5"/>
            <p:cNvSpPr/>
            <p:nvPr/>
          </p:nvSpPr>
          <p:spPr>
            <a:xfrm rot="5400000">
              <a:off x="1813974" y="2393596"/>
              <a:ext cx="63775" cy="38389"/>
            </a:xfrm>
            <a:custGeom>
              <a:rect b="b" l="l" r="r" t="t"/>
              <a:pathLst>
                <a:path extrusionOk="0" fill="none" h="1987" w="3301">
                  <a:moveTo>
                    <a:pt x="3300" y="1"/>
                  </a:moveTo>
                  <a:cubicBezTo>
                    <a:pt x="3300" y="1"/>
                    <a:pt x="1712" y="1986"/>
                    <a:pt x="1" y="856"/>
                  </a:cubicBez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5"/>
            <p:cNvSpPr/>
            <p:nvPr/>
          </p:nvSpPr>
          <p:spPr>
            <a:xfrm rot="5400000">
              <a:off x="1717772" y="2224235"/>
              <a:ext cx="158791" cy="247895"/>
            </a:xfrm>
            <a:custGeom>
              <a:rect b="b" l="l" r="r" t="t"/>
              <a:pathLst>
                <a:path extrusionOk="0" fill="none" h="12831" w="8219">
                  <a:moveTo>
                    <a:pt x="1" y="12831"/>
                  </a:moveTo>
                  <a:lnTo>
                    <a:pt x="8218" y="1"/>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5"/>
            <p:cNvSpPr/>
            <p:nvPr/>
          </p:nvSpPr>
          <p:spPr>
            <a:xfrm rot="5400000">
              <a:off x="1483682" y="3638915"/>
              <a:ext cx="306319" cy="431628"/>
            </a:xfrm>
            <a:custGeom>
              <a:rect b="b" l="l" r="r" t="t"/>
              <a:pathLst>
                <a:path extrusionOk="0" h="22341" w="15855">
                  <a:moveTo>
                    <a:pt x="8462" y="0"/>
                  </a:moveTo>
                  <a:cubicBezTo>
                    <a:pt x="8401" y="1008"/>
                    <a:pt x="8157" y="2016"/>
                    <a:pt x="7760" y="2933"/>
                  </a:cubicBezTo>
                  <a:cubicBezTo>
                    <a:pt x="6385" y="3177"/>
                    <a:pt x="5988" y="5438"/>
                    <a:pt x="5988" y="5438"/>
                  </a:cubicBezTo>
                  <a:cubicBezTo>
                    <a:pt x="5893" y="5415"/>
                    <a:pt x="5804" y="5404"/>
                    <a:pt x="5721" y="5404"/>
                  </a:cubicBezTo>
                  <a:cubicBezTo>
                    <a:pt x="4609" y="5404"/>
                    <a:pt x="4582" y="7362"/>
                    <a:pt x="4582" y="7362"/>
                  </a:cubicBezTo>
                  <a:cubicBezTo>
                    <a:pt x="4339" y="7170"/>
                    <a:pt x="4136" y="7089"/>
                    <a:pt x="3969" y="7089"/>
                  </a:cubicBezTo>
                  <a:cubicBezTo>
                    <a:pt x="3046" y="7089"/>
                    <a:pt x="3177" y="9562"/>
                    <a:pt x="3177" y="9562"/>
                  </a:cubicBezTo>
                  <a:cubicBezTo>
                    <a:pt x="3073" y="9496"/>
                    <a:pt x="2979" y="9466"/>
                    <a:pt x="2894" y="9466"/>
                  </a:cubicBezTo>
                  <a:cubicBezTo>
                    <a:pt x="2157" y="9466"/>
                    <a:pt x="2108" y="11700"/>
                    <a:pt x="2108" y="11700"/>
                  </a:cubicBezTo>
                  <a:cubicBezTo>
                    <a:pt x="2011" y="11669"/>
                    <a:pt x="1923" y="11655"/>
                    <a:pt x="1843" y="11655"/>
                  </a:cubicBezTo>
                  <a:cubicBezTo>
                    <a:pt x="819" y="11655"/>
                    <a:pt x="1161" y="14022"/>
                    <a:pt x="1161" y="14022"/>
                  </a:cubicBezTo>
                  <a:cubicBezTo>
                    <a:pt x="0" y="14480"/>
                    <a:pt x="1130" y="16710"/>
                    <a:pt x="1130" y="16710"/>
                  </a:cubicBezTo>
                  <a:cubicBezTo>
                    <a:pt x="581" y="18513"/>
                    <a:pt x="2566" y="18543"/>
                    <a:pt x="2566" y="18543"/>
                  </a:cubicBezTo>
                  <a:cubicBezTo>
                    <a:pt x="1886" y="21603"/>
                    <a:pt x="3998" y="22187"/>
                    <a:pt x="5708" y="22187"/>
                  </a:cubicBezTo>
                  <a:cubicBezTo>
                    <a:pt x="6764" y="22187"/>
                    <a:pt x="7668" y="21964"/>
                    <a:pt x="7668" y="21964"/>
                  </a:cubicBezTo>
                  <a:cubicBezTo>
                    <a:pt x="7668" y="21964"/>
                    <a:pt x="8836" y="22340"/>
                    <a:pt x="10086" y="22340"/>
                  </a:cubicBezTo>
                  <a:cubicBezTo>
                    <a:pt x="11688" y="22340"/>
                    <a:pt x="13426" y="21723"/>
                    <a:pt x="13014" y="18910"/>
                  </a:cubicBezTo>
                  <a:lnTo>
                    <a:pt x="13014" y="18910"/>
                  </a:lnTo>
                  <a:cubicBezTo>
                    <a:pt x="13014" y="18910"/>
                    <a:pt x="13041" y="18911"/>
                    <a:pt x="13088" y="18911"/>
                  </a:cubicBezTo>
                  <a:cubicBezTo>
                    <a:pt x="13441" y="18911"/>
                    <a:pt x="14919" y="18816"/>
                    <a:pt x="14541" y="17199"/>
                  </a:cubicBezTo>
                  <a:cubicBezTo>
                    <a:pt x="14541" y="17199"/>
                    <a:pt x="15855" y="15091"/>
                    <a:pt x="14694" y="14541"/>
                  </a:cubicBezTo>
                  <a:cubicBezTo>
                    <a:pt x="14694" y="14541"/>
                    <a:pt x="15231" y="12125"/>
                    <a:pt x="14165" y="12125"/>
                  </a:cubicBezTo>
                  <a:cubicBezTo>
                    <a:pt x="14094" y="12125"/>
                    <a:pt x="14016" y="12136"/>
                    <a:pt x="13930" y="12158"/>
                  </a:cubicBezTo>
                  <a:cubicBezTo>
                    <a:pt x="13930" y="12158"/>
                    <a:pt x="14057" y="9856"/>
                    <a:pt x="13297" y="9856"/>
                  </a:cubicBezTo>
                  <a:cubicBezTo>
                    <a:pt x="13222" y="9856"/>
                    <a:pt x="13138" y="9879"/>
                    <a:pt x="13044" y="9928"/>
                  </a:cubicBezTo>
                  <a:cubicBezTo>
                    <a:pt x="13044" y="9928"/>
                    <a:pt x="13337" y="7408"/>
                    <a:pt x="12377" y="7408"/>
                  </a:cubicBezTo>
                  <a:cubicBezTo>
                    <a:pt x="12218" y="7408"/>
                    <a:pt x="12026" y="7477"/>
                    <a:pt x="11792" y="7637"/>
                  </a:cubicBezTo>
                  <a:cubicBezTo>
                    <a:pt x="11792" y="7637"/>
                    <a:pt x="11902" y="5572"/>
                    <a:pt x="10737" y="5572"/>
                  </a:cubicBezTo>
                  <a:cubicBezTo>
                    <a:pt x="10675" y="5572"/>
                    <a:pt x="10609" y="5578"/>
                    <a:pt x="10539" y="5591"/>
                  </a:cubicBezTo>
                  <a:cubicBezTo>
                    <a:pt x="10539" y="5591"/>
                    <a:pt x="10326" y="3299"/>
                    <a:pt x="8951" y="2994"/>
                  </a:cubicBezTo>
                  <a:cubicBezTo>
                    <a:pt x="8615" y="2016"/>
                    <a:pt x="8432" y="1008"/>
                    <a:pt x="8462" y="0"/>
                  </a:cubicBezTo>
                  <a:close/>
                </a:path>
              </a:pathLst>
            </a:custGeom>
            <a:solidFill>
              <a:srgbClr val="C33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5"/>
            <p:cNvSpPr/>
            <p:nvPr/>
          </p:nvSpPr>
          <p:spPr>
            <a:xfrm rot="5400000">
              <a:off x="1441927" y="3790681"/>
              <a:ext cx="70248" cy="48996"/>
            </a:xfrm>
            <a:custGeom>
              <a:rect b="b" l="l" r="r" t="t"/>
              <a:pathLst>
                <a:path extrusionOk="0" fill="none" h="2536" w="3636">
                  <a:moveTo>
                    <a:pt x="0" y="1"/>
                  </a:moveTo>
                  <a:lnTo>
                    <a:pt x="3635" y="2536"/>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5"/>
            <p:cNvSpPr/>
            <p:nvPr/>
          </p:nvSpPr>
          <p:spPr>
            <a:xfrm rot="5400000">
              <a:off x="1484703" y="3785668"/>
              <a:ext cx="78516" cy="54309"/>
            </a:xfrm>
            <a:custGeom>
              <a:rect b="b" l="l" r="r" t="t"/>
              <a:pathLst>
                <a:path extrusionOk="0" fill="none" h="2811" w="4064">
                  <a:moveTo>
                    <a:pt x="0" y="0"/>
                  </a:moveTo>
                  <a:lnTo>
                    <a:pt x="4063" y="281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5"/>
            <p:cNvSpPr/>
            <p:nvPr/>
          </p:nvSpPr>
          <p:spPr>
            <a:xfrm rot="5400000">
              <a:off x="1529844" y="3770022"/>
              <a:ext cx="99170" cy="68470"/>
            </a:xfrm>
            <a:custGeom>
              <a:rect b="b" l="l" r="r" t="t"/>
              <a:pathLst>
                <a:path extrusionOk="0" fill="none" h="3544" w="5133">
                  <a:moveTo>
                    <a:pt x="1" y="0"/>
                  </a:moveTo>
                  <a:lnTo>
                    <a:pt x="5133" y="3544"/>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5"/>
            <p:cNvSpPr/>
            <p:nvPr/>
          </p:nvSpPr>
          <p:spPr>
            <a:xfrm rot="5400000">
              <a:off x="1579416" y="3796563"/>
              <a:ext cx="69069" cy="47836"/>
            </a:xfrm>
            <a:custGeom>
              <a:rect b="b" l="l" r="r" t="t"/>
              <a:pathLst>
                <a:path extrusionOk="0" fill="none" h="2476" w="3575">
                  <a:moveTo>
                    <a:pt x="1" y="1"/>
                  </a:moveTo>
                  <a:lnTo>
                    <a:pt x="3575" y="2475"/>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5"/>
            <p:cNvSpPr/>
            <p:nvPr/>
          </p:nvSpPr>
          <p:spPr>
            <a:xfrm rot="5400000">
              <a:off x="1628696" y="3811630"/>
              <a:ext cx="53130" cy="37191"/>
            </a:xfrm>
            <a:custGeom>
              <a:rect b="b" l="l" r="r" t="t"/>
              <a:pathLst>
                <a:path extrusionOk="0" fill="none" h="1925" w="2750">
                  <a:moveTo>
                    <a:pt x="0" y="0"/>
                  </a:moveTo>
                  <a:lnTo>
                    <a:pt x="2749" y="1925"/>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5"/>
            <p:cNvSpPr/>
            <p:nvPr/>
          </p:nvSpPr>
          <p:spPr>
            <a:xfrm rot="5400000">
              <a:off x="1669408" y="3822843"/>
              <a:ext cx="41924" cy="29521"/>
            </a:xfrm>
            <a:custGeom>
              <a:rect b="b" l="l" r="r" t="t"/>
              <a:pathLst>
                <a:path extrusionOk="0" fill="none" h="1528" w="2170">
                  <a:moveTo>
                    <a:pt x="0" y="0"/>
                  </a:moveTo>
                  <a:lnTo>
                    <a:pt x="2169" y="1528"/>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5"/>
            <p:cNvSpPr/>
            <p:nvPr/>
          </p:nvSpPr>
          <p:spPr>
            <a:xfrm rot="5400000">
              <a:off x="1709540" y="3831681"/>
              <a:ext cx="32477" cy="22450"/>
            </a:xfrm>
            <a:custGeom>
              <a:rect b="b" l="l" r="r" t="t"/>
              <a:pathLst>
                <a:path extrusionOk="0" fill="none" h="1162" w="1681">
                  <a:moveTo>
                    <a:pt x="0" y="1"/>
                  </a:moveTo>
                  <a:lnTo>
                    <a:pt x="1681" y="1162"/>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5"/>
            <p:cNvSpPr/>
            <p:nvPr/>
          </p:nvSpPr>
          <p:spPr>
            <a:xfrm rot="5400000">
              <a:off x="1736984" y="3826667"/>
              <a:ext cx="19" cy="19"/>
            </a:xfrm>
            <a:custGeom>
              <a:rect b="b" l="l" r="r" t="t"/>
              <a:pathLst>
                <a:path extrusionOk="0" fill="none" h="1" w="1">
                  <a:moveTo>
                    <a:pt x="0" y="1"/>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5"/>
            <p:cNvSpPr/>
            <p:nvPr/>
          </p:nvSpPr>
          <p:spPr>
            <a:xfrm rot="5400000">
              <a:off x="1755275" y="3846738"/>
              <a:ext cx="18315" cy="12403"/>
            </a:xfrm>
            <a:custGeom>
              <a:rect b="b" l="l" r="r" t="t"/>
              <a:pathLst>
                <a:path extrusionOk="0" fill="none" h="642" w="948">
                  <a:moveTo>
                    <a:pt x="0" y="0"/>
                  </a:moveTo>
                  <a:lnTo>
                    <a:pt x="947" y="642"/>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5"/>
            <p:cNvSpPr/>
            <p:nvPr/>
          </p:nvSpPr>
          <p:spPr>
            <a:xfrm rot="5400000">
              <a:off x="1770615" y="3843782"/>
              <a:ext cx="19" cy="19"/>
            </a:xfrm>
            <a:custGeom>
              <a:rect b="b" l="l" r="r" t="t"/>
              <a:pathLst>
                <a:path extrusionOk="0" fill="none" h="1" w="1">
                  <a:moveTo>
                    <a:pt x="0" y="0"/>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5"/>
            <p:cNvSpPr/>
            <p:nvPr/>
          </p:nvSpPr>
          <p:spPr>
            <a:xfrm rot="5400000">
              <a:off x="1437793" y="3865033"/>
              <a:ext cx="73203" cy="43683"/>
            </a:xfrm>
            <a:custGeom>
              <a:rect b="b" l="l" r="r" t="t"/>
              <a:pathLst>
                <a:path extrusionOk="0" fill="none" h="2261" w="3789">
                  <a:moveTo>
                    <a:pt x="3788" y="0"/>
                  </a:moveTo>
                  <a:lnTo>
                    <a:pt x="0" y="226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5"/>
            <p:cNvSpPr/>
            <p:nvPr/>
          </p:nvSpPr>
          <p:spPr>
            <a:xfrm rot="5400000">
              <a:off x="1480289" y="3868568"/>
              <a:ext cx="81453" cy="48416"/>
            </a:xfrm>
            <a:custGeom>
              <a:rect b="b" l="l" r="r" t="t"/>
              <a:pathLst>
                <a:path extrusionOk="0" fill="none" h="2506" w="4216">
                  <a:moveTo>
                    <a:pt x="4216" y="1"/>
                  </a:moveTo>
                  <a:lnTo>
                    <a:pt x="0" y="2506"/>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5"/>
            <p:cNvSpPr/>
            <p:nvPr/>
          </p:nvSpPr>
          <p:spPr>
            <a:xfrm rot="5400000">
              <a:off x="1524243" y="3874760"/>
              <a:ext cx="103304" cy="61399"/>
            </a:xfrm>
            <a:custGeom>
              <a:rect b="b" l="l" r="r" t="t"/>
              <a:pathLst>
                <a:path extrusionOk="0" fill="none" h="3178" w="5347">
                  <a:moveTo>
                    <a:pt x="5347" y="1"/>
                  </a:moveTo>
                  <a:lnTo>
                    <a:pt x="1" y="3178"/>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5"/>
            <p:cNvSpPr/>
            <p:nvPr/>
          </p:nvSpPr>
          <p:spPr>
            <a:xfrm rot="5400000">
              <a:off x="1574983" y="3870036"/>
              <a:ext cx="72624" cy="42523"/>
            </a:xfrm>
            <a:custGeom>
              <a:rect b="b" l="l" r="r" t="t"/>
              <a:pathLst>
                <a:path extrusionOk="0" fill="none" h="2201" w="3759">
                  <a:moveTo>
                    <a:pt x="3758" y="1"/>
                  </a:moveTo>
                  <a:lnTo>
                    <a:pt x="1" y="220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5"/>
            <p:cNvSpPr/>
            <p:nvPr/>
          </p:nvSpPr>
          <p:spPr>
            <a:xfrm rot="5400000">
              <a:off x="1625151" y="3868278"/>
              <a:ext cx="56086" cy="33057"/>
            </a:xfrm>
            <a:custGeom>
              <a:rect b="b" l="l" r="r" t="t"/>
              <a:pathLst>
                <a:path extrusionOk="0" fill="none" h="1711" w="2903">
                  <a:moveTo>
                    <a:pt x="2903" y="0"/>
                  </a:moveTo>
                  <a:lnTo>
                    <a:pt x="0" y="171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5"/>
            <p:cNvSpPr/>
            <p:nvPr/>
          </p:nvSpPr>
          <p:spPr>
            <a:xfrm rot="5400000">
              <a:off x="1666762" y="3867389"/>
              <a:ext cx="43683" cy="25985"/>
            </a:xfrm>
            <a:custGeom>
              <a:rect b="b" l="l" r="r" t="t"/>
              <a:pathLst>
                <a:path extrusionOk="0" fill="none" h="1345" w="2261">
                  <a:moveTo>
                    <a:pt x="2261" y="1"/>
                  </a:moveTo>
                  <a:lnTo>
                    <a:pt x="0" y="1345"/>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5"/>
            <p:cNvSpPr/>
            <p:nvPr/>
          </p:nvSpPr>
          <p:spPr>
            <a:xfrm rot="5400000">
              <a:off x="1707473" y="3867379"/>
              <a:ext cx="34254" cy="20093"/>
            </a:xfrm>
            <a:custGeom>
              <a:rect b="b" l="l" r="r" t="t"/>
              <a:pathLst>
                <a:path extrusionOk="0" fill="none" h="1040" w="1773">
                  <a:moveTo>
                    <a:pt x="1773" y="1"/>
                  </a:moveTo>
                  <a:lnTo>
                    <a:pt x="1" y="104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5"/>
            <p:cNvSpPr/>
            <p:nvPr/>
          </p:nvSpPr>
          <p:spPr>
            <a:xfrm rot="5400000">
              <a:off x="1734628" y="3894528"/>
              <a:ext cx="19" cy="19"/>
            </a:xfrm>
            <a:custGeom>
              <a:rect b="b" l="l" r="r" t="t"/>
              <a:pathLst>
                <a:path extrusionOk="0" fill="none" h="1" w="1">
                  <a:moveTo>
                    <a:pt x="1" y="1"/>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5"/>
            <p:cNvSpPr/>
            <p:nvPr/>
          </p:nvSpPr>
          <p:spPr>
            <a:xfrm rot="5400000">
              <a:off x="1754396" y="3864732"/>
              <a:ext cx="18895" cy="11225"/>
            </a:xfrm>
            <a:custGeom>
              <a:rect b="b" l="l" r="r" t="t"/>
              <a:pathLst>
                <a:path extrusionOk="0" fill="none" h="581" w="978">
                  <a:moveTo>
                    <a:pt x="978" y="1"/>
                  </a:moveTo>
                  <a:lnTo>
                    <a:pt x="0" y="58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5"/>
            <p:cNvSpPr/>
            <p:nvPr/>
          </p:nvSpPr>
          <p:spPr>
            <a:xfrm rot="5400000">
              <a:off x="1769437" y="3879770"/>
              <a:ext cx="19" cy="19"/>
            </a:xfrm>
            <a:custGeom>
              <a:rect b="b" l="l" r="r" t="t"/>
              <a:pathLst>
                <a:path extrusionOk="0" fill="none" h="1" w="1">
                  <a:moveTo>
                    <a:pt x="1" y="1"/>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5"/>
            <p:cNvSpPr/>
            <p:nvPr/>
          </p:nvSpPr>
          <p:spPr>
            <a:xfrm rot="5400000">
              <a:off x="1589130" y="3659343"/>
              <a:ext cx="14780" cy="390728"/>
            </a:xfrm>
            <a:custGeom>
              <a:rect b="b" l="l" r="r" t="t"/>
              <a:pathLst>
                <a:path extrusionOk="0" fill="none" h="20224" w="765">
                  <a:moveTo>
                    <a:pt x="764" y="1"/>
                  </a:moveTo>
                  <a:lnTo>
                    <a:pt x="1" y="20224"/>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5"/>
            <p:cNvSpPr/>
            <p:nvPr/>
          </p:nvSpPr>
          <p:spPr>
            <a:xfrm rot="5400000">
              <a:off x="2864571" y="2300035"/>
              <a:ext cx="514086" cy="351257"/>
            </a:xfrm>
            <a:custGeom>
              <a:rect b="b" l="l" r="r" t="t"/>
              <a:pathLst>
                <a:path extrusionOk="0" h="18181" w="26609">
                  <a:moveTo>
                    <a:pt x="1" y="1"/>
                  </a:moveTo>
                  <a:lnTo>
                    <a:pt x="1" y="1"/>
                  </a:lnTo>
                  <a:cubicBezTo>
                    <a:pt x="979" y="673"/>
                    <a:pt x="1803" y="1498"/>
                    <a:pt x="2475" y="2445"/>
                  </a:cubicBezTo>
                  <a:cubicBezTo>
                    <a:pt x="1864" y="3972"/>
                    <a:pt x="3850" y="5683"/>
                    <a:pt x="3850" y="5683"/>
                  </a:cubicBezTo>
                  <a:cubicBezTo>
                    <a:pt x="2720" y="6844"/>
                    <a:pt x="4889" y="8218"/>
                    <a:pt x="4889" y="8218"/>
                  </a:cubicBezTo>
                  <a:cubicBezTo>
                    <a:pt x="2720" y="9013"/>
                    <a:pt x="6233" y="10937"/>
                    <a:pt x="6233" y="10937"/>
                  </a:cubicBezTo>
                  <a:cubicBezTo>
                    <a:pt x="4980" y="11548"/>
                    <a:pt x="7669" y="13259"/>
                    <a:pt x="7669" y="13259"/>
                  </a:cubicBezTo>
                  <a:cubicBezTo>
                    <a:pt x="6447" y="14297"/>
                    <a:pt x="9379" y="15581"/>
                    <a:pt x="9379" y="15581"/>
                  </a:cubicBezTo>
                  <a:cubicBezTo>
                    <a:pt x="9135" y="17016"/>
                    <a:pt x="11976" y="17200"/>
                    <a:pt x="11976" y="17200"/>
                  </a:cubicBezTo>
                  <a:cubicBezTo>
                    <a:pt x="12406" y="17684"/>
                    <a:pt x="12817" y="17854"/>
                    <a:pt x="13181" y="17854"/>
                  </a:cubicBezTo>
                  <a:cubicBezTo>
                    <a:pt x="14034" y="17854"/>
                    <a:pt x="14634" y="16925"/>
                    <a:pt x="14634" y="16925"/>
                  </a:cubicBezTo>
                  <a:cubicBezTo>
                    <a:pt x="15573" y="17830"/>
                    <a:pt x="16414" y="18181"/>
                    <a:pt x="17154" y="18181"/>
                  </a:cubicBezTo>
                  <a:cubicBezTo>
                    <a:pt x="19708" y="18181"/>
                    <a:pt x="21049" y="13992"/>
                    <a:pt x="21049" y="13992"/>
                  </a:cubicBezTo>
                  <a:cubicBezTo>
                    <a:pt x="21049" y="13992"/>
                    <a:pt x="26609" y="9226"/>
                    <a:pt x="21263" y="6905"/>
                  </a:cubicBezTo>
                  <a:cubicBezTo>
                    <a:pt x="21263" y="6905"/>
                    <a:pt x="22576" y="5072"/>
                    <a:pt x="20500" y="4369"/>
                  </a:cubicBezTo>
                  <a:lnTo>
                    <a:pt x="20500" y="4369"/>
                  </a:lnTo>
                  <a:cubicBezTo>
                    <a:pt x="20504" y="4354"/>
                    <a:pt x="19556" y="2475"/>
                    <a:pt x="18516" y="2475"/>
                  </a:cubicBezTo>
                  <a:cubicBezTo>
                    <a:pt x="18353" y="2475"/>
                    <a:pt x="18188" y="2521"/>
                    <a:pt x="18025" y="2628"/>
                  </a:cubicBezTo>
                  <a:cubicBezTo>
                    <a:pt x="18025" y="2628"/>
                    <a:pt x="16733" y="1403"/>
                    <a:pt x="15865" y="1403"/>
                  </a:cubicBezTo>
                  <a:cubicBezTo>
                    <a:pt x="15562" y="1403"/>
                    <a:pt x="15310" y="1553"/>
                    <a:pt x="15184" y="1956"/>
                  </a:cubicBezTo>
                  <a:cubicBezTo>
                    <a:pt x="15184" y="1956"/>
                    <a:pt x="13794" y="986"/>
                    <a:pt x="13013" y="986"/>
                  </a:cubicBezTo>
                  <a:cubicBezTo>
                    <a:pt x="12719" y="986"/>
                    <a:pt x="12512" y="1123"/>
                    <a:pt x="12495" y="1498"/>
                  </a:cubicBezTo>
                  <a:cubicBezTo>
                    <a:pt x="12495" y="1498"/>
                    <a:pt x="11052" y="351"/>
                    <a:pt x="10159" y="351"/>
                  </a:cubicBezTo>
                  <a:cubicBezTo>
                    <a:pt x="9740" y="351"/>
                    <a:pt x="9442" y="604"/>
                    <a:pt x="9471" y="1345"/>
                  </a:cubicBezTo>
                  <a:cubicBezTo>
                    <a:pt x="9471" y="1345"/>
                    <a:pt x="8521" y="680"/>
                    <a:pt x="7715" y="680"/>
                  </a:cubicBezTo>
                  <a:cubicBezTo>
                    <a:pt x="7312" y="680"/>
                    <a:pt x="6946" y="846"/>
                    <a:pt x="6752" y="1345"/>
                  </a:cubicBezTo>
                  <a:cubicBezTo>
                    <a:pt x="6752" y="1345"/>
                    <a:pt x="5674" y="833"/>
                    <a:pt x="4615" y="833"/>
                  </a:cubicBezTo>
                  <a:cubicBezTo>
                    <a:pt x="4099" y="833"/>
                    <a:pt x="3588" y="955"/>
                    <a:pt x="3209" y="1314"/>
                  </a:cubicBezTo>
                  <a:cubicBezTo>
                    <a:pt x="2078" y="1070"/>
                    <a:pt x="1009" y="642"/>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5"/>
            <p:cNvSpPr/>
            <p:nvPr/>
          </p:nvSpPr>
          <p:spPr>
            <a:xfrm rot="5400000">
              <a:off x="2977970" y="2537887"/>
              <a:ext cx="89722" cy="38968"/>
            </a:xfrm>
            <a:custGeom>
              <a:rect b="b" l="l" r="r" t="t"/>
              <a:pathLst>
                <a:path extrusionOk="0" fill="none" h="2017" w="4644">
                  <a:moveTo>
                    <a:pt x="0" y="2017"/>
                  </a:moveTo>
                  <a:lnTo>
                    <a:pt x="4643"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5"/>
            <p:cNvSpPr/>
            <p:nvPr/>
          </p:nvSpPr>
          <p:spPr>
            <a:xfrm rot="5400000">
              <a:off x="2998319" y="2487421"/>
              <a:ext cx="100348" cy="44281"/>
            </a:xfrm>
            <a:custGeom>
              <a:rect b="b" l="l" r="r" t="t"/>
              <a:pathLst>
                <a:path extrusionOk="0" fill="none" h="2292" w="5194">
                  <a:moveTo>
                    <a:pt x="1" y="2292"/>
                  </a:moveTo>
                  <a:lnTo>
                    <a:pt x="5194" y="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5"/>
            <p:cNvSpPr/>
            <p:nvPr/>
          </p:nvSpPr>
          <p:spPr>
            <a:xfrm rot="5400000">
              <a:off x="3010409" y="2422807"/>
              <a:ext cx="126333" cy="55506"/>
            </a:xfrm>
            <a:custGeom>
              <a:rect b="b" l="l" r="r" t="t"/>
              <a:pathLst>
                <a:path extrusionOk="0" fill="none" h="2873" w="6539">
                  <a:moveTo>
                    <a:pt x="1" y="2872"/>
                  </a:moveTo>
                  <a:lnTo>
                    <a:pt x="6538"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5"/>
            <p:cNvSpPr/>
            <p:nvPr/>
          </p:nvSpPr>
          <p:spPr>
            <a:xfrm rot="5400000">
              <a:off x="3065882" y="2406878"/>
              <a:ext cx="88563" cy="38968"/>
            </a:xfrm>
            <a:custGeom>
              <a:rect b="b" l="l" r="r" t="t"/>
              <a:pathLst>
                <a:path extrusionOk="0" fill="none" h="2017" w="4584">
                  <a:moveTo>
                    <a:pt x="1" y="2017"/>
                  </a:moveTo>
                  <a:lnTo>
                    <a:pt x="4583"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5"/>
            <p:cNvSpPr/>
            <p:nvPr/>
          </p:nvSpPr>
          <p:spPr>
            <a:xfrm rot="5400000">
              <a:off x="3110739" y="2376782"/>
              <a:ext cx="67890" cy="30120"/>
            </a:xfrm>
            <a:custGeom>
              <a:rect b="b" l="l" r="r" t="t"/>
              <a:pathLst>
                <a:path extrusionOk="0" fill="none" h="1559" w="3514">
                  <a:moveTo>
                    <a:pt x="0" y="1559"/>
                  </a:moveTo>
                  <a:lnTo>
                    <a:pt x="3513"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5"/>
            <p:cNvSpPr/>
            <p:nvPr/>
          </p:nvSpPr>
          <p:spPr>
            <a:xfrm rot="5400000">
              <a:off x="3145859" y="2349930"/>
              <a:ext cx="53710" cy="23628"/>
            </a:xfrm>
            <a:custGeom>
              <a:rect b="b" l="l" r="r" t="t"/>
              <a:pathLst>
                <a:path extrusionOk="0" fill="none" h="1223" w="2780">
                  <a:moveTo>
                    <a:pt x="0" y="1223"/>
                  </a:moveTo>
                  <a:lnTo>
                    <a:pt x="2780"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5"/>
            <p:cNvSpPr/>
            <p:nvPr/>
          </p:nvSpPr>
          <p:spPr>
            <a:xfrm rot="5400000">
              <a:off x="3178013" y="2321312"/>
              <a:ext cx="41924" cy="18315"/>
            </a:xfrm>
            <a:custGeom>
              <a:rect b="b" l="l" r="r" t="t"/>
              <a:pathLst>
                <a:path extrusionOk="0" fill="none" h="948" w="2170">
                  <a:moveTo>
                    <a:pt x="0" y="948"/>
                  </a:moveTo>
                  <a:lnTo>
                    <a:pt x="2169"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5"/>
            <p:cNvSpPr/>
            <p:nvPr/>
          </p:nvSpPr>
          <p:spPr>
            <a:xfrm rot="5400000">
              <a:off x="3189820" y="2309507"/>
              <a:ext cx="19" cy="19"/>
            </a:xfrm>
            <a:custGeom>
              <a:rect b="b" l="l" r="r" t="t"/>
              <a:pathLst>
                <a:path extrusionOk="0" fill="none" h="1" w="1">
                  <a:moveTo>
                    <a:pt x="0" y="1"/>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5"/>
            <p:cNvSpPr/>
            <p:nvPr/>
          </p:nvSpPr>
          <p:spPr>
            <a:xfrm rot="5400000">
              <a:off x="3220503" y="2293562"/>
              <a:ext cx="23029" cy="10066"/>
            </a:xfrm>
            <a:custGeom>
              <a:rect b="b" l="l" r="r" t="t"/>
              <a:pathLst>
                <a:path extrusionOk="0" fill="none" h="521" w="1192">
                  <a:moveTo>
                    <a:pt x="1" y="520"/>
                  </a:moveTo>
                  <a:lnTo>
                    <a:pt x="1192"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5"/>
            <p:cNvSpPr/>
            <p:nvPr/>
          </p:nvSpPr>
          <p:spPr>
            <a:xfrm rot="5400000">
              <a:off x="3226986" y="2287080"/>
              <a:ext cx="19" cy="19"/>
            </a:xfrm>
            <a:custGeom>
              <a:rect b="b" l="l" r="r" t="t"/>
              <a:pathLst>
                <a:path extrusionOk="0" fill="none" h="1" w="1">
                  <a:moveTo>
                    <a:pt x="1" y="0"/>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5"/>
            <p:cNvSpPr/>
            <p:nvPr/>
          </p:nvSpPr>
          <p:spPr>
            <a:xfrm rot="5400000">
              <a:off x="3090678" y="2553802"/>
              <a:ext cx="1198" cy="97991"/>
            </a:xfrm>
            <a:custGeom>
              <a:rect b="b" l="l" r="r" t="t"/>
              <a:pathLst>
                <a:path extrusionOk="0" fill="none" h="5072" w="62">
                  <a:moveTo>
                    <a:pt x="62" y="1"/>
                  </a:moveTo>
                  <a:lnTo>
                    <a:pt x="0" y="5072"/>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5"/>
            <p:cNvSpPr/>
            <p:nvPr/>
          </p:nvSpPr>
          <p:spPr>
            <a:xfrm rot="5400000">
              <a:off x="3124308" y="2505992"/>
              <a:ext cx="1797" cy="109216"/>
            </a:xfrm>
            <a:custGeom>
              <a:rect b="b" l="l" r="r" t="t"/>
              <a:pathLst>
                <a:path extrusionOk="0" fill="none" h="5653" w="93">
                  <a:moveTo>
                    <a:pt x="93" y="1"/>
                  </a:moveTo>
                  <a:lnTo>
                    <a:pt x="1" y="5652"/>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5"/>
            <p:cNvSpPr/>
            <p:nvPr/>
          </p:nvSpPr>
          <p:spPr>
            <a:xfrm rot="5400000">
              <a:off x="3169459" y="2445518"/>
              <a:ext cx="1777" cy="138119"/>
            </a:xfrm>
            <a:custGeom>
              <a:rect b="b" l="l" r="r" t="t"/>
              <a:pathLst>
                <a:path extrusionOk="0" fill="none" h="7149" w="92">
                  <a:moveTo>
                    <a:pt x="92" y="1"/>
                  </a:moveTo>
                  <a:lnTo>
                    <a:pt x="0" y="7149"/>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5"/>
            <p:cNvSpPr/>
            <p:nvPr/>
          </p:nvSpPr>
          <p:spPr>
            <a:xfrm rot="5400000">
              <a:off x="3177131" y="2423094"/>
              <a:ext cx="1777" cy="96813"/>
            </a:xfrm>
            <a:custGeom>
              <a:rect b="b" l="l" r="r" t="t"/>
              <a:pathLst>
                <a:path extrusionOk="0" fill="none" h="5011" w="92">
                  <a:moveTo>
                    <a:pt x="92" y="1"/>
                  </a:moveTo>
                  <a:lnTo>
                    <a:pt x="0" y="501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5"/>
            <p:cNvSpPr/>
            <p:nvPr/>
          </p:nvSpPr>
          <p:spPr>
            <a:xfrm rot="5400000">
              <a:off x="3196305" y="2389165"/>
              <a:ext cx="1198" cy="74382"/>
            </a:xfrm>
            <a:custGeom>
              <a:rect b="b" l="l" r="r" t="t"/>
              <a:pathLst>
                <a:path extrusionOk="0" fill="none" h="3850" w="62">
                  <a:moveTo>
                    <a:pt x="62" y="1"/>
                  </a:moveTo>
                  <a:lnTo>
                    <a:pt x="0" y="385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5"/>
            <p:cNvSpPr/>
            <p:nvPr/>
          </p:nvSpPr>
          <p:spPr>
            <a:xfrm rot="5400000">
              <a:off x="3213412" y="2359659"/>
              <a:ext cx="618" cy="58443"/>
            </a:xfrm>
            <a:custGeom>
              <a:rect b="b" l="l" r="r" t="t"/>
              <a:pathLst>
                <a:path extrusionOk="0" fill="none" h="3025" w="32">
                  <a:moveTo>
                    <a:pt x="31" y="0"/>
                  </a:moveTo>
                  <a:lnTo>
                    <a:pt x="1" y="3025"/>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5"/>
            <p:cNvSpPr/>
            <p:nvPr/>
          </p:nvSpPr>
          <p:spPr>
            <a:xfrm rot="5400000">
              <a:off x="3231706" y="2329564"/>
              <a:ext cx="618" cy="45460"/>
            </a:xfrm>
            <a:custGeom>
              <a:rect b="b" l="l" r="r" t="t"/>
              <a:pathLst>
                <a:path extrusionOk="0" fill="none" h="2353" w="32">
                  <a:moveTo>
                    <a:pt x="31" y="0"/>
                  </a:moveTo>
                  <a:lnTo>
                    <a:pt x="1" y="2353"/>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5"/>
            <p:cNvSpPr/>
            <p:nvPr/>
          </p:nvSpPr>
          <p:spPr>
            <a:xfrm rot="5400000">
              <a:off x="3254726" y="2352584"/>
              <a:ext cx="19" cy="19"/>
            </a:xfrm>
            <a:custGeom>
              <a:rect b="b" l="l" r="r" t="t"/>
              <a:pathLst>
                <a:path extrusionOk="0" fill="none" h="1" w="1">
                  <a:moveTo>
                    <a:pt x="0" y="0"/>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5"/>
            <p:cNvSpPr/>
            <p:nvPr/>
          </p:nvSpPr>
          <p:spPr>
            <a:xfrm rot="5400000">
              <a:off x="3248822" y="2297113"/>
              <a:ext cx="19" cy="24807"/>
            </a:xfrm>
            <a:custGeom>
              <a:rect b="b" l="l" r="r" t="t"/>
              <a:pathLst>
                <a:path extrusionOk="0" fill="none" h="1284" w="1">
                  <a:moveTo>
                    <a:pt x="0" y="0"/>
                  </a:moveTo>
                  <a:lnTo>
                    <a:pt x="0" y="1283"/>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5"/>
            <p:cNvSpPr/>
            <p:nvPr/>
          </p:nvSpPr>
          <p:spPr>
            <a:xfrm rot="5400000">
              <a:off x="3261216" y="2309507"/>
              <a:ext cx="19" cy="19"/>
            </a:xfrm>
            <a:custGeom>
              <a:rect b="b" l="l" r="r" t="t"/>
              <a:pathLst>
                <a:path extrusionOk="0" fill="none" h="1" w="1">
                  <a:moveTo>
                    <a:pt x="0" y="0"/>
                  </a:moveTo>
                  <a:close/>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5"/>
            <p:cNvSpPr/>
            <p:nvPr/>
          </p:nvSpPr>
          <p:spPr>
            <a:xfrm rot="5400000">
              <a:off x="2946649" y="2339613"/>
              <a:ext cx="373610" cy="248494"/>
            </a:xfrm>
            <a:custGeom>
              <a:rect b="b" l="l" r="r" t="t"/>
              <a:pathLst>
                <a:path extrusionOk="0" fill="none" h="12862" w="19338">
                  <a:moveTo>
                    <a:pt x="0" y="1"/>
                  </a:moveTo>
                  <a:lnTo>
                    <a:pt x="19337" y="1286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5"/>
            <p:cNvSpPr/>
            <p:nvPr/>
          </p:nvSpPr>
          <p:spPr>
            <a:xfrm rot="5400000">
              <a:off x="807423" y="3317423"/>
              <a:ext cx="995096" cy="849887"/>
            </a:xfrm>
            <a:custGeom>
              <a:rect b="b" l="l" r="r" t="t"/>
              <a:pathLst>
                <a:path extrusionOk="0" h="43990" w="51506">
                  <a:moveTo>
                    <a:pt x="13014" y="0"/>
                  </a:moveTo>
                  <a:cubicBezTo>
                    <a:pt x="13015" y="1"/>
                    <a:pt x="16252" y="6171"/>
                    <a:pt x="13106" y="8096"/>
                  </a:cubicBezTo>
                  <a:cubicBezTo>
                    <a:pt x="13106" y="8096"/>
                    <a:pt x="15947" y="11639"/>
                    <a:pt x="12617" y="13655"/>
                  </a:cubicBezTo>
                  <a:cubicBezTo>
                    <a:pt x="12617" y="13655"/>
                    <a:pt x="23173" y="22035"/>
                    <a:pt x="10967" y="22035"/>
                  </a:cubicBezTo>
                  <a:cubicBezTo>
                    <a:pt x="10731" y="22035"/>
                    <a:pt x="10487" y="22032"/>
                    <a:pt x="10234" y="22026"/>
                  </a:cubicBezTo>
                  <a:cubicBezTo>
                    <a:pt x="10234" y="22026"/>
                    <a:pt x="7689" y="25642"/>
                    <a:pt x="2733" y="25642"/>
                  </a:cubicBezTo>
                  <a:cubicBezTo>
                    <a:pt x="1891" y="25642"/>
                    <a:pt x="980" y="25538"/>
                    <a:pt x="1" y="25294"/>
                  </a:cubicBezTo>
                  <a:lnTo>
                    <a:pt x="1" y="25294"/>
                  </a:lnTo>
                  <a:cubicBezTo>
                    <a:pt x="1" y="25294"/>
                    <a:pt x="5377" y="28288"/>
                    <a:pt x="6385" y="31526"/>
                  </a:cubicBezTo>
                  <a:cubicBezTo>
                    <a:pt x="6385" y="31526"/>
                    <a:pt x="11548" y="32962"/>
                    <a:pt x="7974" y="36536"/>
                  </a:cubicBezTo>
                  <a:cubicBezTo>
                    <a:pt x="7974" y="36536"/>
                    <a:pt x="8670" y="36433"/>
                    <a:pt x="9625" y="36433"/>
                  </a:cubicBezTo>
                  <a:cubicBezTo>
                    <a:pt x="12387" y="36433"/>
                    <a:pt x="17320" y="37294"/>
                    <a:pt x="13870" y="43990"/>
                  </a:cubicBezTo>
                  <a:cubicBezTo>
                    <a:pt x="13870" y="43990"/>
                    <a:pt x="16346" y="42000"/>
                    <a:pt x="19271" y="42000"/>
                  </a:cubicBezTo>
                  <a:cubicBezTo>
                    <a:pt x="20366" y="42000"/>
                    <a:pt x="21523" y="42278"/>
                    <a:pt x="22637" y="43043"/>
                  </a:cubicBezTo>
                  <a:cubicBezTo>
                    <a:pt x="22637" y="43043"/>
                    <a:pt x="23975" y="41355"/>
                    <a:pt x="25731" y="41355"/>
                  </a:cubicBezTo>
                  <a:cubicBezTo>
                    <a:pt x="26720" y="41355"/>
                    <a:pt x="27841" y="41890"/>
                    <a:pt x="28930" y="43562"/>
                  </a:cubicBezTo>
                  <a:cubicBezTo>
                    <a:pt x="28930" y="43562"/>
                    <a:pt x="36179" y="38506"/>
                    <a:pt x="33768" y="34446"/>
                  </a:cubicBezTo>
                  <a:lnTo>
                    <a:pt x="33768" y="34446"/>
                  </a:lnTo>
                  <a:cubicBezTo>
                    <a:pt x="34578" y="35793"/>
                    <a:pt x="35994" y="36242"/>
                    <a:pt x="37521" y="36242"/>
                  </a:cubicBezTo>
                  <a:cubicBezTo>
                    <a:pt x="40566" y="36242"/>
                    <a:pt x="44052" y="34459"/>
                    <a:pt x="44052" y="34459"/>
                  </a:cubicBezTo>
                  <a:cubicBezTo>
                    <a:pt x="41394" y="29602"/>
                    <a:pt x="46557" y="28655"/>
                    <a:pt x="46557" y="28655"/>
                  </a:cubicBezTo>
                  <a:cubicBezTo>
                    <a:pt x="45976" y="23736"/>
                    <a:pt x="51505" y="21354"/>
                    <a:pt x="51505" y="21354"/>
                  </a:cubicBezTo>
                  <a:cubicBezTo>
                    <a:pt x="41363" y="21231"/>
                    <a:pt x="47687" y="12648"/>
                    <a:pt x="47687" y="12647"/>
                  </a:cubicBezTo>
                  <a:lnTo>
                    <a:pt x="47687" y="12647"/>
                  </a:lnTo>
                  <a:cubicBezTo>
                    <a:pt x="47089" y="12828"/>
                    <a:pt x="46582" y="12907"/>
                    <a:pt x="46153" y="12907"/>
                  </a:cubicBezTo>
                  <a:cubicBezTo>
                    <a:pt x="43098" y="12907"/>
                    <a:pt x="43990" y="8890"/>
                    <a:pt x="43990" y="8890"/>
                  </a:cubicBezTo>
                  <a:cubicBezTo>
                    <a:pt x="41577" y="6507"/>
                    <a:pt x="41485" y="336"/>
                    <a:pt x="41485" y="336"/>
                  </a:cubicBezTo>
                  <a:cubicBezTo>
                    <a:pt x="39805" y="7088"/>
                    <a:pt x="33787" y="7851"/>
                    <a:pt x="33787" y="7851"/>
                  </a:cubicBezTo>
                  <a:cubicBezTo>
                    <a:pt x="31986" y="11463"/>
                    <a:pt x="30495" y="12723"/>
                    <a:pt x="29291" y="12723"/>
                  </a:cubicBezTo>
                  <a:cubicBezTo>
                    <a:pt x="26513" y="12723"/>
                    <a:pt x="25264" y="6018"/>
                    <a:pt x="25264" y="6018"/>
                  </a:cubicBezTo>
                  <a:cubicBezTo>
                    <a:pt x="24618" y="6410"/>
                    <a:pt x="24029" y="6567"/>
                    <a:pt x="23500" y="6567"/>
                  </a:cubicBezTo>
                  <a:cubicBezTo>
                    <a:pt x="21303" y="6567"/>
                    <a:pt x="20132" y="3849"/>
                    <a:pt x="20132" y="3849"/>
                  </a:cubicBezTo>
                  <a:cubicBezTo>
                    <a:pt x="19678" y="4124"/>
                    <a:pt x="19209" y="4242"/>
                    <a:pt x="18737" y="4242"/>
                  </a:cubicBezTo>
                  <a:cubicBezTo>
                    <a:pt x="15910" y="4242"/>
                    <a:pt x="13015" y="1"/>
                    <a:pt x="13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5"/>
            <p:cNvSpPr/>
            <p:nvPr/>
          </p:nvSpPr>
          <p:spPr>
            <a:xfrm rot="5400000">
              <a:off x="893669" y="3562325"/>
              <a:ext cx="517042" cy="114529"/>
            </a:xfrm>
            <a:custGeom>
              <a:rect b="b" l="l" r="r" t="t"/>
              <a:pathLst>
                <a:path extrusionOk="0" fill="none" h="5928" w="26762">
                  <a:moveTo>
                    <a:pt x="1" y="1"/>
                  </a:moveTo>
                  <a:lnTo>
                    <a:pt x="26761" y="5927"/>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5"/>
            <p:cNvSpPr/>
            <p:nvPr/>
          </p:nvSpPr>
          <p:spPr>
            <a:xfrm rot="5400000">
              <a:off x="1203232" y="3700100"/>
              <a:ext cx="132207" cy="36012"/>
            </a:xfrm>
            <a:custGeom>
              <a:rect b="b" l="l" r="r" t="t"/>
              <a:pathLst>
                <a:path extrusionOk="0" fill="none" h="1864" w="6843">
                  <a:moveTo>
                    <a:pt x="0" y="1"/>
                  </a:moveTo>
                  <a:lnTo>
                    <a:pt x="6843" y="1864"/>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5"/>
            <p:cNvSpPr/>
            <p:nvPr/>
          </p:nvSpPr>
          <p:spPr>
            <a:xfrm rot="5400000">
              <a:off x="1069558" y="3536924"/>
              <a:ext cx="103304" cy="61979"/>
            </a:xfrm>
            <a:custGeom>
              <a:rect b="b" l="l" r="r" t="t"/>
              <a:pathLst>
                <a:path extrusionOk="0" fill="none" h="3208" w="5347">
                  <a:moveTo>
                    <a:pt x="1" y="3208"/>
                  </a:moveTo>
                  <a:lnTo>
                    <a:pt x="5347" y="0"/>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5"/>
            <p:cNvSpPr/>
            <p:nvPr/>
          </p:nvSpPr>
          <p:spPr>
            <a:xfrm rot="5400000">
              <a:off x="947685" y="3690663"/>
              <a:ext cx="200696" cy="109197"/>
            </a:xfrm>
            <a:custGeom>
              <a:rect b="b" l="l" r="r" t="t"/>
              <a:pathLst>
                <a:path extrusionOk="0" fill="none" h="5652" w="10388">
                  <a:moveTo>
                    <a:pt x="1" y="5652"/>
                  </a:moveTo>
                  <a:lnTo>
                    <a:pt x="10387" y="0"/>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5"/>
            <p:cNvSpPr/>
            <p:nvPr/>
          </p:nvSpPr>
          <p:spPr>
            <a:xfrm rot="5400000">
              <a:off x="1279603" y="3693274"/>
              <a:ext cx="141654" cy="511130"/>
            </a:xfrm>
            <a:custGeom>
              <a:rect b="b" l="l" r="r" t="t"/>
              <a:pathLst>
                <a:path extrusionOk="0" fill="none" h="26456" w="7332">
                  <a:moveTo>
                    <a:pt x="7332" y="0"/>
                  </a:moveTo>
                  <a:lnTo>
                    <a:pt x="0" y="26455"/>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5"/>
            <p:cNvSpPr/>
            <p:nvPr/>
          </p:nvSpPr>
          <p:spPr>
            <a:xfrm rot="5400000">
              <a:off x="1302947" y="3732537"/>
              <a:ext cx="30719" cy="133984"/>
            </a:xfrm>
            <a:custGeom>
              <a:rect b="b" l="l" r="r" t="t"/>
              <a:pathLst>
                <a:path extrusionOk="0" fill="none" h="6935" w="1590">
                  <a:moveTo>
                    <a:pt x="1589" y="1"/>
                  </a:moveTo>
                  <a:lnTo>
                    <a:pt x="1" y="6935"/>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5"/>
            <p:cNvSpPr/>
            <p:nvPr/>
          </p:nvSpPr>
          <p:spPr>
            <a:xfrm rot="5400000">
              <a:off x="1329797" y="3969471"/>
              <a:ext cx="103903" cy="62577"/>
            </a:xfrm>
            <a:custGeom>
              <a:rect b="b" l="l" r="r" t="t"/>
              <a:pathLst>
                <a:path extrusionOk="0" fill="none" h="3239" w="5378">
                  <a:moveTo>
                    <a:pt x="5378" y="1"/>
                  </a:moveTo>
                  <a:lnTo>
                    <a:pt x="1" y="3239"/>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5"/>
            <p:cNvSpPr/>
            <p:nvPr/>
          </p:nvSpPr>
          <p:spPr>
            <a:xfrm rot="5400000">
              <a:off x="1096098" y="3919316"/>
              <a:ext cx="190070" cy="126314"/>
            </a:xfrm>
            <a:custGeom>
              <a:rect b="b" l="l" r="r" t="t"/>
              <a:pathLst>
                <a:path extrusionOk="0" fill="none" h="6538" w="9838">
                  <a:moveTo>
                    <a:pt x="9838" y="0"/>
                  </a:moveTo>
                  <a:lnTo>
                    <a:pt x="1" y="6538"/>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5"/>
            <p:cNvSpPr/>
            <p:nvPr/>
          </p:nvSpPr>
          <p:spPr>
            <a:xfrm rot="5400000">
              <a:off x="1028761" y="3419471"/>
              <a:ext cx="440902" cy="732460"/>
            </a:xfrm>
            <a:custGeom>
              <a:rect b="b" l="l" r="r" t="t"/>
              <a:pathLst>
                <a:path extrusionOk="0" fill="none" h="37912" w="22821">
                  <a:moveTo>
                    <a:pt x="1" y="1"/>
                  </a:moveTo>
                  <a:lnTo>
                    <a:pt x="22820" y="37911"/>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5"/>
            <p:cNvSpPr/>
            <p:nvPr/>
          </p:nvSpPr>
          <p:spPr>
            <a:xfrm rot="5400000">
              <a:off x="2158509" y="1694322"/>
              <a:ext cx="621505" cy="557169"/>
            </a:xfrm>
            <a:custGeom>
              <a:rect b="b" l="l" r="r" t="t"/>
              <a:pathLst>
                <a:path extrusionOk="0" h="28839" w="32169">
                  <a:moveTo>
                    <a:pt x="7363" y="0"/>
                  </a:moveTo>
                  <a:cubicBezTo>
                    <a:pt x="7363" y="0"/>
                    <a:pt x="6996" y="3880"/>
                    <a:pt x="5377" y="5255"/>
                  </a:cubicBezTo>
                  <a:cubicBezTo>
                    <a:pt x="5377" y="5255"/>
                    <a:pt x="5708" y="7679"/>
                    <a:pt x="3973" y="7679"/>
                  </a:cubicBezTo>
                  <a:cubicBezTo>
                    <a:pt x="3665" y="7679"/>
                    <a:pt x="3293" y="7603"/>
                    <a:pt x="2842" y="7424"/>
                  </a:cubicBezTo>
                  <a:lnTo>
                    <a:pt x="2842" y="7424"/>
                  </a:lnTo>
                  <a:cubicBezTo>
                    <a:pt x="2842" y="7424"/>
                    <a:pt x="6119" y="12735"/>
                    <a:pt x="693" y="12735"/>
                  </a:cubicBezTo>
                  <a:cubicBezTo>
                    <a:pt x="476" y="12735"/>
                    <a:pt x="246" y="12726"/>
                    <a:pt x="1" y="12708"/>
                  </a:cubicBezTo>
                  <a:lnTo>
                    <a:pt x="1" y="12708"/>
                  </a:lnTo>
                  <a:cubicBezTo>
                    <a:pt x="1" y="12709"/>
                    <a:pt x="3361" y="14480"/>
                    <a:pt x="2750" y="17535"/>
                  </a:cubicBezTo>
                  <a:cubicBezTo>
                    <a:pt x="2750" y="17535"/>
                    <a:pt x="5958" y="18421"/>
                    <a:pt x="4033" y="21323"/>
                  </a:cubicBezTo>
                  <a:cubicBezTo>
                    <a:pt x="4033" y="21323"/>
                    <a:pt x="6410" y="22795"/>
                    <a:pt x="8415" y="22795"/>
                  </a:cubicBezTo>
                  <a:cubicBezTo>
                    <a:pt x="9240" y="22795"/>
                    <a:pt x="10002" y="22546"/>
                    <a:pt x="10509" y="21843"/>
                  </a:cubicBezTo>
                  <a:lnTo>
                    <a:pt x="10509" y="21843"/>
                  </a:lnTo>
                  <a:cubicBezTo>
                    <a:pt x="8768" y="24256"/>
                    <a:pt x="13076" y="27799"/>
                    <a:pt x="13076" y="27799"/>
                  </a:cubicBezTo>
                  <a:cubicBezTo>
                    <a:pt x="13788" y="26883"/>
                    <a:pt x="14467" y="26577"/>
                    <a:pt x="15056" y="26577"/>
                  </a:cubicBezTo>
                  <a:cubicBezTo>
                    <a:pt x="16232" y="26577"/>
                    <a:pt x="17047" y="27799"/>
                    <a:pt x="17047" y="27799"/>
                  </a:cubicBezTo>
                  <a:cubicBezTo>
                    <a:pt x="17674" y="27440"/>
                    <a:pt x="18303" y="27302"/>
                    <a:pt x="18900" y="27302"/>
                  </a:cubicBezTo>
                  <a:cubicBezTo>
                    <a:pt x="20888" y="27302"/>
                    <a:pt x="22515" y="28838"/>
                    <a:pt x="22515" y="28838"/>
                  </a:cubicBezTo>
                  <a:cubicBezTo>
                    <a:pt x="20888" y="24981"/>
                    <a:pt x="23170" y="24321"/>
                    <a:pt x="24925" y="24321"/>
                  </a:cubicBezTo>
                  <a:cubicBezTo>
                    <a:pt x="25838" y="24321"/>
                    <a:pt x="26609" y="24500"/>
                    <a:pt x="26609" y="24500"/>
                  </a:cubicBezTo>
                  <a:cubicBezTo>
                    <a:pt x="24531" y="22056"/>
                    <a:pt x="27861" y="21415"/>
                    <a:pt x="27861" y="21415"/>
                  </a:cubicBezTo>
                  <a:cubicBezTo>
                    <a:pt x="28655" y="19429"/>
                    <a:pt x="32168" y="17810"/>
                    <a:pt x="32168" y="17810"/>
                  </a:cubicBezTo>
                  <a:lnTo>
                    <a:pt x="32168" y="17810"/>
                  </a:lnTo>
                  <a:cubicBezTo>
                    <a:pt x="31771" y="17891"/>
                    <a:pt x="31372" y="17930"/>
                    <a:pt x="30977" y="17930"/>
                  </a:cubicBezTo>
                  <a:cubicBezTo>
                    <a:pt x="28970" y="17930"/>
                    <a:pt x="27054" y="16923"/>
                    <a:pt x="25906" y="15213"/>
                  </a:cubicBezTo>
                  <a:cubicBezTo>
                    <a:pt x="17505" y="14755"/>
                    <a:pt x="24837" y="9837"/>
                    <a:pt x="24837" y="9837"/>
                  </a:cubicBezTo>
                  <a:cubicBezTo>
                    <a:pt x="22851" y="8401"/>
                    <a:pt x="24837" y="6324"/>
                    <a:pt x="24837" y="6324"/>
                  </a:cubicBezTo>
                  <a:cubicBezTo>
                    <a:pt x="22912" y="4949"/>
                    <a:pt x="25295" y="1223"/>
                    <a:pt x="25295" y="1222"/>
                  </a:cubicBezTo>
                  <a:lnTo>
                    <a:pt x="25295" y="1222"/>
                  </a:lnTo>
                  <a:cubicBezTo>
                    <a:pt x="25295" y="1223"/>
                    <a:pt x="23361" y="3623"/>
                    <a:pt x="21621" y="3623"/>
                  </a:cubicBezTo>
                  <a:cubicBezTo>
                    <a:pt x="21274" y="3623"/>
                    <a:pt x="20936" y="3528"/>
                    <a:pt x="20621" y="3300"/>
                  </a:cubicBezTo>
                  <a:cubicBezTo>
                    <a:pt x="20621" y="3300"/>
                    <a:pt x="19805" y="4840"/>
                    <a:pt x="18490" y="4840"/>
                  </a:cubicBezTo>
                  <a:cubicBezTo>
                    <a:pt x="18118" y="4840"/>
                    <a:pt x="17706" y="4716"/>
                    <a:pt x="17261" y="4399"/>
                  </a:cubicBezTo>
                  <a:cubicBezTo>
                    <a:pt x="17261" y="4399"/>
                    <a:pt x="16184" y="8418"/>
                    <a:pt x="14494" y="8418"/>
                  </a:cubicBezTo>
                  <a:cubicBezTo>
                    <a:pt x="13718" y="8418"/>
                    <a:pt x="12813" y="7572"/>
                    <a:pt x="11823" y="5102"/>
                  </a:cubicBezTo>
                  <a:cubicBezTo>
                    <a:pt x="9440" y="4460"/>
                    <a:pt x="7699" y="2444"/>
                    <a:pt x="7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5"/>
            <p:cNvSpPr/>
            <p:nvPr/>
          </p:nvSpPr>
          <p:spPr>
            <a:xfrm rot="5400000">
              <a:off x="2476643" y="1682494"/>
              <a:ext cx="63176" cy="328170"/>
            </a:xfrm>
            <a:custGeom>
              <a:rect b="b" l="l" r="r" t="t"/>
              <a:pathLst>
                <a:path extrusionOk="0" fill="none" h="16986" w="3270">
                  <a:moveTo>
                    <a:pt x="1" y="1"/>
                  </a:moveTo>
                  <a:lnTo>
                    <a:pt x="3270" y="16985"/>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5"/>
            <p:cNvSpPr/>
            <p:nvPr/>
          </p:nvSpPr>
          <p:spPr>
            <a:xfrm rot="5400000">
              <a:off x="2474010" y="1896436"/>
              <a:ext cx="12423" cy="85588"/>
            </a:xfrm>
            <a:custGeom>
              <a:rect b="b" l="l" r="r" t="t"/>
              <a:pathLst>
                <a:path extrusionOk="0" fill="none" h="4430" w="643">
                  <a:moveTo>
                    <a:pt x="1" y="0"/>
                  </a:moveTo>
                  <a:lnTo>
                    <a:pt x="642" y="4430"/>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5"/>
            <p:cNvSpPr/>
            <p:nvPr/>
          </p:nvSpPr>
          <p:spPr>
            <a:xfrm rot="5400000">
              <a:off x="2499392" y="1793753"/>
              <a:ext cx="61998" cy="44281"/>
            </a:xfrm>
            <a:custGeom>
              <a:rect b="b" l="l" r="r" t="t"/>
              <a:pathLst>
                <a:path extrusionOk="0" fill="none" h="2292" w="3209">
                  <a:moveTo>
                    <a:pt x="1" y="1"/>
                  </a:moveTo>
                  <a:lnTo>
                    <a:pt x="3208" y="2292"/>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5"/>
            <p:cNvSpPr/>
            <p:nvPr/>
          </p:nvSpPr>
          <p:spPr>
            <a:xfrm rot="5400000">
              <a:off x="2352739" y="1772804"/>
              <a:ext cx="113331" cy="89142"/>
            </a:xfrm>
            <a:custGeom>
              <a:rect b="b" l="l" r="r" t="t"/>
              <a:pathLst>
                <a:path extrusionOk="0" fill="none" h="4614" w="5866">
                  <a:moveTo>
                    <a:pt x="0" y="0"/>
                  </a:moveTo>
                  <a:lnTo>
                    <a:pt x="5866" y="4613"/>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5"/>
            <p:cNvSpPr/>
            <p:nvPr/>
          </p:nvSpPr>
          <p:spPr>
            <a:xfrm rot="5400000">
              <a:off x="2201357" y="2020971"/>
              <a:ext cx="331125" cy="45460"/>
            </a:xfrm>
            <a:custGeom>
              <a:rect b="b" l="l" r="r" t="t"/>
              <a:pathLst>
                <a:path extrusionOk="0" fill="none" h="2353" w="17139">
                  <a:moveTo>
                    <a:pt x="17138" y="0"/>
                  </a:moveTo>
                  <a:lnTo>
                    <a:pt x="1" y="2352"/>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5"/>
            <p:cNvSpPr/>
            <p:nvPr/>
          </p:nvSpPr>
          <p:spPr>
            <a:xfrm rot="5400000">
              <a:off x="2402913" y="1979944"/>
              <a:ext cx="85008" cy="15958"/>
            </a:xfrm>
            <a:custGeom>
              <a:rect b="b" l="l" r="r" t="t"/>
              <a:pathLst>
                <a:path extrusionOk="0" fill="none" h="826" w="4400">
                  <a:moveTo>
                    <a:pt x="4399" y="1"/>
                  </a:moveTo>
                  <a:lnTo>
                    <a:pt x="0" y="826"/>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5"/>
            <p:cNvSpPr/>
            <p:nvPr/>
          </p:nvSpPr>
          <p:spPr>
            <a:xfrm rot="5400000">
              <a:off x="2313513" y="2052225"/>
              <a:ext cx="61979" cy="44281"/>
            </a:xfrm>
            <a:custGeom>
              <a:rect b="b" l="l" r="r" t="t"/>
              <a:pathLst>
                <a:path extrusionOk="0" fill="none" h="2292" w="3208">
                  <a:moveTo>
                    <a:pt x="3208" y="2292"/>
                  </a:moveTo>
                  <a:lnTo>
                    <a:pt x="0" y="1"/>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5"/>
            <p:cNvSpPr/>
            <p:nvPr/>
          </p:nvSpPr>
          <p:spPr>
            <a:xfrm rot="5400000">
              <a:off x="2247104" y="1920340"/>
              <a:ext cx="120422" cy="78516"/>
            </a:xfrm>
            <a:custGeom>
              <a:rect b="b" l="l" r="r" t="t"/>
              <a:pathLst>
                <a:path extrusionOk="0" fill="none" h="4064" w="6233">
                  <a:moveTo>
                    <a:pt x="6232" y="4063"/>
                  </a:moveTo>
                  <a:lnTo>
                    <a:pt x="0" y="0"/>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5"/>
            <p:cNvSpPr/>
            <p:nvPr/>
          </p:nvSpPr>
          <p:spPr>
            <a:xfrm rot="5400000">
              <a:off x="2278944" y="1725003"/>
              <a:ext cx="313989" cy="438525"/>
            </a:xfrm>
            <a:custGeom>
              <a:rect b="b" l="l" r="r" t="t"/>
              <a:pathLst>
                <a:path extrusionOk="0" fill="none" h="22698" w="16252">
                  <a:moveTo>
                    <a:pt x="16252" y="0"/>
                  </a:moveTo>
                  <a:lnTo>
                    <a:pt x="0" y="22698"/>
                  </a:lnTo>
                </a:path>
              </a:pathLst>
            </a:custGeom>
            <a:noFill/>
            <a:ln cap="flat" cmpd="sng" w="4575">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5"/>
            <p:cNvSpPr/>
            <p:nvPr/>
          </p:nvSpPr>
          <p:spPr>
            <a:xfrm rot="5400000">
              <a:off x="3295279" y="1489878"/>
              <a:ext cx="1179814" cy="1016908"/>
            </a:xfrm>
            <a:custGeom>
              <a:rect b="b" l="l" r="r" t="t"/>
              <a:pathLst>
                <a:path extrusionOk="0" h="52635" w="61067">
                  <a:moveTo>
                    <a:pt x="50191" y="0"/>
                  </a:moveTo>
                  <a:lnTo>
                    <a:pt x="50191" y="0"/>
                  </a:lnTo>
                  <a:cubicBezTo>
                    <a:pt x="50191" y="0"/>
                    <a:pt x="45094" y="2502"/>
                    <a:pt x="42117" y="2502"/>
                  </a:cubicBezTo>
                  <a:cubicBezTo>
                    <a:pt x="41299" y="2502"/>
                    <a:pt x="40642" y="2313"/>
                    <a:pt x="40293" y="1833"/>
                  </a:cubicBezTo>
                  <a:cubicBezTo>
                    <a:pt x="40293" y="1833"/>
                    <a:pt x="38391" y="4337"/>
                    <a:pt x="35844" y="4337"/>
                  </a:cubicBezTo>
                  <a:cubicBezTo>
                    <a:pt x="34628" y="4337"/>
                    <a:pt x="33265" y="3766"/>
                    <a:pt x="31893" y="2077"/>
                  </a:cubicBezTo>
                  <a:lnTo>
                    <a:pt x="31893" y="2077"/>
                  </a:lnTo>
                  <a:cubicBezTo>
                    <a:pt x="31893" y="2077"/>
                    <a:pt x="32104" y="7668"/>
                    <a:pt x="27327" y="7668"/>
                  </a:cubicBezTo>
                  <a:cubicBezTo>
                    <a:pt x="27301" y="7668"/>
                    <a:pt x="27275" y="7668"/>
                    <a:pt x="27249" y="7668"/>
                  </a:cubicBezTo>
                  <a:lnTo>
                    <a:pt x="27249" y="7668"/>
                  </a:lnTo>
                  <a:cubicBezTo>
                    <a:pt x="27249" y="7668"/>
                    <a:pt x="30854" y="12494"/>
                    <a:pt x="26913" y="17290"/>
                  </a:cubicBezTo>
                  <a:cubicBezTo>
                    <a:pt x="26475" y="17351"/>
                    <a:pt x="26056" y="17379"/>
                    <a:pt x="25657" y="17379"/>
                  </a:cubicBezTo>
                  <a:cubicBezTo>
                    <a:pt x="20437" y="17379"/>
                    <a:pt x="18512" y="12555"/>
                    <a:pt x="18512" y="12555"/>
                  </a:cubicBezTo>
                  <a:cubicBezTo>
                    <a:pt x="17518" y="14237"/>
                    <a:pt x="16164" y="14740"/>
                    <a:pt x="14900" y="14740"/>
                  </a:cubicBezTo>
                  <a:cubicBezTo>
                    <a:pt x="13017" y="14740"/>
                    <a:pt x="11334" y="13625"/>
                    <a:pt x="11333" y="13625"/>
                  </a:cubicBezTo>
                  <a:lnTo>
                    <a:pt x="11333" y="13625"/>
                  </a:lnTo>
                  <a:cubicBezTo>
                    <a:pt x="13564" y="19948"/>
                    <a:pt x="6751" y="20651"/>
                    <a:pt x="6751" y="20651"/>
                  </a:cubicBezTo>
                  <a:cubicBezTo>
                    <a:pt x="7790" y="23217"/>
                    <a:pt x="0" y="28135"/>
                    <a:pt x="0" y="28135"/>
                  </a:cubicBezTo>
                  <a:cubicBezTo>
                    <a:pt x="1156" y="27568"/>
                    <a:pt x="2219" y="27348"/>
                    <a:pt x="3172" y="27348"/>
                  </a:cubicBezTo>
                  <a:cubicBezTo>
                    <a:pt x="6427" y="27348"/>
                    <a:pt x="8401" y="29907"/>
                    <a:pt x="8401" y="29907"/>
                  </a:cubicBezTo>
                  <a:cubicBezTo>
                    <a:pt x="14969" y="31404"/>
                    <a:pt x="11639" y="37330"/>
                    <a:pt x="11639" y="37330"/>
                  </a:cubicBezTo>
                  <a:cubicBezTo>
                    <a:pt x="14663" y="41393"/>
                    <a:pt x="13136" y="48908"/>
                    <a:pt x="13136" y="48908"/>
                  </a:cubicBezTo>
                  <a:cubicBezTo>
                    <a:pt x="14117" y="44946"/>
                    <a:pt x="17033" y="44188"/>
                    <a:pt x="19119" y="44188"/>
                  </a:cubicBezTo>
                  <a:cubicBezTo>
                    <a:pt x="20410" y="44188"/>
                    <a:pt x="21384" y="44478"/>
                    <a:pt x="21384" y="44478"/>
                  </a:cubicBezTo>
                  <a:cubicBezTo>
                    <a:pt x="22654" y="42503"/>
                    <a:pt x="23915" y="41797"/>
                    <a:pt x="25068" y="41797"/>
                  </a:cubicBezTo>
                  <a:cubicBezTo>
                    <a:pt x="27963" y="41797"/>
                    <a:pt x="30182" y="46250"/>
                    <a:pt x="30182" y="46250"/>
                  </a:cubicBezTo>
                  <a:cubicBezTo>
                    <a:pt x="32190" y="44978"/>
                    <a:pt x="33801" y="44504"/>
                    <a:pt x="35087" y="44504"/>
                  </a:cubicBezTo>
                  <a:cubicBezTo>
                    <a:pt x="38866" y="44504"/>
                    <a:pt x="39835" y="48602"/>
                    <a:pt x="39835" y="48602"/>
                  </a:cubicBezTo>
                  <a:cubicBezTo>
                    <a:pt x="40313" y="48401"/>
                    <a:pt x="40779" y="48313"/>
                    <a:pt x="41229" y="48313"/>
                  </a:cubicBezTo>
                  <a:cubicBezTo>
                    <a:pt x="43853" y="48313"/>
                    <a:pt x="45926" y="51331"/>
                    <a:pt x="46709" y="52635"/>
                  </a:cubicBezTo>
                  <a:cubicBezTo>
                    <a:pt x="45884" y="51046"/>
                    <a:pt x="43990" y="46708"/>
                    <a:pt x="46861" y="44662"/>
                  </a:cubicBezTo>
                  <a:cubicBezTo>
                    <a:pt x="46861" y="44662"/>
                    <a:pt x="41485" y="39346"/>
                    <a:pt x="49886" y="35161"/>
                  </a:cubicBezTo>
                  <a:cubicBezTo>
                    <a:pt x="49886" y="35161"/>
                    <a:pt x="44723" y="26944"/>
                    <a:pt x="52971" y="26760"/>
                  </a:cubicBezTo>
                  <a:cubicBezTo>
                    <a:pt x="52971" y="26760"/>
                    <a:pt x="54311" y="21679"/>
                    <a:pt x="58818" y="21679"/>
                  </a:cubicBezTo>
                  <a:cubicBezTo>
                    <a:pt x="59494" y="21679"/>
                    <a:pt x="60242" y="21793"/>
                    <a:pt x="61066" y="22056"/>
                  </a:cubicBezTo>
                  <a:cubicBezTo>
                    <a:pt x="61066" y="22056"/>
                    <a:pt x="53857" y="19429"/>
                    <a:pt x="51963" y="14724"/>
                  </a:cubicBezTo>
                  <a:cubicBezTo>
                    <a:pt x="51963" y="14724"/>
                    <a:pt x="45151" y="14480"/>
                    <a:pt x="47320" y="8095"/>
                  </a:cubicBezTo>
                  <a:cubicBezTo>
                    <a:pt x="47320" y="8095"/>
                    <a:pt x="45395" y="3024"/>
                    <a:pt x="50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5"/>
            <p:cNvSpPr/>
            <p:nvPr/>
          </p:nvSpPr>
          <p:spPr>
            <a:xfrm rot="5400000">
              <a:off x="3743001" y="2187691"/>
              <a:ext cx="503460" cy="36611"/>
            </a:xfrm>
            <a:custGeom>
              <a:rect b="b" l="l" r="r" t="t"/>
              <a:pathLst>
                <a:path extrusionOk="0" fill="none" h="1895" w="26059">
                  <a:moveTo>
                    <a:pt x="26058" y="1895"/>
                  </a:moveTo>
                  <a:lnTo>
                    <a:pt x="0"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5"/>
            <p:cNvSpPr/>
            <p:nvPr/>
          </p:nvSpPr>
          <p:spPr>
            <a:xfrm rot="5400000">
              <a:off x="3996460" y="1970785"/>
              <a:ext cx="286844" cy="253807"/>
            </a:xfrm>
            <a:custGeom>
              <a:rect b="b" l="l" r="r" t="t"/>
              <a:pathLst>
                <a:path extrusionOk="0" fill="none" h="13137" w="14847">
                  <a:moveTo>
                    <a:pt x="14847" y="1"/>
                  </a:moveTo>
                  <a:lnTo>
                    <a:pt x="0" y="13137"/>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5"/>
            <p:cNvSpPr/>
            <p:nvPr/>
          </p:nvSpPr>
          <p:spPr>
            <a:xfrm rot="5400000">
              <a:off x="3672763" y="1614048"/>
              <a:ext cx="231975" cy="448572"/>
            </a:xfrm>
            <a:custGeom>
              <a:rect b="b" l="l" r="r" t="t"/>
              <a:pathLst>
                <a:path extrusionOk="0" fill="none" h="23218" w="12007">
                  <a:moveTo>
                    <a:pt x="1" y="23217"/>
                  </a:moveTo>
                  <a:lnTo>
                    <a:pt x="12006"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5"/>
            <p:cNvSpPr/>
            <p:nvPr/>
          </p:nvSpPr>
          <p:spPr>
            <a:xfrm rot="5400000">
              <a:off x="3773690" y="1714997"/>
              <a:ext cx="366539" cy="112153"/>
            </a:xfrm>
            <a:custGeom>
              <a:rect b="b" l="l" r="r" t="t"/>
              <a:pathLst>
                <a:path extrusionOk="0" fill="none" h="5805" w="18972">
                  <a:moveTo>
                    <a:pt x="1" y="5805"/>
                  </a:moveTo>
                  <a:lnTo>
                    <a:pt x="18971"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5"/>
            <p:cNvSpPr/>
            <p:nvPr/>
          </p:nvSpPr>
          <p:spPr>
            <a:xfrm rot="5400000">
              <a:off x="3686002" y="1622007"/>
              <a:ext cx="439723" cy="784392"/>
            </a:xfrm>
            <a:custGeom>
              <a:rect b="b" l="l" r="r" t="t"/>
              <a:pathLst>
                <a:path extrusionOk="0" fill="none" h="40600" w="22760">
                  <a:moveTo>
                    <a:pt x="22759" y="40600"/>
                  </a:moveTo>
                  <a:lnTo>
                    <a:pt x="1"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5"/>
            <p:cNvSpPr/>
            <p:nvPr/>
          </p:nvSpPr>
          <p:spPr>
            <a:xfrm rot="5400000">
              <a:off x="2143174" y="3587370"/>
              <a:ext cx="586671" cy="684063"/>
            </a:xfrm>
            <a:custGeom>
              <a:rect b="b" l="l" r="r" t="t"/>
              <a:pathLst>
                <a:path extrusionOk="0" h="35407" w="30366">
                  <a:moveTo>
                    <a:pt x="14969" y="1"/>
                  </a:moveTo>
                  <a:lnTo>
                    <a:pt x="14969" y="1"/>
                  </a:lnTo>
                  <a:cubicBezTo>
                    <a:pt x="16313" y="3025"/>
                    <a:pt x="13808" y="4858"/>
                    <a:pt x="13808" y="4858"/>
                  </a:cubicBezTo>
                  <a:cubicBezTo>
                    <a:pt x="13338" y="6679"/>
                    <a:pt x="12311" y="7151"/>
                    <a:pt x="11371" y="7151"/>
                  </a:cubicBezTo>
                  <a:cubicBezTo>
                    <a:pt x="10354" y="7151"/>
                    <a:pt x="9440" y="6599"/>
                    <a:pt x="9440" y="6599"/>
                  </a:cubicBezTo>
                  <a:cubicBezTo>
                    <a:pt x="8357" y="7363"/>
                    <a:pt x="6870" y="7571"/>
                    <a:pt x="5570" y="7571"/>
                  </a:cubicBezTo>
                  <a:cubicBezTo>
                    <a:pt x="4010" y="7571"/>
                    <a:pt x="2720" y="7271"/>
                    <a:pt x="2719" y="7271"/>
                  </a:cubicBezTo>
                  <a:lnTo>
                    <a:pt x="2719" y="7271"/>
                  </a:lnTo>
                  <a:cubicBezTo>
                    <a:pt x="6415" y="8279"/>
                    <a:pt x="5163" y="12098"/>
                    <a:pt x="5163" y="12098"/>
                  </a:cubicBezTo>
                  <a:cubicBezTo>
                    <a:pt x="9073" y="14786"/>
                    <a:pt x="4002" y="17138"/>
                    <a:pt x="4002" y="17138"/>
                  </a:cubicBezTo>
                  <a:cubicBezTo>
                    <a:pt x="6752" y="21812"/>
                    <a:pt x="2475" y="22698"/>
                    <a:pt x="2475" y="22698"/>
                  </a:cubicBezTo>
                  <a:cubicBezTo>
                    <a:pt x="3208" y="24592"/>
                    <a:pt x="947" y="26089"/>
                    <a:pt x="0" y="26608"/>
                  </a:cubicBezTo>
                  <a:cubicBezTo>
                    <a:pt x="552" y="26342"/>
                    <a:pt x="1643" y="25888"/>
                    <a:pt x="2681" y="25888"/>
                  </a:cubicBezTo>
                  <a:cubicBezTo>
                    <a:pt x="3425" y="25888"/>
                    <a:pt x="4141" y="26121"/>
                    <a:pt x="4613" y="26822"/>
                  </a:cubicBezTo>
                  <a:cubicBezTo>
                    <a:pt x="4613" y="26822"/>
                    <a:pt x="5574" y="25907"/>
                    <a:pt x="6815" y="25907"/>
                  </a:cubicBezTo>
                  <a:cubicBezTo>
                    <a:pt x="7831" y="25907"/>
                    <a:pt x="9033" y="26520"/>
                    <a:pt x="10051" y="28747"/>
                  </a:cubicBezTo>
                  <a:cubicBezTo>
                    <a:pt x="10051" y="28747"/>
                    <a:pt x="11487" y="27902"/>
                    <a:pt x="12787" y="27902"/>
                  </a:cubicBezTo>
                  <a:cubicBezTo>
                    <a:pt x="13871" y="27902"/>
                    <a:pt x="14861" y="28489"/>
                    <a:pt x="14847" y="30641"/>
                  </a:cubicBezTo>
                  <a:cubicBezTo>
                    <a:pt x="14847" y="30641"/>
                    <a:pt x="18696" y="31802"/>
                    <a:pt x="17443" y="35406"/>
                  </a:cubicBezTo>
                  <a:cubicBezTo>
                    <a:pt x="17443" y="35406"/>
                    <a:pt x="19063" y="31282"/>
                    <a:pt x="21812" y="30274"/>
                  </a:cubicBezTo>
                  <a:cubicBezTo>
                    <a:pt x="21812" y="30274"/>
                    <a:pt x="22011" y="27417"/>
                    <a:pt x="24315" y="27417"/>
                  </a:cubicBezTo>
                  <a:cubicBezTo>
                    <a:pt x="24716" y="27417"/>
                    <a:pt x="25182" y="27504"/>
                    <a:pt x="25722" y="27708"/>
                  </a:cubicBezTo>
                  <a:cubicBezTo>
                    <a:pt x="25722" y="27708"/>
                    <a:pt x="26239" y="27532"/>
                    <a:pt x="26964" y="27532"/>
                  </a:cubicBezTo>
                  <a:cubicBezTo>
                    <a:pt x="27974" y="27532"/>
                    <a:pt x="29387" y="27874"/>
                    <a:pt x="30365" y="29511"/>
                  </a:cubicBezTo>
                  <a:cubicBezTo>
                    <a:pt x="30365" y="29511"/>
                    <a:pt x="28135" y="24653"/>
                    <a:pt x="29449" y="23737"/>
                  </a:cubicBezTo>
                  <a:cubicBezTo>
                    <a:pt x="29449" y="23737"/>
                    <a:pt x="26364" y="21263"/>
                    <a:pt x="29449" y="18910"/>
                  </a:cubicBezTo>
                  <a:cubicBezTo>
                    <a:pt x="29449" y="18910"/>
                    <a:pt x="26211" y="18910"/>
                    <a:pt x="26333" y="16130"/>
                  </a:cubicBezTo>
                  <a:lnTo>
                    <a:pt x="26333" y="16130"/>
                  </a:lnTo>
                  <a:cubicBezTo>
                    <a:pt x="26333" y="16130"/>
                    <a:pt x="25211" y="16906"/>
                    <a:pt x="23714" y="16906"/>
                  </a:cubicBezTo>
                  <a:cubicBezTo>
                    <a:pt x="22815" y="16906"/>
                    <a:pt x="21781" y="16627"/>
                    <a:pt x="20773" y="15733"/>
                  </a:cubicBezTo>
                  <a:cubicBezTo>
                    <a:pt x="20376" y="12159"/>
                    <a:pt x="23645" y="10968"/>
                    <a:pt x="23645" y="10968"/>
                  </a:cubicBezTo>
                  <a:cubicBezTo>
                    <a:pt x="21293" y="9471"/>
                    <a:pt x="23156" y="6813"/>
                    <a:pt x="23156" y="6813"/>
                  </a:cubicBezTo>
                  <a:lnTo>
                    <a:pt x="23156" y="6813"/>
                  </a:lnTo>
                  <a:cubicBezTo>
                    <a:pt x="22674" y="6969"/>
                    <a:pt x="22250" y="7036"/>
                    <a:pt x="21877" y="7036"/>
                  </a:cubicBezTo>
                  <a:cubicBezTo>
                    <a:pt x="19393" y="7036"/>
                    <a:pt x="19185" y="4033"/>
                    <a:pt x="19185" y="4033"/>
                  </a:cubicBezTo>
                  <a:cubicBezTo>
                    <a:pt x="19100" y="4064"/>
                    <a:pt x="19011" y="4079"/>
                    <a:pt x="18920" y="4079"/>
                  </a:cubicBezTo>
                  <a:cubicBezTo>
                    <a:pt x="17389" y="4079"/>
                    <a:pt x="14969" y="2"/>
                    <a:pt x="14969" y="1"/>
                  </a:cubicBezTo>
                  <a:close/>
                </a:path>
              </a:pathLst>
            </a:custGeom>
            <a:solidFill>
              <a:srgbClr val="F4D7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5"/>
            <p:cNvSpPr/>
            <p:nvPr/>
          </p:nvSpPr>
          <p:spPr>
            <a:xfrm rot="5400000">
              <a:off x="2299927" y="3849663"/>
              <a:ext cx="29521" cy="290399"/>
            </a:xfrm>
            <a:custGeom>
              <a:rect b="b" l="l" r="r" t="t"/>
              <a:pathLst>
                <a:path extrusionOk="0" fill="none" h="15031" w="1528">
                  <a:moveTo>
                    <a:pt x="0" y="15031"/>
                  </a:moveTo>
                  <a:lnTo>
                    <a:pt x="1527"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5"/>
            <p:cNvSpPr/>
            <p:nvPr/>
          </p:nvSpPr>
          <p:spPr>
            <a:xfrm rot="5400000">
              <a:off x="2303752" y="3995138"/>
              <a:ext cx="141674" cy="170596"/>
            </a:xfrm>
            <a:custGeom>
              <a:rect b="b" l="l" r="r" t="t"/>
              <a:pathLst>
                <a:path extrusionOk="0" fill="none" h="8830" w="7333">
                  <a:moveTo>
                    <a:pt x="7332" y="8829"/>
                  </a:moveTo>
                  <a:lnTo>
                    <a:pt x="0"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5"/>
            <p:cNvSpPr/>
            <p:nvPr/>
          </p:nvSpPr>
          <p:spPr>
            <a:xfrm rot="5400000">
              <a:off x="2403180" y="3811338"/>
              <a:ext cx="254985" cy="141654"/>
            </a:xfrm>
            <a:custGeom>
              <a:rect b="b" l="l" r="r" t="t"/>
              <a:pathLst>
                <a:path extrusionOk="0" fill="none" h="7332" w="13198">
                  <a:moveTo>
                    <a:pt x="1" y="0"/>
                  </a:moveTo>
                  <a:lnTo>
                    <a:pt x="13197" y="7332"/>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5"/>
            <p:cNvSpPr/>
            <p:nvPr/>
          </p:nvSpPr>
          <p:spPr>
            <a:xfrm rot="5400000">
              <a:off x="2537443" y="3873576"/>
              <a:ext cx="58443" cy="213660"/>
            </a:xfrm>
            <a:custGeom>
              <a:rect b="b" l="l" r="r" t="t"/>
              <a:pathLst>
                <a:path extrusionOk="0" fill="none" h="11059" w="3025">
                  <a:moveTo>
                    <a:pt x="0" y="0"/>
                  </a:moveTo>
                  <a:lnTo>
                    <a:pt x="3024" y="11059"/>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5"/>
            <p:cNvSpPr/>
            <p:nvPr/>
          </p:nvSpPr>
          <p:spPr>
            <a:xfrm rot="5400000">
              <a:off x="2196320" y="3826384"/>
              <a:ext cx="460975" cy="240824"/>
            </a:xfrm>
            <a:custGeom>
              <a:rect b="b" l="l" r="r" t="t"/>
              <a:pathLst>
                <a:path extrusionOk="0" fill="none" h="12465" w="23860">
                  <a:moveTo>
                    <a:pt x="1" y="12465"/>
                  </a:moveTo>
                  <a:lnTo>
                    <a:pt x="23859"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5"/>
            <p:cNvSpPr/>
            <p:nvPr/>
          </p:nvSpPr>
          <p:spPr>
            <a:xfrm rot="5400000">
              <a:off x="3332311" y="2643206"/>
              <a:ext cx="184738" cy="220750"/>
            </a:xfrm>
            <a:custGeom>
              <a:rect b="b" l="l" r="r" t="t"/>
              <a:pathLst>
                <a:path extrusionOk="0" fill="none" h="11426" w="9562">
                  <a:moveTo>
                    <a:pt x="3025" y="11426"/>
                  </a:moveTo>
                  <a:lnTo>
                    <a:pt x="1192" y="8371"/>
                  </a:lnTo>
                  <a:cubicBezTo>
                    <a:pt x="0" y="6049"/>
                    <a:pt x="917" y="3208"/>
                    <a:pt x="3238" y="2017"/>
                  </a:cubicBezTo>
                  <a:lnTo>
                    <a:pt x="7179" y="1"/>
                  </a:lnTo>
                  <a:lnTo>
                    <a:pt x="8676" y="4155"/>
                  </a:lnTo>
                  <a:cubicBezTo>
                    <a:pt x="9562" y="6599"/>
                    <a:pt x="8279" y="9318"/>
                    <a:pt x="5805" y="10204"/>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5"/>
            <p:cNvSpPr/>
            <p:nvPr/>
          </p:nvSpPr>
          <p:spPr>
            <a:xfrm rot="5400000">
              <a:off x="1873861" y="2513668"/>
              <a:ext cx="150503" cy="281550"/>
            </a:xfrm>
            <a:custGeom>
              <a:rect b="b" l="l" r="r" t="t"/>
              <a:pathLst>
                <a:path extrusionOk="0" fill="none" h="14573" w="7790">
                  <a:moveTo>
                    <a:pt x="3696" y="8524"/>
                  </a:moveTo>
                  <a:cubicBezTo>
                    <a:pt x="7393" y="13595"/>
                    <a:pt x="7790" y="14572"/>
                    <a:pt x="7790" y="14572"/>
                  </a:cubicBezTo>
                  <a:cubicBezTo>
                    <a:pt x="7790" y="14572"/>
                    <a:pt x="7484" y="13564"/>
                    <a:pt x="7240" y="7271"/>
                  </a:cubicBezTo>
                  <a:cubicBezTo>
                    <a:pt x="6965" y="1009"/>
                    <a:pt x="2719" y="1"/>
                    <a:pt x="2719" y="1"/>
                  </a:cubicBezTo>
                  <a:cubicBezTo>
                    <a:pt x="2719" y="1"/>
                    <a:pt x="0" y="3453"/>
                    <a:pt x="3696" y="8524"/>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5"/>
            <p:cNvSpPr/>
            <p:nvPr/>
          </p:nvSpPr>
          <p:spPr>
            <a:xfrm rot="5400000">
              <a:off x="2007825" y="2127164"/>
              <a:ext cx="86785" cy="86766"/>
            </a:xfrm>
            <a:custGeom>
              <a:rect b="b" l="l" r="r" t="t"/>
              <a:pathLst>
                <a:path extrusionOk="0" fill="none" h="4491" w="4492">
                  <a:moveTo>
                    <a:pt x="4492" y="2230"/>
                  </a:moveTo>
                  <a:cubicBezTo>
                    <a:pt x="4492" y="3483"/>
                    <a:pt x="3484" y="4491"/>
                    <a:pt x="2262" y="4491"/>
                  </a:cubicBezTo>
                  <a:cubicBezTo>
                    <a:pt x="1009" y="4491"/>
                    <a:pt x="1" y="3483"/>
                    <a:pt x="1" y="2230"/>
                  </a:cubicBezTo>
                  <a:cubicBezTo>
                    <a:pt x="1" y="1008"/>
                    <a:pt x="1009" y="0"/>
                    <a:pt x="2262" y="0"/>
                  </a:cubicBezTo>
                  <a:cubicBezTo>
                    <a:pt x="3484" y="0"/>
                    <a:pt x="4492" y="1008"/>
                    <a:pt x="4492" y="2230"/>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5"/>
            <p:cNvSpPr/>
            <p:nvPr/>
          </p:nvSpPr>
          <p:spPr>
            <a:xfrm rot="5400000">
              <a:off x="2866716" y="2134543"/>
              <a:ext cx="109796" cy="109197"/>
            </a:xfrm>
            <a:custGeom>
              <a:rect b="b" l="l" r="r" t="t"/>
              <a:pathLst>
                <a:path extrusionOk="0" fill="none" h="5652" w="5683">
                  <a:moveTo>
                    <a:pt x="5683" y="2811"/>
                  </a:moveTo>
                  <a:cubicBezTo>
                    <a:pt x="5683" y="4399"/>
                    <a:pt x="4400" y="5652"/>
                    <a:pt x="2842" y="5652"/>
                  </a:cubicBezTo>
                  <a:cubicBezTo>
                    <a:pt x="1284" y="5652"/>
                    <a:pt x="1" y="4399"/>
                    <a:pt x="1" y="2811"/>
                  </a:cubicBezTo>
                  <a:cubicBezTo>
                    <a:pt x="1" y="1253"/>
                    <a:pt x="1284" y="0"/>
                    <a:pt x="2842" y="0"/>
                  </a:cubicBezTo>
                  <a:cubicBezTo>
                    <a:pt x="4400" y="0"/>
                    <a:pt x="5683" y="1253"/>
                    <a:pt x="5683" y="2811"/>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5"/>
            <p:cNvSpPr/>
            <p:nvPr/>
          </p:nvSpPr>
          <p:spPr>
            <a:xfrm rot="5400000">
              <a:off x="2816866" y="3343364"/>
              <a:ext cx="61979" cy="61998"/>
            </a:xfrm>
            <a:custGeom>
              <a:rect b="b" l="l" r="r" t="t"/>
              <a:pathLst>
                <a:path extrusionOk="0" fill="none" h="3209" w="3208">
                  <a:moveTo>
                    <a:pt x="3208" y="1589"/>
                  </a:moveTo>
                  <a:cubicBezTo>
                    <a:pt x="3208" y="2475"/>
                    <a:pt x="2505" y="3208"/>
                    <a:pt x="1589" y="3208"/>
                  </a:cubicBezTo>
                  <a:cubicBezTo>
                    <a:pt x="703" y="3208"/>
                    <a:pt x="0" y="2475"/>
                    <a:pt x="0" y="1589"/>
                  </a:cubicBezTo>
                  <a:cubicBezTo>
                    <a:pt x="0" y="703"/>
                    <a:pt x="703" y="1"/>
                    <a:pt x="1589" y="1"/>
                  </a:cubicBezTo>
                  <a:cubicBezTo>
                    <a:pt x="2505" y="1"/>
                    <a:pt x="3208" y="703"/>
                    <a:pt x="3208" y="1589"/>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5"/>
            <p:cNvSpPr/>
            <p:nvPr/>
          </p:nvSpPr>
          <p:spPr>
            <a:xfrm rot="5400000">
              <a:off x="3118705" y="2980755"/>
              <a:ext cx="61998" cy="62577"/>
            </a:xfrm>
            <a:custGeom>
              <a:rect b="b" l="l" r="r" t="t"/>
              <a:pathLst>
                <a:path extrusionOk="0" fill="none" h="3239" w="3209">
                  <a:moveTo>
                    <a:pt x="3208" y="1620"/>
                  </a:moveTo>
                  <a:cubicBezTo>
                    <a:pt x="3208" y="2506"/>
                    <a:pt x="2475" y="3239"/>
                    <a:pt x="1589" y="3239"/>
                  </a:cubicBezTo>
                  <a:cubicBezTo>
                    <a:pt x="703" y="3239"/>
                    <a:pt x="1" y="2506"/>
                    <a:pt x="1" y="1620"/>
                  </a:cubicBezTo>
                  <a:cubicBezTo>
                    <a:pt x="1" y="734"/>
                    <a:pt x="703" y="1"/>
                    <a:pt x="1589" y="1"/>
                  </a:cubicBezTo>
                  <a:cubicBezTo>
                    <a:pt x="2475" y="1"/>
                    <a:pt x="3208" y="734"/>
                    <a:pt x="3208" y="1620"/>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5"/>
            <p:cNvSpPr/>
            <p:nvPr/>
          </p:nvSpPr>
          <p:spPr>
            <a:xfrm rot="5400000">
              <a:off x="1918130" y="2888400"/>
              <a:ext cx="61998" cy="61998"/>
            </a:xfrm>
            <a:custGeom>
              <a:rect b="b" l="l" r="r" t="t"/>
              <a:pathLst>
                <a:path extrusionOk="0" fill="none" h="3209" w="3209">
                  <a:moveTo>
                    <a:pt x="3208" y="1589"/>
                  </a:moveTo>
                  <a:cubicBezTo>
                    <a:pt x="3208" y="2475"/>
                    <a:pt x="2505" y="3208"/>
                    <a:pt x="1620" y="3208"/>
                  </a:cubicBezTo>
                  <a:cubicBezTo>
                    <a:pt x="734" y="3208"/>
                    <a:pt x="0" y="2475"/>
                    <a:pt x="0" y="1589"/>
                  </a:cubicBezTo>
                  <a:cubicBezTo>
                    <a:pt x="0" y="703"/>
                    <a:pt x="734" y="1"/>
                    <a:pt x="1620" y="1"/>
                  </a:cubicBezTo>
                  <a:cubicBezTo>
                    <a:pt x="2505" y="1"/>
                    <a:pt x="3208" y="703"/>
                    <a:pt x="3208" y="1589"/>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5"/>
            <p:cNvSpPr/>
            <p:nvPr/>
          </p:nvSpPr>
          <p:spPr>
            <a:xfrm rot="5400000">
              <a:off x="3659532" y="3457258"/>
              <a:ext cx="76140" cy="76159"/>
            </a:xfrm>
            <a:custGeom>
              <a:rect b="b" l="l" r="r" t="t"/>
              <a:pathLst>
                <a:path extrusionOk="0" fill="none" h="3942" w="3941">
                  <a:moveTo>
                    <a:pt x="3941" y="1986"/>
                  </a:moveTo>
                  <a:cubicBezTo>
                    <a:pt x="3941" y="3055"/>
                    <a:pt x="3055" y="3941"/>
                    <a:pt x="1986" y="3941"/>
                  </a:cubicBezTo>
                  <a:cubicBezTo>
                    <a:pt x="886" y="3941"/>
                    <a:pt x="0" y="3055"/>
                    <a:pt x="0" y="1986"/>
                  </a:cubicBezTo>
                  <a:cubicBezTo>
                    <a:pt x="0" y="886"/>
                    <a:pt x="886" y="0"/>
                    <a:pt x="1986" y="0"/>
                  </a:cubicBezTo>
                  <a:cubicBezTo>
                    <a:pt x="3055" y="0"/>
                    <a:pt x="3941" y="886"/>
                    <a:pt x="3941" y="1986"/>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5"/>
            <p:cNvSpPr/>
            <p:nvPr/>
          </p:nvSpPr>
          <p:spPr>
            <a:xfrm rot="5400000">
              <a:off x="1981289" y="3687401"/>
              <a:ext cx="52531" cy="52550"/>
            </a:xfrm>
            <a:custGeom>
              <a:rect b="b" l="l" r="r" t="t"/>
              <a:pathLst>
                <a:path extrusionOk="0" fill="none" h="2720" w="2719">
                  <a:moveTo>
                    <a:pt x="2719" y="1376"/>
                  </a:moveTo>
                  <a:cubicBezTo>
                    <a:pt x="2719" y="2109"/>
                    <a:pt x="2108" y="2720"/>
                    <a:pt x="1344" y="2720"/>
                  </a:cubicBezTo>
                  <a:cubicBezTo>
                    <a:pt x="611" y="2720"/>
                    <a:pt x="0" y="2109"/>
                    <a:pt x="0" y="1376"/>
                  </a:cubicBezTo>
                  <a:cubicBezTo>
                    <a:pt x="0" y="612"/>
                    <a:pt x="611" y="1"/>
                    <a:pt x="1344" y="1"/>
                  </a:cubicBezTo>
                  <a:cubicBezTo>
                    <a:pt x="2108" y="1"/>
                    <a:pt x="2719" y="612"/>
                    <a:pt x="2719" y="1376"/>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5"/>
            <p:cNvSpPr/>
            <p:nvPr/>
          </p:nvSpPr>
          <p:spPr>
            <a:xfrm rot="5400000">
              <a:off x="1425385" y="3328616"/>
              <a:ext cx="103304" cy="103304"/>
            </a:xfrm>
            <a:custGeom>
              <a:rect b="b" l="l" r="r" t="t"/>
              <a:pathLst>
                <a:path extrusionOk="0" fill="none" h="5347" w="5347">
                  <a:moveTo>
                    <a:pt x="5347" y="2689"/>
                  </a:moveTo>
                  <a:cubicBezTo>
                    <a:pt x="5347" y="4155"/>
                    <a:pt x="4155" y="5346"/>
                    <a:pt x="2658" y="5346"/>
                  </a:cubicBezTo>
                  <a:cubicBezTo>
                    <a:pt x="1192" y="5346"/>
                    <a:pt x="1" y="4155"/>
                    <a:pt x="1" y="2689"/>
                  </a:cubicBezTo>
                  <a:cubicBezTo>
                    <a:pt x="1" y="1192"/>
                    <a:pt x="1192" y="0"/>
                    <a:pt x="2658" y="0"/>
                  </a:cubicBezTo>
                  <a:cubicBezTo>
                    <a:pt x="4155" y="0"/>
                    <a:pt x="5347" y="1192"/>
                    <a:pt x="5347" y="2689"/>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5"/>
            <p:cNvSpPr/>
            <p:nvPr/>
          </p:nvSpPr>
          <p:spPr>
            <a:xfrm rot="5400000">
              <a:off x="3068242" y="3158665"/>
              <a:ext cx="103304" cy="103304"/>
            </a:xfrm>
            <a:custGeom>
              <a:rect b="b" l="l" r="r" t="t"/>
              <a:pathLst>
                <a:path extrusionOk="0" fill="none" h="5347" w="5347">
                  <a:moveTo>
                    <a:pt x="5347" y="2658"/>
                  </a:moveTo>
                  <a:cubicBezTo>
                    <a:pt x="5347" y="4155"/>
                    <a:pt x="4155" y="5347"/>
                    <a:pt x="2658" y="5347"/>
                  </a:cubicBezTo>
                  <a:cubicBezTo>
                    <a:pt x="1192" y="5347"/>
                    <a:pt x="1" y="4155"/>
                    <a:pt x="1" y="2658"/>
                  </a:cubicBezTo>
                  <a:cubicBezTo>
                    <a:pt x="1" y="1192"/>
                    <a:pt x="1192" y="1"/>
                    <a:pt x="2658" y="1"/>
                  </a:cubicBezTo>
                  <a:cubicBezTo>
                    <a:pt x="4155" y="1"/>
                    <a:pt x="5347" y="1192"/>
                    <a:pt x="5347" y="2658"/>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5"/>
            <p:cNvSpPr/>
            <p:nvPr/>
          </p:nvSpPr>
          <p:spPr>
            <a:xfrm rot="5400000">
              <a:off x="3435892" y="2468235"/>
              <a:ext cx="54907" cy="54907"/>
            </a:xfrm>
            <a:custGeom>
              <a:rect b="b" l="l" r="r" t="t"/>
              <a:pathLst>
                <a:path extrusionOk="0" fill="none" h="2842" w="2842">
                  <a:moveTo>
                    <a:pt x="2842" y="1437"/>
                  </a:moveTo>
                  <a:cubicBezTo>
                    <a:pt x="2842" y="2200"/>
                    <a:pt x="2200" y="2842"/>
                    <a:pt x="1406" y="2842"/>
                  </a:cubicBezTo>
                  <a:cubicBezTo>
                    <a:pt x="642" y="2842"/>
                    <a:pt x="1" y="2200"/>
                    <a:pt x="1" y="1437"/>
                  </a:cubicBezTo>
                  <a:cubicBezTo>
                    <a:pt x="1" y="643"/>
                    <a:pt x="642" y="1"/>
                    <a:pt x="1406" y="1"/>
                  </a:cubicBezTo>
                  <a:cubicBezTo>
                    <a:pt x="2200" y="1"/>
                    <a:pt x="2842" y="643"/>
                    <a:pt x="2842" y="1437"/>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5"/>
            <p:cNvSpPr/>
            <p:nvPr/>
          </p:nvSpPr>
          <p:spPr>
            <a:xfrm rot="5400000">
              <a:off x="1263994" y="2495685"/>
              <a:ext cx="83250" cy="83829"/>
            </a:xfrm>
            <a:custGeom>
              <a:rect b="b" l="l" r="r" t="t"/>
              <a:pathLst>
                <a:path extrusionOk="0" fill="none" h="4339" w="4309">
                  <a:moveTo>
                    <a:pt x="4308" y="2170"/>
                  </a:moveTo>
                  <a:cubicBezTo>
                    <a:pt x="4308" y="3361"/>
                    <a:pt x="3361" y="4338"/>
                    <a:pt x="2139" y="4338"/>
                  </a:cubicBezTo>
                  <a:cubicBezTo>
                    <a:pt x="948" y="4338"/>
                    <a:pt x="1" y="3361"/>
                    <a:pt x="1" y="2170"/>
                  </a:cubicBezTo>
                  <a:cubicBezTo>
                    <a:pt x="1" y="978"/>
                    <a:pt x="948" y="1"/>
                    <a:pt x="2139" y="1"/>
                  </a:cubicBezTo>
                  <a:cubicBezTo>
                    <a:pt x="3361" y="1"/>
                    <a:pt x="4308" y="978"/>
                    <a:pt x="4308" y="2170"/>
                  </a:cubicBezTo>
                  <a:close/>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5"/>
            <p:cNvSpPr/>
            <p:nvPr/>
          </p:nvSpPr>
          <p:spPr>
            <a:xfrm rot="5400000">
              <a:off x="804340" y="1542828"/>
              <a:ext cx="964976" cy="907422"/>
            </a:xfrm>
            <a:custGeom>
              <a:rect b="b" l="l" r="r" t="t"/>
              <a:pathLst>
                <a:path extrusionOk="0" h="46968" w="49947">
                  <a:moveTo>
                    <a:pt x="26852" y="0"/>
                  </a:moveTo>
                  <a:cubicBezTo>
                    <a:pt x="21995" y="3147"/>
                    <a:pt x="18940" y="8401"/>
                    <a:pt x="18635" y="14205"/>
                  </a:cubicBezTo>
                  <a:cubicBezTo>
                    <a:pt x="12586" y="12342"/>
                    <a:pt x="11242" y="8615"/>
                    <a:pt x="11242" y="8615"/>
                  </a:cubicBezTo>
                  <a:lnTo>
                    <a:pt x="4918" y="18665"/>
                  </a:lnTo>
                  <a:cubicBezTo>
                    <a:pt x="0" y="26455"/>
                    <a:pt x="7454" y="31587"/>
                    <a:pt x="7454" y="31587"/>
                  </a:cubicBezTo>
                  <a:lnTo>
                    <a:pt x="16008" y="36964"/>
                  </a:lnTo>
                  <a:cubicBezTo>
                    <a:pt x="18604" y="38583"/>
                    <a:pt x="17138" y="41057"/>
                    <a:pt x="17138" y="41057"/>
                  </a:cubicBezTo>
                  <a:cubicBezTo>
                    <a:pt x="17138" y="41057"/>
                    <a:pt x="18034" y="39756"/>
                    <a:pt x="19549" y="39756"/>
                  </a:cubicBezTo>
                  <a:cubicBezTo>
                    <a:pt x="20071" y="39756"/>
                    <a:pt x="20666" y="39910"/>
                    <a:pt x="21323" y="40324"/>
                  </a:cubicBezTo>
                  <a:lnTo>
                    <a:pt x="29877" y="45701"/>
                  </a:lnTo>
                  <a:cubicBezTo>
                    <a:pt x="29877" y="45701"/>
                    <a:pt x="32106" y="46967"/>
                    <a:pt x="34932" y="46967"/>
                  </a:cubicBezTo>
                  <a:cubicBezTo>
                    <a:pt x="37411" y="46967"/>
                    <a:pt x="40348" y="45994"/>
                    <a:pt x="42646" y="42340"/>
                  </a:cubicBezTo>
                  <a:lnTo>
                    <a:pt x="48939" y="32290"/>
                  </a:lnTo>
                  <a:lnTo>
                    <a:pt x="48939" y="32290"/>
                  </a:lnTo>
                  <a:cubicBezTo>
                    <a:pt x="48939" y="32290"/>
                    <a:pt x="48843" y="32300"/>
                    <a:pt x="48666" y="32300"/>
                  </a:cubicBezTo>
                  <a:cubicBezTo>
                    <a:pt x="47705" y="32300"/>
                    <a:pt x="44333" y="31995"/>
                    <a:pt x="40721" y="28074"/>
                  </a:cubicBezTo>
                  <a:cubicBezTo>
                    <a:pt x="45792" y="25294"/>
                    <a:pt x="49214" y="20223"/>
                    <a:pt x="49947" y="14511"/>
                  </a:cubicBezTo>
                  <a:cubicBezTo>
                    <a:pt x="49947" y="14511"/>
                    <a:pt x="45174" y="12020"/>
                    <a:pt x="40287" y="12020"/>
                  </a:cubicBezTo>
                  <a:cubicBezTo>
                    <a:pt x="38180" y="12020"/>
                    <a:pt x="36052" y="12483"/>
                    <a:pt x="34276" y="13808"/>
                  </a:cubicBezTo>
                  <a:cubicBezTo>
                    <a:pt x="35681" y="6568"/>
                    <a:pt x="26852" y="0"/>
                    <a:pt x="268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5"/>
            <p:cNvSpPr/>
            <p:nvPr/>
          </p:nvSpPr>
          <p:spPr>
            <a:xfrm rot="5400000">
              <a:off x="970648" y="1673061"/>
              <a:ext cx="388371" cy="617950"/>
            </a:xfrm>
            <a:custGeom>
              <a:rect b="b" l="l" r="r" t="t"/>
              <a:pathLst>
                <a:path extrusionOk="0" fill="none" h="31985" w="20102">
                  <a:moveTo>
                    <a:pt x="1" y="31984"/>
                  </a:moveTo>
                  <a:lnTo>
                    <a:pt x="20102" y="0"/>
                  </a:ln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5"/>
            <p:cNvSpPr/>
            <p:nvPr/>
          </p:nvSpPr>
          <p:spPr>
            <a:xfrm rot="5400000">
              <a:off x="1140040" y="2154023"/>
              <a:ext cx="423784" cy="193026"/>
            </a:xfrm>
            <a:custGeom>
              <a:rect b="b" l="l" r="r" t="t"/>
              <a:pathLst>
                <a:path extrusionOk="0" fill="none" h="9991" w="21935">
                  <a:moveTo>
                    <a:pt x="21934" y="1"/>
                  </a:moveTo>
                  <a:cubicBezTo>
                    <a:pt x="21934" y="1"/>
                    <a:pt x="16130" y="6660"/>
                    <a:pt x="1" y="9990"/>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5"/>
            <p:cNvSpPr/>
            <p:nvPr/>
          </p:nvSpPr>
          <p:spPr>
            <a:xfrm rot="5400000">
              <a:off x="778309" y="2100930"/>
              <a:ext cx="493413" cy="129270"/>
            </a:xfrm>
            <a:custGeom>
              <a:rect b="b" l="l" r="r" t="t"/>
              <a:pathLst>
                <a:path extrusionOk="0" fill="none" h="6691" w="25539">
                  <a:moveTo>
                    <a:pt x="0" y="1283"/>
                  </a:moveTo>
                  <a:cubicBezTo>
                    <a:pt x="0" y="1283"/>
                    <a:pt x="12770" y="6690"/>
                    <a:pt x="25539" y="0"/>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5"/>
            <p:cNvSpPr/>
            <p:nvPr/>
          </p:nvSpPr>
          <p:spPr>
            <a:xfrm rot="5400000">
              <a:off x="1449554" y="1767760"/>
              <a:ext cx="76739" cy="465090"/>
            </a:xfrm>
            <a:custGeom>
              <a:rect b="b" l="l" r="r" t="t"/>
              <a:pathLst>
                <a:path extrusionOk="0" fill="none" h="24073" w="3972">
                  <a:moveTo>
                    <a:pt x="3483" y="0"/>
                  </a:moveTo>
                  <a:cubicBezTo>
                    <a:pt x="3483" y="0"/>
                    <a:pt x="0" y="8126"/>
                    <a:pt x="3972" y="24072"/>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5"/>
            <p:cNvSpPr/>
            <p:nvPr/>
          </p:nvSpPr>
          <p:spPr>
            <a:xfrm rot="5400000">
              <a:off x="1191962" y="1591029"/>
              <a:ext cx="200696" cy="455063"/>
            </a:xfrm>
            <a:custGeom>
              <a:rect b="b" l="l" r="r" t="t"/>
              <a:pathLst>
                <a:path extrusionOk="0" fill="none" h="23554" w="10388">
                  <a:moveTo>
                    <a:pt x="10387" y="23553"/>
                  </a:moveTo>
                  <a:cubicBezTo>
                    <a:pt x="10387" y="23553"/>
                    <a:pt x="1" y="14419"/>
                    <a:pt x="459" y="1"/>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5"/>
            <p:cNvSpPr/>
            <p:nvPr/>
          </p:nvSpPr>
          <p:spPr>
            <a:xfrm rot="5400000">
              <a:off x="2844672" y="3415496"/>
              <a:ext cx="527649" cy="500233"/>
            </a:xfrm>
            <a:custGeom>
              <a:rect b="b" l="l" r="r" t="t"/>
              <a:pathLst>
                <a:path extrusionOk="0" h="25892" w="27311">
                  <a:moveTo>
                    <a:pt x="10540" y="1"/>
                  </a:moveTo>
                  <a:lnTo>
                    <a:pt x="4613" y="2933"/>
                  </a:lnTo>
                  <a:cubicBezTo>
                    <a:pt x="1" y="5225"/>
                    <a:pt x="2047" y="9868"/>
                    <a:pt x="2047" y="9868"/>
                  </a:cubicBezTo>
                  <a:lnTo>
                    <a:pt x="4583" y="14908"/>
                  </a:lnTo>
                  <a:cubicBezTo>
                    <a:pt x="5041" y="15703"/>
                    <a:pt x="4736" y="16741"/>
                    <a:pt x="3941" y="17200"/>
                  </a:cubicBezTo>
                  <a:cubicBezTo>
                    <a:pt x="4160" y="17094"/>
                    <a:pt x="4391" y="17045"/>
                    <a:pt x="4620" y="17045"/>
                  </a:cubicBezTo>
                  <a:cubicBezTo>
                    <a:pt x="5255" y="17045"/>
                    <a:pt x="5871" y="17426"/>
                    <a:pt x="6141" y="18055"/>
                  </a:cubicBezTo>
                  <a:lnTo>
                    <a:pt x="8676" y="23095"/>
                  </a:lnTo>
                  <a:cubicBezTo>
                    <a:pt x="8676" y="23095"/>
                    <a:pt x="10219" y="25892"/>
                    <a:pt x="13167" y="25892"/>
                  </a:cubicBezTo>
                  <a:cubicBezTo>
                    <a:pt x="13929" y="25892"/>
                    <a:pt x="14785" y="25705"/>
                    <a:pt x="15733" y="25234"/>
                  </a:cubicBezTo>
                  <a:lnTo>
                    <a:pt x="21659" y="22271"/>
                  </a:lnTo>
                  <a:cubicBezTo>
                    <a:pt x="21659" y="22271"/>
                    <a:pt x="19643" y="21293"/>
                    <a:pt x="18971" y="17841"/>
                  </a:cubicBezTo>
                  <a:lnTo>
                    <a:pt x="18971" y="17841"/>
                  </a:lnTo>
                  <a:cubicBezTo>
                    <a:pt x="19129" y="17849"/>
                    <a:pt x="19288" y="17852"/>
                    <a:pt x="19445" y="17852"/>
                  </a:cubicBezTo>
                  <a:cubicBezTo>
                    <a:pt x="22484" y="17852"/>
                    <a:pt x="25394" y="16463"/>
                    <a:pt x="27311" y="14053"/>
                  </a:cubicBezTo>
                  <a:cubicBezTo>
                    <a:pt x="27311" y="14053"/>
                    <a:pt x="24360" y="9144"/>
                    <a:pt x="20481" y="9144"/>
                  </a:cubicBezTo>
                  <a:cubicBezTo>
                    <a:pt x="20336" y="9144"/>
                    <a:pt x="20189" y="9151"/>
                    <a:pt x="20040" y="9165"/>
                  </a:cubicBezTo>
                  <a:cubicBezTo>
                    <a:pt x="22820" y="6111"/>
                    <a:pt x="20499" y="429"/>
                    <a:pt x="20499" y="428"/>
                  </a:cubicBezTo>
                  <a:lnTo>
                    <a:pt x="20499" y="428"/>
                  </a:lnTo>
                  <a:cubicBezTo>
                    <a:pt x="17291" y="490"/>
                    <a:pt x="14297" y="2139"/>
                    <a:pt x="12464" y="4797"/>
                  </a:cubicBezTo>
                  <a:cubicBezTo>
                    <a:pt x="10112" y="2170"/>
                    <a:pt x="10540" y="1"/>
                    <a:pt x="105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5"/>
            <p:cNvSpPr/>
            <p:nvPr/>
          </p:nvSpPr>
          <p:spPr>
            <a:xfrm rot="5400000">
              <a:off x="2908291" y="3515097"/>
              <a:ext cx="364762" cy="181801"/>
            </a:xfrm>
            <a:custGeom>
              <a:rect b="b" l="l" r="r" t="t"/>
              <a:pathLst>
                <a:path extrusionOk="0" fill="none" h="9410" w="18880">
                  <a:moveTo>
                    <a:pt x="1" y="9409"/>
                  </a:moveTo>
                  <a:lnTo>
                    <a:pt x="18880" y="0"/>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5"/>
            <p:cNvSpPr/>
            <p:nvPr/>
          </p:nvSpPr>
          <p:spPr>
            <a:xfrm rot="5400000">
              <a:off x="2958175" y="3759121"/>
              <a:ext cx="258521" cy="59622"/>
            </a:xfrm>
            <a:custGeom>
              <a:rect b="b" l="l" r="r" t="t"/>
              <a:pathLst>
                <a:path extrusionOk="0" fill="none" h="3086" w="13381">
                  <a:moveTo>
                    <a:pt x="13380" y="1619"/>
                  </a:moveTo>
                  <a:cubicBezTo>
                    <a:pt x="13380" y="1619"/>
                    <a:pt x="8645" y="3085"/>
                    <a:pt x="0" y="0"/>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5"/>
            <p:cNvSpPr/>
            <p:nvPr/>
          </p:nvSpPr>
          <p:spPr>
            <a:xfrm rot="5400000">
              <a:off x="2874084" y="3602434"/>
              <a:ext cx="242582" cy="131627"/>
            </a:xfrm>
            <a:custGeom>
              <a:rect b="b" l="l" r="r" t="t"/>
              <a:pathLst>
                <a:path extrusionOk="0" fill="none" h="6813" w="12556">
                  <a:moveTo>
                    <a:pt x="1" y="0"/>
                  </a:moveTo>
                  <a:cubicBezTo>
                    <a:pt x="1" y="0"/>
                    <a:pt x="4522" y="6293"/>
                    <a:pt x="12556" y="6812"/>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5"/>
            <p:cNvSpPr/>
            <p:nvPr/>
          </p:nvSpPr>
          <p:spPr>
            <a:xfrm rot="5400000">
              <a:off x="3164411" y="3612453"/>
              <a:ext cx="130449" cy="224885"/>
            </a:xfrm>
            <a:custGeom>
              <a:rect b="b" l="l" r="r" t="t"/>
              <a:pathLst>
                <a:path extrusionOk="0" fill="none" h="11640" w="6752">
                  <a:moveTo>
                    <a:pt x="6751" y="0"/>
                  </a:moveTo>
                  <a:cubicBezTo>
                    <a:pt x="6751" y="0"/>
                    <a:pt x="2750" y="2872"/>
                    <a:pt x="0" y="11639"/>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5"/>
            <p:cNvSpPr/>
            <p:nvPr/>
          </p:nvSpPr>
          <p:spPr>
            <a:xfrm rot="5400000">
              <a:off x="3154974" y="3408854"/>
              <a:ext cx="85008" cy="272702"/>
            </a:xfrm>
            <a:custGeom>
              <a:rect b="b" l="l" r="r" t="t"/>
              <a:pathLst>
                <a:path extrusionOk="0" fill="none" h="14115" w="4400">
                  <a:moveTo>
                    <a:pt x="2292" y="14114"/>
                  </a:moveTo>
                  <a:cubicBezTo>
                    <a:pt x="2292" y="14114"/>
                    <a:pt x="0" y="6721"/>
                    <a:pt x="4399" y="1"/>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5"/>
            <p:cNvSpPr/>
            <p:nvPr/>
          </p:nvSpPr>
          <p:spPr>
            <a:xfrm rot="5400000">
              <a:off x="3457583" y="3469064"/>
              <a:ext cx="914242" cy="868202"/>
            </a:xfrm>
            <a:custGeom>
              <a:rect b="b" l="l" r="r" t="t"/>
              <a:pathLst>
                <a:path extrusionOk="0" h="44938" w="47321">
                  <a:moveTo>
                    <a:pt x="18360" y="1"/>
                  </a:moveTo>
                  <a:lnTo>
                    <a:pt x="19063" y="12709"/>
                  </a:lnTo>
                  <a:cubicBezTo>
                    <a:pt x="17105" y="11401"/>
                    <a:pt x="14948" y="10909"/>
                    <a:pt x="12811" y="10909"/>
                  </a:cubicBezTo>
                  <a:cubicBezTo>
                    <a:pt x="6315" y="10909"/>
                    <a:pt x="1" y="15458"/>
                    <a:pt x="1" y="15458"/>
                  </a:cubicBezTo>
                  <a:cubicBezTo>
                    <a:pt x="6782" y="22332"/>
                    <a:pt x="15672" y="24745"/>
                    <a:pt x="15672" y="24745"/>
                  </a:cubicBezTo>
                  <a:cubicBezTo>
                    <a:pt x="9868" y="30274"/>
                    <a:pt x="8279" y="41638"/>
                    <a:pt x="8279" y="41638"/>
                  </a:cubicBezTo>
                  <a:cubicBezTo>
                    <a:pt x="8279" y="41638"/>
                    <a:pt x="19155" y="37972"/>
                    <a:pt x="23492" y="31221"/>
                  </a:cubicBezTo>
                  <a:cubicBezTo>
                    <a:pt x="23492" y="31221"/>
                    <a:pt x="27494" y="39561"/>
                    <a:pt x="35529" y="44937"/>
                  </a:cubicBezTo>
                  <a:cubicBezTo>
                    <a:pt x="35529" y="44937"/>
                    <a:pt x="41394" y="32504"/>
                    <a:pt x="34704" y="25692"/>
                  </a:cubicBezTo>
                  <a:lnTo>
                    <a:pt x="47320" y="24042"/>
                  </a:lnTo>
                  <a:cubicBezTo>
                    <a:pt x="47320" y="24042"/>
                    <a:pt x="39838" y="15069"/>
                    <a:pt x="32712" y="15069"/>
                  </a:cubicBezTo>
                  <a:cubicBezTo>
                    <a:pt x="31744" y="15069"/>
                    <a:pt x="30782" y="15234"/>
                    <a:pt x="29847" y="15611"/>
                  </a:cubicBezTo>
                  <a:cubicBezTo>
                    <a:pt x="31527" y="7363"/>
                    <a:pt x="18361" y="1"/>
                    <a:pt x="183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5"/>
            <p:cNvSpPr/>
            <p:nvPr/>
          </p:nvSpPr>
          <p:spPr>
            <a:xfrm rot="5400000">
              <a:off x="3565046" y="3922837"/>
              <a:ext cx="374808" cy="499924"/>
            </a:xfrm>
            <a:custGeom>
              <a:rect b="b" l="l" r="r" t="t"/>
              <a:pathLst>
                <a:path extrusionOk="0" fill="none" h="25876" w="19400">
                  <a:moveTo>
                    <a:pt x="7302" y="25875"/>
                  </a:moveTo>
                  <a:lnTo>
                    <a:pt x="1" y="1"/>
                  </a:lnTo>
                  <a:cubicBezTo>
                    <a:pt x="1" y="1"/>
                    <a:pt x="9929" y="948"/>
                    <a:pt x="19399" y="6110"/>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5"/>
            <p:cNvSpPr/>
            <p:nvPr/>
          </p:nvSpPr>
          <p:spPr>
            <a:xfrm rot="5400000">
              <a:off x="3917061" y="3553750"/>
              <a:ext cx="517023" cy="346466"/>
            </a:xfrm>
            <a:custGeom>
              <a:rect b="b" l="l" r="r" t="t"/>
              <a:pathLst>
                <a:path extrusionOk="0" fill="none" h="17933" w="26761">
                  <a:moveTo>
                    <a:pt x="1" y="15550"/>
                  </a:moveTo>
                  <a:lnTo>
                    <a:pt x="26761" y="17933"/>
                  </a:lnTo>
                  <a:cubicBezTo>
                    <a:pt x="26761" y="17933"/>
                    <a:pt x="24012" y="8371"/>
                    <a:pt x="17199" y="1"/>
                  </a:cubicBez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5"/>
            <p:cNvSpPr/>
            <p:nvPr/>
          </p:nvSpPr>
          <p:spPr>
            <a:xfrm rot="5400000">
              <a:off x="3672749" y="3627501"/>
              <a:ext cx="449750" cy="542409"/>
            </a:xfrm>
            <a:custGeom>
              <a:rect b="b" l="l" r="r" t="t"/>
              <a:pathLst>
                <a:path extrusionOk="0" fill="none" h="28075" w="23279">
                  <a:moveTo>
                    <a:pt x="23278" y="1"/>
                  </a:moveTo>
                  <a:lnTo>
                    <a:pt x="0" y="28075"/>
                  </a:lnTo>
                </a:path>
              </a:pathLst>
            </a:custGeom>
            <a:noFill/>
            <a:ln cap="flat" cmpd="sng" w="4575">
              <a:solidFill>
                <a:srgbClr val="35170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5"/>
            <p:cNvSpPr/>
            <p:nvPr/>
          </p:nvSpPr>
          <p:spPr>
            <a:xfrm rot="5400000">
              <a:off x="1617401" y="2986059"/>
              <a:ext cx="527069" cy="504059"/>
            </a:xfrm>
            <a:custGeom>
              <a:rect b="b" l="l" r="r" t="t"/>
              <a:pathLst>
                <a:path extrusionOk="0" h="26090" w="27281">
                  <a:moveTo>
                    <a:pt x="20285" y="1"/>
                  </a:moveTo>
                  <a:cubicBezTo>
                    <a:pt x="15702" y="3178"/>
                    <a:pt x="13472" y="8004"/>
                    <a:pt x="13472" y="8004"/>
                  </a:cubicBezTo>
                  <a:cubicBezTo>
                    <a:pt x="10906" y="4155"/>
                    <a:pt x="4583" y="2139"/>
                    <a:pt x="4583" y="2139"/>
                  </a:cubicBezTo>
                  <a:lnTo>
                    <a:pt x="4583" y="2139"/>
                  </a:lnTo>
                  <a:cubicBezTo>
                    <a:pt x="4583" y="2139"/>
                    <a:pt x="5591" y="8677"/>
                    <a:pt x="9012" y="11823"/>
                  </a:cubicBezTo>
                  <a:cubicBezTo>
                    <a:pt x="9012" y="11823"/>
                    <a:pt x="3880" y="13259"/>
                    <a:pt x="1" y="17291"/>
                  </a:cubicBezTo>
                  <a:cubicBezTo>
                    <a:pt x="1" y="17291"/>
                    <a:pt x="3606" y="19830"/>
                    <a:pt x="7315" y="19830"/>
                  </a:cubicBezTo>
                  <a:cubicBezTo>
                    <a:pt x="8588" y="19830"/>
                    <a:pt x="9873" y="19531"/>
                    <a:pt x="11029" y="18727"/>
                  </a:cubicBezTo>
                  <a:lnTo>
                    <a:pt x="11029" y="18727"/>
                  </a:lnTo>
                  <a:lnTo>
                    <a:pt x="10723" y="26089"/>
                  </a:lnTo>
                  <a:cubicBezTo>
                    <a:pt x="10723" y="26089"/>
                    <a:pt x="18268" y="21721"/>
                    <a:pt x="17260" y="16986"/>
                  </a:cubicBezTo>
                  <a:lnTo>
                    <a:pt x="17260" y="16986"/>
                  </a:lnTo>
                  <a:cubicBezTo>
                    <a:pt x="17783" y="17190"/>
                    <a:pt x="18318" y="17281"/>
                    <a:pt x="18857" y="17281"/>
                  </a:cubicBezTo>
                  <a:cubicBezTo>
                    <a:pt x="22979" y="17281"/>
                    <a:pt x="27280" y="11976"/>
                    <a:pt x="27280" y="11976"/>
                  </a:cubicBezTo>
                  <a:lnTo>
                    <a:pt x="19979" y="11120"/>
                  </a:lnTo>
                  <a:cubicBezTo>
                    <a:pt x="23767" y="7119"/>
                    <a:pt x="20285" y="1"/>
                    <a:pt x="202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5"/>
            <p:cNvSpPr/>
            <p:nvPr/>
          </p:nvSpPr>
          <p:spPr>
            <a:xfrm rot="5400000">
              <a:off x="1581154" y="3036530"/>
              <a:ext cx="298069" cy="201276"/>
            </a:xfrm>
            <a:custGeom>
              <a:rect b="b" l="l" r="r" t="t"/>
              <a:pathLst>
                <a:path extrusionOk="0" fill="none" h="10418" w="15428">
                  <a:moveTo>
                    <a:pt x="0" y="1589"/>
                  </a:moveTo>
                  <a:lnTo>
                    <a:pt x="15427" y="1"/>
                  </a:lnTo>
                  <a:cubicBezTo>
                    <a:pt x="14266" y="3758"/>
                    <a:pt x="12433" y="7302"/>
                    <a:pt x="10020" y="10418"/>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5"/>
            <p:cNvSpPr/>
            <p:nvPr/>
          </p:nvSpPr>
          <p:spPr>
            <a:xfrm rot="5400000">
              <a:off x="1867945" y="3248358"/>
              <a:ext cx="215437" cy="289800"/>
            </a:xfrm>
            <a:custGeom>
              <a:rect b="b" l="l" r="r" t="t"/>
              <a:pathLst>
                <a:path extrusionOk="0" fill="none" h="15000" w="11151">
                  <a:moveTo>
                    <a:pt x="4033" y="0"/>
                  </a:moveTo>
                  <a:lnTo>
                    <a:pt x="1" y="15000"/>
                  </a:lnTo>
                  <a:cubicBezTo>
                    <a:pt x="3911" y="14450"/>
                    <a:pt x="7699" y="13197"/>
                    <a:pt x="11151" y="11334"/>
                  </a:cubicBez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5"/>
            <p:cNvSpPr/>
            <p:nvPr/>
          </p:nvSpPr>
          <p:spPr>
            <a:xfrm rot="5400000">
              <a:off x="1758779" y="3080186"/>
              <a:ext cx="263834" cy="309873"/>
            </a:xfrm>
            <a:custGeom>
              <a:rect b="b" l="l" r="r" t="t"/>
              <a:pathLst>
                <a:path extrusionOk="0" fill="none" h="16039" w="13656">
                  <a:moveTo>
                    <a:pt x="13655" y="16039"/>
                  </a:moveTo>
                  <a:lnTo>
                    <a:pt x="0" y="1"/>
                  </a:lnTo>
                </a:path>
              </a:pathLst>
            </a:custGeom>
            <a:noFill/>
            <a:ln cap="flat" cmpd="sng" w="4575">
              <a:solidFill>
                <a:srgbClr val="8F4126"/>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5"/>
            <p:cNvSpPr/>
            <p:nvPr/>
          </p:nvSpPr>
          <p:spPr>
            <a:xfrm rot="5400000">
              <a:off x="1830202" y="3565240"/>
              <a:ext cx="108018" cy="108037"/>
            </a:xfrm>
            <a:custGeom>
              <a:rect b="b" l="l" r="r" t="t"/>
              <a:pathLst>
                <a:path extrusionOk="0" fill="none" h="5592" w="5591">
                  <a:moveTo>
                    <a:pt x="5591" y="2811"/>
                  </a:moveTo>
                  <a:cubicBezTo>
                    <a:pt x="5591" y="4339"/>
                    <a:pt x="4338" y="5591"/>
                    <a:pt x="2780" y="5591"/>
                  </a:cubicBezTo>
                  <a:cubicBezTo>
                    <a:pt x="1253" y="5591"/>
                    <a:pt x="1" y="4339"/>
                    <a:pt x="1" y="2811"/>
                  </a:cubicBezTo>
                  <a:cubicBezTo>
                    <a:pt x="1" y="1253"/>
                    <a:pt x="1253" y="1"/>
                    <a:pt x="2780" y="1"/>
                  </a:cubicBezTo>
                  <a:cubicBezTo>
                    <a:pt x="4338" y="1"/>
                    <a:pt x="5591" y="1253"/>
                    <a:pt x="5591" y="2811"/>
                  </a:cubicBezTo>
                  <a:close/>
                </a:path>
              </a:pathLst>
            </a:custGeom>
            <a:noFill/>
            <a:ln cap="flat" cmpd="sng" w="457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75"/>
          <p:cNvGrpSpPr/>
          <p:nvPr/>
        </p:nvGrpSpPr>
        <p:grpSpPr>
          <a:xfrm>
            <a:off x="4829378" y="1981606"/>
            <a:ext cx="2854099" cy="1939185"/>
            <a:chOff x="4829378" y="1981606"/>
            <a:chExt cx="2854099" cy="1939185"/>
          </a:xfrm>
        </p:grpSpPr>
        <p:sp>
          <p:nvSpPr>
            <p:cNvPr id="3062" name="Google Shape;3062;p75"/>
            <p:cNvSpPr/>
            <p:nvPr/>
          </p:nvSpPr>
          <p:spPr>
            <a:xfrm rot="5400000">
              <a:off x="5286835" y="1524149"/>
              <a:ext cx="1939185" cy="2854099"/>
            </a:xfrm>
            <a:custGeom>
              <a:rect b="b" l="l" r="r" t="t"/>
              <a:pathLst>
                <a:path extrusionOk="0" fill="none" h="145136" w="98611">
                  <a:moveTo>
                    <a:pt x="0" y="1"/>
                  </a:moveTo>
                  <a:lnTo>
                    <a:pt x="98610" y="1"/>
                  </a:lnTo>
                  <a:lnTo>
                    <a:pt x="98610" y="145136"/>
                  </a:lnTo>
                  <a:lnTo>
                    <a:pt x="0" y="145136"/>
                  </a:lnTo>
                  <a:close/>
                </a:path>
              </a:pathLst>
            </a:custGeom>
            <a:noFill/>
            <a:ln cap="flat" cmpd="sng" w="19100">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5"/>
            <p:cNvSpPr/>
            <p:nvPr/>
          </p:nvSpPr>
          <p:spPr>
            <a:xfrm rot="5400000">
              <a:off x="5332190" y="1568899"/>
              <a:ext cx="1848471" cy="2763994"/>
            </a:xfrm>
            <a:custGeom>
              <a:rect b="b" l="l" r="r" t="t"/>
              <a:pathLst>
                <a:path extrusionOk="0" fill="none" h="140554" w="93998">
                  <a:moveTo>
                    <a:pt x="0" y="1"/>
                  </a:moveTo>
                  <a:lnTo>
                    <a:pt x="93998" y="1"/>
                  </a:lnTo>
                  <a:lnTo>
                    <a:pt x="93998" y="140554"/>
                  </a:lnTo>
                  <a:lnTo>
                    <a:pt x="0" y="140554"/>
                  </a:lnTo>
                  <a:close/>
                </a:path>
              </a:pathLst>
            </a:custGeom>
            <a:noFill/>
            <a:ln cap="flat" cmpd="sng" w="9925">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4" name="Google Shape;3064;p75"/>
          <p:cNvSpPr/>
          <p:nvPr/>
        </p:nvSpPr>
        <p:spPr>
          <a:xfrm rot="5400000">
            <a:off x="4833745" y="3983585"/>
            <a:ext cx="45072" cy="43342"/>
          </a:xfrm>
          <a:custGeom>
            <a:rect b="b" l="l" r="r" t="t"/>
            <a:pathLst>
              <a:path extrusionOk="0" h="2204" w="2292">
                <a:moveTo>
                  <a:pt x="1135" y="1"/>
                </a:moveTo>
                <a:cubicBezTo>
                  <a:pt x="549" y="1"/>
                  <a:pt x="61" y="449"/>
                  <a:pt x="31" y="1041"/>
                </a:cubicBezTo>
                <a:cubicBezTo>
                  <a:pt x="1" y="1652"/>
                  <a:pt x="490" y="2171"/>
                  <a:pt x="1101" y="2202"/>
                </a:cubicBezTo>
                <a:cubicBezTo>
                  <a:pt x="1119" y="2203"/>
                  <a:pt x="1137" y="2203"/>
                  <a:pt x="1155" y="2203"/>
                </a:cubicBezTo>
                <a:cubicBezTo>
                  <a:pt x="1742" y="2203"/>
                  <a:pt x="2232" y="1725"/>
                  <a:pt x="2261" y="1133"/>
                </a:cubicBezTo>
                <a:cubicBezTo>
                  <a:pt x="2292" y="522"/>
                  <a:pt x="1803" y="2"/>
                  <a:pt x="1192" y="2"/>
                </a:cubicBezTo>
                <a:cubicBezTo>
                  <a:pt x="1173" y="1"/>
                  <a:pt x="1154" y="1"/>
                  <a:pt x="1135"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5"/>
          <p:cNvSpPr/>
          <p:nvPr/>
        </p:nvSpPr>
        <p:spPr>
          <a:xfrm rot="5400000">
            <a:off x="5148558" y="4025060"/>
            <a:ext cx="39664" cy="39114"/>
          </a:xfrm>
          <a:custGeom>
            <a:rect b="b" l="l" r="r" t="t"/>
            <a:pathLst>
              <a:path extrusionOk="0" h="1989" w="2017">
                <a:moveTo>
                  <a:pt x="984" y="1"/>
                </a:moveTo>
                <a:cubicBezTo>
                  <a:pt x="459" y="1"/>
                  <a:pt x="30" y="418"/>
                  <a:pt x="0" y="949"/>
                </a:cubicBezTo>
                <a:cubicBezTo>
                  <a:pt x="0" y="1499"/>
                  <a:pt x="428" y="1958"/>
                  <a:pt x="947" y="1988"/>
                </a:cubicBezTo>
                <a:cubicBezTo>
                  <a:pt x="1497" y="1988"/>
                  <a:pt x="1955" y="1560"/>
                  <a:pt x="1986" y="1041"/>
                </a:cubicBezTo>
                <a:cubicBezTo>
                  <a:pt x="2016" y="491"/>
                  <a:pt x="1589" y="33"/>
                  <a:pt x="1039" y="2"/>
                </a:cubicBezTo>
                <a:cubicBezTo>
                  <a:pt x="1020" y="1"/>
                  <a:pt x="1002" y="1"/>
                  <a:pt x="984"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5"/>
          <p:cNvSpPr/>
          <p:nvPr/>
        </p:nvSpPr>
        <p:spPr>
          <a:xfrm rot="5400000">
            <a:off x="5266003" y="4102858"/>
            <a:ext cx="53469" cy="52329"/>
          </a:xfrm>
          <a:custGeom>
            <a:rect b="b" l="l" r="r" t="t"/>
            <a:pathLst>
              <a:path extrusionOk="0" h="2661" w="2719">
                <a:moveTo>
                  <a:pt x="1350" y="1"/>
                </a:moveTo>
                <a:cubicBezTo>
                  <a:pt x="642" y="1"/>
                  <a:pt x="60" y="570"/>
                  <a:pt x="31" y="1285"/>
                </a:cubicBezTo>
                <a:cubicBezTo>
                  <a:pt x="0" y="2018"/>
                  <a:pt x="580" y="2629"/>
                  <a:pt x="1314" y="2660"/>
                </a:cubicBezTo>
                <a:cubicBezTo>
                  <a:pt x="1332" y="2660"/>
                  <a:pt x="1351" y="2661"/>
                  <a:pt x="1369" y="2661"/>
                </a:cubicBezTo>
                <a:cubicBezTo>
                  <a:pt x="2077" y="2661"/>
                  <a:pt x="2658" y="2091"/>
                  <a:pt x="2688" y="1377"/>
                </a:cubicBezTo>
                <a:cubicBezTo>
                  <a:pt x="2719" y="643"/>
                  <a:pt x="2138" y="32"/>
                  <a:pt x="1405" y="2"/>
                </a:cubicBezTo>
                <a:cubicBezTo>
                  <a:pt x="1387" y="1"/>
                  <a:pt x="1368" y="1"/>
                  <a:pt x="1350"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5"/>
          <p:cNvSpPr/>
          <p:nvPr/>
        </p:nvSpPr>
        <p:spPr>
          <a:xfrm rot="5400000">
            <a:off x="5545642" y="4075513"/>
            <a:ext cx="33057" cy="32526"/>
          </a:xfrm>
          <a:custGeom>
            <a:rect b="b" l="l" r="r" t="t"/>
            <a:pathLst>
              <a:path extrusionOk="0" h="1654" w="1681">
                <a:moveTo>
                  <a:pt x="830" y="0"/>
                </a:moveTo>
                <a:cubicBezTo>
                  <a:pt x="369" y="0"/>
                  <a:pt x="30" y="356"/>
                  <a:pt x="0" y="796"/>
                </a:cubicBezTo>
                <a:cubicBezTo>
                  <a:pt x="0" y="1254"/>
                  <a:pt x="336" y="1652"/>
                  <a:pt x="795" y="1652"/>
                </a:cubicBezTo>
                <a:cubicBezTo>
                  <a:pt x="814" y="1653"/>
                  <a:pt x="833" y="1653"/>
                  <a:pt x="851" y="1653"/>
                </a:cubicBezTo>
                <a:cubicBezTo>
                  <a:pt x="1311" y="1653"/>
                  <a:pt x="1651" y="1298"/>
                  <a:pt x="1680" y="857"/>
                </a:cubicBezTo>
                <a:cubicBezTo>
                  <a:pt x="1680" y="399"/>
                  <a:pt x="1344" y="2"/>
                  <a:pt x="886" y="2"/>
                </a:cubicBezTo>
                <a:cubicBezTo>
                  <a:pt x="867" y="1"/>
                  <a:pt x="848" y="0"/>
                  <a:pt x="830"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8" name="Google Shape;3068;p75"/>
          <p:cNvGrpSpPr/>
          <p:nvPr/>
        </p:nvGrpSpPr>
        <p:grpSpPr>
          <a:xfrm>
            <a:off x="4765466" y="1511200"/>
            <a:ext cx="3016459" cy="3077600"/>
            <a:chOff x="4765466" y="1511200"/>
            <a:chExt cx="3016459" cy="3077600"/>
          </a:xfrm>
        </p:grpSpPr>
        <p:sp>
          <p:nvSpPr>
            <p:cNvPr id="3069" name="Google Shape;3069;p75"/>
            <p:cNvSpPr/>
            <p:nvPr/>
          </p:nvSpPr>
          <p:spPr>
            <a:xfrm rot="5400000">
              <a:off x="5662589" y="2665828"/>
              <a:ext cx="2893154" cy="952789"/>
            </a:xfrm>
            <a:custGeom>
              <a:rect b="b" l="l" r="r" t="t"/>
              <a:pathLst>
                <a:path extrusionOk="0" fill="none" h="48451" w="147122">
                  <a:moveTo>
                    <a:pt x="0" y="14298"/>
                  </a:moveTo>
                  <a:cubicBezTo>
                    <a:pt x="0" y="14298"/>
                    <a:pt x="14847" y="1"/>
                    <a:pt x="35375" y="22118"/>
                  </a:cubicBezTo>
                  <a:cubicBezTo>
                    <a:pt x="59783" y="48451"/>
                    <a:pt x="90790" y="16894"/>
                    <a:pt x="147121" y="19002"/>
                  </a:cubicBezTo>
                </a:path>
              </a:pathLst>
            </a:custGeom>
            <a:noFill/>
            <a:ln cap="flat" cmpd="sng" w="2300">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5"/>
            <p:cNvSpPr/>
            <p:nvPr/>
          </p:nvSpPr>
          <p:spPr>
            <a:xfrm rot="5400000">
              <a:off x="5865638" y="2527072"/>
              <a:ext cx="2723150" cy="1036267"/>
            </a:xfrm>
            <a:custGeom>
              <a:rect b="b" l="l" r="r" t="t"/>
              <a:pathLst>
                <a:path extrusionOk="0" fill="none" h="52696" w="138477">
                  <a:moveTo>
                    <a:pt x="0" y="38063"/>
                  </a:moveTo>
                  <a:cubicBezTo>
                    <a:pt x="0" y="38063"/>
                    <a:pt x="1497" y="9256"/>
                    <a:pt x="22392" y="10050"/>
                  </a:cubicBezTo>
                  <a:cubicBezTo>
                    <a:pt x="41179" y="10753"/>
                    <a:pt x="41057" y="25141"/>
                    <a:pt x="35620" y="24928"/>
                  </a:cubicBezTo>
                  <a:cubicBezTo>
                    <a:pt x="30212" y="24744"/>
                    <a:pt x="29663" y="0"/>
                    <a:pt x="48847" y="703"/>
                  </a:cubicBezTo>
                  <a:cubicBezTo>
                    <a:pt x="80129" y="1894"/>
                    <a:pt x="77837" y="50374"/>
                    <a:pt x="138476" y="52696"/>
                  </a:cubicBezTo>
                </a:path>
              </a:pathLst>
            </a:custGeom>
            <a:noFill/>
            <a:ln cap="flat" cmpd="sng" w="2300">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5"/>
            <p:cNvSpPr/>
            <p:nvPr/>
          </p:nvSpPr>
          <p:spPr>
            <a:xfrm rot="5400000">
              <a:off x="7432028" y="1883366"/>
              <a:ext cx="194054" cy="195883"/>
            </a:xfrm>
            <a:custGeom>
              <a:rect b="b" l="l" r="r" t="t"/>
              <a:pathLst>
                <a:path extrusionOk="0" h="9961" w="9868">
                  <a:moveTo>
                    <a:pt x="5459" y="0"/>
                  </a:moveTo>
                  <a:cubicBezTo>
                    <a:pt x="5207" y="0"/>
                    <a:pt x="4944" y="37"/>
                    <a:pt x="4674" y="122"/>
                  </a:cubicBezTo>
                  <a:cubicBezTo>
                    <a:pt x="2835" y="699"/>
                    <a:pt x="1489" y="2805"/>
                    <a:pt x="371" y="2805"/>
                  </a:cubicBezTo>
                  <a:cubicBezTo>
                    <a:pt x="244" y="2805"/>
                    <a:pt x="121" y="2778"/>
                    <a:pt x="0" y="2719"/>
                  </a:cubicBezTo>
                  <a:lnTo>
                    <a:pt x="0" y="2719"/>
                  </a:lnTo>
                  <a:lnTo>
                    <a:pt x="245" y="2872"/>
                  </a:lnTo>
                  <a:cubicBezTo>
                    <a:pt x="1039" y="3696"/>
                    <a:pt x="153" y="6140"/>
                    <a:pt x="886" y="8004"/>
                  </a:cubicBezTo>
                  <a:cubicBezTo>
                    <a:pt x="1624" y="9862"/>
                    <a:pt x="3976" y="9960"/>
                    <a:pt x="4463" y="9960"/>
                  </a:cubicBezTo>
                  <a:cubicBezTo>
                    <a:pt x="4520" y="9960"/>
                    <a:pt x="4552" y="9959"/>
                    <a:pt x="4552" y="9959"/>
                  </a:cubicBezTo>
                  <a:cubicBezTo>
                    <a:pt x="4063" y="9348"/>
                    <a:pt x="4460" y="8218"/>
                    <a:pt x="3758" y="6751"/>
                  </a:cubicBezTo>
                  <a:cubicBezTo>
                    <a:pt x="3662" y="6584"/>
                    <a:pt x="3809" y="6398"/>
                    <a:pt x="3981" y="6398"/>
                  </a:cubicBezTo>
                  <a:cubicBezTo>
                    <a:pt x="4028" y="6398"/>
                    <a:pt x="4078" y="6413"/>
                    <a:pt x="4124" y="6446"/>
                  </a:cubicBezTo>
                  <a:cubicBezTo>
                    <a:pt x="4613" y="6812"/>
                    <a:pt x="5102" y="7240"/>
                    <a:pt x="5560" y="7668"/>
                  </a:cubicBezTo>
                  <a:cubicBezTo>
                    <a:pt x="6035" y="8108"/>
                    <a:pt x="6553" y="8254"/>
                    <a:pt x="7034" y="8254"/>
                  </a:cubicBezTo>
                  <a:cubicBezTo>
                    <a:pt x="7822" y="8254"/>
                    <a:pt x="8509" y="7862"/>
                    <a:pt x="8737" y="7729"/>
                  </a:cubicBezTo>
                  <a:cubicBezTo>
                    <a:pt x="9104" y="7576"/>
                    <a:pt x="9470" y="7484"/>
                    <a:pt x="9867" y="7484"/>
                  </a:cubicBezTo>
                  <a:cubicBezTo>
                    <a:pt x="9623" y="7179"/>
                    <a:pt x="9440" y="6812"/>
                    <a:pt x="9348" y="6415"/>
                  </a:cubicBezTo>
                  <a:cubicBezTo>
                    <a:pt x="9287" y="6018"/>
                    <a:pt x="9043" y="4246"/>
                    <a:pt x="7301" y="3971"/>
                  </a:cubicBezTo>
                  <a:cubicBezTo>
                    <a:pt x="6690" y="3880"/>
                    <a:pt x="6079" y="3758"/>
                    <a:pt x="5468" y="3605"/>
                  </a:cubicBezTo>
                  <a:cubicBezTo>
                    <a:pt x="5224" y="3544"/>
                    <a:pt x="5224" y="3177"/>
                    <a:pt x="5468" y="3116"/>
                  </a:cubicBezTo>
                  <a:cubicBezTo>
                    <a:pt x="7057" y="2780"/>
                    <a:pt x="7698" y="1772"/>
                    <a:pt x="8462" y="1772"/>
                  </a:cubicBezTo>
                  <a:cubicBezTo>
                    <a:pt x="8462" y="1772"/>
                    <a:pt x="7203" y="0"/>
                    <a:pt x="54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5"/>
            <p:cNvSpPr/>
            <p:nvPr/>
          </p:nvSpPr>
          <p:spPr>
            <a:xfrm rot="5400000">
              <a:off x="7457580" y="1857241"/>
              <a:ext cx="89535" cy="142394"/>
            </a:xfrm>
            <a:custGeom>
              <a:rect b="b" l="l" r="r" t="t"/>
              <a:pathLst>
                <a:path extrusionOk="0" fill="none" h="7241" w="4553">
                  <a:moveTo>
                    <a:pt x="1" y="1"/>
                  </a:moveTo>
                  <a:cubicBezTo>
                    <a:pt x="1" y="1"/>
                    <a:pt x="1070" y="673"/>
                    <a:pt x="1467" y="3514"/>
                  </a:cubicBezTo>
                  <a:cubicBezTo>
                    <a:pt x="1681" y="5255"/>
                    <a:pt x="2872" y="6722"/>
                    <a:pt x="4552" y="7241"/>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5"/>
            <p:cNvSpPr/>
            <p:nvPr/>
          </p:nvSpPr>
          <p:spPr>
            <a:xfrm rot="5400000">
              <a:off x="7505624" y="1943747"/>
              <a:ext cx="167035" cy="46881"/>
            </a:xfrm>
            <a:custGeom>
              <a:rect b="b" l="l" r="r" t="t"/>
              <a:pathLst>
                <a:path extrusionOk="0" fill="none" h="2384" w="8494">
                  <a:moveTo>
                    <a:pt x="1" y="1986"/>
                  </a:moveTo>
                  <a:cubicBezTo>
                    <a:pt x="1" y="1986"/>
                    <a:pt x="1192" y="2383"/>
                    <a:pt x="3666" y="917"/>
                  </a:cubicBezTo>
                  <a:cubicBezTo>
                    <a:pt x="5163" y="0"/>
                    <a:pt x="7057" y="31"/>
                    <a:pt x="8493" y="1039"/>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5"/>
            <p:cNvSpPr/>
            <p:nvPr/>
          </p:nvSpPr>
          <p:spPr>
            <a:xfrm rot="5400000">
              <a:off x="7436549" y="1910109"/>
              <a:ext cx="201861" cy="97342"/>
            </a:xfrm>
            <a:custGeom>
              <a:rect b="b" l="l" r="r" t="t"/>
              <a:pathLst>
                <a:path extrusionOk="0" fill="none" h="4950" w="10265">
                  <a:moveTo>
                    <a:pt x="10264" y="4949"/>
                  </a:moveTo>
                  <a:lnTo>
                    <a:pt x="0"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5"/>
            <p:cNvSpPr/>
            <p:nvPr/>
          </p:nvSpPr>
          <p:spPr>
            <a:xfrm rot="5400000">
              <a:off x="6562956" y="3851666"/>
              <a:ext cx="121962" cy="111343"/>
            </a:xfrm>
            <a:custGeom>
              <a:rect b="b" l="l" r="r" t="t"/>
              <a:pathLst>
                <a:path extrusionOk="0" h="5662" w="6202">
                  <a:moveTo>
                    <a:pt x="917" y="1"/>
                  </a:moveTo>
                  <a:lnTo>
                    <a:pt x="917" y="1"/>
                  </a:lnTo>
                  <a:cubicBezTo>
                    <a:pt x="978" y="245"/>
                    <a:pt x="978" y="490"/>
                    <a:pt x="917" y="765"/>
                  </a:cubicBezTo>
                  <a:cubicBezTo>
                    <a:pt x="825" y="978"/>
                    <a:pt x="428" y="2048"/>
                    <a:pt x="1314" y="2689"/>
                  </a:cubicBezTo>
                  <a:cubicBezTo>
                    <a:pt x="1619" y="2934"/>
                    <a:pt x="1925" y="3178"/>
                    <a:pt x="2200" y="3453"/>
                  </a:cubicBezTo>
                  <a:cubicBezTo>
                    <a:pt x="2313" y="3566"/>
                    <a:pt x="2217" y="3731"/>
                    <a:pt x="2081" y="3731"/>
                  </a:cubicBezTo>
                  <a:cubicBezTo>
                    <a:pt x="2070" y="3731"/>
                    <a:pt x="2059" y="3730"/>
                    <a:pt x="2047" y="3728"/>
                  </a:cubicBezTo>
                  <a:cubicBezTo>
                    <a:pt x="1749" y="3644"/>
                    <a:pt x="1482" y="3620"/>
                    <a:pt x="1242" y="3620"/>
                  </a:cubicBezTo>
                  <a:cubicBezTo>
                    <a:pt x="918" y="3620"/>
                    <a:pt x="645" y="3664"/>
                    <a:pt x="414" y="3664"/>
                  </a:cubicBezTo>
                  <a:cubicBezTo>
                    <a:pt x="257" y="3664"/>
                    <a:pt x="120" y="3644"/>
                    <a:pt x="0" y="3575"/>
                  </a:cubicBezTo>
                  <a:lnTo>
                    <a:pt x="0" y="3575"/>
                  </a:lnTo>
                  <a:cubicBezTo>
                    <a:pt x="0" y="3575"/>
                    <a:pt x="306" y="5347"/>
                    <a:pt x="1619" y="5622"/>
                  </a:cubicBezTo>
                  <a:cubicBezTo>
                    <a:pt x="1775" y="5650"/>
                    <a:pt x="1933" y="5662"/>
                    <a:pt x="2092" y="5662"/>
                  </a:cubicBezTo>
                  <a:cubicBezTo>
                    <a:pt x="2941" y="5662"/>
                    <a:pt x="3806" y="5320"/>
                    <a:pt x="4396" y="5320"/>
                  </a:cubicBezTo>
                  <a:cubicBezTo>
                    <a:pt x="4648" y="5320"/>
                    <a:pt x="4850" y="5383"/>
                    <a:pt x="4980" y="5561"/>
                  </a:cubicBezTo>
                  <a:lnTo>
                    <a:pt x="4888" y="5408"/>
                  </a:lnTo>
                  <a:cubicBezTo>
                    <a:pt x="4705" y="4736"/>
                    <a:pt x="5896" y="3636"/>
                    <a:pt x="6049" y="2384"/>
                  </a:cubicBezTo>
                  <a:cubicBezTo>
                    <a:pt x="6202" y="979"/>
                    <a:pt x="4613" y="215"/>
                    <a:pt x="4613" y="215"/>
                  </a:cubicBezTo>
                  <a:lnTo>
                    <a:pt x="4613" y="215"/>
                  </a:lnTo>
                  <a:cubicBezTo>
                    <a:pt x="4705" y="703"/>
                    <a:pt x="4124" y="1192"/>
                    <a:pt x="4094" y="2231"/>
                  </a:cubicBezTo>
                  <a:cubicBezTo>
                    <a:pt x="4094" y="2320"/>
                    <a:pt x="4021" y="2367"/>
                    <a:pt x="3949" y="2367"/>
                  </a:cubicBezTo>
                  <a:cubicBezTo>
                    <a:pt x="3897" y="2367"/>
                    <a:pt x="3844" y="2343"/>
                    <a:pt x="3819" y="2292"/>
                  </a:cubicBezTo>
                  <a:cubicBezTo>
                    <a:pt x="3636" y="1925"/>
                    <a:pt x="3483" y="1559"/>
                    <a:pt x="3361" y="1192"/>
                  </a:cubicBezTo>
                  <a:cubicBezTo>
                    <a:pt x="3060" y="263"/>
                    <a:pt x="2124" y="214"/>
                    <a:pt x="1733" y="214"/>
                  </a:cubicBezTo>
                  <a:cubicBezTo>
                    <a:pt x="1687" y="214"/>
                    <a:pt x="1648" y="215"/>
                    <a:pt x="1619" y="215"/>
                  </a:cubicBezTo>
                  <a:cubicBezTo>
                    <a:pt x="1375" y="184"/>
                    <a:pt x="1131" y="123"/>
                    <a:pt x="917" y="1"/>
                  </a:cubicBezTo>
                  <a:close/>
                </a:path>
              </a:pathLst>
            </a:custGeom>
            <a:solidFill>
              <a:srgbClr val="E75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5"/>
            <p:cNvSpPr/>
            <p:nvPr/>
          </p:nvSpPr>
          <p:spPr>
            <a:xfrm rot="5400000">
              <a:off x="6612600" y="3894117"/>
              <a:ext cx="20452" cy="105149"/>
            </a:xfrm>
            <a:custGeom>
              <a:rect b="b" l="l" r="r" t="t"/>
              <a:pathLst>
                <a:path extrusionOk="0" fill="none" h="5347" w="1040">
                  <a:moveTo>
                    <a:pt x="398" y="5347"/>
                  </a:moveTo>
                  <a:cubicBezTo>
                    <a:pt x="398" y="5347"/>
                    <a:pt x="1" y="4675"/>
                    <a:pt x="642" y="2994"/>
                  </a:cubicBezTo>
                  <a:cubicBezTo>
                    <a:pt x="1039" y="1956"/>
                    <a:pt x="795" y="795"/>
                    <a:pt x="31"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5"/>
            <p:cNvSpPr/>
            <p:nvPr/>
          </p:nvSpPr>
          <p:spPr>
            <a:xfrm rot="5400000">
              <a:off x="6540810" y="3875795"/>
              <a:ext cx="97932" cy="39055"/>
            </a:xfrm>
            <a:custGeom>
              <a:rect b="b" l="l" r="r" t="t"/>
              <a:pathLst>
                <a:path extrusionOk="0" fill="none" h="1986" w="4980">
                  <a:moveTo>
                    <a:pt x="4980" y="1986"/>
                  </a:moveTo>
                  <a:cubicBezTo>
                    <a:pt x="4980" y="1986"/>
                    <a:pt x="4430" y="1405"/>
                    <a:pt x="2628" y="1497"/>
                  </a:cubicBezTo>
                  <a:cubicBezTo>
                    <a:pt x="1528" y="1558"/>
                    <a:pt x="520" y="978"/>
                    <a:pt x="0"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5"/>
            <p:cNvSpPr/>
            <p:nvPr/>
          </p:nvSpPr>
          <p:spPr>
            <a:xfrm rot="5400000">
              <a:off x="6570841" y="3856564"/>
              <a:ext cx="82337" cy="113565"/>
            </a:xfrm>
            <a:custGeom>
              <a:rect b="b" l="l" r="r" t="t"/>
              <a:pathLst>
                <a:path extrusionOk="0" fill="none" h="5775" w="4187">
                  <a:moveTo>
                    <a:pt x="1" y="1"/>
                  </a:moveTo>
                  <a:lnTo>
                    <a:pt x="4186" y="5774"/>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5"/>
            <p:cNvSpPr/>
            <p:nvPr/>
          </p:nvSpPr>
          <p:spPr>
            <a:xfrm rot="5400000">
              <a:off x="6815898" y="2778140"/>
              <a:ext cx="284769" cy="281288"/>
            </a:xfrm>
            <a:custGeom>
              <a:rect b="b" l="l" r="r" t="t"/>
              <a:pathLst>
                <a:path extrusionOk="0" h="14304" w="14481">
                  <a:moveTo>
                    <a:pt x="5102" y="0"/>
                  </a:moveTo>
                  <a:cubicBezTo>
                    <a:pt x="5102" y="0"/>
                    <a:pt x="4002" y="1405"/>
                    <a:pt x="4430" y="2749"/>
                  </a:cubicBezTo>
                  <a:lnTo>
                    <a:pt x="3514" y="2261"/>
                  </a:lnTo>
                  <a:lnTo>
                    <a:pt x="3514" y="2261"/>
                  </a:lnTo>
                  <a:cubicBezTo>
                    <a:pt x="3514" y="2261"/>
                    <a:pt x="3300" y="3727"/>
                    <a:pt x="3697" y="4338"/>
                  </a:cubicBezTo>
                  <a:lnTo>
                    <a:pt x="2811" y="3574"/>
                  </a:lnTo>
                  <a:cubicBezTo>
                    <a:pt x="2811" y="3574"/>
                    <a:pt x="2506" y="4735"/>
                    <a:pt x="2811" y="5346"/>
                  </a:cubicBezTo>
                  <a:lnTo>
                    <a:pt x="2108" y="4582"/>
                  </a:lnTo>
                  <a:lnTo>
                    <a:pt x="2108" y="4582"/>
                  </a:lnTo>
                  <a:cubicBezTo>
                    <a:pt x="2108" y="4583"/>
                    <a:pt x="1956" y="5713"/>
                    <a:pt x="2444" y="5957"/>
                  </a:cubicBezTo>
                  <a:lnTo>
                    <a:pt x="1375" y="5682"/>
                  </a:lnTo>
                  <a:lnTo>
                    <a:pt x="1375" y="5682"/>
                  </a:lnTo>
                  <a:cubicBezTo>
                    <a:pt x="1375" y="5682"/>
                    <a:pt x="1070" y="7240"/>
                    <a:pt x="1559" y="7973"/>
                  </a:cubicBezTo>
                  <a:lnTo>
                    <a:pt x="764" y="7790"/>
                  </a:lnTo>
                  <a:lnTo>
                    <a:pt x="764" y="7790"/>
                  </a:lnTo>
                  <a:cubicBezTo>
                    <a:pt x="764" y="7790"/>
                    <a:pt x="948" y="9287"/>
                    <a:pt x="1497" y="9440"/>
                  </a:cubicBezTo>
                  <a:cubicBezTo>
                    <a:pt x="1497" y="9440"/>
                    <a:pt x="1471" y="9440"/>
                    <a:pt x="1426" y="9440"/>
                  </a:cubicBezTo>
                  <a:cubicBezTo>
                    <a:pt x="1176" y="9440"/>
                    <a:pt x="337" y="9418"/>
                    <a:pt x="1" y="9134"/>
                  </a:cubicBezTo>
                  <a:lnTo>
                    <a:pt x="1" y="9134"/>
                  </a:lnTo>
                  <a:cubicBezTo>
                    <a:pt x="1" y="9134"/>
                    <a:pt x="398" y="11272"/>
                    <a:pt x="1803" y="11395"/>
                  </a:cubicBezTo>
                  <a:lnTo>
                    <a:pt x="825" y="11639"/>
                  </a:lnTo>
                  <a:cubicBezTo>
                    <a:pt x="825" y="11639"/>
                    <a:pt x="1527" y="12409"/>
                    <a:pt x="2404" y="12409"/>
                  </a:cubicBezTo>
                  <a:cubicBezTo>
                    <a:pt x="2502" y="12409"/>
                    <a:pt x="2601" y="12399"/>
                    <a:pt x="2702" y="12378"/>
                  </a:cubicBezTo>
                  <a:lnTo>
                    <a:pt x="2702" y="12378"/>
                  </a:lnTo>
                  <a:lnTo>
                    <a:pt x="1436" y="12708"/>
                  </a:lnTo>
                  <a:cubicBezTo>
                    <a:pt x="1436" y="12708"/>
                    <a:pt x="2010" y="13459"/>
                    <a:pt x="2764" y="13459"/>
                  </a:cubicBezTo>
                  <a:cubicBezTo>
                    <a:pt x="2897" y="13459"/>
                    <a:pt x="3036" y="13435"/>
                    <a:pt x="3178" y="13380"/>
                  </a:cubicBezTo>
                  <a:lnTo>
                    <a:pt x="3178" y="13380"/>
                  </a:lnTo>
                  <a:lnTo>
                    <a:pt x="2628" y="14052"/>
                  </a:lnTo>
                  <a:cubicBezTo>
                    <a:pt x="2628" y="14052"/>
                    <a:pt x="3214" y="14304"/>
                    <a:pt x="3970" y="14304"/>
                  </a:cubicBezTo>
                  <a:cubicBezTo>
                    <a:pt x="4505" y="14304"/>
                    <a:pt x="5125" y="14178"/>
                    <a:pt x="5683" y="13747"/>
                  </a:cubicBezTo>
                  <a:cubicBezTo>
                    <a:pt x="6457" y="13144"/>
                    <a:pt x="7154" y="12881"/>
                    <a:pt x="7648" y="12881"/>
                  </a:cubicBezTo>
                  <a:cubicBezTo>
                    <a:pt x="8030" y="12881"/>
                    <a:pt x="8291" y="13039"/>
                    <a:pt x="8371" y="13319"/>
                  </a:cubicBezTo>
                  <a:cubicBezTo>
                    <a:pt x="8222" y="12798"/>
                    <a:pt x="8879" y="12358"/>
                    <a:pt x="10047" y="12358"/>
                  </a:cubicBezTo>
                  <a:cubicBezTo>
                    <a:pt x="10317" y="12358"/>
                    <a:pt x="10615" y="12382"/>
                    <a:pt x="10937" y="12433"/>
                  </a:cubicBezTo>
                  <a:cubicBezTo>
                    <a:pt x="11102" y="12463"/>
                    <a:pt x="11261" y="12477"/>
                    <a:pt x="11416" y="12477"/>
                  </a:cubicBezTo>
                  <a:cubicBezTo>
                    <a:pt x="12834" y="12477"/>
                    <a:pt x="13778" y="11334"/>
                    <a:pt x="13778" y="11334"/>
                  </a:cubicBezTo>
                  <a:lnTo>
                    <a:pt x="12984" y="10998"/>
                  </a:lnTo>
                  <a:cubicBezTo>
                    <a:pt x="13992" y="10875"/>
                    <a:pt x="14206" y="9562"/>
                    <a:pt x="14206" y="9562"/>
                  </a:cubicBezTo>
                  <a:lnTo>
                    <a:pt x="14206" y="9562"/>
                  </a:lnTo>
                  <a:lnTo>
                    <a:pt x="12848" y="9886"/>
                  </a:lnTo>
                  <a:lnTo>
                    <a:pt x="12848" y="9886"/>
                  </a:lnTo>
                  <a:cubicBezTo>
                    <a:pt x="13911" y="9614"/>
                    <a:pt x="14267" y="8309"/>
                    <a:pt x="14267" y="8309"/>
                  </a:cubicBezTo>
                  <a:lnTo>
                    <a:pt x="14267" y="8309"/>
                  </a:lnTo>
                  <a:lnTo>
                    <a:pt x="13289" y="8554"/>
                  </a:lnTo>
                  <a:cubicBezTo>
                    <a:pt x="14480" y="7790"/>
                    <a:pt x="13839" y="5713"/>
                    <a:pt x="13839" y="5713"/>
                  </a:cubicBezTo>
                  <a:lnTo>
                    <a:pt x="13839" y="5713"/>
                  </a:lnTo>
                  <a:cubicBezTo>
                    <a:pt x="13686" y="6171"/>
                    <a:pt x="12678" y="6660"/>
                    <a:pt x="12678" y="6660"/>
                  </a:cubicBezTo>
                  <a:cubicBezTo>
                    <a:pt x="13075" y="6263"/>
                    <a:pt x="12556" y="4857"/>
                    <a:pt x="12556" y="4857"/>
                  </a:cubicBezTo>
                  <a:lnTo>
                    <a:pt x="11945" y="5377"/>
                  </a:lnTo>
                  <a:cubicBezTo>
                    <a:pt x="12037" y="4521"/>
                    <a:pt x="11059" y="3269"/>
                    <a:pt x="11059" y="3269"/>
                  </a:cubicBezTo>
                  <a:lnTo>
                    <a:pt x="10234" y="4002"/>
                  </a:lnTo>
                  <a:cubicBezTo>
                    <a:pt x="10540" y="3574"/>
                    <a:pt x="9898" y="2658"/>
                    <a:pt x="9898" y="2658"/>
                  </a:cubicBezTo>
                  <a:lnTo>
                    <a:pt x="9623" y="3666"/>
                  </a:lnTo>
                  <a:cubicBezTo>
                    <a:pt x="9593" y="2963"/>
                    <a:pt x="8768" y="2077"/>
                    <a:pt x="8768" y="2077"/>
                  </a:cubicBezTo>
                  <a:lnTo>
                    <a:pt x="8401" y="3177"/>
                  </a:lnTo>
                  <a:cubicBezTo>
                    <a:pt x="8463" y="2475"/>
                    <a:pt x="7577" y="1283"/>
                    <a:pt x="7577" y="1283"/>
                  </a:cubicBezTo>
                  <a:lnTo>
                    <a:pt x="6996" y="2138"/>
                  </a:lnTo>
                  <a:cubicBezTo>
                    <a:pt x="6752" y="733"/>
                    <a:pt x="5102" y="0"/>
                    <a:pt x="5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5"/>
            <p:cNvSpPr/>
            <p:nvPr/>
          </p:nvSpPr>
          <p:spPr>
            <a:xfrm rot="5400000">
              <a:off x="6972467" y="2898063"/>
              <a:ext cx="30638" cy="57677"/>
            </a:xfrm>
            <a:custGeom>
              <a:rect b="b" l="l" r="r" t="t"/>
              <a:pathLst>
                <a:path extrusionOk="0" fill="none" h="2933" w="1558">
                  <a:moveTo>
                    <a:pt x="1558" y="0"/>
                  </a:moveTo>
                  <a:cubicBezTo>
                    <a:pt x="1558" y="0"/>
                    <a:pt x="1283" y="2230"/>
                    <a:pt x="0" y="2933"/>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5"/>
            <p:cNvSpPr/>
            <p:nvPr/>
          </p:nvSpPr>
          <p:spPr>
            <a:xfrm rot="5400000">
              <a:off x="6915988" y="2910668"/>
              <a:ext cx="69103" cy="98541"/>
            </a:xfrm>
            <a:custGeom>
              <a:rect b="b" l="l" r="r" t="t"/>
              <a:pathLst>
                <a:path extrusionOk="0" fill="none" h="5011" w="3514">
                  <a:moveTo>
                    <a:pt x="3514" y="1"/>
                  </a:moveTo>
                  <a:cubicBezTo>
                    <a:pt x="3514" y="1"/>
                    <a:pt x="3086" y="3453"/>
                    <a:pt x="1" y="501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5"/>
            <p:cNvSpPr/>
            <p:nvPr/>
          </p:nvSpPr>
          <p:spPr>
            <a:xfrm rot="5400000">
              <a:off x="6862222" y="2938613"/>
              <a:ext cx="96142" cy="86526"/>
            </a:xfrm>
            <a:custGeom>
              <a:rect b="b" l="l" r="r" t="t"/>
              <a:pathLst>
                <a:path extrusionOk="0" fill="none" h="4400" w="4889">
                  <a:moveTo>
                    <a:pt x="4888" y="1"/>
                  </a:moveTo>
                  <a:cubicBezTo>
                    <a:pt x="4888" y="1"/>
                    <a:pt x="3788" y="3606"/>
                    <a:pt x="0" y="440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5"/>
            <p:cNvSpPr/>
            <p:nvPr/>
          </p:nvSpPr>
          <p:spPr>
            <a:xfrm rot="5400000">
              <a:off x="6950529" y="2865918"/>
              <a:ext cx="54098" cy="37265"/>
            </a:xfrm>
            <a:custGeom>
              <a:rect b="b" l="l" r="r" t="t"/>
              <a:pathLst>
                <a:path extrusionOk="0" fill="none" h="1895" w="2751">
                  <a:moveTo>
                    <a:pt x="1" y="1"/>
                  </a:moveTo>
                  <a:cubicBezTo>
                    <a:pt x="1" y="1"/>
                    <a:pt x="1284" y="1864"/>
                    <a:pt x="2750" y="1895"/>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5"/>
            <p:cNvSpPr/>
            <p:nvPr/>
          </p:nvSpPr>
          <p:spPr>
            <a:xfrm rot="5400000">
              <a:off x="6875437" y="2843685"/>
              <a:ext cx="106938" cy="56498"/>
            </a:xfrm>
            <a:custGeom>
              <a:rect b="b" l="l" r="r" t="t"/>
              <a:pathLst>
                <a:path extrusionOk="0" fill="none" h="2873" w="5438">
                  <a:moveTo>
                    <a:pt x="0" y="1"/>
                  </a:moveTo>
                  <a:cubicBezTo>
                    <a:pt x="0" y="1"/>
                    <a:pt x="2016" y="2872"/>
                    <a:pt x="5438" y="281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5"/>
            <p:cNvSpPr/>
            <p:nvPr/>
          </p:nvSpPr>
          <p:spPr>
            <a:xfrm rot="5400000">
              <a:off x="6810549" y="2844894"/>
              <a:ext cx="124971" cy="52879"/>
            </a:xfrm>
            <a:custGeom>
              <a:rect b="b" l="l" r="r" t="t"/>
              <a:pathLst>
                <a:path extrusionOk="0" fill="none" h="2689" w="6355">
                  <a:moveTo>
                    <a:pt x="0" y="0"/>
                  </a:moveTo>
                  <a:cubicBezTo>
                    <a:pt x="0" y="0"/>
                    <a:pt x="2627" y="2688"/>
                    <a:pt x="6354" y="165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5"/>
            <p:cNvSpPr/>
            <p:nvPr/>
          </p:nvSpPr>
          <p:spPr>
            <a:xfrm rot="5400000">
              <a:off x="6913898" y="2778213"/>
              <a:ext cx="66684" cy="272144"/>
            </a:xfrm>
            <a:custGeom>
              <a:rect b="b" l="l" r="r" t="t"/>
              <a:pathLst>
                <a:path extrusionOk="0" fill="none" h="13839" w="3391">
                  <a:moveTo>
                    <a:pt x="0" y="0"/>
                  </a:moveTo>
                  <a:lnTo>
                    <a:pt x="3391" y="13839"/>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5"/>
            <p:cNvSpPr/>
            <p:nvPr/>
          </p:nvSpPr>
          <p:spPr>
            <a:xfrm rot="5400000">
              <a:off x="7299974" y="3610474"/>
              <a:ext cx="287758" cy="211635"/>
            </a:xfrm>
            <a:custGeom>
              <a:rect b="b" l="l" r="r" t="t"/>
              <a:pathLst>
                <a:path extrusionOk="0" h="10762" w="14633">
                  <a:moveTo>
                    <a:pt x="9457" y="0"/>
                  </a:moveTo>
                  <a:cubicBezTo>
                    <a:pt x="7233" y="0"/>
                    <a:pt x="5132" y="2056"/>
                    <a:pt x="5132" y="2056"/>
                  </a:cubicBezTo>
                  <a:cubicBezTo>
                    <a:pt x="5132" y="2056"/>
                    <a:pt x="0" y="5141"/>
                    <a:pt x="2811" y="8746"/>
                  </a:cubicBezTo>
                  <a:cubicBezTo>
                    <a:pt x="3698" y="9891"/>
                    <a:pt x="4922" y="10165"/>
                    <a:pt x="6205" y="10165"/>
                  </a:cubicBezTo>
                  <a:cubicBezTo>
                    <a:pt x="7388" y="10165"/>
                    <a:pt x="8621" y="9932"/>
                    <a:pt x="9682" y="9932"/>
                  </a:cubicBezTo>
                  <a:cubicBezTo>
                    <a:pt x="10602" y="9932"/>
                    <a:pt x="11394" y="10107"/>
                    <a:pt x="11914" y="10762"/>
                  </a:cubicBezTo>
                  <a:cubicBezTo>
                    <a:pt x="10142" y="8532"/>
                    <a:pt x="14633" y="4561"/>
                    <a:pt x="12220" y="1445"/>
                  </a:cubicBezTo>
                  <a:cubicBezTo>
                    <a:pt x="11379" y="375"/>
                    <a:pt x="10406" y="0"/>
                    <a:pt x="94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5"/>
            <p:cNvSpPr/>
            <p:nvPr/>
          </p:nvSpPr>
          <p:spPr>
            <a:xfrm rot="5400000">
              <a:off x="7406211" y="3603347"/>
              <a:ext cx="64305" cy="104539"/>
            </a:xfrm>
            <a:custGeom>
              <a:rect b="b" l="l" r="r" t="t"/>
              <a:pathLst>
                <a:path extrusionOk="0" fill="none" h="5316" w="3270">
                  <a:moveTo>
                    <a:pt x="1040" y="5316"/>
                  </a:moveTo>
                  <a:cubicBezTo>
                    <a:pt x="1040" y="5316"/>
                    <a:pt x="1" y="2506"/>
                    <a:pt x="3270"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5"/>
            <p:cNvSpPr/>
            <p:nvPr/>
          </p:nvSpPr>
          <p:spPr>
            <a:xfrm rot="5400000">
              <a:off x="7393290" y="3646907"/>
              <a:ext cx="40884" cy="90125"/>
            </a:xfrm>
            <a:custGeom>
              <a:rect b="b" l="l" r="r" t="t"/>
              <a:pathLst>
                <a:path extrusionOk="0" fill="none" h="4583" w="2079">
                  <a:moveTo>
                    <a:pt x="1437" y="4583"/>
                  </a:moveTo>
                  <a:cubicBezTo>
                    <a:pt x="1437" y="4583"/>
                    <a:pt x="1" y="1620"/>
                    <a:pt x="2078"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5"/>
            <p:cNvSpPr/>
            <p:nvPr/>
          </p:nvSpPr>
          <p:spPr>
            <a:xfrm rot="5400000">
              <a:off x="7375874" y="3713584"/>
              <a:ext cx="22851" cy="48081"/>
            </a:xfrm>
            <a:custGeom>
              <a:rect b="b" l="l" r="r" t="t"/>
              <a:pathLst>
                <a:path extrusionOk="0" fill="none" h="2445" w="1162">
                  <a:moveTo>
                    <a:pt x="948" y="2445"/>
                  </a:moveTo>
                  <a:cubicBezTo>
                    <a:pt x="948" y="2445"/>
                    <a:pt x="1" y="917"/>
                    <a:pt x="1162"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5"/>
            <p:cNvSpPr/>
            <p:nvPr/>
          </p:nvSpPr>
          <p:spPr>
            <a:xfrm rot="5400000">
              <a:off x="7459673" y="3718695"/>
              <a:ext cx="111756" cy="49870"/>
            </a:xfrm>
            <a:custGeom>
              <a:rect b="b" l="l" r="r" t="t"/>
              <a:pathLst>
                <a:path extrusionOk="0" fill="none" h="2536" w="5683">
                  <a:moveTo>
                    <a:pt x="5683" y="1711"/>
                  </a:moveTo>
                  <a:cubicBezTo>
                    <a:pt x="5683" y="1711"/>
                    <a:pt x="3239" y="0"/>
                    <a:pt x="1" y="2536"/>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5"/>
            <p:cNvSpPr/>
            <p:nvPr/>
          </p:nvSpPr>
          <p:spPr>
            <a:xfrm rot="5400000">
              <a:off x="7424234" y="3737319"/>
              <a:ext cx="90125" cy="41454"/>
            </a:xfrm>
            <a:custGeom>
              <a:rect b="b" l="l" r="r" t="t"/>
              <a:pathLst>
                <a:path extrusionOk="0" fill="none" h="2108" w="4583">
                  <a:moveTo>
                    <a:pt x="4583" y="2108"/>
                  </a:moveTo>
                  <a:cubicBezTo>
                    <a:pt x="4583" y="2108"/>
                    <a:pt x="2047" y="0"/>
                    <a:pt x="1" y="1589"/>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5"/>
            <p:cNvSpPr/>
            <p:nvPr/>
          </p:nvSpPr>
          <p:spPr>
            <a:xfrm rot="5400000">
              <a:off x="7392689" y="3759837"/>
              <a:ext cx="47471" cy="25859"/>
            </a:xfrm>
            <a:custGeom>
              <a:rect b="b" l="l" r="r" t="t"/>
              <a:pathLst>
                <a:path extrusionOk="0" fill="none" h="1315" w="2414">
                  <a:moveTo>
                    <a:pt x="2414" y="1314"/>
                  </a:moveTo>
                  <a:cubicBezTo>
                    <a:pt x="2414" y="1314"/>
                    <a:pt x="1192" y="1"/>
                    <a:pt x="1" y="948"/>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5"/>
            <p:cNvSpPr/>
            <p:nvPr/>
          </p:nvSpPr>
          <p:spPr>
            <a:xfrm rot="5400000">
              <a:off x="7380383" y="3637595"/>
              <a:ext cx="131579" cy="169434"/>
            </a:xfrm>
            <a:custGeom>
              <a:rect b="b" l="l" r="r" t="t"/>
              <a:pathLst>
                <a:path extrusionOk="0" fill="none" h="8616" w="6691">
                  <a:moveTo>
                    <a:pt x="0" y="1"/>
                  </a:moveTo>
                  <a:lnTo>
                    <a:pt x="6690" y="8615"/>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5"/>
            <p:cNvSpPr/>
            <p:nvPr/>
          </p:nvSpPr>
          <p:spPr>
            <a:xfrm rot="5400000">
              <a:off x="5966314" y="3634427"/>
              <a:ext cx="409720" cy="358965"/>
            </a:xfrm>
            <a:custGeom>
              <a:rect b="b" l="l" r="r" t="t"/>
              <a:pathLst>
                <a:path extrusionOk="0" h="18254" w="20835">
                  <a:moveTo>
                    <a:pt x="11978" y="1"/>
                  </a:moveTo>
                  <a:cubicBezTo>
                    <a:pt x="7946" y="1"/>
                    <a:pt x="4451" y="4516"/>
                    <a:pt x="1296" y="4516"/>
                  </a:cubicBezTo>
                  <a:cubicBezTo>
                    <a:pt x="858" y="4516"/>
                    <a:pt x="426" y="4428"/>
                    <a:pt x="1" y="4230"/>
                  </a:cubicBezTo>
                  <a:lnTo>
                    <a:pt x="1" y="4230"/>
                  </a:lnTo>
                  <a:cubicBezTo>
                    <a:pt x="4064" y="6155"/>
                    <a:pt x="612" y="14953"/>
                    <a:pt x="6233" y="17610"/>
                  </a:cubicBezTo>
                  <a:cubicBezTo>
                    <a:pt x="7188" y="18061"/>
                    <a:pt x="8068" y="18254"/>
                    <a:pt x="8874" y="18254"/>
                  </a:cubicBezTo>
                  <a:cubicBezTo>
                    <a:pt x="13581" y="18254"/>
                    <a:pt x="15764" y="11684"/>
                    <a:pt x="15764" y="11684"/>
                  </a:cubicBezTo>
                  <a:cubicBezTo>
                    <a:pt x="15764" y="11684"/>
                    <a:pt x="20835" y="3619"/>
                    <a:pt x="14297" y="534"/>
                  </a:cubicBezTo>
                  <a:cubicBezTo>
                    <a:pt x="13505" y="159"/>
                    <a:pt x="12732" y="1"/>
                    <a:pt x="119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5"/>
            <p:cNvSpPr/>
            <p:nvPr/>
          </p:nvSpPr>
          <p:spPr>
            <a:xfrm rot="5400000">
              <a:off x="6191762" y="3817529"/>
              <a:ext cx="68513" cy="179030"/>
            </a:xfrm>
            <a:custGeom>
              <a:rect b="b" l="l" r="r" t="t"/>
              <a:pathLst>
                <a:path extrusionOk="0" fill="none" h="9104" w="3484">
                  <a:moveTo>
                    <a:pt x="1" y="0"/>
                  </a:moveTo>
                  <a:cubicBezTo>
                    <a:pt x="1" y="0"/>
                    <a:pt x="3483" y="3208"/>
                    <a:pt x="703" y="9104"/>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5"/>
            <p:cNvSpPr/>
            <p:nvPr/>
          </p:nvSpPr>
          <p:spPr>
            <a:xfrm rot="5400000">
              <a:off x="6191771" y="3754430"/>
              <a:ext cx="81118" cy="136396"/>
            </a:xfrm>
            <a:custGeom>
              <a:rect b="b" l="l" r="r" t="t"/>
              <a:pathLst>
                <a:path extrusionOk="0" fill="none" h="6936" w="4125">
                  <a:moveTo>
                    <a:pt x="1" y="1"/>
                  </a:moveTo>
                  <a:cubicBezTo>
                    <a:pt x="1" y="1"/>
                    <a:pt x="4125" y="3147"/>
                    <a:pt x="2353" y="6935"/>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5"/>
            <p:cNvSpPr/>
            <p:nvPr/>
          </p:nvSpPr>
          <p:spPr>
            <a:xfrm rot="5400000">
              <a:off x="6215800" y="3702767"/>
              <a:ext cx="48081" cy="70912"/>
            </a:xfrm>
            <a:custGeom>
              <a:rect b="b" l="l" r="r" t="t"/>
              <a:pathLst>
                <a:path extrusionOk="0" fill="none" h="3606" w="2445">
                  <a:moveTo>
                    <a:pt x="1" y="1"/>
                  </a:moveTo>
                  <a:cubicBezTo>
                    <a:pt x="1" y="1"/>
                    <a:pt x="2445" y="1498"/>
                    <a:pt x="1436" y="3606"/>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5"/>
            <p:cNvSpPr/>
            <p:nvPr/>
          </p:nvSpPr>
          <p:spPr>
            <a:xfrm rot="5400000">
              <a:off x="6004936" y="3755638"/>
              <a:ext cx="147193" cy="115965"/>
            </a:xfrm>
            <a:custGeom>
              <a:rect b="b" l="l" r="r" t="t"/>
              <a:pathLst>
                <a:path extrusionOk="0" fill="none" h="5897" w="7485">
                  <a:moveTo>
                    <a:pt x="0" y="5255"/>
                  </a:moveTo>
                  <a:cubicBezTo>
                    <a:pt x="0" y="5255"/>
                    <a:pt x="4705" y="5896"/>
                    <a:pt x="7485"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5"/>
            <p:cNvSpPr/>
            <p:nvPr/>
          </p:nvSpPr>
          <p:spPr>
            <a:xfrm rot="5400000">
              <a:off x="6059606" y="3723798"/>
              <a:ext cx="134568" cy="74511"/>
            </a:xfrm>
            <a:custGeom>
              <a:rect b="b" l="l" r="r" t="t"/>
              <a:pathLst>
                <a:path extrusionOk="0" fill="none" h="3789" w="6843">
                  <a:moveTo>
                    <a:pt x="0" y="2597"/>
                  </a:moveTo>
                  <a:cubicBezTo>
                    <a:pt x="0" y="2597"/>
                    <a:pt x="5071" y="3788"/>
                    <a:pt x="6843"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5"/>
            <p:cNvSpPr/>
            <p:nvPr/>
          </p:nvSpPr>
          <p:spPr>
            <a:xfrm rot="5400000">
              <a:off x="6147314" y="3685352"/>
              <a:ext cx="72702" cy="41473"/>
            </a:xfrm>
            <a:custGeom>
              <a:rect b="b" l="l" r="r" t="t"/>
              <a:pathLst>
                <a:path extrusionOk="0" fill="none" h="2109" w="3697">
                  <a:moveTo>
                    <a:pt x="0" y="1161"/>
                  </a:moveTo>
                  <a:cubicBezTo>
                    <a:pt x="0" y="1161"/>
                    <a:pt x="2719" y="2108"/>
                    <a:pt x="3696"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5"/>
            <p:cNvSpPr/>
            <p:nvPr/>
          </p:nvSpPr>
          <p:spPr>
            <a:xfrm rot="5400000">
              <a:off x="6021165" y="3733413"/>
              <a:ext cx="306990" cy="144793"/>
            </a:xfrm>
            <a:custGeom>
              <a:rect b="b" l="l" r="r" t="t"/>
              <a:pathLst>
                <a:path extrusionOk="0" fill="none" h="7363" w="15611">
                  <a:moveTo>
                    <a:pt x="15610" y="7363"/>
                  </a:moveTo>
                  <a:lnTo>
                    <a:pt x="0"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5"/>
            <p:cNvSpPr/>
            <p:nvPr/>
          </p:nvSpPr>
          <p:spPr>
            <a:xfrm rot="5400000">
              <a:off x="6955256" y="1751299"/>
              <a:ext cx="206659" cy="166228"/>
            </a:xfrm>
            <a:custGeom>
              <a:rect b="b" l="l" r="r" t="t"/>
              <a:pathLst>
                <a:path extrusionOk="0" h="8453" w="10509">
                  <a:moveTo>
                    <a:pt x="4364" y="0"/>
                  </a:moveTo>
                  <a:cubicBezTo>
                    <a:pt x="3837" y="0"/>
                    <a:pt x="3315" y="136"/>
                    <a:pt x="2811" y="495"/>
                  </a:cubicBezTo>
                  <a:cubicBezTo>
                    <a:pt x="0" y="2511"/>
                    <a:pt x="3055" y="5871"/>
                    <a:pt x="3055" y="5871"/>
                  </a:cubicBezTo>
                  <a:cubicBezTo>
                    <a:pt x="3055" y="5871"/>
                    <a:pt x="4463" y="8452"/>
                    <a:pt x="6465" y="8452"/>
                  </a:cubicBezTo>
                  <a:cubicBezTo>
                    <a:pt x="6965" y="8452"/>
                    <a:pt x="7503" y="8291"/>
                    <a:pt x="8065" y="7888"/>
                  </a:cubicBezTo>
                  <a:cubicBezTo>
                    <a:pt x="10509" y="6146"/>
                    <a:pt x="8126" y="2267"/>
                    <a:pt x="9898" y="1014"/>
                  </a:cubicBezTo>
                  <a:lnTo>
                    <a:pt x="9898" y="1014"/>
                  </a:lnTo>
                  <a:cubicBezTo>
                    <a:pt x="9619" y="1212"/>
                    <a:pt x="9313" y="1291"/>
                    <a:pt x="8985" y="1291"/>
                  </a:cubicBezTo>
                  <a:cubicBezTo>
                    <a:pt x="7661" y="1291"/>
                    <a:pt x="5990" y="0"/>
                    <a:pt x="4364" y="0"/>
                  </a:cubicBezTo>
                  <a:close/>
                </a:path>
              </a:pathLst>
            </a:custGeom>
            <a:solidFill>
              <a:srgbClr val="E75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5"/>
            <p:cNvSpPr/>
            <p:nvPr/>
          </p:nvSpPr>
          <p:spPr>
            <a:xfrm rot="5400000">
              <a:off x="6972153" y="1819392"/>
              <a:ext cx="78109" cy="50480"/>
            </a:xfrm>
            <a:custGeom>
              <a:rect b="b" l="l" r="r" t="t"/>
              <a:pathLst>
                <a:path extrusionOk="0" fill="none" h="2567" w="3972">
                  <a:moveTo>
                    <a:pt x="3972" y="1864"/>
                  </a:moveTo>
                  <a:cubicBezTo>
                    <a:pt x="3972" y="1864"/>
                    <a:pt x="1803" y="2566"/>
                    <a:pt x="0"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5"/>
            <p:cNvSpPr/>
            <p:nvPr/>
          </p:nvSpPr>
          <p:spPr>
            <a:xfrm rot="5400000">
              <a:off x="7003992" y="1848832"/>
              <a:ext cx="67903" cy="31857"/>
            </a:xfrm>
            <a:custGeom>
              <a:rect b="b" l="l" r="r" t="t"/>
              <a:pathLst>
                <a:path extrusionOk="0" fill="none" h="1620" w="3453">
                  <a:moveTo>
                    <a:pt x="3452" y="642"/>
                  </a:moveTo>
                  <a:cubicBezTo>
                    <a:pt x="3452" y="642"/>
                    <a:pt x="1161" y="1619"/>
                    <a:pt x="0"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5"/>
            <p:cNvSpPr/>
            <p:nvPr/>
          </p:nvSpPr>
          <p:spPr>
            <a:xfrm rot="5400000">
              <a:off x="7053254" y="1877072"/>
              <a:ext cx="36066" cy="18033"/>
            </a:xfrm>
            <a:custGeom>
              <a:rect b="b" l="l" r="r" t="t"/>
              <a:pathLst>
                <a:path extrusionOk="0" fill="none" h="917" w="1834">
                  <a:moveTo>
                    <a:pt x="1833" y="214"/>
                  </a:moveTo>
                  <a:cubicBezTo>
                    <a:pt x="1833" y="214"/>
                    <a:pt x="642" y="917"/>
                    <a:pt x="0"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5"/>
            <p:cNvSpPr/>
            <p:nvPr/>
          </p:nvSpPr>
          <p:spPr>
            <a:xfrm rot="5400000">
              <a:off x="7061073" y="1744300"/>
              <a:ext cx="35456" cy="85916"/>
            </a:xfrm>
            <a:custGeom>
              <a:rect b="b" l="l" r="r" t="t"/>
              <a:pathLst>
                <a:path extrusionOk="0" fill="none" h="4369" w="1803">
                  <a:moveTo>
                    <a:pt x="1375" y="0"/>
                  </a:moveTo>
                  <a:cubicBezTo>
                    <a:pt x="1375" y="0"/>
                    <a:pt x="0" y="1803"/>
                    <a:pt x="1803" y="4369"/>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5"/>
            <p:cNvSpPr/>
            <p:nvPr/>
          </p:nvSpPr>
          <p:spPr>
            <a:xfrm rot="5400000">
              <a:off x="7071879" y="1789954"/>
              <a:ext cx="33057" cy="69103"/>
            </a:xfrm>
            <a:custGeom>
              <a:rect b="b" l="l" r="r" t="t"/>
              <a:pathLst>
                <a:path extrusionOk="0" fill="none" h="3514" w="1681">
                  <a:moveTo>
                    <a:pt x="1681" y="0"/>
                  </a:moveTo>
                  <a:cubicBezTo>
                    <a:pt x="1681" y="0"/>
                    <a:pt x="1" y="1864"/>
                    <a:pt x="1161" y="3513"/>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5"/>
            <p:cNvSpPr/>
            <p:nvPr/>
          </p:nvSpPr>
          <p:spPr>
            <a:xfrm rot="5400000">
              <a:off x="7088102" y="1847024"/>
              <a:ext cx="20432" cy="36066"/>
            </a:xfrm>
            <a:custGeom>
              <a:rect b="b" l="l" r="r" t="t"/>
              <a:pathLst>
                <a:path extrusionOk="0" fill="none" h="1834" w="1039">
                  <a:moveTo>
                    <a:pt x="1039" y="0"/>
                  </a:moveTo>
                  <a:cubicBezTo>
                    <a:pt x="1039" y="0"/>
                    <a:pt x="0" y="917"/>
                    <a:pt x="672" y="1833"/>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5"/>
            <p:cNvSpPr/>
            <p:nvPr/>
          </p:nvSpPr>
          <p:spPr>
            <a:xfrm rot="5400000">
              <a:off x="6994388" y="1792971"/>
              <a:ext cx="133388" cy="94923"/>
            </a:xfrm>
            <a:custGeom>
              <a:rect b="b" l="l" r="r" t="t"/>
              <a:pathLst>
                <a:path extrusionOk="0" fill="none" h="4827" w="6783">
                  <a:moveTo>
                    <a:pt x="0" y="4827"/>
                  </a:moveTo>
                  <a:lnTo>
                    <a:pt x="6782"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5"/>
            <p:cNvSpPr/>
            <p:nvPr/>
          </p:nvSpPr>
          <p:spPr>
            <a:xfrm rot="5400000">
              <a:off x="6598509" y="3196941"/>
              <a:ext cx="686662" cy="607354"/>
            </a:xfrm>
            <a:custGeom>
              <a:rect b="b" l="l" r="r" t="t"/>
              <a:pathLst>
                <a:path extrusionOk="0" h="30885" w="34918">
                  <a:moveTo>
                    <a:pt x="17505" y="0"/>
                  </a:moveTo>
                  <a:cubicBezTo>
                    <a:pt x="17505" y="0"/>
                    <a:pt x="12098" y="2627"/>
                    <a:pt x="13289" y="5591"/>
                  </a:cubicBezTo>
                  <a:cubicBezTo>
                    <a:pt x="12761" y="4278"/>
                    <a:pt x="11347" y="3913"/>
                    <a:pt x="9934" y="3913"/>
                  </a:cubicBezTo>
                  <a:cubicBezTo>
                    <a:pt x="8158" y="3913"/>
                    <a:pt x="6385" y="4491"/>
                    <a:pt x="6385" y="4491"/>
                  </a:cubicBezTo>
                  <a:cubicBezTo>
                    <a:pt x="7668" y="8035"/>
                    <a:pt x="4094" y="8096"/>
                    <a:pt x="4094" y="8096"/>
                  </a:cubicBezTo>
                  <a:cubicBezTo>
                    <a:pt x="3941" y="11456"/>
                    <a:pt x="0" y="12464"/>
                    <a:pt x="0" y="12464"/>
                  </a:cubicBezTo>
                  <a:cubicBezTo>
                    <a:pt x="6782" y="13625"/>
                    <a:pt x="1619" y="18726"/>
                    <a:pt x="1619" y="18726"/>
                  </a:cubicBezTo>
                  <a:cubicBezTo>
                    <a:pt x="1849" y="18694"/>
                    <a:pt x="2058" y="18678"/>
                    <a:pt x="2247" y="18678"/>
                  </a:cubicBezTo>
                  <a:cubicBezTo>
                    <a:pt x="4866" y="18678"/>
                    <a:pt x="3697" y="21629"/>
                    <a:pt x="3697" y="21629"/>
                  </a:cubicBezTo>
                  <a:cubicBezTo>
                    <a:pt x="5041" y="23492"/>
                    <a:pt x="4460" y="27616"/>
                    <a:pt x="4460" y="27616"/>
                  </a:cubicBezTo>
                  <a:cubicBezTo>
                    <a:pt x="6201" y="23564"/>
                    <a:pt x="9888" y="23430"/>
                    <a:pt x="10366" y="23430"/>
                  </a:cubicBezTo>
                  <a:cubicBezTo>
                    <a:pt x="10400" y="23430"/>
                    <a:pt x="10417" y="23431"/>
                    <a:pt x="10417" y="23431"/>
                  </a:cubicBezTo>
                  <a:cubicBezTo>
                    <a:pt x="11898" y="21360"/>
                    <a:pt x="12980" y="20615"/>
                    <a:pt x="13771" y="20615"/>
                  </a:cubicBezTo>
                  <a:cubicBezTo>
                    <a:pt x="15805" y="20615"/>
                    <a:pt x="15916" y="25539"/>
                    <a:pt x="15916" y="25539"/>
                  </a:cubicBezTo>
                  <a:cubicBezTo>
                    <a:pt x="16263" y="25402"/>
                    <a:pt x="16577" y="25343"/>
                    <a:pt x="16859" y="25343"/>
                  </a:cubicBezTo>
                  <a:cubicBezTo>
                    <a:pt x="18590" y="25343"/>
                    <a:pt x="19154" y="27555"/>
                    <a:pt x="19154" y="27555"/>
                  </a:cubicBezTo>
                  <a:cubicBezTo>
                    <a:pt x="19386" y="27461"/>
                    <a:pt x="19614" y="27418"/>
                    <a:pt x="19838" y="27418"/>
                  </a:cubicBezTo>
                  <a:cubicBezTo>
                    <a:pt x="21858" y="27418"/>
                    <a:pt x="23492" y="30885"/>
                    <a:pt x="23492" y="30885"/>
                  </a:cubicBezTo>
                  <a:cubicBezTo>
                    <a:pt x="23492" y="30885"/>
                    <a:pt x="21995" y="26394"/>
                    <a:pt x="24317" y="25447"/>
                  </a:cubicBezTo>
                  <a:cubicBezTo>
                    <a:pt x="24317" y="25447"/>
                    <a:pt x="22759" y="22789"/>
                    <a:pt x="25233" y="21781"/>
                  </a:cubicBezTo>
                  <a:cubicBezTo>
                    <a:pt x="25233" y="21781"/>
                    <a:pt x="20076" y="16184"/>
                    <a:pt x="25373" y="16184"/>
                  </a:cubicBezTo>
                  <a:cubicBezTo>
                    <a:pt x="25997" y="16184"/>
                    <a:pt x="26767" y="16261"/>
                    <a:pt x="27708" y="16435"/>
                  </a:cubicBezTo>
                  <a:cubicBezTo>
                    <a:pt x="27708" y="16435"/>
                    <a:pt x="29370" y="14720"/>
                    <a:pt x="32075" y="14720"/>
                  </a:cubicBezTo>
                  <a:cubicBezTo>
                    <a:pt x="32926" y="14720"/>
                    <a:pt x="33879" y="14890"/>
                    <a:pt x="34917" y="15336"/>
                  </a:cubicBezTo>
                  <a:cubicBezTo>
                    <a:pt x="34917" y="15336"/>
                    <a:pt x="31618" y="12770"/>
                    <a:pt x="31312" y="10478"/>
                  </a:cubicBezTo>
                  <a:cubicBezTo>
                    <a:pt x="31312" y="10478"/>
                    <a:pt x="27983" y="8982"/>
                    <a:pt x="30793" y="6935"/>
                  </a:cubicBezTo>
                  <a:cubicBezTo>
                    <a:pt x="30793" y="6935"/>
                    <a:pt x="23553" y="6874"/>
                    <a:pt x="27616" y="1314"/>
                  </a:cubicBezTo>
                  <a:lnTo>
                    <a:pt x="27616" y="1314"/>
                  </a:lnTo>
                  <a:cubicBezTo>
                    <a:pt x="27616" y="1314"/>
                    <a:pt x="26187" y="2134"/>
                    <a:pt x="24519" y="2134"/>
                  </a:cubicBezTo>
                  <a:cubicBezTo>
                    <a:pt x="23570" y="2134"/>
                    <a:pt x="22545" y="1869"/>
                    <a:pt x="21659" y="1039"/>
                  </a:cubicBezTo>
                  <a:cubicBezTo>
                    <a:pt x="21659" y="1039"/>
                    <a:pt x="20766" y="1859"/>
                    <a:pt x="19719" y="1859"/>
                  </a:cubicBezTo>
                  <a:cubicBezTo>
                    <a:pt x="18970" y="1859"/>
                    <a:pt x="18141" y="1440"/>
                    <a:pt x="175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5"/>
            <p:cNvSpPr/>
            <p:nvPr/>
          </p:nvSpPr>
          <p:spPr>
            <a:xfrm rot="5400000">
              <a:off x="6870027" y="3185531"/>
              <a:ext cx="151421" cy="332810"/>
            </a:xfrm>
            <a:custGeom>
              <a:rect b="b" l="l" r="r" t="t"/>
              <a:pathLst>
                <a:path extrusionOk="0" fill="none" h="16924" w="7700">
                  <a:moveTo>
                    <a:pt x="1" y="16924"/>
                  </a:moveTo>
                  <a:lnTo>
                    <a:pt x="7699"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5"/>
            <p:cNvSpPr/>
            <p:nvPr/>
          </p:nvSpPr>
          <p:spPr>
            <a:xfrm rot="5400000">
              <a:off x="6933706" y="3413209"/>
              <a:ext cx="35456" cy="88335"/>
            </a:xfrm>
            <a:custGeom>
              <a:rect b="b" l="l" r="r" t="t"/>
              <a:pathLst>
                <a:path extrusionOk="0" fill="none" h="4492" w="1803">
                  <a:moveTo>
                    <a:pt x="0" y="4491"/>
                  </a:moveTo>
                  <a:lnTo>
                    <a:pt x="1802"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5"/>
            <p:cNvSpPr/>
            <p:nvPr/>
          </p:nvSpPr>
          <p:spPr>
            <a:xfrm rot="5400000">
              <a:off x="6891355" y="3297562"/>
              <a:ext cx="77519" cy="31267"/>
            </a:xfrm>
            <a:custGeom>
              <a:rect b="b" l="l" r="r" t="t"/>
              <a:pathLst>
                <a:path extrusionOk="0" fill="none" h="1590" w="3942">
                  <a:moveTo>
                    <a:pt x="0" y="1589"/>
                  </a:moveTo>
                  <a:lnTo>
                    <a:pt x="3941" y="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5"/>
            <p:cNvSpPr/>
            <p:nvPr/>
          </p:nvSpPr>
          <p:spPr>
            <a:xfrm rot="5400000">
              <a:off x="6986570" y="3313481"/>
              <a:ext cx="143594" cy="65504"/>
            </a:xfrm>
            <a:custGeom>
              <a:rect b="b" l="l" r="r" t="t"/>
              <a:pathLst>
                <a:path extrusionOk="0" fill="none" h="3331" w="7302">
                  <a:moveTo>
                    <a:pt x="0" y="3330"/>
                  </a:moveTo>
                  <a:lnTo>
                    <a:pt x="7301"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5"/>
            <p:cNvSpPr/>
            <p:nvPr/>
          </p:nvSpPr>
          <p:spPr>
            <a:xfrm rot="5400000">
              <a:off x="6874835" y="3530962"/>
              <a:ext cx="340637" cy="133978"/>
            </a:xfrm>
            <a:custGeom>
              <a:rect b="b" l="l" r="r" t="t"/>
              <a:pathLst>
                <a:path extrusionOk="0" fill="none" h="6813" w="17322">
                  <a:moveTo>
                    <a:pt x="17321" y="6812"/>
                  </a:moveTo>
                  <a:lnTo>
                    <a:pt x="0"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5"/>
            <p:cNvSpPr/>
            <p:nvPr/>
          </p:nvSpPr>
          <p:spPr>
            <a:xfrm rot="5400000">
              <a:off x="6932801" y="3498812"/>
              <a:ext cx="86526" cy="39074"/>
            </a:xfrm>
            <a:custGeom>
              <a:rect b="b" l="l" r="r" t="t"/>
              <a:pathLst>
                <a:path extrusionOk="0" fill="none" h="1987" w="4400">
                  <a:moveTo>
                    <a:pt x="4399" y="1986"/>
                  </a:moveTo>
                  <a:lnTo>
                    <a:pt x="0" y="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5"/>
            <p:cNvSpPr/>
            <p:nvPr/>
          </p:nvSpPr>
          <p:spPr>
            <a:xfrm rot="5400000">
              <a:off x="7022615" y="3621074"/>
              <a:ext cx="76929" cy="31248"/>
            </a:xfrm>
            <a:custGeom>
              <a:rect b="b" l="l" r="r" t="t"/>
              <a:pathLst>
                <a:path extrusionOk="0" fill="none" h="1589" w="3912">
                  <a:moveTo>
                    <a:pt x="3911" y="0"/>
                  </a:moveTo>
                  <a:lnTo>
                    <a:pt x="1" y="1589"/>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5"/>
            <p:cNvSpPr/>
            <p:nvPr/>
          </p:nvSpPr>
          <p:spPr>
            <a:xfrm rot="5400000">
              <a:off x="7055362" y="3497611"/>
              <a:ext cx="149002" cy="52270"/>
            </a:xfrm>
            <a:custGeom>
              <a:rect b="b" l="l" r="r" t="t"/>
              <a:pathLst>
                <a:path extrusionOk="0" fill="none" h="2658" w="7577">
                  <a:moveTo>
                    <a:pt x="7577" y="0"/>
                  </a:moveTo>
                  <a:lnTo>
                    <a:pt x="1" y="2658"/>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5"/>
            <p:cNvSpPr/>
            <p:nvPr/>
          </p:nvSpPr>
          <p:spPr>
            <a:xfrm rot="5400000">
              <a:off x="6886868" y="3200539"/>
              <a:ext cx="221094" cy="547887"/>
            </a:xfrm>
            <a:custGeom>
              <a:rect b="b" l="l" r="r" t="t"/>
              <a:pathLst>
                <a:path extrusionOk="0" fill="none" h="27861" w="11243">
                  <a:moveTo>
                    <a:pt x="11243" y="27861"/>
                  </a:moveTo>
                  <a:lnTo>
                    <a:pt x="1" y="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5"/>
            <p:cNvSpPr/>
            <p:nvPr/>
          </p:nvSpPr>
          <p:spPr>
            <a:xfrm rot="5400000">
              <a:off x="6526710" y="1765626"/>
              <a:ext cx="284769" cy="255330"/>
            </a:xfrm>
            <a:custGeom>
              <a:rect b="b" l="l" r="r" t="t"/>
              <a:pathLst>
                <a:path extrusionOk="0" h="12984" w="14481">
                  <a:moveTo>
                    <a:pt x="3666" y="1"/>
                  </a:moveTo>
                  <a:lnTo>
                    <a:pt x="5194" y="3575"/>
                  </a:lnTo>
                  <a:cubicBezTo>
                    <a:pt x="4933" y="3511"/>
                    <a:pt x="4677" y="3481"/>
                    <a:pt x="4426" y="3481"/>
                  </a:cubicBezTo>
                  <a:cubicBezTo>
                    <a:pt x="1941" y="3481"/>
                    <a:pt x="0" y="6355"/>
                    <a:pt x="0" y="6355"/>
                  </a:cubicBezTo>
                  <a:cubicBezTo>
                    <a:pt x="1521" y="7022"/>
                    <a:pt x="3136" y="7386"/>
                    <a:pt x="4782" y="7386"/>
                  </a:cubicBezTo>
                  <a:cubicBezTo>
                    <a:pt x="5020" y="7386"/>
                    <a:pt x="5260" y="7379"/>
                    <a:pt x="5499" y="7363"/>
                  </a:cubicBezTo>
                  <a:lnTo>
                    <a:pt x="5499" y="7363"/>
                  </a:lnTo>
                  <a:cubicBezTo>
                    <a:pt x="4399" y="9563"/>
                    <a:pt x="5133" y="12984"/>
                    <a:pt x="5133" y="12984"/>
                  </a:cubicBezTo>
                  <a:cubicBezTo>
                    <a:pt x="5133" y="12984"/>
                    <a:pt x="7882" y="10815"/>
                    <a:pt x="8401" y="8402"/>
                  </a:cubicBezTo>
                  <a:cubicBezTo>
                    <a:pt x="9807" y="9685"/>
                    <a:pt x="11487" y="10601"/>
                    <a:pt x="13289" y="11090"/>
                  </a:cubicBezTo>
                  <a:cubicBezTo>
                    <a:pt x="13289" y="11090"/>
                    <a:pt x="13656" y="6905"/>
                    <a:pt x="11059" y="5652"/>
                  </a:cubicBezTo>
                  <a:lnTo>
                    <a:pt x="14480" y="3850"/>
                  </a:lnTo>
                  <a:cubicBezTo>
                    <a:pt x="14480" y="3850"/>
                    <a:pt x="12380" y="2622"/>
                    <a:pt x="10494" y="2622"/>
                  </a:cubicBezTo>
                  <a:cubicBezTo>
                    <a:pt x="9787" y="2622"/>
                    <a:pt x="9109" y="2795"/>
                    <a:pt x="8585" y="3270"/>
                  </a:cubicBezTo>
                  <a:cubicBezTo>
                    <a:pt x="8218" y="734"/>
                    <a:pt x="3667" y="1"/>
                    <a:pt x="3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5"/>
            <p:cNvSpPr/>
            <p:nvPr/>
          </p:nvSpPr>
          <p:spPr>
            <a:xfrm rot="5400000">
              <a:off x="6657364" y="1774338"/>
              <a:ext cx="155609" cy="123182"/>
            </a:xfrm>
            <a:custGeom>
              <a:rect b="b" l="l" r="r" t="t"/>
              <a:pathLst>
                <a:path extrusionOk="0" fill="none" h="6264" w="7913">
                  <a:moveTo>
                    <a:pt x="0" y="6263"/>
                  </a:moveTo>
                  <a:lnTo>
                    <a:pt x="7912" y="4156"/>
                  </a:lnTo>
                  <a:cubicBezTo>
                    <a:pt x="6629" y="2506"/>
                    <a:pt x="5071" y="1101"/>
                    <a:pt x="3269" y="1"/>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5"/>
            <p:cNvSpPr/>
            <p:nvPr/>
          </p:nvSpPr>
          <p:spPr>
            <a:xfrm rot="5400000">
              <a:off x="6594580" y="1903809"/>
              <a:ext cx="121962" cy="141785"/>
            </a:xfrm>
            <a:custGeom>
              <a:rect b="b" l="l" r="r" t="t"/>
              <a:pathLst>
                <a:path extrusionOk="0" fill="none" h="7210" w="6202">
                  <a:moveTo>
                    <a:pt x="4796" y="7210"/>
                  </a:moveTo>
                  <a:lnTo>
                    <a:pt x="0" y="581"/>
                  </a:lnTo>
                  <a:cubicBezTo>
                    <a:pt x="2047" y="92"/>
                    <a:pt x="4124" y="0"/>
                    <a:pt x="6201" y="275"/>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5"/>
            <p:cNvSpPr/>
            <p:nvPr/>
          </p:nvSpPr>
          <p:spPr>
            <a:xfrm rot="5400000">
              <a:off x="6639035" y="1796268"/>
              <a:ext cx="72702" cy="206679"/>
            </a:xfrm>
            <a:custGeom>
              <a:rect b="b" l="l" r="r" t="t"/>
              <a:pathLst>
                <a:path extrusionOk="0" fill="none" h="10510" w="3697">
                  <a:moveTo>
                    <a:pt x="3696" y="0"/>
                  </a:moveTo>
                  <a:lnTo>
                    <a:pt x="0" y="10509"/>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5"/>
            <p:cNvSpPr/>
            <p:nvPr/>
          </p:nvSpPr>
          <p:spPr>
            <a:xfrm rot="5400000">
              <a:off x="6688021" y="2061507"/>
              <a:ext cx="734724" cy="659013"/>
            </a:xfrm>
            <a:custGeom>
              <a:rect b="b" l="l" r="r" t="t"/>
              <a:pathLst>
                <a:path extrusionOk="0" h="33512" w="37362">
                  <a:moveTo>
                    <a:pt x="18024" y="0"/>
                  </a:moveTo>
                  <a:cubicBezTo>
                    <a:pt x="18024" y="1161"/>
                    <a:pt x="17780" y="4246"/>
                    <a:pt x="15488" y="4552"/>
                  </a:cubicBezTo>
                  <a:cubicBezTo>
                    <a:pt x="15488" y="4552"/>
                    <a:pt x="16928" y="9048"/>
                    <a:pt x="11220" y="9048"/>
                  </a:cubicBezTo>
                  <a:cubicBezTo>
                    <a:pt x="11108" y="9048"/>
                    <a:pt x="10993" y="9046"/>
                    <a:pt x="10876" y="9042"/>
                  </a:cubicBezTo>
                  <a:lnTo>
                    <a:pt x="10876" y="9042"/>
                  </a:lnTo>
                  <a:cubicBezTo>
                    <a:pt x="10876" y="9042"/>
                    <a:pt x="11177" y="13473"/>
                    <a:pt x="8458" y="13473"/>
                  </a:cubicBezTo>
                  <a:cubicBezTo>
                    <a:pt x="7937" y="13473"/>
                    <a:pt x="7305" y="13310"/>
                    <a:pt x="6538" y="12922"/>
                  </a:cubicBezTo>
                  <a:cubicBezTo>
                    <a:pt x="6538" y="12922"/>
                    <a:pt x="5097" y="14477"/>
                    <a:pt x="3229" y="14477"/>
                  </a:cubicBezTo>
                  <a:cubicBezTo>
                    <a:pt x="2364" y="14477"/>
                    <a:pt x="1407" y="14143"/>
                    <a:pt x="459" y="13166"/>
                  </a:cubicBezTo>
                  <a:lnTo>
                    <a:pt x="459" y="13166"/>
                  </a:lnTo>
                  <a:cubicBezTo>
                    <a:pt x="460" y="13168"/>
                    <a:pt x="3788" y="16863"/>
                    <a:pt x="3422" y="20131"/>
                  </a:cubicBezTo>
                  <a:cubicBezTo>
                    <a:pt x="3422" y="20131"/>
                    <a:pt x="7271" y="22361"/>
                    <a:pt x="4063" y="25386"/>
                  </a:cubicBezTo>
                  <a:cubicBezTo>
                    <a:pt x="4063" y="25386"/>
                    <a:pt x="3636" y="28838"/>
                    <a:pt x="0" y="29143"/>
                  </a:cubicBezTo>
                  <a:cubicBezTo>
                    <a:pt x="0" y="29143"/>
                    <a:pt x="5988" y="29327"/>
                    <a:pt x="6232" y="31098"/>
                  </a:cubicBezTo>
                  <a:cubicBezTo>
                    <a:pt x="6232" y="31098"/>
                    <a:pt x="7107" y="30694"/>
                    <a:pt x="8127" y="30694"/>
                  </a:cubicBezTo>
                  <a:cubicBezTo>
                    <a:pt x="9299" y="30694"/>
                    <a:pt x="10663" y="31226"/>
                    <a:pt x="11120" y="33512"/>
                  </a:cubicBezTo>
                  <a:cubicBezTo>
                    <a:pt x="11120" y="33512"/>
                    <a:pt x="12168" y="31336"/>
                    <a:pt x="14050" y="31336"/>
                  </a:cubicBezTo>
                  <a:cubicBezTo>
                    <a:pt x="14486" y="31336"/>
                    <a:pt x="14966" y="31453"/>
                    <a:pt x="15488" y="31740"/>
                  </a:cubicBezTo>
                  <a:cubicBezTo>
                    <a:pt x="15488" y="31740"/>
                    <a:pt x="14878" y="27860"/>
                    <a:pt x="18635" y="26302"/>
                  </a:cubicBezTo>
                  <a:cubicBezTo>
                    <a:pt x="22423" y="27707"/>
                    <a:pt x="21995" y="31587"/>
                    <a:pt x="21995" y="31587"/>
                  </a:cubicBezTo>
                  <a:cubicBezTo>
                    <a:pt x="22537" y="31261"/>
                    <a:pt x="23040" y="31131"/>
                    <a:pt x="23499" y="31131"/>
                  </a:cubicBezTo>
                  <a:cubicBezTo>
                    <a:pt x="25315" y="31131"/>
                    <a:pt x="26425" y="33176"/>
                    <a:pt x="26425" y="33176"/>
                  </a:cubicBezTo>
                  <a:cubicBezTo>
                    <a:pt x="26785" y="30756"/>
                    <a:pt x="28254" y="30226"/>
                    <a:pt x="29473" y="30226"/>
                  </a:cubicBezTo>
                  <a:cubicBezTo>
                    <a:pt x="30423" y="30226"/>
                    <a:pt x="31221" y="30548"/>
                    <a:pt x="31221" y="30548"/>
                  </a:cubicBezTo>
                  <a:cubicBezTo>
                    <a:pt x="31374" y="28777"/>
                    <a:pt x="37361" y="28318"/>
                    <a:pt x="37361" y="28318"/>
                  </a:cubicBezTo>
                  <a:cubicBezTo>
                    <a:pt x="33665" y="28166"/>
                    <a:pt x="33084" y="24744"/>
                    <a:pt x="33084" y="24744"/>
                  </a:cubicBezTo>
                  <a:cubicBezTo>
                    <a:pt x="29755" y="21873"/>
                    <a:pt x="33482" y="19490"/>
                    <a:pt x="33482" y="19490"/>
                  </a:cubicBezTo>
                  <a:cubicBezTo>
                    <a:pt x="32993" y="16222"/>
                    <a:pt x="36169" y="12373"/>
                    <a:pt x="36170" y="12372"/>
                  </a:cubicBezTo>
                  <a:lnTo>
                    <a:pt x="36170" y="12372"/>
                  </a:lnTo>
                  <a:cubicBezTo>
                    <a:pt x="35196" y="13458"/>
                    <a:pt x="34188" y="13819"/>
                    <a:pt x="33279" y="13819"/>
                  </a:cubicBezTo>
                  <a:cubicBezTo>
                    <a:pt x="31477" y="13819"/>
                    <a:pt x="30060" y="12403"/>
                    <a:pt x="30060" y="12403"/>
                  </a:cubicBezTo>
                  <a:cubicBezTo>
                    <a:pt x="29253" y="12856"/>
                    <a:pt x="28591" y="13044"/>
                    <a:pt x="28047" y="13044"/>
                  </a:cubicBezTo>
                  <a:cubicBezTo>
                    <a:pt x="25444" y="13044"/>
                    <a:pt x="25569" y="8737"/>
                    <a:pt x="25569" y="8737"/>
                  </a:cubicBezTo>
                  <a:lnTo>
                    <a:pt x="25569" y="8737"/>
                  </a:lnTo>
                  <a:cubicBezTo>
                    <a:pt x="25307" y="8755"/>
                    <a:pt x="25058" y="8764"/>
                    <a:pt x="24822" y="8764"/>
                  </a:cubicBezTo>
                  <a:cubicBezTo>
                    <a:pt x="19596" y="8764"/>
                    <a:pt x="20743" y="4430"/>
                    <a:pt x="20743" y="4430"/>
                  </a:cubicBezTo>
                  <a:cubicBezTo>
                    <a:pt x="18452" y="4216"/>
                    <a:pt x="18085" y="1161"/>
                    <a:pt x="180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5"/>
            <p:cNvSpPr/>
            <p:nvPr/>
          </p:nvSpPr>
          <p:spPr>
            <a:xfrm rot="5400000">
              <a:off x="7389383" y="2372985"/>
              <a:ext cx="20" cy="9046"/>
            </a:xfrm>
            <a:custGeom>
              <a:rect b="b" l="l" r="r" t="t"/>
              <a:pathLst>
                <a:path extrusionOk="0" fill="none" h="460" w="1">
                  <a:moveTo>
                    <a:pt x="0" y="1"/>
                  </a:moveTo>
                  <a:lnTo>
                    <a:pt x="0" y="459"/>
                  </a:lnTo>
                  <a:cubicBezTo>
                    <a:pt x="0" y="184"/>
                    <a:pt x="0" y="1"/>
                    <a:pt x="0" y="1"/>
                  </a:cubicBez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5"/>
            <p:cNvSpPr/>
            <p:nvPr/>
          </p:nvSpPr>
          <p:spPr>
            <a:xfrm rot="5400000">
              <a:off x="7389383" y="2373595"/>
              <a:ext cx="20" cy="9046"/>
            </a:xfrm>
            <a:custGeom>
              <a:rect b="b" l="l" r="r" t="t"/>
              <a:pathLst>
                <a:path extrusionOk="0" fill="none" h="460" w="1">
                  <a:moveTo>
                    <a:pt x="0" y="459"/>
                  </a:moveTo>
                  <a:lnTo>
                    <a:pt x="0" y="1"/>
                  </a:lnTo>
                  <a:cubicBezTo>
                    <a:pt x="0" y="1"/>
                    <a:pt x="0" y="184"/>
                    <a:pt x="0" y="459"/>
                  </a:cubicBez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5"/>
            <p:cNvSpPr/>
            <p:nvPr/>
          </p:nvSpPr>
          <p:spPr>
            <a:xfrm rot="5400000">
              <a:off x="6860124" y="2430663"/>
              <a:ext cx="274543" cy="189846"/>
            </a:xfrm>
            <a:custGeom>
              <a:rect b="b" l="l" r="r" t="t"/>
              <a:pathLst>
                <a:path extrusionOk="0" fill="none" h="9654" w="13961">
                  <a:moveTo>
                    <a:pt x="13961" y="0"/>
                  </a:moveTo>
                  <a:lnTo>
                    <a:pt x="0" y="9653"/>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5"/>
            <p:cNvSpPr/>
            <p:nvPr/>
          </p:nvSpPr>
          <p:spPr>
            <a:xfrm rot="5400000">
              <a:off x="6754081" y="2488636"/>
              <a:ext cx="248723" cy="48081"/>
            </a:xfrm>
            <a:custGeom>
              <a:rect b="b" l="l" r="r" t="t"/>
              <a:pathLst>
                <a:path extrusionOk="0" fill="none" h="2445" w="12648">
                  <a:moveTo>
                    <a:pt x="12647" y="2444"/>
                  </a:moveTo>
                  <a:lnTo>
                    <a:pt x="0"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5"/>
            <p:cNvSpPr/>
            <p:nvPr/>
          </p:nvSpPr>
          <p:spPr>
            <a:xfrm rot="5400000">
              <a:off x="6849908" y="2157928"/>
              <a:ext cx="282960" cy="177831"/>
            </a:xfrm>
            <a:custGeom>
              <a:rect b="b" l="l" r="r" t="t"/>
              <a:pathLst>
                <a:path extrusionOk="0" fill="none" h="9043" w="14389">
                  <a:moveTo>
                    <a:pt x="0" y="0"/>
                  </a:moveTo>
                  <a:lnTo>
                    <a:pt x="14388" y="9042"/>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rot="5400000">
              <a:off x="6749873" y="2235714"/>
              <a:ext cx="246324" cy="58897"/>
            </a:xfrm>
            <a:custGeom>
              <a:rect b="b" l="l" r="r" t="t"/>
              <a:pathLst>
                <a:path extrusionOk="0" fill="none" h="2995" w="12526">
                  <a:moveTo>
                    <a:pt x="0" y="2994"/>
                  </a:moveTo>
                  <a:lnTo>
                    <a:pt x="12525"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5"/>
            <p:cNvSpPr/>
            <p:nvPr/>
          </p:nvSpPr>
          <p:spPr>
            <a:xfrm rot="5400000">
              <a:off x="6976983" y="2089141"/>
              <a:ext cx="13235" cy="594748"/>
            </a:xfrm>
            <a:custGeom>
              <a:rect b="b" l="l" r="r" t="t"/>
              <a:pathLst>
                <a:path extrusionOk="0" fill="none" h="30244" w="673">
                  <a:moveTo>
                    <a:pt x="1" y="1"/>
                  </a:moveTo>
                  <a:lnTo>
                    <a:pt x="673" y="30244"/>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5"/>
            <p:cNvSpPr/>
            <p:nvPr/>
          </p:nvSpPr>
          <p:spPr>
            <a:xfrm rot="5400000">
              <a:off x="7351979" y="2681366"/>
              <a:ext cx="393182" cy="466709"/>
            </a:xfrm>
            <a:custGeom>
              <a:rect b="b" l="l" r="r" t="t"/>
              <a:pathLst>
                <a:path extrusionOk="0" h="23733" w="19994">
                  <a:moveTo>
                    <a:pt x="11060" y="0"/>
                  </a:moveTo>
                  <a:cubicBezTo>
                    <a:pt x="9087" y="0"/>
                    <a:pt x="6935" y="2013"/>
                    <a:pt x="6935" y="2013"/>
                  </a:cubicBezTo>
                  <a:cubicBezTo>
                    <a:pt x="6935" y="2013"/>
                    <a:pt x="0" y="3449"/>
                    <a:pt x="3452" y="7909"/>
                  </a:cubicBezTo>
                  <a:cubicBezTo>
                    <a:pt x="3452" y="7909"/>
                    <a:pt x="1497" y="8856"/>
                    <a:pt x="2903" y="10414"/>
                  </a:cubicBezTo>
                  <a:cubicBezTo>
                    <a:pt x="2903" y="10414"/>
                    <a:pt x="2814" y="13104"/>
                    <a:pt x="4149" y="13104"/>
                  </a:cubicBezTo>
                  <a:cubicBezTo>
                    <a:pt x="4171" y="13104"/>
                    <a:pt x="4193" y="13103"/>
                    <a:pt x="4216" y="13102"/>
                  </a:cubicBezTo>
                  <a:cubicBezTo>
                    <a:pt x="4216" y="13102"/>
                    <a:pt x="4870" y="15239"/>
                    <a:pt x="5773" y="15239"/>
                  </a:cubicBezTo>
                  <a:cubicBezTo>
                    <a:pt x="5939" y="15239"/>
                    <a:pt x="6113" y="15167"/>
                    <a:pt x="6293" y="14996"/>
                  </a:cubicBezTo>
                  <a:cubicBezTo>
                    <a:pt x="6293" y="14996"/>
                    <a:pt x="7243" y="16916"/>
                    <a:pt x="7967" y="16916"/>
                  </a:cubicBezTo>
                  <a:cubicBezTo>
                    <a:pt x="8114" y="16916"/>
                    <a:pt x="8252" y="16836"/>
                    <a:pt x="8371" y="16645"/>
                  </a:cubicBezTo>
                  <a:cubicBezTo>
                    <a:pt x="8371" y="16645"/>
                    <a:pt x="9284" y="18808"/>
                    <a:pt x="10164" y="18808"/>
                  </a:cubicBezTo>
                  <a:cubicBezTo>
                    <a:pt x="10411" y="18808"/>
                    <a:pt x="10655" y="18638"/>
                    <a:pt x="10876" y="18203"/>
                  </a:cubicBezTo>
                  <a:cubicBezTo>
                    <a:pt x="10876" y="18203"/>
                    <a:pt x="11611" y="19715"/>
                    <a:pt x="12547" y="19715"/>
                  </a:cubicBezTo>
                  <a:cubicBezTo>
                    <a:pt x="12756" y="19715"/>
                    <a:pt x="12975" y="19640"/>
                    <a:pt x="13197" y="19456"/>
                  </a:cubicBezTo>
                  <a:cubicBezTo>
                    <a:pt x="13197" y="19456"/>
                    <a:pt x="14394" y="21187"/>
                    <a:pt x="15764" y="21187"/>
                  </a:cubicBezTo>
                  <a:cubicBezTo>
                    <a:pt x="15895" y="21187"/>
                    <a:pt x="16027" y="21171"/>
                    <a:pt x="16161" y="21136"/>
                  </a:cubicBezTo>
                  <a:cubicBezTo>
                    <a:pt x="17016" y="21869"/>
                    <a:pt x="17749" y="22755"/>
                    <a:pt x="18268" y="23733"/>
                  </a:cubicBezTo>
                  <a:cubicBezTo>
                    <a:pt x="17780" y="22725"/>
                    <a:pt x="17444" y="21625"/>
                    <a:pt x="17352" y="20525"/>
                  </a:cubicBezTo>
                  <a:cubicBezTo>
                    <a:pt x="18543" y="19517"/>
                    <a:pt x="17688" y="17134"/>
                    <a:pt x="17688" y="17134"/>
                  </a:cubicBezTo>
                  <a:cubicBezTo>
                    <a:pt x="19185" y="16707"/>
                    <a:pt x="17963" y="14477"/>
                    <a:pt x="17963" y="14477"/>
                  </a:cubicBezTo>
                  <a:lnTo>
                    <a:pt x="17963" y="14477"/>
                  </a:lnTo>
                  <a:cubicBezTo>
                    <a:pt x="18073" y="14493"/>
                    <a:pt x="18172" y="14501"/>
                    <a:pt x="18262" y="14501"/>
                  </a:cubicBezTo>
                  <a:cubicBezTo>
                    <a:pt x="19993" y="14501"/>
                    <a:pt x="18116" y="11575"/>
                    <a:pt x="18116" y="11574"/>
                  </a:cubicBezTo>
                  <a:lnTo>
                    <a:pt x="18116" y="11574"/>
                  </a:lnTo>
                  <a:cubicBezTo>
                    <a:pt x="18131" y="11575"/>
                    <a:pt x="18145" y="11575"/>
                    <a:pt x="18159" y="11575"/>
                  </a:cubicBezTo>
                  <a:cubicBezTo>
                    <a:pt x="19427" y="11575"/>
                    <a:pt x="17993" y="8917"/>
                    <a:pt x="17993" y="8917"/>
                  </a:cubicBezTo>
                  <a:cubicBezTo>
                    <a:pt x="19521" y="8611"/>
                    <a:pt x="17596" y="6137"/>
                    <a:pt x="17596" y="6137"/>
                  </a:cubicBezTo>
                  <a:cubicBezTo>
                    <a:pt x="18482" y="5037"/>
                    <a:pt x="16161" y="3540"/>
                    <a:pt x="16161" y="3540"/>
                  </a:cubicBezTo>
                  <a:cubicBezTo>
                    <a:pt x="15933" y="2524"/>
                    <a:pt x="15345" y="2269"/>
                    <a:pt x="14809" y="2269"/>
                  </a:cubicBezTo>
                  <a:cubicBezTo>
                    <a:pt x="14266" y="2269"/>
                    <a:pt x="13778" y="2532"/>
                    <a:pt x="13778" y="2532"/>
                  </a:cubicBezTo>
                  <a:cubicBezTo>
                    <a:pt x="13190" y="617"/>
                    <a:pt x="12153" y="0"/>
                    <a:pt x="1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rot="5400000">
              <a:off x="7651327" y="2801926"/>
              <a:ext cx="48061" cy="83537"/>
            </a:xfrm>
            <a:custGeom>
              <a:rect b="b" l="l" r="r" t="t"/>
              <a:pathLst>
                <a:path extrusionOk="0" fill="none" h="4248" w="2444">
                  <a:moveTo>
                    <a:pt x="0" y="4247"/>
                  </a:moveTo>
                  <a:lnTo>
                    <a:pt x="2444"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rot="5400000">
              <a:off x="7599065" y="2816961"/>
              <a:ext cx="53469" cy="93723"/>
            </a:xfrm>
            <a:custGeom>
              <a:rect b="b" l="l" r="r" t="t"/>
              <a:pathLst>
                <a:path extrusionOk="0" fill="none" h="4766" w="2719">
                  <a:moveTo>
                    <a:pt x="0" y="4766"/>
                  </a:moveTo>
                  <a:lnTo>
                    <a:pt x="2719"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rot="5400000">
              <a:off x="7531169" y="2823559"/>
              <a:ext cx="67903" cy="117774"/>
            </a:xfrm>
            <a:custGeom>
              <a:rect b="b" l="l" r="r" t="t"/>
              <a:pathLst>
                <a:path extrusionOk="0" fill="none" h="5989" w="3453">
                  <a:moveTo>
                    <a:pt x="0" y="5988"/>
                  </a:moveTo>
                  <a:lnTo>
                    <a:pt x="3452"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5"/>
            <p:cNvSpPr/>
            <p:nvPr/>
          </p:nvSpPr>
          <p:spPr>
            <a:xfrm rot="5400000">
              <a:off x="7514638" y="2874326"/>
              <a:ext cx="46881" cy="82927"/>
            </a:xfrm>
            <a:custGeom>
              <a:rect b="b" l="l" r="r" t="t"/>
              <a:pathLst>
                <a:path extrusionOk="0" fill="none" h="4217" w="2384">
                  <a:moveTo>
                    <a:pt x="0" y="4216"/>
                  </a:moveTo>
                  <a:lnTo>
                    <a:pt x="2383"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5"/>
            <p:cNvSpPr/>
            <p:nvPr/>
          </p:nvSpPr>
          <p:spPr>
            <a:xfrm rot="5400000">
              <a:off x="7482209" y="2913972"/>
              <a:ext cx="36066" cy="63695"/>
            </a:xfrm>
            <a:custGeom>
              <a:rect b="b" l="l" r="r" t="t"/>
              <a:pathLst>
                <a:path extrusionOk="0" fill="none" h="3239" w="1834">
                  <a:moveTo>
                    <a:pt x="1" y="3239"/>
                  </a:moveTo>
                  <a:lnTo>
                    <a:pt x="1834"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5"/>
            <p:cNvSpPr/>
            <p:nvPr/>
          </p:nvSpPr>
          <p:spPr>
            <a:xfrm rot="5400000">
              <a:off x="7453368" y="2945211"/>
              <a:ext cx="28849" cy="50480"/>
            </a:xfrm>
            <a:custGeom>
              <a:rect b="b" l="l" r="r" t="t"/>
              <a:pathLst>
                <a:path extrusionOk="0" fill="none" h="2567" w="1467">
                  <a:moveTo>
                    <a:pt x="1" y="2566"/>
                  </a:moveTo>
                  <a:lnTo>
                    <a:pt x="1467"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5"/>
            <p:cNvSpPr/>
            <p:nvPr/>
          </p:nvSpPr>
          <p:spPr>
            <a:xfrm rot="5400000">
              <a:off x="7423328" y="2973461"/>
              <a:ext cx="22241" cy="39055"/>
            </a:xfrm>
            <a:custGeom>
              <a:rect b="b" l="l" r="r" t="t"/>
              <a:pathLst>
                <a:path extrusionOk="0" fill="none" h="1986" w="1131">
                  <a:moveTo>
                    <a:pt x="0" y="1986"/>
                  </a:moveTo>
                  <a:lnTo>
                    <a:pt x="1130"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5"/>
            <p:cNvSpPr/>
            <p:nvPr/>
          </p:nvSpPr>
          <p:spPr>
            <a:xfrm rot="5400000">
              <a:off x="7414919" y="2981868"/>
              <a:ext cx="20" cy="20"/>
            </a:xfrm>
            <a:custGeom>
              <a:rect b="b" l="l" r="r" t="t"/>
              <a:pathLst>
                <a:path extrusionOk="0" fill="none" h="1" w="1">
                  <a:moveTo>
                    <a:pt x="0" y="1"/>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rot="5400000">
              <a:off x="7393582" y="3011603"/>
              <a:ext cx="12035" cy="21042"/>
            </a:xfrm>
            <a:custGeom>
              <a:rect b="b" l="l" r="r" t="t"/>
              <a:pathLst>
                <a:path extrusionOk="0" fill="none" h="1070" w="612">
                  <a:moveTo>
                    <a:pt x="0" y="1069"/>
                  </a:moveTo>
                  <a:lnTo>
                    <a:pt x="61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rot="5400000">
              <a:off x="7389078" y="3016106"/>
              <a:ext cx="20" cy="20"/>
            </a:xfrm>
            <a:custGeom>
              <a:rect b="b" l="l" r="r" t="t"/>
              <a:pathLst>
                <a:path extrusionOk="0" fill="none" h="1" w="1">
                  <a:moveTo>
                    <a:pt x="0" y="0"/>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5"/>
            <p:cNvSpPr/>
            <p:nvPr/>
          </p:nvSpPr>
          <p:spPr>
            <a:xfrm rot="5400000">
              <a:off x="7664837" y="2911561"/>
              <a:ext cx="96142" cy="8436"/>
            </a:xfrm>
            <a:custGeom>
              <a:rect b="b" l="l" r="r" t="t"/>
              <a:pathLst>
                <a:path extrusionOk="0" fill="none" h="429" w="4889">
                  <a:moveTo>
                    <a:pt x="4889" y="429"/>
                  </a:moveTo>
                  <a:lnTo>
                    <a:pt x="1"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5"/>
            <p:cNvSpPr/>
            <p:nvPr/>
          </p:nvSpPr>
          <p:spPr>
            <a:xfrm rot="5400000">
              <a:off x="7614069" y="2939496"/>
              <a:ext cx="107548" cy="9636"/>
            </a:xfrm>
            <a:custGeom>
              <a:rect b="b" l="l" r="r" t="t"/>
              <a:pathLst>
                <a:path extrusionOk="0" fill="none" h="490" w="5469">
                  <a:moveTo>
                    <a:pt x="5469" y="489"/>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rot="5400000">
              <a:off x="7550401" y="2977952"/>
              <a:ext cx="135177" cy="12035"/>
            </a:xfrm>
            <a:custGeom>
              <a:rect b="b" l="l" r="r" t="t"/>
              <a:pathLst>
                <a:path extrusionOk="0" fill="none" h="612" w="6874">
                  <a:moveTo>
                    <a:pt x="6874" y="612"/>
                  </a:moveTo>
                  <a:lnTo>
                    <a:pt x="0"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5"/>
            <p:cNvSpPr/>
            <p:nvPr/>
          </p:nvSpPr>
          <p:spPr>
            <a:xfrm rot="5400000">
              <a:off x="7527568" y="2982161"/>
              <a:ext cx="94923" cy="9026"/>
            </a:xfrm>
            <a:custGeom>
              <a:rect b="b" l="l" r="r" t="t"/>
              <a:pathLst>
                <a:path extrusionOk="0" fill="none" h="459" w="4827">
                  <a:moveTo>
                    <a:pt x="4827" y="459"/>
                  </a:moveTo>
                  <a:lnTo>
                    <a:pt x="0"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5"/>
            <p:cNvSpPr/>
            <p:nvPr/>
          </p:nvSpPr>
          <p:spPr>
            <a:xfrm rot="5400000">
              <a:off x="7492120" y="2997176"/>
              <a:ext cx="73311" cy="6627"/>
            </a:xfrm>
            <a:custGeom>
              <a:rect b="b" l="l" r="r" t="t"/>
              <a:pathLst>
                <a:path extrusionOk="0" fill="none" h="337" w="3728">
                  <a:moveTo>
                    <a:pt x="3728" y="337"/>
                  </a:moveTo>
                  <a:lnTo>
                    <a:pt x="1"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rot="5400000">
              <a:off x="7461765" y="3010697"/>
              <a:ext cx="57107" cy="5428"/>
            </a:xfrm>
            <a:custGeom>
              <a:rect b="b" l="l" r="r" t="t"/>
              <a:pathLst>
                <a:path extrusionOk="0" fill="none" h="276" w="2904">
                  <a:moveTo>
                    <a:pt x="2903" y="275"/>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rot="5400000">
              <a:off x="7430230" y="3025417"/>
              <a:ext cx="44482" cy="4228"/>
            </a:xfrm>
            <a:custGeom>
              <a:rect b="b" l="l" r="r" t="t"/>
              <a:pathLst>
                <a:path extrusionOk="0" fill="none" h="215" w="2262">
                  <a:moveTo>
                    <a:pt x="2261" y="214"/>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rot="5400000">
              <a:off x="7450357" y="3049754"/>
              <a:ext cx="20" cy="20"/>
            </a:xfrm>
            <a:custGeom>
              <a:rect b="b" l="l" r="r" t="t"/>
              <a:pathLst>
                <a:path extrusionOk="0" fill="none" h="1" w="1">
                  <a:moveTo>
                    <a:pt x="0" y="0"/>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5"/>
            <p:cNvSpPr/>
            <p:nvPr/>
          </p:nvSpPr>
          <p:spPr>
            <a:xfrm rot="5400000">
              <a:off x="7396591" y="3038623"/>
              <a:ext cx="24050" cy="1829"/>
            </a:xfrm>
            <a:custGeom>
              <a:rect b="b" l="l" r="r" t="t"/>
              <a:pathLst>
                <a:path extrusionOk="0" fill="none" h="93" w="1223">
                  <a:moveTo>
                    <a:pt x="1223" y="92"/>
                  </a:moveTo>
                  <a:lnTo>
                    <a:pt x="1"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5"/>
            <p:cNvSpPr/>
            <p:nvPr/>
          </p:nvSpPr>
          <p:spPr>
            <a:xfrm rot="5400000">
              <a:off x="7407702" y="3051544"/>
              <a:ext cx="20" cy="20"/>
            </a:xfrm>
            <a:custGeom>
              <a:rect b="b" l="l" r="r" t="t"/>
              <a:pathLst>
                <a:path extrusionOk="0" fill="none" h="1" w="1">
                  <a:moveTo>
                    <a:pt x="1" y="0"/>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rot="5400000">
              <a:off x="7469900" y="2745469"/>
              <a:ext cx="204870" cy="392907"/>
            </a:xfrm>
            <a:custGeom>
              <a:rect b="b" l="l" r="r" t="t"/>
              <a:pathLst>
                <a:path extrusionOk="0" fill="none" h="19980" w="10418">
                  <a:moveTo>
                    <a:pt x="10417" y="19979"/>
                  </a:moveTo>
                  <a:lnTo>
                    <a:pt x="0"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rot="5400000">
              <a:off x="7320911" y="2530391"/>
              <a:ext cx="91914" cy="111756"/>
            </a:xfrm>
            <a:custGeom>
              <a:rect b="b" l="l" r="r" t="t"/>
              <a:pathLst>
                <a:path extrusionOk="0" h="5683" w="4674">
                  <a:moveTo>
                    <a:pt x="1589" y="1"/>
                  </a:moveTo>
                  <a:lnTo>
                    <a:pt x="642" y="1467"/>
                  </a:lnTo>
                  <a:cubicBezTo>
                    <a:pt x="0" y="2597"/>
                    <a:pt x="397" y="4002"/>
                    <a:pt x="1528" y="4613"/>
                  </a:cubicBezTo>
                  <a:lnTo>
                    <a:pt x="3391" y="5683"/>
                  </a:lnTo>
                  <a:lnTo>
                    <a:pt x="4216" y="3666"/>
                  </a:lnTo>
                  <a:cubicBezTo>
                    <a:pt x="4674" y="2506"/>
                    <a:pt x="4124" y="1131"/>
                    <a:pt x="2933" y="673"/>
                  </a:cubicBezTo>
                  <a:lnTo>
                    <a:pt x="15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rot="5400000">
              <a:off x="7105087" y="3014393"/>
              <a:ext cx="164026" cy="54492"/>
            </a:xfrm>
            <a:custGeom>
              <a:rect b="b" l="l" r="r" t="t"/>
              <a:pathLst>
                <a:path extrusionOk="0" h="2771" w="8341">
                  <a:moveTo>
                    <a:pt x="3628" y="0"/>
                  </a:moveTo>
                  <a:cubicBezTo>
                    <a:pt x="742" y="0"/>
                    <a:pt x="1" y="1959"/>
                    <a:pt x="1" y="1959"/>
                  </a:cubicBezTo>
                  <a:cubicBezTo>
                    <a:pt x="1" y="1959"/>
                    <a:pt x="770" y="2770"/>
                    <a:pt x="2229" y="2770"/>
                  </a:cubicBezTo>
                  <a:cubicBezTo>
                    <a:pt x="2908" y="2770"/>
                    <a:pt x="3736" y="2595"/>
                    <a:pt x="4705" y="2081"/>
                  </a:cubicBezTo>
                  <a:cubicBezTo>
                    <a:pt x="7760" y="432"/>
                    <a:pt x="8340" y="279"/>
                    <a:pt x="8341" y="279"/>
                  </a:cubicBezTo>
                  <a:lnTo>
                    <a:pt x="8341" y="279"/>
                  </a:lnTo>
                  <a:cubicBezTo>
                    <a:pt x="8341" y="279"/>
                    <a:pt x="8268" y="290"/>
                    <a:pt x="8023" y="290"/>
                  </a:cubicBezTo>
                  <a:cubicBezTo>
                    <a:pt x="7573" y="290"/>
                    <a:pt x="6542" y="252"/>
                    <a:pt x="4308" y="34"/>
                  </a:cubicBezTo>
                  <a:cubicBezTo>
                    <a:pt x="4069" y="11"/>
                    <a:pt x="3843" y="0"/>
                    <a:pt x="36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5"/>
            <p:cNvSpPr/>
            <p:nvPr/>
          </p:nvSpPr>
          <p:spPr>
            <a:xfrm rot="5400000">
              <a:off x="7336818" y="1769501"/>
              <a:ext cx="56498" cy="55337"/>
            </a:xfrm>
            <a:custGeom>
              <a:rect b="b" l="l" r="r" t="t"/>
              <a:pathLst>
                <a:path extrusionOk="0" h="2814" w="2873">
                  <a:moveTo>
                    <a:pt x="1441" y="1"/>
                  </a:moveTo>
                  <a:cubicBezTo>
                    <a:pt x="673" y="1"/>
                    <a:pt x="61" y="601"/>
                    <a:pt x="31" y="1346"/>
                  </a:cubicBezTo>
                  <a:cubicBezTo>
                    <a:pt x="1" y="2140"/>
                    <a:pt x="612" y="2782"/>
                    <a:pt x="1376" y="2812"/>
                  </a:cubicBezTo>
                  <a:cubicBezTo>
                    <a:pt x="1395" y="2813"/>
                    <a:pt x="1414" y="2814"/>
                    <a:pt x="1433" y="2814"/>
                  </a:cubicBezTo>
                  <a:cubicBezTo>
                    <a:pt x="2200" y="2814"/>
                    <a:pt x="2812" y="2214"/>
                    <a:pt x="2842" y="1468"/>
                  </a:cubicBezTo>
                  <a:cubicBezTo>
                    <a:pt x="2872" y="674"/>
                    <a:pt x="2261" y="33"/>
                    <a:pt x="1498" y="2"/>
                  </a:cubicBezTo>
                  <a:cubicBezTo>
                    <a:pt x="1479" y="1"/>
                    <a:pt x="1460" y="1"/>
                    <a:pt x="1441"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5"/>
            <p:cNvSpPr/>
            <p:nvPr/>
          </p:nvSpPr>
          <p:spPr>
            <a:xfrm rot="5400000">
              <a:off x="7665436" y="2086100"/>
              <a:ext cx="44482" cy="43322"/>
            </a:xfrm>
            <a:custGeom>
              <a:rect b="b" l="l" r="r" t="t"/>
              <a:pathLst>
                <a:path extrusionOk="0" h="2203" w="2262">
                  <a:moveTo>
                    <a:pt x="1107" y="1"/>
                  </a:moveTo>
                  <a:cubicBezTo>
                    <a:pt x="520" y="1"/>
                    <a:pt x="31" y="478"/>
                    <a:pt x="31" y="1071"/>
                  </a:cubicBezTo>
                  <a:cubicBezTo>
                    <a:pt x="1" y="1682"/>
                    <a:pt x="459" y="2201"/>
                    <a:pt x="1070" y="2201"/>
                  </a:cubicBezTo>
                  <a:cubicBezTo>
                    <a:pt x="1088" y="2202"/>
                    <a:pt x="1106" y="2203"/>
                    <a:pt x="1124" y="2203"/>
                  </a:cubicBezTo>
                  <a:cubicBezTo>
                    <a:pt x="1712" y="2203"/>
                    <a:pt x="2201" y="1725"/>
                    <a:pt x="2231" y="1132"/>
                  </a:cubicBezTo>
                  <a:cubicBezTo>
                    <a:pt x="2262" y="521"/>
                    <a:pt x="1773" y="33"/>
                    <a:pt x="1162" y="2"/>
                  </a:cubicBezTo>
                  <a:cubicBezTo>
                    <a:pt x="1144" y="1"/>
                    <a:pt x="1126" y="1"/>
                    <a:pt x="1107"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rot="5400000">
              <a:off x="7567815" y="2254027"/>
              <a:ext cx="58287" cy="57717"/>
            </a:xfrm>
            <a:custGeom>
              <a:rect b="b" l="l" r="r" t="t"/>
              <a:pathLst>
                <a:path extrusionOk="0" h="2935" w="2964">
                  <a:moveTo>
                    <a:pt x="1473" y="0"/>
                  </a:moveTo>
                  <a:cubicBezTo>
                    <a:pt x="703" y="0"/>
                    <a:pt x="61" y="630"/>
                    <a:pt x="31" y="1406"/>
                  </a:cubicBezTo>
                  <a:cubicBezTo>
                    <a:pt x="0" y="2201"/>
                    <a:pt x="611" y="2903"/>
                    <a:pt x="1436" y="2934"/>
                  </a:cubicBezTo>
                  <a:cubicBezTo>
                    <a:pt x="1454" y="2935"/>
                    <a:pt x="1473" y="2935"/>
                    <a:pt x="1491" y="2935"/>
                  </a:cubicBezTo>
                  <a:cubicBezTo>
                    <a:pt x="2261" y="2935"/>
                    <a:pt x="2903" y="2305"/>
                    <a:pt x="2933" y="1529"/>
                  </a:cubicBezTo>
                  <a:cubicBezTo>
                    <a:pt x="2964" y="704"/>
                    <a:pt x="2353" y="32"/>
                    <a:pt x="1528" y="1"/>
                  </a:cubicBezTo>
                  <a:cubicBezTo>
                    <a:pt x="1510" y="0"/>
                    <a:pt x="1492" y="0"/>
                    <a:pt x="147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rot="5400000">
              <a:off x="7513714" y="2137448"/>
              <a:ext cx="68513" cy="66802"/>
            </a:xfrm>
            <a:custGeom>
              <a:rect b="b" l="l" r="r" t="t"/>
              <a:pathLst>
                <a:path extrusionOk="0" h="3397" w="3484">
                  <a:moveTo>
                    <a:pt x="1746" y="1"/>
                  </a:moveTo>
                  <a:cubicBezTo>
                    <a:pt x="824" y="1"/>
                    <a:pt x="61" y="723"/>
                    <a:pt x="31" y="1621"/>
                  </a:cubicBezTo>
                  <a:cubicBezTo>
                    <a:pt x="1" y="2568"/>
                    <a:pt x="734" y="3362"/>
                    <a:pt x="1681" y="3393"/>
                  </a:cubicBezTo>
                  <a:cubicBezTo>
                    <a:pt x="1716" y="3395"/>
                    <a:pt x="1752" y="3396"/>
                    <a:pt x="1787" y="3396"/>
                  </a:cubicBezTo>
                  <a:cubicBezTo>
                    <a:pt x="2686" y="3396"/>
                    <a:pt x="3423" y="2656"/>
                    <a:pt x="3453" y="1774"/>
                  </a:cubicBezTo>
                  <a:cubicBezTo>
                    <a:pt x="3483" y="827"/>
                    <a:pt x="2750" y="32"/>
                    <a:pt x="1803" y="2"/>
                  </a:cubicBezTo>
                  <a:cubicBezTo>
                    <a:pt x="1784" y="1"/>
                    <a:pt x="1765" y="1"/>
                    <a:pt x="1746"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rot="5400000">
              <a:off x="7359335" y="2035953"/>
              <a:ext cx="39664" cy="39094"/>
            </a:xfrm>
            <a:custGeom>
              <a:rect b="b" l="l" r="r" t="t"/>
              <a:pathLst>
                <a:path extrusionOk="0" h="1988" w="2017">
                  <a:moveTo>
                    <a:pt x="1039" y="0"/>
                  </a:moveTo>
                  <a:cubicBezTo>
                    <a:pt x="489" y="0"/>
                    <a:pt x="31" y="428"/>
                    <a:pt x="0" y="947"/>
                  </a:cubicBezTo>
                  <a:cubicBezTo>
                    <a:pt x="0" y="1497"/>
                    <a:pt x="428" y="1956"/>
                    <a:pt x="947" y="1986"/>
                  </a:cubicBezTo>
                  <a:cubicBezTo>
                    <a:pt x="966" y="1987"/>
                    <a:pt x="984" y="1988"/>
                    <a:pt x="1003" y="1988"/>
                  </a:cubicBezTo>
                  <a:cubicBezTo>
                    <a:pt x="1528" y="1988"/>
                    <a:pt x="1957" y="1570"/>
                    <a:pt x="1986" y="1039"/>
                  </a:cubicBezTo>
                  <a:cubicBezTo>
                    <a:pt x="2017" y="489"/>
                    <a:pt x="1589" y="31"/>
                    <a:pt x="1039"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rot="5400000">
              <a:off x="7290565" y="2149798"/>
              <a:ext cx="64285" cy="63125"/>
            </a:xfrm>
            <a:custGeom>
              <a:rect b="b" l="l" r="r" t="t"/>
              <a:pathLst>
                <a:path extrusionOk="0" h="3210" w="3269">
                  <a:moveTo>
                    <a:pt x="1655" y="0"/>
                  </a:moveTo>
                  <a:cubicBezTo>
                    <a:pt x="794" y="0"/>
                    <a:pt x="91" y="692"/>
                    <a:pt x="61" y="1559"/>
                  </a:cubicBezTo>
                  <a:cubicBezTo>
                    <a:pt x="0" y="2445"/>
                    <a:pt x="703" y="3178"/>
                    <a:pt x="1589" y="3209"/>
                  </a:cubicBezTo>
                  <a:cubicBezTo>
                    <a:pt x="1608" y="3209"/>
                    <a:pt x="1627" y="3210"/>
                    <a:pt x="1647" y="3210"/>
                  </a:cubicBezTo>
                  <a:cubicBezTo>
                    <a:pt x="2506" y="3210"/>
                    <a:pt x="3208" y="2548"/>
                    <a:pt x="3238" y="1681"/>
                  </a:cubicBezTo>
                  <a:cubicBezTo>
                    <a:pt x="3269" y="795"/>
                    <a:pt x="2597" y="32"/>
                    <a:pt x="1711" y="1"/>
                  </a:cubicBezTo>
                  <a:cubicBezTo>
                    <a:pt x="1692" y="0"/>
                    <a:pt x="1674" y="0"/>
                    <a:pt x="1655"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5"/>
            <p:cNvSpPr/>
            <p:nvPr/>
          </p:nvSpPr>
          <p:spPr>
            <a:xfrm rot="5400000">
              <a:off x="7462365" y="2351667"/>
              <a:ext cx="27669" cy="27649"/>
            </a:xfrm>
            <a:custGeom>
              <a:rect b="b" l="l" r="r" t="t"/>
              <a:pathLst>
                <a:path extrusionOk="0" h="1406" w="1407">
                  <a:moveTo>
                    <a:pt x="734" y="0"/>
                  </a:moveTo>
                  <a:cubicBezTo>
                    <a:pt x="337" y="0"/>
                    <a:pt x="31" y="306"/>
                    <a:pt x="1" y="672"/>
                  </a:cubicBezTo>
                  <a:cubicBezTo>
                    <a:pt x="1" y="1069"/>
                    <a:pt x="306" y="1375"/>
                    <a:pt x="673" y="1405"/>
                  </a:cubicBezTo>
                  <a:cubicBezTo>
                    <a:pt x="1070" y="1405"/>
                    <a:pt x="1376" y="1100"/>
                    <a:pt x="1406" y="733"/>
                  </a:cubicBezTo>
                  <a:cubicBezTo>
                    <a:pt x="1406" y="336"/>
                    <a:pt x="1101" y="31"/>
                    <a:pt x="734"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5"/>
            <p:cNvSpPr/>
            <p:nvPr/>
          </p:nvSpPr>
          <p:spPr>
            <a:xfrm rot="5400000">
              <a:off x="7641386" y="2421304"/>
              <a:ext cx="66704" cy="65583"/>
            </a:xfrm>
            <a:custGeom>
              <a:rect b="b" l="l" r="r" t="t"/>
              <a:pathLst>
                <a:path extrusionOk="0" h="3335" w="3392">
                  <a:moveTo>
                    <a:pt x="1716" y="1"/>
                  </a:moveTo>
                  <a:cubicBezTo>
                    <a:pt x="795" y="1"/>
                    <a:pt x="61" y="723"/>
                    <a:pt x="32" y="1621"/>
                  </a:cubicBezTo>
                  <a:cubicBezTo>
                    <a:pt x="1" y="2537"/>
                    <a:pt x="704" y="3301"/>
                    <a:pt x="1620" y="3331"/>
                  </a:cubicBezTo>
                  <a:cubicBezTo>
                    <a:pt x="1656" y="3334"/>
                    <a:pt x="1691" y="3335"/>
                    <a:pt x="1727" y="3335"/>
                  </a:cubicBezTo>
                  <a:cubicBezTo>
                    <a:pt x="2597" y="3335"/>
                    <a:pt x="3332" y="2624"/>
                    <a:pt x="3361" y="1743"/>
                  </a:cubicBezTo>
                  <a:cubicBezTo>
                    <a:pt x="3392" y="826"/>
                    <a:pt x="2689" y="63"/>
                    <a:pt x="1773" y="2"/>
                  </a:cubicBezTo>
                  <a:cubicBezTo>
                    <a:pt x="1754" y="1"/>
                    <a:pt x="1735" y="1"/>
                    <a:pt x="1716"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rot="5400000">
              <a:off x="7703569" y="2648719"/>
              <a:ext cx="53489" cy="52919"/>
            </a:xfrm>
            <a:custGeom>
              <a:rect b="b" l="l" r="r" t="t"/>
              <a:pathLst>
                <a:path extrusionOk="0" h="2691" w="2720">
                  <a:moveTo>
                    <a:pt x="1406" y="1"/>
                  </a:moveTo>
                  <a:cubicBezTo>
                    <a:pt x="673" y="1"/>
                    <a:pt x="31" y="551"/>
                    <a:pt x="1" y="1314"/>
                  </a:cubicBezTo>
                  <a:cubicBezTo>
                    <a:pt x="1" y="2047"/>
                    <a:pt x="551" y="2658"/>
                    <a:pt x="1314" y="2689"/>
                  </a:cubicBezTo>
                  <a:cubicBezTo>
                    <a:pt x="1333" y="2690"/>
                    <a:pt x="1351" y="2690"/>
                    <a:pt x="1370" y="2690"/>
                  </a:cubicBezTo>
                  <a:cubicBezTo>
                    <a:pt x="2078" y="2690"/>
                    <a:pt x="2659" y="2121"/>
                    <a:pt x="2689" y="1406"/>
                  </a:cubicBezTo>
                  <a:cubicBezTo>
                    <a:pt x="2720" y="673"/>
                    <a:pt x="2139" y="31"/>
                    <a:pt x="1406"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rot="5400000">
              <a:off x="7699675" y="2536074"/>
              <a:ext cx="48691" cy="47530"/>
            </a:xfrm>
            <a:custGeom>
              <a:rect b="b" l="l" r="r" t="t"/>
              <a:pathLst>
                <a:path extrusionOk="0" h="2417" w="2476">
                  <a:moveTo>
                    <a:pt x="1227" y="1"/>
                  </a:moveTo>
                  <a:cubicBezTo>
                    <a:pt x="581" y="1"/>
                    <a:pt x="61" y="510"/>
                    <a:pt x="31" y="1163"/>
                  </a:cubicBezTo>
                  <a:cubicBezTo>
                    <a:pt x="1" y="1835"/>
                    <a:pt x="520" y="2385"/>
                    <a:pt x="1192" y="2415"/>
                  </a:cubicBezTo>
                  <a:cubicBezTo>
                    <a:pt x="1211" y="2416"/>
                    <a:pt x="1230" y="2416"/>
                    <a:pt x="1248" y="2416"/>
                  </a:cubicBezTo>
                  <a:cubicBezTo>
                    <a:pt x="1896" y="2416"/>
                    <a:pt x="2445" y="1908"/>
                    <a:pt x="2445" y="1254"/>
                  </a:cubicBezTo>
                  <a:cubicBezTo>
                    <a:pt x="2475" y="582"/>
                    <a:pt x="1956" y="2"/>
                    <a:pt x="1284" y="2"/>
                  </a:cubicBezTo>
                  <a:cubicBezTo>
                    <a:pt x="1265" y="1"/>
                    <a:pt x="1246" y="1"/>
                    <a:pt x="1227"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rot="5400000">
              <a:off x="7334418" y="3180679"/>
              <a:ext cx="40864" cy="39743"/>
            </a:xfrm>
            <a:custGeom>
              <a:rect b="b" l="l" r="r" t="t"/>
              <a:pathLst>
                <a:path extrusionOk="0" h="2021" w="2078">
                  <a:moveTo>
                    <a:pt x="1042" y="1"/>
                  </a:moveTo>
                  <a:cubicBezTo>
                    <a:pt x="489" y="1"/>
                    <a:pt x="60" y="419"/>
                    <a:pt x="31" y="980"/>
                  </a:cubicBezTo>
                  <a:cubicBezTo>
                    <a:pt x="0" y="1530"/>
                    <a:pt x="458" y="1988"/>
                    <a:pt x="1008" y="2019"/>
                  </a:cubicBezTo>
                  <a:cubicBezTo>
                    <a:pt x="1026" y="2020"/>
                    <a:pt x="1043" y="2020"/>
                    <a:pt x="1060" y="2020"/>
                  </a:cubicBezTo>
                  <a:cubicBezTo>
                    <a:pt x="1589" y="2020"/>
                    <a:pt x="2048" y="1574"/>
                    <a:pt x="2077" y="1041"/>
                  </a:cubicBezTo>
                  <a:cubicBezTo>
                    <a:pt x="2077" y="491"/>
                    <a:pt x="1650" y="2"/>
                    <a:pt x="1100" y="2"/>
                  </a:cubicBezTo>
                  <a:cubicBezTo>
                    <a:pt x="1080" y="1"/>
                    <a:pt x="1061" y="1"/>
                    <a:pt x="1042"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5"/>
            <p:cNvSpPr/>
            <p:nvPr/>
          </p:nvSpPr>
          <p:spPr>
            <a:xfrm rot="5400000">
              <a:off x="7228085" y="1944330"/>
              <a:ext cx="53489" cy="52329"/>
            </a:xfrm>
            <a:custGeom>
              <a:rect b="b" l="l" r="r" t="t"/>
              <a:pathLst>
                <a:path extrusionOk="0" h="2661" w="2720">
                  <a:moveTo>
                    <a:pt x="1350" y="1"/>
                  </a:moveTo>
                  <a:cubicBezTo>
                    <a:pt x="642" y="1"/>
                    <a:pt x="61" y="570"/>
                    <a:pt x="31" y="1285"/>
                  </a:cubicBezTo>
                  <a:cubicBezTo>
                    <a:pt x="1" y="2018"/>
                    <a:pt x="581" y="2629"/>
                    <a:pt x="1314" y="2660"/>
                  </a:cubicBezTo>
                  <a:cubicBezTo>
                    <a:pt x="1333" y="2660"/>
                    <a:pt x="1351" y="2661"/>
                    <a:pt x="1369" y="2661"/>
                  </a:cubicBezTo>
                  <a:cubicBezTo>
                    <a:pt x="2078" y="2661"/>
                    <a:pt x="2659" y="2091"/>
                    <a:pt x="2689" y="1377"/>
                  </a:cubicBezTo>
                  <a:cubicBezTo>
                    <a:pt x="2719" y="643"/>
                    <a:pt x="2139" y="33"/>
                    <a:pt x="1406" y="2"/>
                  </a:cubicBezTo>
                  <a:cubicBezTo>
                    <a:pt x="1387" y="1"/>
                    <a:pt x="1369" y="1"/>
                    <a:pt x="1350"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5"/>
            <p:cNvSpPr/>
            <p:nvPr/>
          </p:nvSpPr>
          <p:spPr>
            <a:xfrm rot="5400000">
              <a:off x="6911797" y="1732568"/>
              <a:ext cx="37855" cy="37285"/>
            </a:xfrm>
            <a:custGeom>
              <a:rect b="b" l="l" r="r" t="t"/>
              <a:pathLst>
                <a:path extrusionOk="0" h="1896" w="1925">
                  <a:moveTo>
                    <a:pt x="922" y="0"/>
                  </a:moveTo>
                  <a:cubicBezTo>
                    <a:pt x="428" y="0"/>
                    <a:pt x="30" y="388"/>
                    <a:pt x="0" y="918"/>
                  </a:cubicBezTo>
                  <a:cubicBezTo>
                    <a:pt x="0" y="1437"/>
                    <a:pt x="398" y="1865"/>
                    <a:pt x="917" y="1896"/>
                  </a:cubicBezTo>
                  <a:cubicBezTo>
                    <a:pt x="1436" y="1896"/>
                    <a:pt x="1864" y="1499"/>
                    <a:pt x="1894" y="979"/>
                  </a:cubicBezTo>
                  <a:cubicBezTo>
                    <a:pt x="1925" y="460"/>
                    <a:pt x="1497" y="2"/>
                    <a:pt x="978" y="2"/>
                  </a:cubicBezTo>
                  <a:cubicBezTo>
                    <a:pt x="959" y="1"/>
                    <a:pt x="941" y="0"/>
                    <a:pt x="922"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5"/>
            <p:cNvSpPr/>
            <p:nvPr/>
          </p:nvSpPr>
          <p:spPr>
            <a:xfrm rot="5400000">
              <a:off x="6968258" y="1991488"/>
              <a:ext cx="33666" cy="33096"/>
            </a:xfrm>
            <a:custGeom>
              <a:rect b="b" l="l" r="r" t="t"/>
              <a:pathLst>
                <a:path extrusionOk="0" h="1683" w="1712">
                  <a:moveTo>
                    <a:pt x="833" y="0"/>
                  </a:moveTo>
                  <a:cubicBezTo>
                    <a:pt x="398" y="0"/>
                    <a:pt x="31" y="356"/>
                    <a:pt x="31" y="796"/>
                  </a:cubicBezTo>
                  <a:cubicBezTo>
                    <a:pt x="1" y="1254"/>
                    <a:pt x="367" y="1652"/>
                    <a:pt x="826" y="1682"/>
                  </a:cubicBezTo>
                  <a:cubicBezTo>
                    <a:pt x="1284" y="1682"/>
                    <a:pt x="1681" y="1316"/>
                    <a:pt x="1681" y="857"/>
                  </a:cubicBezTo>
                  <a:cubicBezTo>
                    <a:pt x="1712" y="399"/>
                    <a:pt x="1345" y="2"/>
                    <a:pt x="887" y="2"/>
                  </a:cubicBezTo>
                  <a:cubicBezTo>
                    <a:pt x="869" y="1"/>
                    <a:pt x="851" y="0"/>
                    <a:pt x="83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rot="5400000">
              <a:off x="6644449" y="2161509"/>
              <a:ext cx="54079" cy="53528"/>
            </a:xfrm>
            <a:custGeom>
              <a:rect b="b" l="l" r="r" t="t"/>
              <a:pathLst>
                <a:path extrusionOk="0" h="2722" w="2750">
                  <a:moveTo>
                    <a:pt x="1381" y="1"/>
                  </a:moveTo>
                  <a:cubicBezTo>
                    <a:pt x="671" y="1"/>
                    <a:pt x="60" y="571"/>
                    <a:pt x="31" y="1315"/>
                  </a:cubicBezTo>
                  <a:cubicBezTo>
                    <a:pt x="0" y="2049"/>
                    <a:pt x="580" y="2690"/>
                    <a:pt x="1344" y="2721"/>
                  </a:cubicBezTo>
                  <a:cubicBezTo>
                    <a:pt x="1363" y="2721"/>
                    <a:pt x="1381" y="2722"/>
                    <a:pt x="1399" y="2722"/>
                  </a:cubicBezTo>
                  <a:cubicBezTo>
                    <a:pt x="2109" y="2722"/>
                    <a:pt x="2719" y="2152"/>
                    <a:pt x="2719" y="1407"/>
                  </a:cubicBezTo>
                  <a:cubicBezTo>
                    <a:pt x="2749" y="674"/>
                    <a:pt x="2169" y="32"/>
                    <a:pt x="1436" y="2"/>
                  </a:cubicBezTo>
                  <a:cubicBezTo>
                    <a:pt x="1417" y="1"/>
                    <a:pt x="1399" y="1"/>
                    <a:pt x="1381"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5"/>
            <p:cNvSpPr/>
            <p:nvPr/>
          </p:nvSpPr>
          <p:spPr>
            <a:xfrm rot="5400000">
              <a:off x="6946006" y="3072861"/>
              <a:ext cx="46881" cy="46291"/>
            </a:xfrm>
            <a:custGeom>
              <a:rect b="b" l="l" r="r" t="t"/>
              <a:pathLst>
                <a:path extrusionOk="0" h="2354" w="2384">
                  <a:moveTo>
                    <a:pt x="1253" y="0"/>
                  </a:moveTo>
                  <a:cubicBezTo>
                    <a:pt x="581" y="0"/>
                    <a:pt x="62" y="489"/>
                    <a:pt x="32" y="1130"/>
                  </a:cubicBezTo>
                  <a:cubicBezTo>
                    <a:pt x="1" y="1772"/>
                    <a:pt x="520" y="2322"/>
                    <a:pt x="1162" y="2352"/>
                  </a:cubicBezTo>
                  <a:cubicBezTo>
                    <a:pt x="1180" y="2353"/>
                    <a:pt x="1198" y="2354"/>
                    <a:pt x="1216" y="2354"/>
                  </a:cubicBezTo>
                  <a:cubicBezTo>
                    <a:pt x="1832" y="2354"/>
                    <a:pt x="2324" y="1846"/>
                    <a:pt x="2353" y="1222"/>
                  </a:cubicBezTo>
                  <a:cubicBezTo>
                    <a:pt x="2384" y="581"/>
                    <a:pt x="1895" y="31"/>
                    <a:pt x="125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5"/>
            <p:cNvSpPr/>
            <p:nvPr/>
          </p:nvSpPr>
          <p:spPr>
            <a:xfrm rot="5400000">
              <a:off x="7396298" y="2668238"/>
              <a:ext cx="43873" cy="42732"/>
            </a:xfrm>
            <a:custGeom>
              <a:rect b="b" l="l" r="r" t="t"/>
              <a:pathLst>
                <a:path extrusionOk="0" h="2173" w="2231">
                  <a:moveTo>
                    <a:pt x="1107" y="1"/>
                  </a:moveTo>
                  <a:cubicBezTo>
                    <a:pt x="522" y="1"/>
                    <a:pt x="61" y="478"/>
                    <a:pt x="31" y="1041"/>
                  </a:cubicBezTo>
                  <a:cubicBezTo>
                    <a:pt x="0" y="1652"/>
                    <a:pt x="459" y="2141"/>
                    <a:pt x="1070" y="2171"/>
                  </a:cubicBezTo>
                  <a:cubicBezTo>
                    <a:pt x="1089" y="2172"/>
                    <a:pt x="1108" y="2173"/>
                    <a:pt x="1127" y="2173"/>
                  </a:cubicBezTo>
                  <a:cubicBezTo>
                    <a:pt x="1711" y="2173"/>
                    <a:pt x="2170" y="1724"/>
                    <a:pt x="2200" y="1132"/>
                  </a:cubicBezTo>
                  <a:cubicBezTo>
                    <a:pt x="2230" y="522"/>
                    <a:pt x="1772" y="33"/>
                    <a:pt x="1161" y="2"/>
                  </a:cubicBezTo>
                  <a:cubicBezTo>
                    <a:pt x="1143" y="1"/>
                    <a:pt x="1125" y="1"/>
                    <a:pt x="1107"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rot="5400000">
              <a:off x="6743860" y="3004090"/>
              <a:ext cx="36066" cy="36066"/>
            </a:xfrm>
            <a:custGeom>
              <a:rect b="b" l="l" r="r" t="t"/>
              <a:pathLst>
                <a:path extrusionOk="0" h="1834" w="1834">
                  <a:moveTo>
                    <a:pt x="947" y="0"/>
                  </a:moveTo>
                  <a:cubicBezTo>
                    <a:pt x="459" y="0"/>
                    <a:pt x="31" y="397"/>
                    <a:pt x="0" y="886"/>
                  </a:cubicBezTo>
                  <a:cubicBezTo>
                    <a:pt x="0" y="1375"/>
                    <a:pt x="367" y="1803"/>
                    <a:pt x="886" y="1833"/>
                  </a:cubicBezTo>
                  <a:cubicBezTo>
                    <a:pt x="1375" y="1833"/>
                    <a:pt x="1803" y="1467"/>
                    <a:pt x="1833" y="947"/>
                  </a:cubicBezTo>
                  <a:cubicBezTo>
                    <a:pt x="1833" y="459"/>
                    <a:pt x="1467" y="31"/>
                    <a:pt x="947"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rot="5400000">
              <a:off x="7221194" y="3243462"/>
              <a:ext cx="82318" cy="80587"/>
            </a:xfrm>
            <a:custGeom>
              <a:rect b="b" l="l" r="r" t="t"/>
              <a:pathLst>
                <a:path extrusionOk="0" h="4098" w="4186">
                  <a:moveTo>
                    <a:pt x="2059" y="0"/>
                  </a:moveTo>
                  <a:cubicBezTo>
                    <a:pt x="978" y="0"/>
                    <a:pt x="90" y="865"/>
                    <a:pt x="31" y="1958"/>
                  </a:cubicBezTo>
                  <a:cubicBezTo>
                    <a:pt x="0" y="3089"/>
                    <a:pt x="886" y="4066"/>
                    <a:pt x="2016" y="4097"/>
                  </a:cubicBezTo>
                  <a:cubicBezTo>
                    <a:pt x="2035" y="4097"/>
                    <a:pt x="2054" y="4097"/>
                    <a:pt x="2073" y="4097"/>
                  </a:cubicBezTo>
                  <a:cubicBezTo>
                    <a:pt x="3178" y="4097"/>
                    <a:pt x="4094" y="3222"/>
                    <a:pt x="4124" y="2111"/>
                  </a:cubicBezTo>
                  <a:cubicBezTo>
                    <a:pt x="4185" y="981"/>
                    <a:pt x="3299" y="34"/>
                    <a:pt x="2169" y="3"/>
                  </a:cubicBezTo>
                  <a:cubicBezTo>
                    <a:pt x="2132" y="1"/>
                    <a:pt x="2096" y="0"/>
                    <a:pt x="2059"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rot="5400000">
              <a:off x="6744165" y="3123924"/>
              <a:ext cx="56478" cy="54728"/>
            </a:xfrm>
            <a:custGeom>
              <a:rect b="b" l="l" r="r" t="t"/>
              <a:pathLst>
                <a:path extrusionOk="0" h="2783" w="2872">
                  <a:moveTo>
                    <a:pt x="1437" y="0"/>
                  </a:moveTo>
                  <a:cubicBezTo>
                    <a:pt x="671" y="0"/>
                    <a:pt x="60" y="571"/>
                    <a:pt x="31" y="1345"/>
                  </a:cubicBezTo>
                  <a:cubicBezTo>
                    <a:pt x="0" y="2109"/>
                    <a:pt x="611" y="2751"/>
                    <a:pt x="1375" y="2781"/>
                  </a:cubicBezTo>
                  <a:cubicBezTo>
                    <a:pt x="1393" y="2782"/>
                    <a:pt x="1411" y="2782"/>
                    <a:pt x="1430" y="2782"/>
                  </a:cubicBezTo>
                  <a:cubicBezTo>
                    <a:pt x="2170" y="2782"/>
                    <a:pt x="2811" y="2182"/>
                    <a:pt x="2841" y="1437"/>
                  </a:cubicBezTo>
                  <a:cubicBezTo>
                    <a:pt x="2872" y="673"/>
                    <a:pt x="2261" y="32"/>
                    <a:pt x="1497" y="1"/>
                  </a:cubicBezTo>
                  <a:cubicBezTo>
                    <a:pt x="1477" y="0"/>
                    <a:pt x="1457" y="0"/>
                    <a:pt x="1437"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rot="5400000">
              <a:off x="7106403" y="3794360"/>
              <a:ext cx="67903" cy="66173"/>
            </a:xfrm>
            <a:custGeom>
              <a:rect b="b" l="l" r="r" t="t"/>
              <a:pathLst>
                <a:path extrusionOk="0" h="3365" w="3453">
                  <a:moveTo>
                    <a:pt x="1743" y="0"/>
                  </a:moveTo>
                  <a:cubicBezTo>
                    <a:pt x="822" y="0"/>
                    <a:pt x="61" y="693"/>
                    <a:pt x="31" y="1620"/>
                  </a:cubicBezTo>
                  <a:cubicBezTo>
                    <a:pt x="0" y="2567"/>
                    <a:pt x="733" y="3331"/>
                    <a:pt x="1680" y="3361"/>
                  </a:cubicBezTo>
                  <a:cubicBezTo>
                    <a:pt x="1716" y="3364"/>
                    <a:pt x="1752" y="3365"/>
                    <a:pt x="1787" y="3365"/>
                  </a:cubicBezTo>
                  <a:cubicBezTo>
                    <a:pt x="2658" y="3365"/>
                    <a:pt x="3392" y="2652"/>
                    <a:pt x="3422" y="1742"/>
                  </a:cubicBezTo>
                  <a:cubicBezTo>
                    <a:pt x="3452" y="826"/>
                    <a:pt x="2719" y="32"/>
                    <a:pt x="1802" y="1"/>
                  </a:cubicBezTo>
                  <a:cubicBezTo>
                    <a:pt x="1783" y="0"/>
                    <a:pt x="1763" y="0"/>
                    <a:pt x="174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rot="5400000">
              <a:off x="7136461" y="3896495"/>
              <a:ext cx="45682" cy="45112"/>
            </a:xfrm>
            <a:custGeom>
              <a:rect b="b" l="l" r="r" t="t"/>
              <a:pathLst>
                <a:path extrusionOk="0" h="2294" w="2323">
                  <a:moveTo>
                    <a:pt x="1138" y="0"/>
                  </a:moveTo>
                  <a:cubicBezTo>
                    <a:pt x="549" y="0"/>
                    <a:pt x="31" y="479"/>
                    <a:pt x="1" y="1101"/>
                  </a:cubicBezTo>
                  <a:cubicBezTo>
                    <a:pt x="1" y="1743"/>
                    <a:pt x="490" y="2262"/>
                    <a:pt x="1131" y="2293"/>
                  </a:cubicBezTo>
                  <a:cubicBezTo>
                    <a:pt x="1148" y="2293"/>
                    <a:pt x="1165" y="2294"/>
                    <a:pt x="1183" y="2294"/>
                  </a:cubicBezTo>
                  <a:cubicBezTo>
                    <a:pt x="1773" y="2294"/>
                    <a:pt x="2293" y="1787"/>
                    <a:pt x="2323" y="1193"/>
                  </a:cubicBezTo>
                  <a:cubicBezTo>
                    <a:pt x="2323" y="551"/>
                    <a:pt x="1834" y="1"/>
                    <a:pt x="1192" y="1"/>
                  </a:cubicBezTo>
                  <a:cubicBezTo>
                    <a:pt x="1174" y="1"/>
                    <a:pt x="1156" y="0"/>
                    <a:pt x="1138"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5"/>
            <p:cNvSpPr/>
            <p:nvPr/>
          </p:nvSpPr>
          <p:spPr>
            <a:xfrm rot="5400000">
              <a:off x="7363249" y="3894391"/>
              <a:ext cx="51680" cy="50519"/>
            </a:xfrm>
            <a:custGeom>
              <a:rect b="b" l="l" r="r" t="t"/>
              <a:pathLst>
                <a:path extrusionOk="0" h="2569" w="2628">
                  <a:moveTo>
                    <a:pt x="1289" y="0"/>
                  </a:moveTo>
                  <a:cubicBezTo>
                    <a:pt x="610" y="0"/>
                    <a:pt x="30" y="540"/>
                    <a:pt x="1" y="1254"/>
                  </a:cubicBezTo>
                  <a:cubicBezTo>
                    <a:pt x="1" y="1956"/>
                    <a:pt x="551" y="2567"/>
                    <a:pt x="1253" y="2567"/>
                  </a:cubicBezTo>
                  <a:cubicBezTo>
                    <a:pt x="1272" y="2568"/>
                    <a:pt x="1290" y="2568"/>
                    <a:pt x="1309" y="2568"/>
                  </a:cubicBezTo>
                  <a:cubicBezTo>
                    <a:pt x="1988" y="2568"/>
                    <a:pt x="2568" y="2029"/>
                    <a:pt x="2597" y="1345"/>
                  </a:cubicBezTo>
                  <a:cubicBezTo>
                    <a:pt x="2628" y="643"/>
                    <a:pt x="2078" y="32"/>
                    <a:pt x="1345" y="1"/>
                  </a:cubicBezTo>
                  <a:cubicBezTo>
                    <a:pt x="1326" y="0"/>
                    <a:pt x="1308" y="0"/>
                    <a:pt x="1289"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5"/>
            <p:cNvSpPr/>
            <p:nvPr/>
          </p:nvSpPr>
          <p:spPr>
            <a:xfrm rot="5400000">
              <a:off x="7471393" y="3394564"/>
              <a:ext cx="58287" cy="57127"/>
            </a:xfrm>
            <a:custGeom>
              <a:rect b="b" l="l" r="r" t="t"/>
              <a:pathLst>
                <a:path extrusionOk="0" h="2905" w="2964">
                  <a:moveTo>
                    <a:pt x="1471" y="0"/>
                  </a:moveTo>
                  <a:cubicBezTo>
                    <a:pt x="702" y="0"/>
                    <a:pt x="61" y="602"/>
                    <a:pt x="31" y="1407"/>
                  </a:cubicBezTo>
                  <a:cubicBezTo>
                    <a:pt x="0" y="2201"/>
                    <a:pt x="611" y="2873"/>
                    <a:pt x="1436" y="2904"/>
                  </a:cubicBezTo>
                  <a:cubicBezTo>
                    <a:pt x="1455" y="2904"/>
                    <a:pt x="1474" y="2905"/>
                    <a:pt x="1493" y="2905"/>
                  </a:cubicBezTo>
                  <a:cubicBezTo>
                    <a:pt x="2262" y="2905"/>
                    <a:pt x="2903" y="2303"/>
                    <a:pt x="2933" y="1498"/>
                  </a:cubicBezTo>
                  <a:cubicBezTo>
                    <a:pt x="2964" y="704"/>
                    <a:pt x="2353" y="32"/>
                    <a:pt x="1528" y="1"/>
                  </a:cubicBezTo>
                  <a:cubicBezTo>
                    <a:pt x="1509" y="1"/>
                    <a:pt x="1490" y="0"/>
                    <a:pt x="1471"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rot="5400000">
              <a:off x="7549770" y="3328183"/>
              <a:ext cx="27649" cy="27098"/>
            </a:xfrm>
            <a:custGeom>
              <a:rect b="b" l="l" r="r" t="t"/>
              <a:pathLst>
                <a:path extrusionOk="0" h="1378" w="1406">
                  <a:moveTo>
                    <a:pt x="703" y="1"/>
                  </a:moveTo>
                  <a:cubicBezTo>
                    <a:pt x="336" y="1"/>
                    <a:pt x="0" y="276"/>
                    <a:pt x="0" y="673"/>
                  </a:cubicBezTo>
                  <a:cubicBezTo>
                    <a:pt x="0" y="1039"/>
                    <a:pt x="275" y="1375"/>
                    <a:pt x="672" y="1375"/>
                  </a:cubicBezTo>
                  <a:cubicBezTo>
                    <a:pt x="689" y="1377"/>
                    <a:pt x="706" y="1377"/>
                    <a:pt x="723" y="1377"/>
                  </a:cubicBezTo>
                  <a:cubicBezTo>
                    <a:pt x="1069" y="1377"/>
                    <a:pt x="1375" y="1082"/>
                    <a:pt x="1375" y="703"/>
                  </a:cubicBezTo>
                  <a:cubicBezTo>
                    <a:pt x="1405" y="337"/>
                    <a:pt x="1100" y="1"/>
                    <a:pt x="703"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rot="5400000">
              <a:off x="7342520" y="2669172"/>
              <a:ext cx="28259" cy="27649"/>
            </a:xfrm>
            <a:custGeom>
              <a:rect b="b" l="l" r="r" t="t"/>
              <a:pathLst>
                <a:path extrusionOk="0" h="1406" w="1437">
                  <a:moveTo>
                    <a:pt x="734" y="0"/>
                  </a:moveTo>
                  <a:cubicBezTo>
                    <a:pt x="367" y="0"/>
                    <a:pt x="31" y="306"/>
                    <a:pt x="31" y="672"/>
                  </a:cubicBezTo>
                  <a:cubicBezTo>
                    <a:pt x="0" y="1069"/>
                    <a:pt x="306" y="1375"/>
                    <a:pt x="703" y="1405"/>
                  </a:cubicBezTo>
                  <a:cubicBezTo>
                    <a:pt x="1070" y="1405"/>
                    <a:pt x="1406" y="1100"/>
                    <a:pt x="1406" y="733"/>
                  </a:cubicBezTo>
                  <a:cubicBezTo>
                    <a:pt x="1436" y="336"/>
                    <a:pt x="1131" y="31"/>
                    <a:pt x="734"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rot="5400000">
              <a:off x="6794312" y="3881175"/>
              <a:ext cx="28259" cy="27098"/>
            </a:xfrm>
            <a:custGeom>
              <a:rect b="b" l="l" r="r" t="t"/>
              <a:pathLst>
                <a:path extrusionOk="0" h="1378" w="1437">
                  <a:moveTo>
                    <a:pt x="734" y="1"/>
                  </a:moveTo>
                  <a:cubicBezTo>
                    <a:pt x="367" y="1"/>
                    <a:pt x="31" y="276"/>
                    <a:pt x="31" y="673"/>
                  </a:cubicBezTo>
                  <a:cubicBezTo>
                    <a:pt x="1" y="1040"/>
                    <a:pt x="306" y="1376"/>
                    <a:pt x="703" y="1376"/>
                  </a:cubicBezTo>
                  <a:cubicBezTo>
                    <a:pt x="720" y="1377"/>
                    <a:pt x="737" y="1378"/>
                    <a:pt x="754" y="1378"/>
                  </a:cubicBezTo>
                  <a:cubicBezTo>
                    <a:pt x="1100" y="1378"/>
                    <a:pt x="1406" y="1084"/>
                    <a:pt x="1406" y="734"/>
                  </a:cubicBezTo>
                  <a:cubicBezTo>
                    <a:pt x="1436" y="337"/>
                    <a:pt x="1131" y="31"/>
                    <a:pt x="734"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rot="5400000">
              <a:off x="7471087" y="3277110"/>
              <a:ext cx="41473" cy="40923"/>
            </a:xfrm>
            <a:custGeom>
              <a:rect b="b" l="l" r="r" t="t"/>
              <a:pathLst>
                <a:path extrusionOk="0" h="2081" w="2109">
                  <a:moveTo>
                    <a:pt x="1045" y="0"/>
                  </a:moveTo>
                  <a:cubicBezTo>
                    <a:pt x="489" y="0"/>
                    <a:pt x="30" y="448"/>
                    <a:pt x="0" y="1010"/>
                  </a:cubicBezTo>
                  <a:cubicBezTo>
                    <a:pt x="0" y="1590"/>
                    <a:pt x="428" y="2079"/>
                    <a:pt x="1009" y="2079"/>
                  </a:cubicBezTo>
                  <a:cubicBezTo>
                    <a:pt x="1027" y="2080"/>
                    <a:pt x="1045" y="2081"/>
                    <a:pt x="1063" y="2081"/>
                  </a:cubicBezTo>
                  <a:cubicBezTo>
                    <a:pt x="1619" y="2081"/>
                    <a:pt x="2079" y="1633"/>
                    <a:pt x="2108" y="1071"/>
                  </a:cubicBezTo>
                  <a:cubicBezTo>
                    <a:pt x="2108" y="491"/>
                    <a:pt x="1681" y="32"/>
                    <a:pt x="1100" y="2"/>
                  </a:cubicBezTo>
                  <a:cubicBezTo>
                    <a:pt x="1082" y="1"/>
                    <a:pt x="1064" y="0"/>
                    <a:pt x="1045"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rot="5400000">
              <a:off x="6531192" y="3715363"/>
              <a:ext cx="39664" cy="38524"/>
            </a:xfrm>
            <a:custGeom>
              <a:rect b="b" l="l" r="r" t="t"/>
              <a:pathLst>
                <a:path extrusionOk="0" h="1959" w="2017">
                  <a:moveTo>
                    <a:pt x="987" y="0"/>
                  </a:moveTo>
                  <a:cubicBezTo>
                    <a:pt x="489" y="0"/>
                    <a:pt x="60" y="417"/>
                    <a:pt x="31" y="949"/>
                  </a:cubicBezTo>
                  <a:cubicBezTo>
                    <a:pt x="0" y="1499"/>
                    <a:pt x="428" y="1926"/>
                    <a:pt x="978" y="1957"/>
                  </a:cubicBezTo>
                  <a:cubicBezTo>
                    <a:pt x="996" y="1958"/>
                    <a:pt x="1015" y="1958"/>
                    <a:pt x="1033" y="1958"/>
                  </a:cubicBezTo>
                  <a:cubicBezTo>
                    <a:pt x="1556" y="1958"/>
                    <a:pt x="1956" y="1541"/>
                    <a:pt x="1986" y="1010"/>
                  </a:cubicBezTo>
                  <a:cubicBezTo>
                    <a:pt x="2016" y="490"/>
                    <a:pt x="1589" y="32"/>
                    <a:pt x="1039" y="2"/>
                  </a:cubicBezTo>
                  <a:cubicBezTo>
                    <a:pt x="1021" y="1"/>
                    <a:pt x="1004" y="0"/>
                    <a:pt x="987"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rot="5400000">
              <a:off x="3991563" y="2481078"/>
              <a:ext cx="2893154" cy="953399"/>
            </a:xfrm>
            <a:custGeom>
              <a:rect b="b" l="l" r="r" t="t"/>
              <a:pathLst>
                <a:path extrusionOk="0" fill="none" h="48482" w="147122">
                  <a:moveTo>
                    <a:pt x="147122" y="34185"/>
                  </a:moveTo>
                  <a:cubicBezTo>
                    <a:pt x="147122" y="34185"/>
                    <a:pt x="132275" y="48481"/>
                    <a:pt x="111747" y="26364"/>
                  </a:cubicBezTo>
                  <a:cubicBezTo>
                    <a:pt x="87339" y="1"/>
                    <a:pt x="56332" y="31588"/>
                    <a:pt x="1" y="29450"/>
                  </a:cubicBezTo>
                </a:path>
              </a:pathLst>
            </a:custGeom>
            <a:noFill/>
            <a:ln cap="flat" cmpd="sng" w="2300">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rot="5400000">
              <a:off x="3958208" y="2536659"/>
              <a:ext cx="2723150" cy="1036287"/>
            </a:xfrm>
            <a:custGeom>
              <a:rect b="b" l="l" r="r" t="t"/>
              <a:pathLst>
                <a:path extrusionOk="0" fill="none" h="52697" w="138477">
                  <a:moveTo>
                    <a:pt x="138477" y="14602"/>
                  </a:moveTo>
                  <a:cubicBezTo>
                    <a:pt x="138477" y="14602"/>
                    <a:pt x="136980" y="43409"/>
                    <a:pt x="116085" y="42615"/>
                  </a:cubicBezTo>
                  <a:cubicBezTo>
                    <a:pt x="97298" y="41912"/>
                    <a:pt x="97420" y="27524"/>
                    <a:pt x="102857" y="27738"/>
                  </a:cubicBezTo>
                  <a:cubicBezTo>
                    <a:pt x="108264" y="27952"/>
                    <a:pt x="108814" y="52696"/>
                    <a:pt x="89630" y="51963"/>
                  </a:cubicBezTo>
                  <a:cubicBezTo>
                    <a:pt x="58348" y="50771"/>
                    <a:pt x="60639" y="2291"/>
                    <a:pt x="1" y="0"/>
                  </a:cubicBezTo>
                </a:path>
              </a:pathLst>
            </a:custGeom>
            <a:noFill/>
            <a:ln cap="flat" cmpd="sng" w="2300">
              <a:solidFill>
                <a:schemeClr val="accent5"/>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rot="5400000">
              <a:off x="5115814" y="1659579"/>
              <a:ext cx="447575" cy="455992"/>
            </a:xfrm>
            <a:custGeom>
              <a:rect b="b" l="l" r="r" t="t"/>
              <a:pathLst>
                <a:path extrusionOk="0" h="23188" w="22760">
                  <a:moveTo>
                    <a:pt x="12740" y="1"/>
                  </a:moveTo>
                  <a:cubicBezTo>
                    <a:pt x="12740" y="1"/>
                    <a:pt x="13442" y="1834"/>
                    <a:pt x="11762" y="4491"/>
                  </a:cubicBezTo>
                  <a:cubicBezTo>
                    <a:pt x="10019" y="2695"/>
                    <a:pt x="7659" y="1699"/>
                    <a:pt x="5196" y="1699"/>
                  </a:cubicBezTo>
                  <a:cubicBezTo>
                    <a:pt x="4810" y="1699"/>
                    <a:pt x="4422" y="1723"/>
                    <a:pt x="4033" y="1773"/>
                  </a:cubicBezTo>
                  <a:cubicBezTo>
                    <a:pt x="4033" y="1773"/>
                    <a:pt x="2842" y="7119"/>
                    <a:pt x="5713" y="9410"/>
                  </a:cubicBezTo>
                  <a:cubicBezTo>
                    <a:pt x="2048" y="9654"/>
                    <a:pt x="1" y="14725"/>
                    <a:pt x="1" y="14725"/>
                  </a:cubicBezTo>
                  <a:cubicBezTo>
                    <a:pt x="1680" y="16261"/>
                    <a:pt x="3849" y="17080"/>
                    <a:pt x="6064" y="17080"/>
                  </a:cubicBezTo>
                  <a:cubicBezTo>
                    <a:pt x="6670" y="17080"/>
                    <a:pt x="7279" y="17019"/>
                    <a:pt x="7882" y="16894"/>
                  </a:cubicBezTo>
                  <a:lnTo>
                    <a:pt x="7882" y="16894"/>
                  </a:lnTo>
                  <a:cubicBezTo>
                    <a:pt x="7760" y="20010"/>
                    <a:pt x="6141" y="21140"/>
                    <a:pt x="6141" y="21140"/>
                  </a:cubicBezTo>
                  <a:lnTo>
                    <a:pt x="11762" y="22912"/>
                  </a:lnTo>
                  <a:cubicBezTo>
                    <a:pt x="12379" y="23105"/>
                    <a:pt x="12939" y="23188"/>
                    <a:pt x="13447" y="23188"/>
                  </a:cubicBezTo>
                  <a:cubicBezTo>
                    <a:pt x="16559" y="23188"/>
                    <a:pt x="17688" y="20071"/>
                    <a:pt x="17688" y="20071"/>
                  </a:cubicBezTo>
                  <a:lnTo>
                    <a:pt x="19185" y="15245"/>
                  </a:lnTo>
                  <a:cubicBezTo>
                    <a:pt x="19339" y="14577"/>
                    <a:pt x="19947" y="14125"/>
                    <a:pt x="20608" y="14125"/>
                  </a:cubicBezTo>
                  <a:cubicBezTo>
                    <a:pt x="20734" y="14125"/>
                    <a:pt x="20861" y="14141"/>
                    <a:pt x="20988" y="14175"/>
                  </a:cubicBezTo>
                  <a:cubicBezTo>
                    <a:pt x="20224" y="13900"/>
                    <a:pt x="19827" y="13045"/>
                    <a:pt x="20102" y="12281"/>
                  </a:cubicBezTo>
                  <a:lnTo>
                    <a:pt x="21599" y="7485"/>
                  </a:lnTo>
                  <a:cubicBezTo>
                    <a:pt x="21599" y="7485"/>
                    <a:pt x="22760" y="3117"/>
                    <a:pt x="18391" y="1742"/>
                  </a:cubicBezTo>
                  <a:lnTo>
                    <a:pt x="1274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rot="5400000">
              <a:off x="5150956" y="1897186"/>
              <a:ext cx="352652" cy="110557"/>
            </a:xfrm>
            <a:custGeom>
              <a:rect b="b" l="l" r="r" t="t"/>
              <a:pathLst>
                <a:path extrusionOk="0" fill="none" h="5622" w="17933">
                  <a:moveTo>
                    <a:pt x="17932" y="5622"/>
                  </a:moveTo>
                  <a:lnTo>
                    <a:pt x="0"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rot="5400000">
              <a:off x="5191504" y="1748494"/>
              <a:ext cx="226482" cy="77519"/>
            </a:xfrm>
            <a:custGeom>
              <a:rect b="b" l="l" r="r" t="t"/>
              <a:pathLst>
                <a:path extrusionOk="0" fill="none" h="3942" w="11517">
                  <a:moveTo>
                    <a:pt x="0" y="3300"/>
                  </a:moveTo>
                  <a:cubicBezTo>
                    <a:pt x="0" y="3300"/>
                    <a:pt x="4369" y="3941"/>
                    <a:pt x="11517" y="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rot="5400000">
              <a:off x="5133834" y="1834407"/>
              <a:ext cx="198263" cy="152600"/>
            </a:xfrm>
            <a:custGeom>
              <a:rect b="b" l="l" r="r" t="t"/>
              <a:pathLst>
                <a:path extrusionOk="0" fill="none" h="7760" w="10082">
                  <a:moveTo>
                    <a:pt x="10082" y="1"/>
                  </a:moveTo>
                  <a:cubicBezTo>
                    <a:pt x="10082" y="1"/>
                    <a:pt x="6996" y="6141"/>
                    <a:pt x="1" y="776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rot="5400000">
              <a:off x="5360327" y="1734683"/>
              <a:ext cx="148982" cy="182649"/>
            </a:xfrm>
            <a:custGeom>
              <a:rect b="b" l="l" r="r" t="t"/>
              <a:pathLst>
                <a:path extrusionOk="0" fill="none" h="9288" w="7576">
                  <a:moveTo>
                    <a:pt x="0" y="1"/>
                  </a:moveTo>
                  <a:cubicBezTo>
                    <a:pt x="0" y="1"/>
                    <a:pt x="3941" y="1956"/>
                    <a:pt x="7576" y="9287"/>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rot="5400000">
              <a:off x="5380750" y="1862051"/>
              <a:ext cx="95533" cy="238517"/>
            </a:xfrm>
            <a:custGeom>
              <a:rect b="b" l="l" r="r" t="t"/>
              <a:pathLst>
                <a:path extrusionOk="0" fill="none" h="12129" w="4858">
                  <a:moveTo>
                    <a:pt x="3880" y="12129"/>
                  </a:moveTo>
                  <a:cubicBezTo>
                    <a:pt x="3880" y="12129"/>
                    <a:pt x="4857" y="5286"/>
                    <a:pt x="0"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rot="5400000">
              <a:off x="6159224" y="1949649"/>
              <a:ext cx="312398" cy="325849"/>
            </a:xfrm>
            <a:custGeom>
              <a:rect b="b" l="l" r="r" t="t"/>
              <a:pathLst>
                <a:path extrusionOk="0" h="16570" w="15886">
                  <a:moveTo>
                    <a:pt x="9959" y="1"/>
                  </a:moveTo>
                  <a:lnTo>
                    <a:pt x="9959" y="1"/>
                  </a:lnTo>
                  <a:cubicBezTo>
                    <a:pt x="10570" y="1222"/>
                    <a:pt x="9439" y="2964"/>
                    <a:pt x="10081" y="5713"/>
                  </a:cubicBezTo>
                  <a:cubicBezTo>
                    <a:pt x="10165" y="6008"/>
                    <a:pt x="9931" y="6230"/>
                    <a:pt x="9687" y="6230"/>
                  </a:cubicBezTo>
                  <a:cubicBezTo>
                    <a:pt x="9576" y="6230"/>
                    <a:pt x="9464" y="6184"/>
                    <a:pt x="9378" y="6080"/>
                  </a:cubicBezTo>
                  <a:cubicBezTo>
                    <a:pt x="8645" y="5255"/>
                    <a:pt x="8004" y="4400"/>
                    <a:pt x="7393" y="3483"/>
                  </a:cubicBezTo>
                  <a:cubicBezTo>
                    <a:pt x="6471" y="2150"/>
                    <a:pt x="5186" y="1801"/>
                    <a:pt x="4091" y="1801"/>
                  </a:cubicBezTo>
                  <a:cubicBezTo>
                    <a:pt x="3154" y="1801"/>
                    <a:pt x="2357" y="2057"/>
                    <a:pt x="2047" y="2169"/>
                  </a:cubicBezTo>
                  <a:cubicBezTo>
                    <a:pt x="1859" y="2229"/>
                    <a:pt x="1615" y="2251"/>
                    <a:pt x="1363" y="2251"/>
                  </a:cubicBezTo>
                  <a:cubicBezTo>
                    <a:pt x="713" y="2251"/>
                    <a:pt x="0" y="2108"/>
                    <a:pt x="0" y="2108"/>
                  </a:cubicBezTo>
                  <a:lnTo>
                    <a:pt x="0" y="2108"/>
                  </a:lnTo>
                  <a:cubicBezTo>
                    <a:pt x="0" y="2108"/>
                    <a:pt x="580" y="3422"/>
                    <a:pt x="489" y="4094"/>
                  </a:cubicBezTo>
                  <a:cubicBezTo>
                    <a:pt x="428" y="4797"/>
                    <a:pt x="183" y="7913"/>
                    <a:pt x="2963" y="9012"/>
                  </a:cubicBezTo>
                  <a:cubicBezTo>
                    <a:pt x="3971" y="9409"/>
                    <a:pt x="4979" y="9868"/>
                    <a:pt x="5926" y="10356"/>
                  </a:cubicBezTo>
                  <a:cubicBezTo>
                    <a:pt x="6324" y="10570"/>
                    <a:pt x="6171" y="11151"/>
                    <a:pt x="5713" y="11151"/>
                  </a:cubicBezTo>
                  <a:cubicBezTo>
                    <a:pt x="3167" y="11151"/>
                    <a:pt x="1749" y="12353"/>
                    <a:pt x="506" y="12353"/>
                  </a:cubicBezTo>
                  <a:cubicBezTo>
                    <a:pt x="377" y="12353"/>
                    <a:pt x="249" y="12340"/>
                    <a:pt x="122" y="12312"/>
                  </a:cubicBezTo>
                  <a:lnTo>
                    <a:pt x="122" y="12312"/>
                  </a:lnTo>
                  <a:cubicBezTo>
                    <a:pt x="122" y="12312"/>
                    <a:pt x="1964" y="16570"/>
                    <a:pt x="5619" y="16570"/>
                  </a:cubicBezTo>
                  <a:cubicBezTo>
                    <a:pt x="5730" y="16570"/>
                    <a:pt x="5842" y="16566"/>
                    <a:pt x="5957" y="16558"/>
                  </a:cubicBezTo>
                  <a:cubicBezTo>
                    <a:pt x="9085" y="16327"/>
                    <a:pt x="11977" y="13664"/>
                    <a:pt x="13873" y="13664"/>
                  </a:cubicBezTo>
                  <a:cubicBezTo>
                    <a:pt x="14236" y="13664"/>
                    <a:pt x="14562" y="13761"/>
                    <a:pt x="14847" y="13992"/>
                  </a:cubicBezTo>
                  <a:lnTo>
                    <a:pt x="14541" y="13625"/>
                  </a:lnTo>
                  <a:cubicBezTo>
                    <a:pt x="13472" y="11945"/>
                    <a:pt x="15885" y="8157"/>
                    <a:pt x="15396" y="4736"/>
                  </a:cubicBezTo>
                  <a:cubicBezTo>
                    <a:pt x="14816" y="887"/>
                    <a:pt x="9959" y="1"/>
                    <a:pt x="9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rot="5400000">
              <a:off x="6292395" y="2063007"/>
              <a:ext cx="96142" cy="274543"/>
            </a:xfrm>
            <a:custGeom>
              <a:rect b="b" l="l" r="r" t="t"/>
              <a:pathLst>
                <a:path extrusionOk="0" fill="none" h="13961" w="4889">
                  <a:moveTo>
                    <a:pt x="4889" y="13961"/>
                  </a:moveTo>
                  <a:cubicBezTo>
                    <a:pt x="4889" y="13961"/>
                    <a:pt x="3361" y="12403"/>
                    <a:pt x="3819" y="7454"/>
                  </a:cubicBezTo>
                  <a:cubicBezTo>
                    <a:pt x="4125" y="4430"/>
                    <a:pt x="2628" y="1497"/>
                    <a:pt x="1" y="0"/>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rot="5400000">
              <a:off x="6061713" y="2073814"/>
              <a:ext cx="289567" cy="59487"/>
            </a:xfrm>
            <a:custGeom>
              <a:rect b="b" l="l" r="r" t="t"/>
              <a:pathLst>
                <a:path extrusionOk="0" fill="none" h="3025" w="14725">
                  <a:moveTo>
                    <a:pt x="14725" y="1681"/>
                  </a:moveTo>
                  <a:cubicBezTo>
                    <a:pt x="14725" y="1681"/>
                    <a:pt x="12892" y="520"/>
                    <a:pt x="8157" y="2047"/>
                  </a:cubicBezTo>
                  <a:cubicBezTo>
                    <a:pt x="5255" y="3025"/>
                    <a:pt x="2078" y="2231"/>
                    <a:pt x="0" y="1"/>
                  </a:cubicBez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rot="5400000">
              <a:off x="6141906" y="2015243"/>
              <a:ext cx="302802" cy="241506"/>
            </a:xfrm>
            <a:custGeom>
              <a:rect b="b" l="l" r="r" t="t"/>
              <a:pathLst>
                <a:path extrusionOk="0" fill="none" h="12281" w="15398">
                  <a:moveTo>
                    <a:pt x="1" y="0"/>
                  </a:moveTo>
                  <a:lnTo>
                    <a:pt x="15397" y="1228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rot="5400000">
              <a:off x="5862347" y="2136799"/>
              <a:ext cx="122572" cy="111343"/>
            </a:xfrm>
            <a:custGeom>
              <a:rect b="b" l="l" r="r" t="t"/>
              <a:pathLst>
                <a:path extrusionOk="0" h="5662" w="6233">
                  <a:moveTo>
                    <a:pt x="4141" y="1"/>
                  </a:moveTo>
                  <a:cubicBezTo>
                    <a:pt x="3292" y="1"/>
                    <a:pt x="2427" y="342"/>
                    <a:pt x="1837" y="342"/>
                  </a:cubicBezTo>
                  <a:cubicBezTo>
                    <a:pt x="1585" y="342"/>
                    <a:pt x="1382" y="280"/>
                    <a:pt x="1253" y="102"/>
                  </a:cubicBezTo>
                  <a:lnTo>
                    <a:pt x="1253" y="102"/>
                  </a:lnTo>
                  <a:lnTo>
                    <a:pt x="1314" y="255"/>
                  </a:lnTo>
                  <a:cubicBezTo>
                    <a:pt x="1528" y="957"/>
                    <a:pt x="337" y="2057"/>
                    <a:pt x="184" y="3279"/>
                  </a:cubicBezTo>
                  <a:cubicBezTo>
                    <a:pt x="1" y="4684"/>
                    <a:pt x="1620" y="5448"/>
                    <a:pt x="1620" y="5448"/>
                  </a:cubicBezTo>
                  <a:cubicBezTo>
                    <a:pt x="1528" y="4990"/>
                    <a:pt x="2078" y="4470"/>
                    <a:pt x="2139" y="3462"/>
                  </a:cubicBezTo>
                  <a:cubicBezTo>
                    <a:pt x="2139" y="3358"/>
                    <a:pt x="2208" y="3303"/>
                    <a:pt x="2279" y="3303"/>
                  </a:cubicBezTo>
                  <a:cubicBezTo>
                    <a:pt x="2333" y="3303"/>
                    <a:pt x="2388" y="3335"/>
                    <a:pt x="2414" y="3401"/>
                  </a:cubicBezTo>
                  <a:cubicBezTo>
                    <a:pt x="2597" y="3737"/>
                    <a:pt x="2719" y="4104"/>
                    <a:pt x="2872" y="4470"/>
                  </a:cubicBezTo>
                  <a:cubicBezTo>
                    <a:pt x="3173" y="5400"/>
                    <a:pt x="4109" y="5449"/>
                    <a:pt x="4478" y="5449"/>
                  </a:cubicBezTo>
                  <a:cubicBezTo>
                    <a:pt x="4522" y="5449"/>
                    <a:pt x="4557" y="5448"/>
                    <a:pt x="4583" y="5448"/>
                  </a:cubicBezTo>
                  <a:cubicBezTo>
                    <a:pt x="4858" y="5478"/>
                    <a:pt x="5072" y="5540"/>
                    <a:pt x="5316" y="5662"/>
                  </a:cubicBezTo>
                  <a:cubicBezTo>
                    <a:pt x="5255" y="5417"/>
                    <a:pt x="5255" y="5173"/>
                    <a:pt x="5316" y="4929"/>
                  </a:cubicBezTo>
                  <a:cubicBezTo>
                    <a:pt x="5408" y="4684"/>
                    <a:pt x="5805" y="3615"/>
                    <a:pt x="4919" y="2973"/>
                  </a:cubicBezTo>
                  <a:cubicBezTo>
                    <a:pt x="4613" y="2729"/>
                    <a:pt x="4308" y="2485"/>
                    <a:pt x="4033" y="2210"/>
                  </a:cubicBezTo>
                  <a:cubicBezTo>
                    <a:pt x="3928" y="2104"/>
                    <a:pt x="4004" y="1953"/>
                    <a:pt x="4125" y="1953"/>
                  </a:cubicBezTo>
                  <a:cubicBezTo>
                    <a:pt x="4145" y="1953"/>
                    <a:pt x="4165" y="1957"/>
                    <a:pt x="4186" y="1965"/>
                  </a:cubicBezTo>
                  <a:cubicBezTo>
                    <a:pt x="4462" y="2043"/>
                    <a:pt x="4711" y="2067"/>
                    <a:pt x="4937" y="2067"/>
                  </a:cubicBezTo>
                  <a:cubicBezTo>
                    <a:pt x="5302" y="2067"/>
                    <a:pt x="5604" y="2004"/>
                    <a:pt x="5854" y="2004"/>
                  </a:cubicBezTo>
                  <a:cubicBezTo>
                    <a:pt x="5996" y="2004"/>
                    <a:pt x="6122" y="2024"/>
                    <a:pt x="6232" y="2088"/>
                  </a:cubicBezTo>
                  <a:cubicBezTo>
                    <a:pt x="6232" y="2088"/>
                    <a:pt x="5927" y="316"/>
                    <a:pt x="4613" y="41"/>
                  </a:cubicBezTo>
                  <a:cubicBezTo>
                    <a:pt x="4458" y="13"/>
                    <a:pt x="4300" y="1"/>
                    <a:pt x="4141" y="1"/>
                  </a:cubicBezTo>
                  <a:close/>
                </a:path>
              </a:pathLst>
            </a:custGeom>
            <a:solidFill>
              <a:srgbClr val="E75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rot="5400000">
              <a:off x="5914823" y="2100547"/>
              <a:ext cx="19842" cy="105149"/>
            </a:xfrm>
            <a:custGeom>
              <a:rect b="b" l="l" r="r" t="t"/>
              <a:pathLst>
                <a:path extrusionOk="0" fill="none" h="5347" w="1009">
                  <a:moveTo>
                    <a:pt x="642" y="1"/>
                  </a:moveTo>
                  <a:cubicBezTo>
                    <a:pt x="642" y="1"/>
                    <a:pt x="1009" y="704"/>
                    <a:pt x="398" y="2384"/>
                  </a:cubicBezTo>
                  <a:cubicBezTo>
                    <a:pt x="1" y="3392"/>
                    <a:pt x="245" y="4553"/>
                    <a:pt x="1009" y="5347"/>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rot="5400000">
              <a:off x="5908815" y="2185254"/>
              <a:ext cx="97932" cy="39074"/>
            </a:xfrm>
            <a:custGeom>
              <a:rect b="b" l="l" r="r" t="t"/>
              <a:pathLst>
                <a:path extrusionOk="0" fill="none" h="1987" w="4980">
                  <a:moveTo>
                    <a:pt x="0" y="1"/>
                  </a:moveTo>
                  <a:cubicBezTo>
                    <a:pt x="0" y="1"/>
                    <a:pt x="519" y="581"/>
                    <a:pt x="2322" y="490"/>
                  </a:cubicBezTo>
                  <a:cubicBezTo>
                    <a:pt x="3422" y="429"/>
                    <a:pt x="4460" y="1009"/>
                    <a:pt x="4979" y="1987"/>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rot="5400000">
              <a:off x="5893802" y="2129985"/>
              <a:ext cx="82908" cy="112956"/>
            </a:xfrm>
            <a:custGeom>
              <a:rect b="b" l="l" r="r" t="t"/>
              <a:pathLst>
                <a:path extrusionOk="0" fill="none" h="5744" w="4216">
                  <a:moveTo>
                    <a:pt x="4216" y="5744"/>
                  </a:moveTo>
                  <a:lnTo>
                    <a:pt x="0" y="1"/>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rot="5400000">
              <a:off x="5446715" y="3040855"/>
              <a:ext cx="284769" cy="280934"/>
            </a:xfrm>
            <a:custGeom>
              <a:rect b="b" l="l" r="r" t="t"/>
              <a:pathLst>
                <a:path extrusionOk="0" h="14286" w="14481">
                  <a:moveTo>
                    <a:pt x="10551" y="1"/>
                  </a:moveTo>
                  <a:cubicBezTo>
                    <a:pt x="10007" y="1"/>
                    <a:pt x="9369" y="128"/>
                    <a:pt x="8798" y="569"/>
                  </a:cubicBezTo>
                  <a:cubicBezTo>
                    <a:pt x="8016" y="1160"/>
                    <a:pt x="7313" y="1425"/>
                    <a:pt x="6818" y="1425"/>
                  </a:cubicBezTo>
                  <a:cubicBezTo>
                    <a:pt x="6444" y="1425"/>
                    <a:pt x="6189" y="1273"/>
                    <a:pt x="6110" y="997"/>
                  </a:cubicBezTo>
                  <a:lnTo>
                    <a:pt x="6110" y="997"/>
                  </a:lnTo>
                  <a:cubicBezTo>
                    <a:pt x="6257" y="1513"/>
                    <a:pt x="5614" y="1931"/>
                    <a:pt x="4465" y="1931"/>
                  </a:cubicBezTo>
                  <a:cubicBezTo>
                    <a:pt x="4186" y="1931"/>
                    <a:pt x="3878" y="1906"/>
                    <a:pt x="3544" y="1852"/>
                  </a:cubicBezTo>
                  <a:cubicBezTo>
                    <a:pt x="3379" y="1822"/>
                    <a:pt x="3219" y="1809"/>
                    <a:pt x="3065" y="1809"/>
                  </a:cubicBezTo>
                  <a:cubicBezTo>
                    <a:pt x="1647" y="1809"/>
                    <a:pt x="703" y="2952"/>
                    <a:pt x="703" y="2952"/>
                  </a:cubicBezTo>
                  <a:lnTo>
                    <a:pt x="1497" y="3319"/>
                  </a:lnTo>
                  <a:cubicBezTo>
                    <a:pt x="489" y="3441"/>
                    <a:pt x="275" y="4724"/>
                    <a:pt x="275" y="4724"/>
                  </a:cubicBezTo>
                  <a:lnTo>
                    <a:pt x="1680" y="4388"/>
                  </a:lnTo>
                  <a:lnTo>
                    <a:pt x="1680" y="4388"/>
                  </a:lnTo>
                  <a:cubicBezTo>
                    <a:pt x="581" y="4663"/>
                    <a:pt x="214" y="6007"/>
                    <a:pt x="214" y="6007"/>
                  </a:cubicBezTo>
                  <a:lnTo>
                    <a:pt x="1192" y="5762"/>
                  </a:lnTo>
                  <a:lnTo>
                    <a:pt x="1192" y="5762"/>
                  </a:lnTo>
                  <a:cubicBezTo>
                    <a:pt x="0" y="6496"/>
                    <a:pt x="642" y="8603"/>
                    <a:pt x="642" y="8603"/>
                  </a:cubicBezTo>
                  <a:cubicBezTo>
                    <a:pt x="795" y="8145"/>
                    <a:pt x="1802" y="7626"/>
                    <a:pt x="1803" y="7626"/>
                  </a:cubicBezTo>
                  <a:lnTo>
                    <a:pt x="1803" y="7626"/>
                  </a:lnTo>
                  <a:cubicBezTo>
                    <a:pt x="1406" y="8023"/>
                    <a:pt x="1925" y="9428"/>
                    <a:pt x="1925" y="9428"/>
                  </a:cubicBezTo>
                  <a:lnTo>
                    <a:pt x="2536" y="8909"/>
                  </a:lnTo>
                  <a:lnTo>
                    <a:pt x="2536" y="8909"/>
                  </a:lnTo>
                  <a:cubicBezTo>
                    <a:pt x="2444" y="9764"/>
                    <a:pt x="3422" y="11017"/>
                    <a:pt x="3422" y="11017"/>
                  </a:cubicBezTo>
                  <a:lnTo>
                    <a:pt x="4247" y="10284"/>
                  </a:lnTo>
                  <a:lnTo>
                    <a:pt x="4247" y="10284"/>
                  </a:lnTo>
                  <a:cubicBezTo>
                    <a:pt x="3941" y="10711"/>
                    <a:pt x="4583" y="11658"/>
                    <a:pt x="4583" y="11658"/>
                  </a:cubicBezTo>
                  <a:lnTo>
                    <a:pt x="4857" y="10620"/>
                  </a:lnTo>
                  <a:cubicBezTo>
                    <a:pt x="4888" y="11322"/>
                    <a:pt x="5713" y="12208"/>
                    <a:pt x="5713" y="12208"/>
                  </a:cubicBezTo>
                  <a:lnTo>
                    <a:pt x="6079" y="11108"/>
                  </a:lnTo>
                  <a:lnTo>
                    <a:pt x="6079" y="11108"/>
                  </a:lnTo>
                  <a:cubicBezTo>
                    <a:pt x="6018" y="11811"/>
                    <a:pt x="6904" y="13002"/>
                    <a:pt x="6904" y="13002"/>
                  </a:cubicBezTo>
                  <a:lnTo>
                    <a:pt x="7485" y="12178"/>
                  </a:lnTo>
                  <a:cubicBezTo>
                    <a:pt x="7729" y="13552"/>
                    <a:pt x="9379" y="14285"/>
                    <a:pt x="9379" y="14285"/>
                  </a:cubicBezTo>
                  <a:cubicBezTo>
                    <a:pt x="9379" y="14285"/>
                    <a:pt x="10478" y="12880"/>
                    <a:pt x="10081" y="11536"/>
                  </a:cubicBezTo>
                  <a:lnTo>
                    <a:pt x="10081" y="11536"/>
                  </a:lnTo>
                  <a:lnTo>
                    <a:pt x="10967" y="12025"/>
                  </a:lnTo>
                  <a:cubicBezTo>
                    <a:pt x="10967" y="12025"/>
                    <a:pt x="11181" y="10559"/>
                    <a:pt x="10784" y="9948"/>
                  </a:cubicBezTo>
                  <a:lnTo>
                    <a:pt x="10784" y="9948"/>
                  </a:lnTo>
                  <a:lnTo>
                    <a:pt x="11670" y="10742"/>
                  </a:lnTo>
                  <a:cubicBezTo>
                    <a:pt x="11670" y="10742"/>
                    <a:pt x="11975" y="9581"/>
                    <a:pt x="11670" y="8939"/>
                  </a:cubicBezTo>
                  <a:lnTo>
                    <a:pt x="11670" y="8939"/>
                  </a:lnTo>
                  <a:lnTo>
                    <a:pt x="12372" y="9703"/>
                  </a:lnTo>
                  <a:cubicBezTo>
                    <a:pt x="12372" y="9703"/>
                    <a:pt x="12525" y="8603"/>
                    <a:pt x="12036" y="8329"/>
                  </a:cubicBezTo>
                  <a:lnTo>
                    <a:pt x="12036" y="8329"/>
                  </a:lnTo>
                  <a:lnTo>
                    <a:pt x="13106" y="8603"/>
                  </a:lnTo>
                  <a:cubicBezTo>
                    <a:pt x="13106" y="8603"/>
                    <a:pt x="13411" y="7045"/>
                    <a:pt x="12922" y="6312"/>
                  </a:cubicBezTo>
                  <a:lnTo>
                    <a:pt x="12922" y="6312"/>
                  </a:lnTo>
                  <a:lnTo>
                    <a:pt x="13717" y="6496"/>
                  </a:lnTo>
                  <a:cubicBezTo>
                    <a:pt x="13717" y="6496"/>
                    <a:pt x="13533" y="5029"/>
                    <a:pt x="12983" y="4846"/>
                  </a:cubicBezTo>
                  <a:lnTo>
                    <a:pt x="12983" y="4846"/>
                  </a:lnTo>
                  <a:cubicBezTo>
                    <a:pt x="12984" y="4846"/>
                    <a:pt x="14083" y="4846"/>
                    <a:pt x="14480" y="5151"/>
                  </a:cubicBezTo>
                  <a:cubicBezTo>
                    <a:pt x="14480" y="5151"/>
                    <a:pt x="14083" y="3013"/>
                    <a:pt x="12678" y="2891"/>
                  </a:cubicBezTo>
                  <a:lnTo>
                    <a:pt x="13655" y="2647"/>
                  </a:lnTo>
                  <a:cubicBezTo>
                    <a:pt x="13655" y="2647"/>
                    <a:pt x="12941" y="1886"/>
                    <a:pt x="12053" y="1886"/>
                  </a:cubicBezTo>
                  <a:cubicBezTo>
                    <a:pt x="11959" y="1886"/>
                    <a:pt x="11863" y="1895"/>
                    <a:pt x="11766" y="1914"/>
                  </a:cubicBezTo>
                  <a:lnTo>
                    <a:pt x="11766" y="1914"/>
                  </a:lnTo>
                  <a:lnTo>
                    <a:pt x="13044" y="1608"/>
                  </a:lnTo>
                  <a:cubicBezTo>
                    <a:pt x="13044" y="1608"/>
                    <a:pt x="12466" y="829"/>
                    <a:pt x="11707" y="829"/>
                  </a:cubicBezTo>
                  <a:cubicBezTo>
                    <a:pt x="11577" y="829"/>
                    <a:pt x="11442" y="852"/>
                    <a:pt x="11303" y="905"/>
                  </a:cubicBezTo>
                  <a:lnTo>
                    <a:pt x="11853" y="233"/>
                  </a:lnTo>
                  <a:cubicBezTo>
                    <a:pt x="11853" y="233"/>
                    <a:pt x="11287" y="1"/>
                    <a:pt x="10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rot="5400000">
              <a:off x="5544148" y="3144062"/>
              <a:ext cx="30658" cy="58287"/>
            </a:xfrm>
            <a:custGeom>
              <a:rect b="b" l="l" r="r" t="t"/>
              <a:pathLst>
                <a:path extrusionOk="0" fill="none" h="2964" w="1559">
                  <a:moveTo>
                    <a:pt x="1" y="2964"/>
                  </a:moveTo>
                  <a:cubicBezTo>
                    <a:pt x="1" y="2964"/>
                    <a:pt x="276" y="734"/>
                    <a:pt x="1559"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rot="5400000">
              <a:off x="5561869" y="3090905"/>
              <a:ext cx="69103" cy="98541"/>
            </a:xfrm>
            <a:custGeom>
              <a:rect b="b" l="l" r="r" t="t"/>
              <a:pathLst>
                <a:path extrusionOk="0" fill="none" h="5011" w="3514">
                  <a:moveTo>
                    <a:pt x="0" y="5011"/>
                  </a:moveTo>
                  <a:cubicBezTo>
                    <a:pt x="0" y="5011"/>
                    <a:pt x="428" y="1559"/>
                    <a:pt x="3513"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rot="5400000">
              <a:off x="5589510" y="3075280"/>
              <a:ext cx="95533" cy="86526"/>
            </a:xfrm>
            <a:custGeom>
              <a:rect b="b" l="l" r="r" t="t"/>
              <a:pathLst>
                <a:path extrusionOk="0" fill="none" h="4400" w="4858">
                  <a:moveTo>
                    <a:pt x="0" y="4400"/>
                  </a:moveTo>
                  <a:cubicBezTo>
                    <a:pt x="0" y="4400"/>
                    <a:pt x="1070" y="795"/>
                    <a:pt x="4858"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rot="5400000">
              <a:off x="5542939" y="3196933"/>
              <a:ext cx="54098" cy="37265"/>
            </a:xfrm>
            <a:custGeom>
              <a:rect b="b" l="l" r="r" t="t"/>
              <a:pathLst>
                <a:path extrusionOk="0" fill="none" h="1895" w="2751">
                  <a:moveTo>
                    <a:pt x="2750" y="1895"/>
                  </a:moveTo>
                  <a:cubicBezTo>
                    <a:pt x="2750" y="1895"/>
                    <a:pt x="1467" y="62"/>
                    <a:pt x="1"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rot="5400000">
              <a:off x="5564878" y="3199636"/>
              <a:ext cx="106938" cy="57087"/>
            </a:xfrm>
            <a:custGeom>
              <a:rect b="b" l="l" r="r" t="t"/>
              <a:pathLst>
                <a:path extrusionOk="0" fill="none" h="2903" w="5438">
                  <a:moveTo>
                    <a:pt x="5438" y="2903"/>
                  </a:moveTo>
                  <a:cubicBezTo>
                    <a:pt x="5438" y="2903"/>
                    <a:pt x="3422" y="0"/>
                    <a:pt x="0" y="62"/>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rot="5400000">
              <a:off x="5612027" y="3202340"/>
              <a:ext cx="124971" cy="52879"/>
            </a:xfrm>
            <a:custGeom>
              <a:rect b="b" l="l" r="r" t="t"/>
              <a:pathLst>
                <a:path extrusionOk="0" fill="none" h="2689" w="6355">
                  <a:moveTo>
                    <a:pt x="6355" y="2688"/>
                  </a:moveTo>
                  <a:cubicBezTo>
                    <a:pt x="6355" y="2688"/>
                    <a:pt x="3727" y="0"/>
                    <a:pt x="1" y="1039"/>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rot="5400000">
              <a:off x="5566672" y="3050044"/>
              <a:ext cx="66704" cy="271554"/>
            </a:xfrm>
            <a:custGeom>
              <a:rect b="b" l="l" r="r" t="t"/>
              <a:pathLst>
                <a:path extrusionOk="0" fill="none" h="13809" w="3392">
                  <a:moveTo>
                    <a:pt x="3392" y="13808"/>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rot="5400000">
              <a:off x="4959991" y="2278145"/>
              <a:ext cx="287778" cy="211320"/>
            </a:xfrm>
            <a:custGeom>
              <a:rect b="b" l="l" r="r" t="t"/>
              <a:pathLst>
                <a:path extrusionOk="0" h="10746" w="14634">
                  <a:moveTo>
                    <a:pt x="2720" y="1"/>
                  </a:moveTo>
                  <a:cubicBezTo>
                    <a:pt x="4491" y="2231"/>
                    <a:pt x="1" y="6202"/>
                    <a:pt x="2414" y="9287"/>
                  </a:cubicBezTo>
                  <a:cubicBezTo>
                    <a:pt x="3256" y="10367"/>
                    <a:pt x="4229" y="10745"/>
                    <a:pt x="5180" y="10745"/>
                  </a:cubicBezTo>
                  <a:cubicBezTo>
                    <a:pt x="7403" y="10745"/>
                    <a:pt x="9501" y="8676"/>
                    <a:pt x="9501" y="8676"/>
                  </a:cubicBezTo>
                  <a:cubicBezTo>
                    <a:pt x="9501" y="8676"/>
                    <a:pt x="14634" y="5591"/>
                    <a:pt x="11823" y="1986"/>
                  </a:cubicBezTo>
                  <a:cubicBezTo>
                    <a:pt x="10944" y="862"/>
                    <a:pt x="9731" y="590"/>
                    <a:pt x="8460" y="590"/>
                  </a:cubicBezTo>
                  <a:cubicBezTo>
                    <a:pt x="7265" y="590"/>
                    <a:pt x="6018" y="830"/>
                    <a:pt x="4945" y="830"/>
                  </a:cubicBezTo>
                  <a:cubicBezTo>
                    <a:pt x="4028" y="830"/>
                    <a:pt x="3239" y="654"/>
                    <a:pt x="2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rot="5400000">
              <a:off x="5076759" y="2391914"/>
              <a:ext cx="64285" cy="105149"/>
            </a:xfrm>
            <a:custGeom>
              <a:rect b="b" l="l" r="r" t="t"/>
              <a:pathLst>
                <a:path extrusionOk="0" fill="none" h="5347" w="3269">
                  <a:moveTo>
                    <a:pt x="2230" y="1"/>
                  </a:moveTo>
                  <a:cubicBezTo>
                    <a:pt x="2230" y="1"/>
                    <a:pt x="3269" y="2811"/>
                    <a:pt x="0" y="5347"/>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5"/>
            <p:cNvSpPr/>
            <p:nvPr/>
          </p:nvSpPr>
          <p:spPr>
            <a:xfrm rot="5400000">
              <a:off x="5113396" y="2363084"/>
              <a:ext cx="40884" cy="90125"/>
            </a:xfrm>
            <a:custGeom>
              <a:rect b="b" l="l" r="r" t="t"/>
              <a:pathLst>
                <a:path extrusionOk="0" fill="none" h="4583" w="2079">
                  <a:moveTo>
                    <a:pt x="642" y="1"/>
                  </a:moveTo>
                  <a:cubicBezTo>
                    <a:pt x="642" y="1"/>
                    <a:pt x="2078" y="2964"/>
                    <a:pt x="1" y="4583"/>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rot="5400000">
              <a:off x="5148538" y="2338757"/>
              <a:ext cx="22851" cy="47471"/>
            </a:xfrm>
            <a:custGeom>
              <a:rect b="b" l="l" r="r" t="t"/>
              <a:pathLst>
                <a:path extrusionOk="0" fill="none" h="2414" w="1162">
                  <a:moveTo>
                    <a:pt x="214" y="0"/>
                  </a:moveTo>
                  <a:cubicBezTo>
                    <a:pt x="214" y="0"/>
                    <a:pt x="1161" y="1528"/>
                    <a:pt x="0" y="2414"/>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rot="5400000">
              <a:off x="4975824" y="2331843"/>
              <a:ext cx="111756" cy="49280"/>
            </a:xfrm>
            <a:custGeom>
              <a:rect b="b" l="l" r="r" t="t"/>
              <a:pathLst>
                <a:path extrusionOk="0" fill="none" h="2506" w="5683">
                  <a:moveTo>
                    <a:pt x="0" y="795"/>
                  </a:moveTo>
                  <a:cubicBezTo>
                    <a:pt x="0" y="795"/>
                    <a:pt x="2444" y="2505"/>
                    <a:pt x="5682" y="1"/>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rot="5400000">
              <a:off x="5032894" y="2321027"/>
              <a:ext cx="90144" cy="42063"/>
            </a:xfrm>
            <a:custGeom>
              <a:rect b="b" l="l" r="r" t="t"/>
              <a:pathLst>
                <a:path extrusionOk="0" fill="none" h="2139" w="4584">
                  <a:moveTo>
                    <a:pt x="1" y="1"/>
                  </a:moveTo>
                  <a:cubicBezTo>
                    <a:pt x="1" y="1"/>
                    <a:pt x="2536" y="2139"/>
                    <a:pt x="4583" y="520"/>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rot="5400000">
              <a:off x="5107387" y="2314420"/>
              <a:ext cx="47471" cy="25859"/>
            </a:xfrm>
            <a:custGeom>
              <a:rect b="b" l="l" r="r" t="t"/>
              <a:pathLst>
                <a:path extrusionOk="0" fill="none" h="1315" w="2414">
                  <a:moveTo>
                    <a:pt x="0" y="0"/>
                  </a:moveTo>
                  <a:cubicBezTo>
                    <a:pt x="0" y="0"/>
                    <a:pt x="1222" y="1314"/>
                    <a:pt x="2413" y="398"/>
                  </a:cubicBez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rot="5400000">
              <a:off x="5035602" y="2293094"/>
              <a:ext cx="131579" cy="169414"/>
            </a:xfrm>
            <a:custGeom>
              <a:rect b="b" l="l" r="r" t="t"/>
              <a:pathLst>
                <a:path extrusionOk="0" fill="none" h="8615" w="6691">
                  <a:moveTo>
                    <a:pt x="6691" y="8615"/>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rot="5400000">
              <a:off x="5262414" y="2295785"/>
              <a:ext cx="686662" cy="607373"/>
            </a:xfrm>
            <a:custGeom>
              <a:rect b="b" l="l" r="r" t="t"/>
              <a:pathLst>
                <a:path extrusionOk="0" h="30886" w="34918">
                  <a:moveTo>
                    <a:pt x="11426" y="1"/>
                  </a:moveTo>
                  <a:cubicBezTo>
                    <a:pt x="11426" y="2"/>
                    <a:pt x="12922" y="4492"/>
                    <a:pt x="10601" y="5438"/>
                  </a:cubicBezTo>
                  <a:cubicBezTo>
                    <a:pt x="10601" y="5438"/>
                    <a:pt x="12159" y="8127"/>
                    <a:pt x="9685" y="9104"/>
                  </a:cubicBezTo>
                  <a:cubicBezTo>
                    <a:pt x="9685" y="9104"/>
                    <a:pt x="14842" y="14702"/>
                    <a:pt x="9545" y="14702"/>
                  </a:cubicBezTo>
                  <a:cubicBezTo>
                    <a:pt x="8921" y="14702"/>
                    <a:pt x="8151" y="14624"/>
                    <a:pt x="7210" y="14450"/>
                  </a:cubicBezTo>
                  <a:cubicBezTo>
                    <a:pt x="7210" y="14450"/>
                    <a:pt x="5548" y="16165"/>
                    <a:pt x="2843" y="16165"/>
                  </a:cubicBezTo>
                  <a:cubicBezTo>
                    <a:pt x="1992" y="16165"/>
                    <a:pt x="1038" y="15996"/>
                    <a:pt x="1" y="15550"/>
                  </a:cubicBezTo>
                  <a:lnTo>
                    <a:pt x="1" y="15550"/>
                  </a:lnTo>
                  <a:cubicBezTo>
                    <a:pt x="1" y="15550"/>
                    <a:pt x="3300" y="18116"/>
                    <a:pt x="3605" y="20407"/>
                  </a:cubicBezTo>
                  <a:cubicBezTo>
                    <a:pt x="3605" y="20407"/>
                    <a:pt x="6905" y="21935"/>
                    <a:pt x="4125" y="23951"/>
                  </a:cubicBezTo>
                  <a:cubicBezTo>
                    <a:pt x="4125" y="23951"/>
                    <a:pt x="11365" y="24012"/>
                    <a:pt x="7302" y="29572"/>
                  </a:cubicBezTo>
                  <a:cubicBezTo>
                    <a:pt x="7302" y="29572"/>
                    <a:pt x="8717" y="28760"/>
                    <a:pt x="10375" y="28760"/>
                  </a:cubicBezTo>
                  <a:cubicBezTo>
                    <a:pt x="11330" y="28760"/>
                    <a:pt x="12366" y="29029"/>
                    <a:pt x="13259" y="29877"/>
                  </a:cubicBezTo>
                  <a:cubicBezTo>
                    <a:pt x="13259" y="29877"/>
                    <a:pt x="14161" y="29038"/>
                    <a:pt x="15216" y="29038"/>
                  </a:cubicBezTo>
                  <a:cubicBezTo>
                    <a:pt x="15960" y="29038"/>
                    <a:pt x="16781" y="29456"/>
                    <a:pt x="17413" y="30885"/>
                  </a:cubicBezTo>
                  <a:cubicBezTo>
                    <a:pt x="17413" y="30885"/>
                    <a:pt x="22820" y="28258"/>
                    <a:pt x="21629" y="25295"/>
                  </a:cubicBezTo>
                  <a:lnTo>
                    <a:pt x="21629" y="25295"/>
                  </a:lnTo>
                  <a:cubicBezTo>
                    <a:pt x="22157" y="26607"/>
                    <a:pt x="23571" y="26973"/>
                    <a:pt x="24984" y="26973"/>
                  </a:cubicBezTo>
                  <a:cubicBezTo>
                    <a:pt x="26760" y="26973"/>
                    <a:pt x="28533" y="26395"/>
                    <a:pt x="28533" y="26395"/>
                  </a:cubicBezTo>
                  <a:cubicBezTo>
                    <a:pt x="27250" y="22882"/>
                    <a:pt x="30824" y="22790"/>
                    <a:pt x="30824" y="22790"/>
                  </a:cubicBezTo>
                  <a:cubicBezTo>
                    <a:pt x="30977" y="19430"/>
                    <a:pt x="34918" y="18422"/>
                    <a:pt x="34918" y="18422"/>
                  </a:cubicBezTo>
                  <a:cubicBezTo>
                    <a:pt x="28136" y="17261"/>
                    <a:pt x="33298" y="12190"/>
                    <a:pt x="33298" y="12190"/>
                  </a:cubicBezTo>
                  <a:lnTo>
                    <a:pt x="33298" y="12190"/>
                  </a:lnTo>
                  <a:cubicBezTo>
                    <a:pt x="33082" y="12219"/>
                    <a:pt x="32884" y="12232"/>
                    <a:pt x="32705" y="12232"/>
                  </a:cubicBezTo>
                  <a:cubicBezTo>
                    <a:pt x="30042" y="12232"/>
                    <a:pt x="31221" y="9257"/>
                    <a:pt x="31221" y="9257"/>
                  </a:cubicBezTo>
                  <a:cubicBezTo>
                    <a:pt x="29877" y="7424"/>
                    <a:pt x="30457" y="3270"/>
                    <a:pt x="30457" y="3270"/>
                  </a:cubicBezTo>
                  <a:lnTo>
                    <a:pt x="30457" y="3270"/>
                  </a:lnTo>
                  <a:cubicBezTo>
                    <a:pt x="28693" y="7376"/>
                    <a:pt x="24931" y="7486"/>
                    <a:pt x="24534" y="7486"/>
                  </a:cubicBezTo>
                  <a:cubicBezTo>
                    <a:pt x="24512" y="7486"/>
                    <a:pt x="24501" y="7485"/>
                    <a:pt x="24501" y="7485"/>
                  </a:cubicBezTo>
                  <a:cubicBezTo>
                    <a:pt x="23025" y="9541"/>
                    <a:pt x="21942" y="10282"/>
                    <a:pt x="21148" y="10282"/>
                  </a:cubicBezTo>
                  <a:cubicBezTo>
                    <a:pt x="19098" y="10282"/>
                    <a:pt x="18971" y="5347"/>
                    <a:pt x="18971" y="5347"/>
                  </a:cubicBezTo>
                  <a:cubicBezTo>
                    <a:pt x="18628" y="5484"/>
                    <a:pt x="18318" y="5543"/>
                    <a:pt x="18039" y="5543"/>
                  </a:cubicBezTo>
                  <a:cubicBezTo>
                    <a:pt x="16328" y="5543"/>
                    <a:pt x="15764" y="3331"/>
                    <a:pt x="15764" y="3331"/>
                  </a:cubicBezTo>
                  <a:cubicBezTo>
                    <a:pt x="15532" y="3425"/>
                    <a:pt x="15304" y="3468"/>
                    <a:pt x="15080" y="3468"/>
                  </a:cubicBezTo>
                  <a:cubicBezTo>
                    <a:pt x="13060" y="3468"/>
                    <a:pt x="11426" y="2"/>
                    <a:pt x="114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rot="5400000">
              <a:off x="5525534" y="2581761"/>
              <a:ext cx="151991" cy="332221"/>
            </a:xfrm>
            <a:custGeom>
              <a:rect b="b" l="l" r="r" t="t"/>
              <a:pathLst>
                <a:path extrusionOk="0" fill="none" h="16894" w="7729">
                  <a:moveTo>
                    <a:pt x="7729" y="0"/>
                  </a:moveTo>
                  <a:lnTo>
                    <a:pt x="0" y="16894"/>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rot="5400000">
              <a:off x="5578083" y="2598877"/>
              <a:ext cx="35456" cy="87726"/>
            </a:xfrm>
            <a:custGeom>
              <a:rect b="b" l="l" r="r" t="t"/>
              <a:pathLst>
                <a:path extrusionOk="0" fill="none" h="4461" w="1803">
                  <a:moveTo>
                    <a:pt x="1803" y="0"/>
                  </a:moveTo>
                  <a:lnTo>
                    <a:pt x="0" y="446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rot="5400000">
              <a:off x="5578082" y="2771285"/>
              <a:ext cx="77519" cy="31267"/>
            </a:xfrm>
            <a:custGeom>
              <a:rect b="b" l="l" r="r" t="t"/>
              <a:pathLst>
                <a:path extrusionOk="0" fill="none" h="1590" w="3942">
                  <a:moveTo>
                    <a:pt x="3942" y="1"/>
                  </a:moveTo>
                  <a:lnTo>
                    <a:pt x="1" y="1589"/>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rot="5400000">
              <a:off x="5417679" y="2720832"/>
              <a:ext cx="143004" cy="65504"/>
            </a:xfrm>
            <a:custGeom>
              <a:rect b="b" l="l" r="r" t="t"/>
              <a:pathLst>
                <a:path extrusionOk="0" fill="none" h="3331" w="7272">
                  <a:moveTo>
                    <a:pt x="7271" y="1"/>
                  </a:moveTo>
                  <a:lnTo>
                    <a:pt x="1" y="3330"/>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rot="5400000">
              <a:off x="5332375" y="2434869"/>
              <a:ext cx="340047" cy="133978"/>
            </a:xfrm>
            <a:custGeom>
              <a:rect b="b" l="l" r="r" t="t"/>
              <a:pathLst>
                <a:path extrusionOk="0" fill="none" h="6813" w="17292">
                  <a:moveTo>
                    <a:pt x="1" y="0"/>
                  </a:moveTo>
                  <a:lnTo>
                    <a:pt x="17291" y="6813"/>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rot="5400000">
              <a:off x="5527915" y="2562533"/>
              <a:ext cx="86526" cy="38465"/>
            </a:xfrm>
            <a:custGeom>
              <a:rect b="b" l="l" r="r" t="t"/>
              <a:pathLst>
                <a:path extrusionOk="0" fill="none" h="1956" w="4400">
                  <a:moveTo>
                    <a:pt x="0" y="0"/>
                  </a:moveTo>
                  <a:lnTo>
                    <a:pt x="4399" y="1955"/>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rot="5400000">
              <a:off x="5447727" y="2447478"/>
              <a:ext cx="77500" cy="31267"/>
            </a:xfrm>
            <a:custGeom>
              <a:rect b="b" l="l" r="r" t="t"/>
              <a:pathLst>
                <a:path extrusionOk="0" fill="none" h="1590" w="3941">
                  <a:moveTo>
                    <a:pt x="0" y="1589"/>
                  </a:moveTo>
                  <a:lnTo>
                    <a:pt x="3941" y="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rot="5400000">
              <a:off x="5342890" y="2549897"/>
              <a:ext cx="149002" cy="52899"/>
            </a:xfrm>
            <a:custGeom>
              <a:rect b="b" l="l" r="r" t="t"/>
              <a:pathLst>
                <a:path extrusionOk="0" fill="none" h="2690" w="7577">
                  <a:moveTo>
                    <a:pt x="1" y="2689"/>
                  </a:moveTo>
                  <a:lnTo>
                    <a:pt x="7577" y="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rot="5400000">
              <a:off x="5439640" y="2351674"/>
              <a:ext cx="221074" cy="547887"/>
            </a:xfrm>
            <a:custGeom>
              <a:rect b="b" l="l" r="r" t="t"/>
              <a:pathLst>
                <a:path extrusionOk="0" fill="none" h="27861" w="11242">
                  <a:moveTo>
                    <a:pt x="0" y="1"/>
                  </a:moveTo>
                  <a:lnTo>
                    <a:pt x="11242" y="27861"/>
                  </a:lnTo>
                </a:path>
              </a:pathLst>
            </a:custGeom>
            <a:noFill/>
            <a:ln cap="flat" cmpd="sng" w="2300">
              <a:solidFill>
                <a:srgbClr val="86332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rot="5400000">
              <a:off x="5124253" y="3379558"/>
              <a:ext cx="735314" cy="659623"/>
            </a:xfrm>
            <a:custGeom>
              <a:rect b="b" l="l" r="r" t="t"/>
              <a:pathLst>
                <a:path extrusionOk="0" h="33543" w="37392">
                  <a:moveTo>
                    <a:pt x="26242" y="1"/>
                  </a:moveTo>
                  <a:cubicBezTo>
                    <a:pt x="26242" y="1"/>
                    <a:pt x="25194" y="2176"/>
                    <a:pt x="23312" y="2176"/>
                  </a:cubicBezTo>
                  <a:cubicBezTo>
                    <a:pt x="22876" y="2176"/>
                    <a:pt x="22396" y="2060"/>
                    <a:pt x="21873" y="1773"/>
                  </a:cubicBezTo>
                  <a:lnTo>
                    <a:pt x="21873" y="1773"/>
                  </a:lnTo>
                  <a:cubicBezTo>
                    <a:pt x="21873" y="1773"/>
                    <a:pt x="22484" y="5652"/>
                    <a:pt x="18757" y="7210"/>
                  </a:cubicBezTo>
                  <a:cubicBezTo>
                    <a:pt x="14939" y="5805"/>
                    <a:pt x="15367" y="1926"/>
                    <a:pt x="15367" y="1925"/>
                  </a:cubicBezTo>
                  <a:lnTo>
                    <a:pt x="15367" y="1925"/>
                  </a:lnTo>
                  <a:cubicBezTo>
                    <a:pt x="14821" y="2260"/>
                    <a:pt x="14314" y="2394"/>
                    <a:pt x="13853" y="2394"/>
                  </a:cubicBezTo>
                  <a:cubicBezTo>
                    <a:pt x="12043" y="2394"/>
                    <a:pt x="10937" y="337"/>
                    <a:pt x="10937" y="337"/>
                  </a:cubicBezTo>
                  <a:cubicBezTo>
                    <a:pt x="10578" y="2762"/>
                    <a:pt x="9122" y="3297"/>
                    <a:pt x="7907" y="3297"/>
                  </a:cubicBezTo>
                  <a:cubicBezTo>
                    <a:pt x="6949" y="3297"/>
                    <a:pt x="6141" y="2964"/>
                    <a:pt x="6141" y="2964"/>
                  </a:cubicBezTo>
                  <a:cubicBezTo>
                    <a:pt x="5988" y="4766"/>
                    <a:pt x="1" y="5194"/>
                    <a:pt x="1" y="5194"/>
                  </a:cubicBezTo>
                  <a:cubicBezTo>
                    <a:pt x="3697" y="5347"/>
                    <a:pt x="4277" y="8768"/>
                    <a:pt x="4277" y="8768"/>
                  </a:cubicBezTo>
                  <a:cubicBezTo>
                    <a:pt x="7607" y="11640"/>
                    <a:pt x="3880" y="14053"/>
                    <a:pt x="3880" y="14053"/>
                  </a:cubicBezTo>
                  <a:cubicBezTo>
                    <a:pt x="4369" y="17291"/>
                    <a:pt x="1192" y="21140"/>
                    <a:pt x="1192" y="21140"/>
                  </a:cubicBezTo>
                  <a:cubicBezTo>
                    <a:pt x="2166" y="20064"/>
                    <a:pt x="3174" y="19707"/>
                    <a:pt x="4083" y="19707"/>
                  </a:cubicBezTo>
                  <a:cubicBezTo>
                    <a:pt x="5885" y="19707"/>
                    <a:pt x="7302" y="21110"/>
                    <a:pt x="7302" y="21110"/>
                  </a:cubicBezTo>
                  <a:cubicBezTo>
                    <a:pt x="8106" y="20658"/>
                    <a:pt x="8766" y="20471"/>
                    <a:pt x="9308" y="20471"/>
                  </a:cubicBezTo>
                  <a:cubicBezTo>
                    <a:pt x="11918" y="20471"/>
                    <a:pt x="11792" y="24806"/>
                    <a:pt x="11792" y="24806"/>
                  </a:cubicBezTo>
                  <a:cubicBezTo>
                    <a:pt x="12071" y="24785"/>
                    <a:pt x="12335" y="24775"/>
                    <a:pt x="12584" y="24775"/>
                  </a:cubicBezTo>
                  <a:cubicBezTo>
                    <a:pt x="17759" y="24775"/>
                    <a:pt x="16619" y="29114"/>
                    <a:pt x="16619" y="29114"/>
                  </a:cubicBezTo>
                  <a:cubicBezTo>
                    <a:pt x="18910" y="29297"/>
                    <a:pt x="19277" y="32352"/>
                    <a:pt x="19338" y="33543"/>
                  </a:cubicBezTo>
                  <a:cubicBezTo>
                    <a:pt x="19368" y="32352"/>
                    <a:pt x="19582" y="29297"/>
                    <a:pt x="21873" y="28991"/>
                  </a:cubicBezTo>
                  <a:cubicBezTo>
                    <a:pt x="21873" y="28991"/>
                    <a:pt x="20463" y="24465"/>
                    <a:pt x="26175" y="24465"/>
                  </a:cubicBezTo>
                  <a:cubicBezTo>
                    <a:pt x="26286" y="24465"/>
                    <a:pt x="26400" y="24467"/>
                    <a:pt x="26517" y="24470"/>
                  </a:cubicBezTo>
                  <a:cubicBezTo>
                    <a:pt x="26517" y="24470"/>
                    <a:pt x="26194" y="20039"/>
                    <a:pt x="28906" y="20039"/>
                  </a:cubicBezTo>
                  <a:cubicBezTo>
                    <a:pt x="29426" y="20039"/>
                    <a:pt x="30057" y="20202"/>
                    <a:pt x="30824" y="20591"/>
                  </a:cubicBezTo>
                  <a:cubicBezTo>
                    <a:pt x="30824" y="20591"/>
                    <a:pt x="32265" y="19035"/>
                    <a:pt x="34133" y="19035"/>
                  </a:cubicBezTo>
                  <a:cubicBezTo>
                    <a:pt x="34998" y="19035"/>
                    <a:pt x="35955" y="19369"/>
                    <a:pt x="36903" y="20346"/>
                  </a:cubicBezTo>
                  <a:cubicBezTo>
                    <a:pt x="36903" y="20346"/>
                    <a:pt x="33573" y="16650"/>
                    <a:pt x="33940" y="13381"/>
                  </a:cubicBezTo>
                  <a:cubicBezTo>
                    <a:pt x="33940" y="13381"/>
                    <a:pt x="30091" y="11151"/>
                    <a:pt x="33298" y="8157"/>
                  </a:cubicBezTo>
                  <a:cubicBezTo>
                    <a:pt x="33298" y="8157"/>
                    <a:pt x="33726" y="4675"/>
                    <a:pt x="37392" y="4400"/>
                  </a:cubicBezTo>
                  <a:cubicBezTo>
                    <a:pt x="37392" y="4400"/>
                    <a:pt x="31374" y="4217"/>
                    <a:pt x="31130" y="2414"/>
                  </a:cubicBezTo>
                  <a:cubicBezTo>
                    <a:pt x="31130" y="2414"/>
                    <a:pt x="30247" y="2829"/>
                    <a:pt x="29219" y="2829"/>
                  </a:cubicBezTo>
                  <a:cubicBezTo>
                    <a:pt x="28051" y="2829"/>
                    <a:pt x="26697" y="2293"/>
                    <a:pt x="262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rot="5400000">
              <a:off x="5158153" y="3718097"/>
              <a:ext cx="20" cy="9026"/>
            </a:xfrm>
            <a:custGeom>
              <a:rect b="b" l="l" r="r" t="t"/>
              <a:pathLst>
                <a:path extrusionOk="0" fill="none" h="459" w="1">
                  <a:moveTo>
                    <a:pt x="0" y="459"/>
                  </a:moveTo>
                  <a:lnTo>
                    <a:pt x="0" y="0"/>
                  </a:lnTo>
                  <a:cubicBezTo>
                    <a:pt x="0" y="275"/>
                    <a:pt x="0" y="459"/>
                    <a:pt x="0" y="459"/>
                  </a:cubicBez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rot="5400000">
              <a:off x="5158153" y="3717487"/>
              <a:ext cx="20" cy="9026"/>
            </a:xfrm>
            <a:custGeom>
              <a:rect b="b" l="l" r="r" t="t"/>
              <a:pathLst>
                <a:path extrusionOk="0" fill="none" h="459" w="1">
                  <a:moveTo>
                    <a:pt x="1" y="0"/>
                  </a:moveTo>
                  <a:lnTo>
                    <a:pt x="1" y="459"/>
                  </a:lnTo>
                  <a:cubicBezTo>
                    <a:pt x="1" y="459"/>
                    <a:pt x="1" y="306"/>
                    <a:pt x="1" y="0"/>
                  </a:cubicBez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rot="5400000">
              <a:off x="5412877" y="3479588"/>
              <a:ext cx="274563" cy="189846"/>
            </a:xfrm>
            <a:custGeom>
              <a:rect b="b" l="l" r="r" t="t"/>
              <a:pathLst>
                <a:path extrusionOk="0" fill="none" h="9654" w="13962">
                  <a:moveTo>
                    <a:pt x="1" y="9653"/>
                  </a:moveTo>
                  <a:lnTo>
                    <a:pt x="13962"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rot="5400000">
              <a:off x="5544743" y="3563391"/>
              <a:ext cx="248723" cy="48081"/>
            </a:xfrm>
            <a:custGeom>
              <a:rect b="b" l="l" r="r" t="t"/>
              <a:pathLst>
                <a:path extrusionOk="0" fill="none" h="2445" w="12648">
                  <a:moveTo>
                    <a:pt x="0" y="0"/>
                  </a:moveTo>
                  <a:lnTo>
                    <a:pt x="12648" y="2444"/>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rot="5400000">
              <a:off x="5414981" y="3764053"/>
              <a:ext cx="282370" cy="177831"/>
            </a:xfrm>
            <a:custGeom>
              <a:rect b="b" l="l" r="r" t="t"/>
              <a:pathLst>
                <a:path extrusionOk="0" fill="none" h="9043" w="14359">
                  <a:moveTo>
                    <a:pt x="14358" y="9042"/>
                  </a:moveTo>
                  <a:lnTo>
                    <a:pt x="1"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rot="5400000">
              <a:off x="5551351" y="3805497"/>
              <a:ext cx="246324" cy="58897"/>
            </a:xfrm>
            <a:custGeom>
              <a:rect b="b" l="l" r="r" t="t"/>
              <a:pathLst>
                <a:path extrusionOk="0" fill="none" h="2995" w="12526">
                  <a:moveTo>
                    <a:pt x="12525" y="0"/>
                  </a:moveTo>
                  <a:lnTo>
                    <a:pt x="1" y="2994"/>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rot="5400000">
              <a:off x="5557376" y="3416228"/>
              <a:ext cx="12625" cy="594139"/>
            </a:xfrm>
            <a:custGeom>
              <a:rect b="b" l="l" r="r" t="t"/>
              <a:pathLst>
                <a:path extrusionOk="0" fill="none" h="30213" w="642">
                  <a:moveTo>
                    <a:pt x="642" y="30213"/>
                  </a:moveTo>
                  <a:lnTo>
                    <a:pt x="0" y="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rot="5400000">
              <a:off x="4802318" y="2951918"/>
              <a:ext cx="393202" cy="466906"/>
            </a:xfrm>
            <a:custGeom>
              <a:rect b="b" l="l" r="r" t="t"/>
              <a:pathLst>
                <a:path extrusionOk="0" h="23743" w="19995">
                  <a:moveTo>
                    <a:pt x="1726" y="1"/>
                  </a:moveTo>
                  <a:cubicBezTo>
                    <a:pt x="2215" y="1009"/>
                    <a:pt x="2551" y="2109"/>
                    <a:pt x="2643" y="3239"/>
                  </a:cubicBezTo>
                  <a:cubicBezTo>
                    <a:pt x="1452" y="4217"/>
                    <a:pt x="2307" y="6630"/>
                    <a:pt x="2307" y="6630"/>
                  </a:cubicBezTo>
                  <a:cubicBezTo>
                    <a:pt x="810" y="7027"/>
                    <a:pt x="2032" y="9257"/>
                    <a:pt x="2032" y="9257"/>
                  </a:cubicBezTo>
                  <a:cubicBezTo>
                    <a:pt x="1923" y="9241"/>
                    <a:pt x="1824" y="9233"/>
                    <a:pt x="1735" y="9233"/>
                  </a:cubicBezTo>
                  <a:cubicBezTo>
                    <a:pt x="0" y="9233"/>
                    <a:pt x="1879" y="12190"/>
                    <a:pt x="1879" y="12190"/>
                  </a:cubicBezTo>
                  <a:cubicBezTo>
                    <a:pt x="1864" y="12189"/>
                    <a:pt x="1850" y="12189"/>
                    <a:pt x="1835" y="12189"/>
                  </a:cubicBezTo>
                  <a:cubicBezTo>
                    <a:pt x="567" y="12189"/>
                    <a:pt x="2001" y="14847"/>
                    <a:pt x="2001" y="14847"/>
                  </a:cubicBezTo>
                  <a:cubicBezTo>
                    <a:pt x="474" y="15153"/>
                    <a:pt x="2399" y="17627"/>
                    <a:pt x="2399" y="17627"/>
                  </a:cubicBezTo>
                  <a:cubicBezTo>
                    <a:pt x="1521" y="18686"/>
                    <a:pt x="3789" y="20194"/>
                    <a:pt x="3834" y="20194"/>
                  </a:cubicBezTo>
                  <a:cubicBezTo>
                    <a:pt x="3834" y="20194"/>
                    <a:pt x="3834" y="20194"/>
                    <a:pt x="3834" y="20193"/>
                  </a:cubicBezTo>
                  <a:cubicBezTo>
                    <a:pt x="4060" y="21217"/>
                    <a:pt x="4642" y="21477"/>
                    <a:pt x="5174" y="21477"/>
                  </a:cubicBezTo>
                  <a:cubicBezTo>
                    <a:pt x="5722" y="21477"/>
                    <a:pt x="6217" y="21201"/>
                    <a:pt x="6217" y="21201"/>
                  </a:cubicBezTo>
                  <a:cubicBezTo>
                    <a:pt x="6807" y="23125"/>
                    <a:pt x="7847" y="23742"/>
                    <a:pt x="8939" y="23742"/>
                  </a:cubicBezTo>
                  <a:cubicBezTo>
                    <a:pt x="10900" y="23742"/>
                    <a:pt x="13029" y="21751"/>
                    <a:pt x="13029" y="21751"/>
                  </a:cubicBezTo>
                  <a:cubicBezTo>
                    <a:pt x="13029" y="21751"/>
                    <a:pt x="19994" y="20285"/>
                    <a:pt x="16542" y="15825"/>
                  </a:cubicBezTo>
                  <a:cubicBezTo>
                    <a:pt x="16542" y="15825"/>
                    <a:pt x="18498" y="14878"/>
                    <a:pt x="17062" y="13320"/>
                  </a:cubicBezTo>
                  <a:cubicBezTo>
                    <a:pt x="17062" y="13320"/>
                    <a:pt x="17179" y="10658"/>
                    <a:pt x="15867" y="10658"/>
                  </a:cubicBezTo>
                  <a:cubicBezTo>
                    <a:pt x="15838" y="10658"/>
                    <a:pt x="15809" y="10660"/>
                    <a:pt x="15779" y="10662"/>
                  </a:cubicBezTo>
                  <a:cubicBezTo>
                    <a:pt x="15779" y="10662"/>
                    <a:pt x="15123" y="8497"/>
                    <a:pt x="14217" y="8497"/>
                  </a:cubicBezTo>
                  <a:cubicBezTo>
                    <a:pt x="14053" y="8497"/>
                    <a:pt x="13880" y="8568"/>
                    <a:pt x="13701" y="8738"/>
                  </a:cubicBezTo>
                  <a:cubicBezTo>
                    <a:pt x="13701" y="8738"/>
                    <a:pt x="12761" y="6835"/>
                    <a:pt x="12038" y="6835"/>
                  </a:cubicBezTo>
                  <a:cubicBezTo>
                    <a:pt x="11887" y="6835"/>
                    <a:pt x="11746" y="6918"/>
                    <a:pt x="11624" y="7119"/>
                  </a:cubicBezTo>
                  <a:cubicBezTo>
                    <a:pt x="11624" y="7119"/>
                    <a:pt x="10713" y="4944"/>
                    <a:pt x="9834" y="4944"/>
                  </a:cubicBezTo>
                  <a:cubicBezTo>
                    <a:pt x="9586" y="4944"/>
                    <a:pt x="9341" y="5117"/>
                    <a:pt x="9119" y="5561"/>
                  </a:cubicBezTo>
                  <a:cubicBezTo>
                    <a:pt x="9119" y="5561"/>
                    <a:pt x="8376" y="4032"/>
                    <a:pt x="7432" y="4032"/>
                  </a:cubicBezTo>
                  <a:cubicBezTo>
                    <a:pt x="7228" y="4032"/>
                    <a:pt x="7015" y="4104"/>
                    <a:pt x="6798" y="4278"/>
                  </a:cubicBezTo>
                  <a:cubicBezTo>
                    <a:pt x="6798" y="4278"/>
                    <a:pt x="5617" y="2570"/>
                    <a:pt x="4259" y="2570"/>
                  </a:cubicBezTo>
                  <a:cubicBezTo>
                    <a:pt x="4119" y="2570"/>
                    <a:pt x="3977" y="2588"/>
                    <a:pt x="3834" y="2628"/>
                  </a:cubicBezTo>
                  <a:cubicBezTo>
                    <a:pt x="2979" y="1895"/>
                    <a:pt x="2246" y="1009"/>
                    <a:pt x="1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rot="5400000">
              <a:off x="4847857" y="3214348"/>
              <a:ext cx="48081" cy="84127"/>
            </a:xfrm>
            <a:custGeom>
              <a:rect b="b" l="l" r="r" t="t"/>
              <a:pathLst>
                <a:path extrusionOk="0" fill="none" h="4278" w="2445">
                  <a:moveTo>
                    <a:pt x="2445" y="0"/>
                  </a:moveTo>
                  <a:lnTo>
                    <a:pt x="1" y="4277"/>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5"/>
            <p:cNvSpPr/>
            <p:nvPr/>
          </p:nvSpPr>
          <p:spPr>
            <a:xfrm rot="5400000">
              <a:off x="4894426" y="3189431"/>
              <a:ext cx="53469" cy="93723"/>
            </a:xfrm>
            <a:custGeom>
              <a:rect b="b" l="l" r="r" t="t"/>
              <a:pathLst>
                <a:path extrusionOk="0" fill="none" h="4766" w="2719">
                  <a:moveTo>
                    <a:pt x="2719" y="0"/>
                  </a:moveTo>
                  <a:lnTo>
                    <a:pt x="0" y="4766"/>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rot="5400000">
              <a:off x="4948184" y="3158487"/>
              <a:ext cx="67903" cy="118364"/>
            </a:xfrm>
            <a:custGeom>
              <a:rect b="b" l="l" r="r" t="t"/>
              <a:pathLst>
                <a:path extrusionOk="0" fill="none" h="6019" w="3453">
                  <a:moveTo>
                    <a:pt x="3452" y="0"/>
                  </a:moveTo>
                  <a:lnTo>
                    <a:pt x="0" y="6018"/>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rot="5400000">
              <a:off x="4985735" y="3142568"/>
              <a:ext cx="47471" cy="82927"/>
            </a:xfrm>
            <a:custGeom>
              <a:rect b="b" l="l" r="r" t="t"/>
              <a:pathLst>
                <a:path extrusionOk="0" fill="none" h="4217" w="2414">
                  <a:moveTo>
                    <a:pt x="2413" y="0"/>
                  </a:moveTo>
                  <a:lnTo>
                    <a:pt x="0" y="4216"/>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rot="5400000">
              <a:off x="5028989" y="3122145"/>
              <a:ext cx="36675" cy="63695"/>
            </a:xfrm>
            <a:custGeom>
              <a:rect b="b" l="l" r="r" t="t"/>
              <a:pathLst>
                <a:path extrusionOk="0" fill="none" h="3239" w="1865">
                  <a:moveTo>
                    <a:pt x="1864" y="1"/>
                  </a:moveTo>
                  <a:lnTo>
                    <a:pt x="1" y="3239"/>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rot="5400000">
              <a:off x="5065026" y="3104711"/>
              <a:ext cx="28868" cy="49890"/>
            </a:xfrm>
            <a:custGeom>
              <a:rect b="b" l="l" r="r" t="t"/>
              <a:pathLst>
                <a:path extrusionOk="0" fill="none" h="2537" w="1468">
                  <a:moveTo>
                    <a:pt x="1467" y="1"/>
                  </a:moveTo>
                  <a:lnTo>
                    <a:pt x="1" y="2536"/>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rot="5400000">
              <a:off x="5101988" y="3087592"/>
              <a:ext cx="22241" cy="39074"/>
            </a:xfrm>
            <a:custGeom>
              <a:rect b="b" l="l" r="r" t="t"/>
              <a:pathLst>
                <a:path extrusionOk="0" fill="none" h="1987" w="1131">
                  <a:moveTo>
                    <a:pt x="1131" y="1"/>
                  </a:moveTo>
                  <a:lnTo>
                    <a:pt x="0" y="1987"/>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rot="5400000">
              <a:off x="5132626" y="3118230"/>
              <a:ext cx="20" cy="20"/>
            </a:xfrm>
            <a:custGeom>
              <a:rect b="b" l="l" r="r" t="t"/>
              <a:pathLst>
                <a:path extrusionOk="0" fill="none" h="1" w="1">
                  <a:moveTo>
                    <a:pt x="1" y="1"/>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rot="5400000">
              <a:off x="5141624" y="3067168"/>
              <a:ext cx="12035" cy="21651"/>
            </a:xfrm>
            <a:custGeom>
              <a:rect b="b" l="l" r="r" t="t"/>
              <a:pathLst>
                <a:path extrusionOk="0" fill="none" h="1101" w="612">
                  <a:moveTo>
                    <a:pt x="611" y="0"/>
                  </a:moveTo>
                  <a:lnTo>
                    <a:pt x="0" y="110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rot="5400000">
              <a:off x="5158448" y="3083992"/>
              <a:ext cx="20" cy="20"/>
            </a:xfrm>
            <a:custGeom>
              <a:rect b="b" l="l" r="r" t="t"/>
              <a:pathLst>
                <a:path extrusionOk="0" fill="none" h="1" w="1">
                  <a:moveTo>
                    <a:pt x="0" y="0"/>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rot="5400000">
              <a:off x="4786282" y="3179812"/>
              <a:ext cx="96123" cy="9026"/>
            </a:xfrm>
            <a:custGeom>
              <a:rect b="b" l="l" r="r" t="t"/>
              <a:pathLst>
                <a:path extrusionOk="0" fill="none" h="459" w="4888">
                  <a:moveTo>
                    <a:pt x="0" y="0"/>
                  </a:moveTo>
                  <a:lnTo>
                    <a:pt x="4888" y="458"/>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rot="5400000">
              <a:off x="4825624" y="3150677"/>
              <a:ext cx="107568" cy="10226"/>
            </a:xfrm>
            <a:custGeom>
              <a:rect b="b" l="l" r="r" t="t"/>
              <a:pathLst>
                <a:path extrusionOk="0" fill="none" h="520" w="5470">
                  <a:moveTo>
                    <a:pt x="1" y="0"/>
                  </a:moveTo>
                  <a:lnTo>
                    <a:pt x="5469" y="520"/>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rot="5400000">
              <a:off x="4861682" y="3109821"/>
              <a:ext cx="135177" cy="12645"/>
            </a:xfrm>
            <a:custGeom>
              <a:rect b="b" l="l" r="r" t="t"/>
              <a:pathLst>
                <a:path extrusionOk="0" fill="none" h="643" w="6874">
                  <a:moveTo>
                    <a:pt x="0" y="1"/>
                  </a:moveTo>
                  <a:lnTo>
                    <a:pt x="6873" y="642"/>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rot="5400000">
              <a:off x="4925045" y="3108917"/>
              <a:ext cx="94353" cy="8436"/>
            </a:xfrm>
            <a:custGeom>
              <a:rect b="b" l="l" r="r" t="t"/>
              <a:pathLst>
                <a:path extrusionOk="0" fill="none" h="429" w="4798">
                  <a:moveTo>
                    <a:pt x="1" y="0"/>
                  </a:moveTo>
                  <a:lnTo>
                    <a:pt x="4797" y="428"/>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rot="5400000">
              <a:off x="4982439" y="3096007"/>
              <a:ext cx="72702" cy="6627"/>
            </a:xfrm>
            <a:custGeom>
              <a:rect b="b" l="l" r="r" t="t"/>
              <a:pathLst>
                <a:path extrusionOk="0" fill="none" h="337" w="3697">
                  <a:moveTo>
                    <a:pt x="0" y="1"/>
                  </a:moveTo>
                  <a:lnTo>
                    <a:pt x="3697" y="337"/>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rot="5400000">
              <a:off x="5028683" y="3083981"/>
              <a:ext cx="57087" cy="5428"/>
            </a:xfrm>
            <a:custGeom>
              <a:rect b="b" l="l" r="r" t="t"/>
              <a:pathLst>
                <a:path extrusionOk="0" fill="none" h="276" w="2903">
                  <a:moveTo>
                    <a:pt x="1" y="0"/>
                  </a:moveTo>
                  <a:lnTo>
                    <a:pt x="2903" y="275"/>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rot="5400000">
              <a:off x="5072843" y="3069871"/>
              <a:ext cx="44463" cy="4228"/>
            </a:xfrm>
            <a:custGeom>
              <a:rect b="b" l="l" r="r" t="t"/>
              <a:pathLst>
                <a:path extrusionOk="0" fill="none" h="215" w="2261">
                  <a:moveTo>
                    <a:pt x="0" y="0"/>
                  </a:moveTo>
                  <a:lnTo>
                    <a:pt x="2261" y="214"/>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rot="5400000">
              <a:off x="5096579" y="3050344"/>
              <a:ext cx="20" cy="20"/>
            </a:xfrm>
            <a:custGeom>
              <a:rect b="b" l="l" r="r" t="t"/>
              <a:pathLst>
                <a:path extrusionOk="0" fill="none" h="1" w="1">
                  <a:moveTo>
                    <a:pt x="1" y="1"/>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rot="5400000">
              <a:off x="5126619" y="3059360"/>
              <a:ext cx="24031" cy="2419"/>
            </a:xfrm>
            <a:custGeom>
              <a:rect b="b" l="l" r="r" t="t"/>
              <a:pathLst>
                <a:path extrusionOk="0" fill="none" h="123" w="1222">
                  <a:moveTo>
                    <a:pt x="0" y="0"/>
                  </a:moveTo>
                  <a:lnTo>
                    <a:pt x="1222" y="122"/>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rot="5400000">
              <a:off x="5139824" y="3048555"/>
              <a:ext cx="20" cy="20"/>
            </a:xfrm>
            <a:custGeom>
              <a:rect b="b" l="l" r="r" t="t"/>
              <a:pathLst>
                <a:path extrusionOk="0" fill="none" h="1" w="1">
                  <a:moveTo>
                    <a:pt x="0" y="0"/>
                  </a:moveTo>
                  <a:close/>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rot="5400000">
              <a:off x="4873099" y="2961449"/>
              <a:ext cx="204280" cy="392887"/>
            </a:xfrm>
            <a:custGeom>
              <a:rect b="b" l="l" r="r" t="t"/>
              <a:pathLst>
                <a:path extrusionOk="0" fill="none" h="19979" w="10388">
                  <a:moveTo>
                    <a:pt x="1" y="0"/>
                  </a:moveTo>
                  <a:lnTo>
                    <a:pt x="10387" y="19979"/>
                  </a:lnTo>
                </a:path>
              </a:pathLst>
            </a:custGeom>
            <a:noFill/>
            <a:ln cap="flat" cmpd="sng" w="2300">
              <a:solidFill>
                <a:srgbClr val="FF902C"/>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rot="5400000">
              <a:off x="4933170" y="1990603"/>
              <a:ext cx="114765" cy="117184"/>
            </a:xfrm>
            <a:custGeom>
              <a:rect b="b" l="l" r="r" t="t"/>
              <a:pathLst>
                <a:path extrusionOk="0" h="5959" w="5836">
                  <a:moveTo>
                    <a:pt x="3152" y="1"/>
                  </a:moveTo>
                  <a:cubicBezTo>
                    <a:pt x="1467" y="1"/>
                    <a:pt x="92" y="1364"/>
                    <a:pt x="61" y="3056"/>
                  </a:cubicBezTo>
                  <a:lnTo>
                    <a:pt x="0" y="5958"/>
                  </a:lnTo>
                  <a:lnTo>
                    <a:pt x="2872" y="5653"/>
                  </a:lnTo>
                  <a:cubicBezTo>
                    <a:pt x="4583" y="5469"/>
                    <a:pt x="5835" y="3911"/>
                    <a:pt x="5621" y="2201"/>
                  </a:cubicBezTo>
                  <a:lnTo>
                    <a:pt x="5560" y="184"/>
                  </a:lnTo>
                  <a:lnTo>
                    <a:pt x="3208" y="1"/>
                  </a:lnTo>
                  <a:cubicBezTo>
                    <a:pt x="3189" y="1"/>
                    <a:pt x="3171" y="1"/>
                    <a:pt x="3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rot="5400000">
              <a:off x="5134726" y="3457967"/>
              <a:ext cx="91934" cy="111737"/>
            </a:xfrm>
            <a:custGeom>
              <a:rect b="b" l="l" r="r" t="t"/>
              <a:pathLst>
                <a:path extrusionOk="0" h="5682" w="4675">
                  <a:moveTo>
                    <a:pt x="1284" y="0"/>
                  </a:moveTo>
                  <a:lnTo>
                    <a:pt x="490" y="2016"/>
                  </a:lnTo>
                  <a:cubicBezTo>
                    <a:pt x="1" y="3208"/>
                    <a:pt x="581" y="4552"/>
                    <a:pt x="1742" y="5040"/>
                  </a:cubicBezTo>
                  <a:lnTo>
                    <a:pt x="3086" y="5682"/>
                  </a:lnTo>
                  <a:lnTo>
                    <a:pt x="4033" y="4216"/>
                  </a:lnTo>
                  <a:cubicBezTo>
                    <a:pt x="4675" y="3116"/>
                    <a:pt x="4278" y="1680"/>
                    <a:pt x="3147" y="1069"/>
                  </a:cubicBezTo>
                  <a:lnTo>
                    <a:pt x="12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rot="5400000">
              <a:off x="5278356" y="3031305"/>
              <a:ext cx="164006" cy="54315"/>
            </a:xfrm>
            <a:custGeom>
              <a:rect b="b" l="l" r="r" t="t"/>
              <a:pathLst>
                <a:path extrusionOk="0" h="2762" w="8340">
                  <a:moveTo>
                    <a:pt x="6124" y="1"/>
                  </a:moveTo>
                  <a:cubicBezTo>
                    <a:pt x="5441" y="1"/>
                    <a:pt x="4608" y="181"/>
                    <a:pt x="3636" y="711"/>
                  </a:cubicBezTo>
                  <a:cubicBezTo>
                    <a:pt x="581" y="2330"/>
                    <a:pt x="0" y="2483"/>
                    <a:pt x="0" y="2483"/>
                  </a:cubicBezTo>
                  <a:cubicBezTo>
                    <a:pt x="0" y="2483"/>
                    <a:pt x="73" y="2471"/>
                    <a:pt x="318" y="2471"/>
                  </a:cubicBezTo>
                  <a:cubicBezTo>
                    <a:pt x="768" y="2471"/>
                    <a:pt x="1799" y="2510"/>
                    <a:pt x="4033" y="2727"/>
                  </a:cubicBezTo>
                  <a:cubicBezTo>
                    <a:pt x="4271" y="2750"/>
                    <a:pt x="4498" y="2761"/>
                    <a:pt x="4712" y="2761"/>
                  </a:cubicBezTo>
                  <a:cubicBezTo>
                    <a:pt x="7599" y="2761"/>
                    <a:pt x="8340" y="803"/>
                    <a:pt x="8340" y="803"/>
                  </a:cubicBezTo>
                  <a:cubicBezTo>
                    <a:pt x="8340" y="803"/>
                    <a:pt x="7566" y="1"/>
                    <a:pt x="61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rot="5400000">
              <a:off x="5594417" y="2028655"/>
              <a:ext cx="134568" cy="64501"/>
            </a:xfrm>
            <a:custGeom>
              <a:rect b="b" l="l" r="r" t="t"/>
              <a:pathLst>
                <a:path extrusionOk="0" h="3280" w="6843">
                  <a:moveTo>
                    <a:pt x="1413" y="0"/>
                  </a:moveTo>
                  <a:cubicBezTo>
                    <a:pt x="537" y="0"/>
                    <a:pt x="0" y="377"/>
                    <a:pt x="0" y="377"/>
                  </a:cubicBezTo>
                  <a:cubicBezTo>
                    <a:pt x="0" y="377"/>
                    <a:pt x="336" y="2455"/>
                    <a:pt x="3360" y="2791"/>
                  </a:cubicBezTo>
                  <a:cubicBezTo>
                    <a:pt x="6385" y="3096"/>
                    <a:pt x="6843" y="3279"/>
                    <a:pt x="6843" y="3279"/>
                  </a:cubicBezTo>
                  <a:cubicBezTo>
                    <a:pt x="6843" y="3279"/>
                    <a:pt x="6385" y="3066"/>
                    <a:pt x="4063" y="1110"/>
                  </a:cubicBezTo>
                  <a:cubicBezTo>
                    <a:pt x="3031" y="242"/>
                    <a:pt x="2114" y="0"/>
                    <a:pt x="1413" y="0"/>
                  </a:cubicBezTo>
                  <a:close/>
                </a:path>
              </a:pathLst>
            </a:custGeom>
            <a:solidFill>
              <a:srgbClr val="FFEA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rot="5400000">
              <a:off x="4920846" y="3788362"/>
              <a:ext cx="58897" cy="57127"/>
            </a:xfrm>
            <a:custGeom>
              <a:rect b="b" l="l" r="r" t="t"/>
              <a:pathLst>
                <a:path extrusionOk="0" h="2905" w="2995">
                  <a:moveTo>
                    <a:pt x="1499" y="0"/>
                  </a:moveTo>
                  <a:cubicBezTo>
                    <a:pt x="702" y="0"/>
                    <a:pt x="61" y="601"/>
                    <a:pt x="31" y="1406"/>
                  </a:cubicBezTo>
                  <a:cubicBezTo>
                    <a:pt x="1" y="2201"/>
                    <a:pt x="642" y="2873"/>
                    <a:pt x="1436" y="2903"/>
                  </a:cubicBezTo>
                  <a:cubicBezTo>
                    <a:pt x="1455" y="2904"/>
                    <a:pt x="1474" y="2904"/>
                    <a:pt x="1493" y="2904"/>
                  </a:cubicBezTo>
                  <a:cubicBezTo>
                    <a:pt x="2264" y="2904"/>
                    <a:pt x="2934" y="2303"/>
                    <a:pt x="2964" y="1498"/>
                  </a:cubicBezTo>
                  <a:cubicBezTo>
                    <a:pt x="2994" y="704"/>
                    <a:pt x="2353" y="32"/>
                    <a:pt x="1559" y="1"/>
                  </a:cubicBezTo>
                  <a:cubicBezTo>
                    <a:pt x="1539" y="1"/>
                    <a:pt x="1519" y="0"/>
                    <a:pt x="1499"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rot="5400000">
              <a:off x="4965292" y="3895266"/>
              <a:ext cx="68493" cy="66802"/>
            </a:xfrm>
            <a:custGeom>
              <a:rect b="b" l="l" r="r" t="t"/>
              <a:pathLst>
                <a:path extrusionOk="0" h="3397" w="3483">
                  <a:moveTo>
                    <a:pt x="1776" y="1"/>
                  </a:moveTo>
                  <a:cubicBezTo>
                    <a:pt x="854" y="1"/>
                    <a:pt x="91" y="724"/>
                    <a:pt x="61" y="1652"/>
                  </a:cubicBezTo>
                  <a:cubicBezTo>
                    <a:pt x="0" y="2568"/>
                    <a:pt x="764" y="3362"/>
                    <a:pt x="1680" y="3393"/>
                  </a:cubicBezTo>
                  <a:cubicBezTo>
                    <a:pt x="1717" y="3395"/>
                    <a:pt x="1754" y="3396"/>
                    <a:pt x="1791" y="3396"/>
                  </a:cubicBezTo>
                  <a:cubicBezTo>
                    <a:pt x="2688" y="3396"/>
                    <a:pt x="3423" y="2684"/>
                    <a:pt x="3452" y="1774"/>
                  </a:cubicBezTo>
                  <a:cubicBezTo>
                    <a:pt x="3483" y="827"/>
                    <a:pt x="2750" y="32"/>
                    <a:pt x="1833" y="2"/>
                  </a:cubicBezTo>
                  <a:cubicBezTo>
                    <a:pt x="1814" y="1"/>
                    <a:pt x="1795" y="1"/>
                    <a:pt x="1776"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rot="5400000">
              <a:off x="5190300" y="3899209"/>
              <a:ext cx="64285" cy="63125"/>
            </a:xfrm>
            <a:custGeom>
              <a:rect b="b" l="l" r="r" t="t"/>
              <a:pathLst>
                <a:path extrusionOk="0" h="3210" w="3269">
                  <a:moveTo>
                    <a:pt x="1655" y="0"/>
                  </a:moveTo>
                  <a:cubicBezTo>
                    <a:pt x="794" y="0"/>
                    <a:pt x="90" y="692"/>
                    <a:pt x="31" y="1559"/>
                  </a:cubicBezTo>
                  <a:cubicBezTo>
                    <a:pt x="0" y="2445"/>
                    <a:pt x="703" y="3178"/>
                    <a:pt x="1589" y="3209"/>
                  </a:cubicBezTo>
                  <a:cubicBezTo>
                    <a:pt x="1608" y="3209"/>
                    <a:pt x="1627" y="3210"/>
                    <a:pt x="1647" y="3210"/>
                  </a:cubicBezTo>
                  <a:cubicBezTo>
                    <a:pt x="2506" y="3210"/>
                    <a:pt x="3208" y="2548"/>
                    <a:pt x="3238" y="1681"/>
                  </a:cubicBezTo>
                  <a:cubicBezTo>
                    <a:pt x="3269" y="795"/>
                    <a:pt x="2597" y="62"/>
                    <a:pt x="1711" y="1"/>
                  </a:cubicBezTo>
                  <a:cubicBezTo>
                    <a:pt x="1692" y="0"/>
                    <a:pt x="1674" y="0"/>
                    <a:pt x="1655" y="0"/>
                  </a:cubicBezTo>
                  <a:close/>
                </a:path>
              </a:pathLst>
            </a:custGeom>
            <a:solidFill>
              <a:srgbClr val="863321"/>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rot="5400000">
              <a:off x="5057228" y="3720496"/>
              <a:ext cx="28239" cy="27649"/>
            </a:xfrm>
            <a:custGeom>
              <a:rect b="b" l="l" r="r" t="t"/>
              <a:pathLst>
                <a:path extrusionOk="0" h="1406" w="1436">
                  <a:moveTo>
                    <a:pt x="733" y="0"/>
                  </a:moveTo>
                  <a:cubicBezTo>
                    <a:pt x="367" y="0"/>
                    <a:pt x="31" y="306"/>
                    <a:pt x="31" y="672"/>
                  </a:cubicBezTo>
                  <a:cubicBezTo>
                    <a:pt x="0" y="1069"/>
                    <a:pt x="306" y="1375"/>
                    <a:pt x="703" y="1405"/>
                  </a:cubicBezTo>
                  <a:cubicBezTo>
                    <a:pt x="1069" y="1405"/>
                    <a:pt x="1405" y="1100"/>
                    <a:pt x="1405" y="733"/>
                  </a:cubicBezTo>
                  <a:cubicBezTo>
                    <a:pt x="1436" y="336"/>
                    <a:pt x="1130" y="31"/>
                    <a:pt x="733" y="0"/>
                  </a:cubicBezTo>
                  <a:close/>
                </a:path>
              </a:pathLst>
            </a:custGeom>
            <a:solidFill>
              <a:srgbClr val="863321"/>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rot="5400000">
              <a:off x="4839154" y="3612943"/>
              <a:ext cx="67294" cy="65524"/>
            </a:xfrm>
            <a:custGeom>
              <a:rect b="b" l="l" r="r" t="t"/>
              <a:pathLst>
                <a:path extrusionOk="0" h="3332" w="3422">
                  <a:moveTo>
                    <a:pt x="1715" y="0"/>
                  </a:moveTo>
                  <a:cubicBezTo>
                    <a:pt x="824" y="0"/>
                    <a:pt x="91" y="692"/>
                    <a:pt x="62" y="1590"/>
                  </a:cubicBezTo>
                  <a:cubicBezTo>
                    <a:pt x="0" y="2506"/>
                    <a:pt x="734" y="3300"/>
                    <a:pt x="1650" y="3331"/>
                  </a:cubicBezTo>
                  <a:cubicBezTo>
                    <a:pt x="1669" y="3332"/>
                    <a:pt x="1687" y="3332"/>
                    <a:pt x="1705" y="3332"/>
                  </a:cubicBezTo>
                  <a:cubicBezTo>
                    <a:pt x="2597" y="3332"/>
                    <a:pt x="3331" y="2610"/>
                    <a:pt x="3361" y="1712"/>
                  </a:cubicBezTo>
                  <a:cubicBezTo>
                    <a:pt x="3422" y="795"/>
                    <a:pt x="2689" y="32"/>
                    <a:pt x="1772" y="1"/>
                  </a:cubicBezTo>
                  <a:cubicBezTo>
                    <a:pt x="1753" y="1"/>
                    <a:pt x="1734" y="0"/>
                    <a:pt x="1715"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rot="5400000">
              <a:off x="4790176" y="3398163"/>
              <a:ext cx="54098" cy="52938"/>
            </a:xfrm>
            <a:custGeom>
              <a:rect b="b" l="l" r="r" t="t"/>
              <a:pathLst>
                <a:path extrusionOk="0" h="2692" w="2751">
                  <a:moveTo>
                    <a:pt x="1381" y="0"/>
                  </a:moveTo>
                  <a:cubicBezTo>
                    <a:pt x="671" y="0"/>
                    <a:pt x="61" y="570"/>
                    <a:pt x="31" y="1285"/>
                  </a:cubicBezTo>
                  <a:cubicBezTo>
                    <a:pt x="1" y="2018"/>
                    <a:pt x="581" y="2659"/>
                    <a:pt x="1345" y="2690"/>
                  </a:cubicBezTo>
                  <a:cubicBezTo>
                    <a:pt x="1363" y="2691"/>
                    <a:pt x="1382" y="2691"/>
                    <a:pt x="1400" y="2691"/>
                  </a:cubicBezTo>
                  <a:cubicBezTo>
                    <a:pt x="2108" y="2691"/>
                    <a:pt x="2690" y="2122"/>
                    <a:pt x="2720" y="1407"/>
                  </a:cubicBezTo>
                  <a:cubicBezTo>
                    <a:pt x="2750" y="643"/>
                    <a:pt x="2170" y="32"/>
                    <a:pt x="1436" y="2"/>
                  </a:cubicBezTo>
                  <a:cubicBezTo>
                    <a:pt x="1418" y="1"/>
                    <a:pt x="1400" y="0"/>
                    <a:pt x="1381"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rot="5400000">
              <a:off x="4795003" y="3527928"/>
              <a:ext cx="48671" cy="47530"/>
            </a:xfrm>
            <a:custGeom>
              <a:rect b="b" l="l" r="r" t="t"/>
              <a:pathLst>
                <a:path extrusionOk="0" h="2417" w="2475">
                  <a:moveTo>
                    <a:pt x="1257" y="1"/>
                  </a:moveTo>
                  <a:cubicBezTo>
                    <a:pt x="610" y="1"/>
                    <a:pt x="60" y="510"/>
                    <a:pt x="31" y="1163"/>
                  </a:cubicBezTo>
                  <a:cubicBezTo>
                    <a:pt x="0" y="1835"/>
                    <a:pt x="519" y="2385"/>
                    <a:pt x="1192" y="2416"/>
                  </a:cubicBezTo>
                  <a:cubicBezTo>
                    <a:pt x="1210" y="2416"/>
                    <a:pt x="1229" y="2417"/>
                    <a:pt x="1248" y="2417"/>
                  </a:cubicBezTo>
                  <a:cubicBezTo>
                    <a:pt x="1896" y="2417"/>
                    <a:pt x="2445" y="1908"/>
                    <a:pt x="2475" y="1255"/>
                  </a:cubicBezTo>
                  <a:cubicBezTo>
                    <a:pt x="2475" y="583"/>
                    <a:pt x="1955" y="33"/>
                    <a:pt x="1314" y="2"/>
                  </a:cubicBezTo>
                  <a:cubicBezTo>
                    <a:pt x="1295" y="1"/>
                    <a:pt x="1276" y="1"/>
                    <a:pt x="1257"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rot="5400000">
              <a:off x="5171980" y="2878819"/>
              <a:ext cx="40884" cy="40294"/>
            </a:xfrm>
            <a:custGeom>
              <a:rect b="b" l="l" r="r" t="t"/>
              <a:pathLst>
                <a:path extrusionOk="0" h="2049" w="2079">
                  <a:moveTo>
                    <a:pt x="1018" y="1"/>
                  </a:moveTo>
                  <a:cubicBezTo>
                    <a:pt x="492" y="1"/>
                    <a:pt x="61" y="447"/>
                    <a:pt x="31" y="979"/>
                  </a:cubicBezTo>
                  <a:cubicBezTo>
                    <a:pt x="1" y="1529"/>
                    <a:pt x="459" y="2018"/>
                    <a:pt x="1009" y="2049"/>
                  </a:cubicBezTo>
                  <a:cubicBezTo>
                    <a:pt x="1559" y="2049"/>
                    <a:pt x="2048" y="1621"/>
                    <a:pt x="2048" y="1071"/>
                  </a:cubicBezTo>
                  <a:cubicBezTo>
                    <a:pt x="2078" y="491"/>
                    <a:pt x="1650" y="33"/>
                    <a:pt x="1070" y="2"/>
                  </a:cubicBezTo>
                  <a:cubicBezTo>
                    <a:pt x="1053" y="1"/>
                    <a:pt x="1035" y="1"/>
                    <a:pt x="1018"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rot="5400000">
              <a:off x="5849030" y="3884479"/>
              <a:ext cx="54098" cy="53528"/>
            </a:xfrm>
            <a:custGeom>
              <a:rect b="b" l="l" r="r" t="t"/>
              <a:pathLst>
                <a:path extrusionOk="0" h="2722" w="2751">
                  <a:moveTo>
                    <a:pt x="1379" y="1"/>
                  </a:moveTo>
                  <a:cubicBezTo>
                    <a:pt x="643" y="1"/>
                    <a:pt x="61" y="571"/>
                    <a:pt x="31" y="1315"/>
                  </a:cubicBezTo>
                  <a:cubicBezTo>
                    <a:pt x="1" y="2049"/>
                    <a:pt x="581" y="2690"/>
                    <a:pt x="1315" y="2721"/>
                  </a:cubicBezTo>
                  <a:cubicBezTo>
                    <a:pt x="1334" y="2721"/>
                    <a:pt x="1353" y="2722"/>
                    <a:pt x="1372" y="2722"/>
                  </a:cubicBezTo>
                  <a:cubicBezTo>
                    <a:pt x="2109" y="2722"/>
                    <a:pt x="2690" y="2152"/>
                    <a:pt x="2720" y="1407"/>
                  </a:cubicBezTo>
                  <a:cubicBezTo>
                    <a:pt x="2750" y="674"/>
                    <a:pt x="2170" y="32"/>
                    <a:pt x="1437" y="2"/>
                  </a:cubicBezTo>
                  <a:cubicBezTo>
                    <a:pt x="1417" y="1"/>
                    <a:pt x="1398" y="1"/>
                    <a:pt x="1379"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rot="5400000">
              <a:off x="5554640" y="2980354"/>
              <a:ext cx="46881" cy="46291"/>
            </a:xfrm>
            <a:custGeom>
              <a:rect b="b" l="l" r="r" t="t"/>
              <a:pathLst>
                <a:path extrusionOk="0" h="2354" w="2384">
                  <a:moveTo>
                    <a:pt x="1253" y="0"/>
                  </a:moveTo>
                  <a:cubicBezTo>
                    <a:pt x="612" y="0"/>
                    <a:pt x="62" y="489"/>
                    <a:pt x="31" y="1130"/>
                  </a:cubicBezTo>
                  <a:cubicBezTo>
                    <a:pt x="1" y="1772"/>
                    <a:pt x="520" y="2322"/>
                    <a:pt x="1161" y="2352"/>
                  </a:cubicBezTo>
                  <a:cubicBezTo>
                    <a:pt x="1179" y="2353"/>
                    <a:pt x="1197" y="2354"/>
                    <a:pt x="1215" y="2354"/>
                  </a:cubicBezTo>
                  <a:cubicBezTo>
                    <a:pt x="1833" y="2354"/>
                    <a:pt x="2354" y="1846"/>
                    <a:pt x="2383" y="1222"/>
                  </a:cubicBezTo>
                  <a:cubicBezTo>
                    <a:pt x="2383" y="581"/>
                    <a:pt x="1895" y="31"/>
                    <a:pt x="125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rot="5400000">
              <a:off x="5107702" y="3388842"/>
              <a:ext cx="43263" cy="42732"/>
            </a:xfrm>
            <a:custGeom>
              <a:rect b="b" l="l" r="r" t="t"/>
              <a:pathLst>
                <a:path extrusionOk="0" h="2173" w="2200">
                  <a:moveTo>
                    <a:pt x="1076" y="1"/>
                  </a:moveTo>
                  <a:cubicBezTo>
                    <a:pt x="518" y="1"/>
                    <a:pt x="30" y="449"/>
                    <a:pt x="0" y="1041"/>
                  </a:cubicBezTo>
                  <a:cubicBezTo>
                    <a:pt x="0" y="1652"/>
                    <a:pt x="459" y="2141"/>
                    <a:pt x="1070" y="2171"/>
                  </a:cubicBezTo>
                  <a:cubicBezTo>
                    <a:pt x="1087" y="2172"/>
                    <a:pt x="1104" y="2173"/>
                    <a:pt x="1121" y="2173"/>
                  </a:cubicBezTo>
                  <a:cubicBezTo>
                    <a:pt x="1681" y="2173"/>
                    <a:pt x="2170" y="1696"/>
                    <a:pt x="2200" y="1133"/>
                  </a:cubicBezTo>
                  <a:cubicBezTo>
                    <a:pt x="2200" y="522"/>
                    <a:pt x="1742" y="33"/>
                    <a:pt x="1131" y="2"/>
                  </a:cubicBezTo>
                  <a:cubicBezTo>
                    <a:pt x="1112" y="1"/>
                    <a:pt x="1094" y="1"/>
                    <a:pt x="1076"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rot="5400000">
              <a:off x="5767317" y="3059656"/>
              <a:ext cx="36675" cy="36066"/>
            </a:xfrm>
            <a:custGeom>
              <a:rect b="b" l="l" r="r" t="t"/>
              <a:pathLst>
                <a:path extrusionOk="0" h="1834" w="1865">
                  <a:moveTo>
                    <a:pt x="948" y="0"/>
                  </a:moveTo>
                  <a:cubicBezTo>
                    <a:pt x="459" y="0"/>
                    <a:pt x="31" y="397"/>
                    <a:pt x="31" y="886"/>
                  </a:cubicBezTo>
                  <a:cubicBezTo>
                    <a:pt x="1" y="1375"/>
                    <a:pt x="398" y="1803"/>
                    <a:pt x="887" y="1833"/>
                  </a:cubicBezTo>
                  <a:cubicBezTo>
                    <a:pt x="1406" y="1833"/>
                    <a:pt x="1803" y="1467"/>
                    <a:pt x="1834" y="947"/>
                  </a:cubicBezTo>
                  <a:cubicBezTo>
                    <a:pt x="1864" y="459"/>
                    <a:pt x="1467" y="31"/>
                    <a:pt x="948" y="0"/>
                  </a:cubicBezTo>
                  <a:close/>
                </a:path>
              </a:pathLst>
            </a:custGeom>
            <a:solidFill>
              <a:srgbClr val="863321"/>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rot="5400000">
              <a:off x="5243762" y="2775790"/>
              <a:ext cx="82318" cy="81138"/>
            </a:xfrm>
            <a:custGeom>
              <a:rect b="b" l="l" r="r" t="t"/>
              <a:pathLst>
                <a:path extrusionOk="0" h="4126" w="4186">
                  <a:moveTo>
                    <a:pt x="2113" y="0"/>
                  </a:moveTo>
                  <a:cubicBezTo>
                    <a:pt x="1008" y="0"/>
                    <a:pt x="91" y="875"/>
                    <a:pt x="31" y="1987"/>
                  </a:cubicBezTo>
                  <a:cubicBezTo>
                    <a:pt x="1" y="3117"/>
                    <a:pt x="886" y="4064"/>
                    <a:pt x="2017" y="4125"/>
                  </a:cubicBezTo>
                  <a:cubicBezTo>
                    <a:pt x="2036" y="4125"/>
                    <a:pt x="2055" y="4126"/>
                    <a:pt x="2073" y="4126"/>
                  </a:cubicBezTo>
                  <a:cubicBezTo>
                    <a:pt x="3179" y="4126"/>
                    <a:pt x="4095" y="3251"/>
                    <a:pt x="4155" y="2139"/>
                  </a:cubicBezTo>
                  <a:cubicBezTo>
                    <a:pt x="4186" y="1009"/>
                    <a:pt x="3300" y="62"/>
                    <a:pt x="2169" y="1"/>
                  </a:cubicBezTo>
                  <a:cubicBezTo>
                    <a:pt x="2151" y="0"/>
                    <a:pt x="2132" y="0"/>
                    <a:pt x="211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rot="5400000">
              <a:off x="5744496" y="2931681"/>
              <a:ext cx="56498" cy="54728"/>
            </a:xfrm>
            <a:custGeom>
              <a:rect b="b" l="l" r="r" t="t"/>
              <a:pathLst>
                <a:path extrusionOk="0" h="2783" w="2873">
                  <a:moveTo>
                    <a:pt x="1438" y="1"/>
                  </a:moveTo>
                  <a:cubicBezTo>
                    <a:pt x="671" y="1"/>
                    <a:pt x="61" y="572"/>
                    <a:pt x="31" y="1346"/>
                  </a:cubicBezTo>
                  <a:cubicBezTo>
                    <a:pt x="1" y="2109"/>
                    <a:pt x="612" y="2751"/>
                    <a:pt x="1375" y="2782"/>
                  </a:cubicBezTo>
                  <a:cubicBezTo>
                    <a:pt x="1395" y="2782"/>
                    <a:pt x="1414" y="2783"/>
                    <a:pt x="1433" y="2783"/>
                  </a:cubicBezTo>
                  <a:cubicBezTo>
                    <a:pt x="2172" y="2783"/>
                    <a:pt x="2812" y="2212"/>
                    <a:pt x="2842" y="1437"/>
                  </a:cubicBezTo>
                  <a:cubicBezTo>
                    <a:pt x="2872" y="674"/>
                    <a:pt x="2261" y="32"/>
                    <a:pt x="1497" y="2"/>
                  </a:cubicBezTo>
                  <a:cubicBezTo>
                    <a:pt x="1477" y="1"/>
                    <a:pt x="1457" y="1"/>
                    <a:pt x="1438"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rot="5400000">
              <a:off x="5373203" y="2238992"/>
              <a:ext cx="67903" cy="66173"/>
            </a:xfrm>
            <a:custGeom>
              <a:rect b="b" l="l" r="r" t="t"/>
              <a:pathLst>
                <a:path extrusionOk="0" h="3365" w="3453">
                  <a:moveTo>
                    <a:pt x="1743" y="0"/>
                  </a:moveTo>
                  <a:cubicBezTo>
                    <a:pt x="824" y="0"/>
                    <a:pt x="91" y="693"/>
                    <a:pt x="61" y="1620"/>
                  </a:cubicBezTo>
                  <a:cubicBezTo>
                    <a:pt x="0" y="2567"/>
                    <a:pt x="733" y="3331"/>
                    <a:pt x="1680" y="3361"/>
                  </a:cubicBezTo>
                  <a:cubicBezTo>
                    <a:pt x="1716" y="3364"/>
                    <a:pt x="1752" y="3365"/>
                    <a:pt x="1787" y="3365"/>
                  </a:cubicBezTo>
                  <a:cubicBezTo>
                    <a:pt x="2658" y="3365"/>
                    <a:pt x="3392" y="2652"/>
                    <a:pt x="3422" y="1742"/>
                  </a:cubicBezTo>
                  <a:cubicBezTo>
                    <a:pt x="3452" y="826"/>
                    <a:pt x="2750" y="32"/>
                    <a:pt x="1803" y="1"/>
                  </a:cubicBezTo>
                  <a:cubicBezTo>
                    <a:pt x="1783" y="0"/>
                    <a:pt x="1763" y="0"/>
                    <a:pt x="174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rot="5400000">
              <a:off x="5796768" y="1835293"/>
              <a:ext cx="54688" cy="54138"/>
            </a:xfrm>
            <a:custGeom>
              <a:rect b="b" l="l" r="r" t="t"/>
              <a:pathLst>
                <a:path extrusionOk="0" h="2753" w="2781">
                  <a:moveTo>
                    <a:pt x="1381" y="1"/>
                  </a:moveTo>
                  <a:cubicBezTo>
                    <a:pt x="671" y="1"/>
                    <a:pt x="61" y="571"/>
                    <a:pt x="31" y="1316"/>
                  </a:cubicBezTo>
                  <a:cubicBezTo>
                    <a:pt x="0" y="2079"/>
                    <a:pt x="581" y="2721"/>
                    <a:pt x="1344" y="2751"/>
                  </a:cubicBezTo>
                  <a:cubicBezTo>
                    <a:pt x="1364" y="2752"/>
                    <a:pt x="1383" y="2753"/>
                    <a:pt x="1402" y="2753"/>
                  </a:cubicBezTo>
                  <a:cubicBezTo>
                    <a:pt x="2139" y="2753"/>
                    <a:pt x="2720" y="2182"/>
                    <a:pt x="2750" y="1438"/>
                  </a:cubicBezTo>
                  <a:cubicBezTo>
                    <a:pt x="2780" y="674"/>
                    <a:pt x="2200" y="33"/>
                    <a:pt x="1436" y="2"/>
                  </a:cubicBezTo>
                  <a:cubicBezTo>
                    <a:pt x="1418" y="1"/>
                    <a:pt x="1399" y="1"/>
                    <a:pt x="1381"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rot="5400000">
              <a:off x="5820199" y="1737367"/>
              <a:ext cx="31267" cy="30697"/>
            </a:xfrm>
            <a:custGeom>
              <a:rect b="b" l="l" r="r" t="t"/>
              <a:pathLst>
                <a:path extrusionOk="0" h="1561" w="1590">
                  <a:moveTo>
                    <a:pt x="772" y="0"/>
                  </a:moveTo>
                  <a:cubicBezTo>
                    <a:pt x="368" y="0"/>
                    <a:pt x="30" y="326"/>
                    <a:pt x="1" y="735"/>
                  </a:cubicBezTo>
                  <a:cubicBezTo>
                    <a:pt x="1" y="1163"/>
                    <a:pt x="337" y="1529"/>
                    <a:pt x="765" y="1560"/>
                  </a:cubicBezTo>
                  <a:cubicBezTo>
                    <a:pt x="1192" y="1560"/>
                    <a:pt x="1559" y="1224"/>
                    <a:pt x="1559" y="796"/>
                  </a:cubicBezTo>
                  <a:cubicBezTo>
                    <a:pt x="1589" y="369"/>
                    <a:pt x="1253" y="2"/>
                    <a:pt x="826" y="2"/>
                  </a:cubicBezTo>
                  <a:cubicBezTo>
                    <a:pt x="808" y="1"/>
                    <a:pt x="790" y="0"/>
                    <a:pt x="772"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rot="5400000">
              <a:off x="5646254" y="1763503"/>
              <a:ext cx="37875" cy="37894"/>
            </a:xfrm>
            <a:custGeom>
              <a:rect b="b" l="l" r="r" t="t"/>
              <a:pathLst>
                <a:path extrusionOk="0" h="1927" w="1926">
                  <a:moveTo>
                    <a:pt x="1009" y="0"/>
                  </a:moveTo>
                  <a:cubicBezTo>
                    <a:pt x="459" y="0"/>
                    <a:pt x="32" y="398"/>
                    <a:pt x="1" y="917"/>
                  </a:cubicBezTo>
                  <a:cubicBezTo>
                    <a:pt x="1" y="1467"/>
                    <a:pt x="398" y="1894"/>
                    <a:pt x="917" y="1925"/>
                  </a:cubicBezTo>
                  <a:cubicBezTo>
                    <a:pt x="936" y="1926"/>
                    <a:pt x="954" y="1927"/>
                    <a:pt x="973" y="1927"/>
                  </a:cubicBezTo>
                  <a:cubicBezTo>
                    <a:pt x="1496" y="1927"/>
                    <a:pt x="1896" y="1510"/>
                    <a:pt x="1926" y="1009"/>
                  </a:cubicBezTo>
                  <a:cubicBezTo>
                    <a:pt x="1926" y="489"/>
                    <a:pt x="1528" y="31"/>
                    <a:pt x="1009"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rot="5400000">
              <a:off x="5685900" y="1729264"/>
              <a:ext cx="25859" cy="25879"/>
            </a:xfrm>
            <a:custGeom>
              <a:rect b="b" l="l" r="r" t="t"/>
              <a:pathLst>
                <a:path extrusionOk="0" h="1316" w="1315">
                  <a:moveTo>
                    <a:pt x="673" y="0"/>
                  </a:moveTo>
                  <a:cubicBezTo>
                    <a:pt x="337" y="0"/>
                    <a:pt x="31" y="275"/>
                    <a:pt x="1" y="642"/>
                  </a:cubicBezTo>
                  <a:cubicBezTo>
                    <a:pt x="1" y="1008"/>
                    <a:pt x="276" y="1314"/>
                    <a:pt x="642" y="1314"/>
                  </a:cubicBezTo>
                  <a:cubicBezTo>
                    <a:pt x="659" y="1315"/>
                    <a:pt x="676" y="1316"/>
                    <a:pt x="693" y="1316"/>
                  </a:cubicBezTo>
                  <a:cubicBezTo>
                    <a:pt x="1037" y="1316"/>
                    <a:pt x="1314" y="1023"/>
                    <a:pt x="1314" y="703"/>
                  </a:cubicBezTo>
                  <a:cubicBezTo>
                    <a:pt x="1314" y="336"/>
                    <a:pt x="1039" y="31"/>
                    <a:pt x="67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rot="5400000">
              <a:off x="5753515" y="1936208"/>
              <a:ext cx="115355" cy="112425"/>
            </a:xfrm>
            <a:custGeom>
              <a:rect b="b" l="l" r="r" t="t"/>
              <a:pathLst>
                <a:path extrusionOk="0" h="5717" w="5866">
                  <a:moveTo>
                    <a:pt x="2941" y="0"/>
                  </a:moveTo>
                  <a:cubicBezTo>
                    <a:pt x="1403" y="0"/>
                    <a:pt x="121" y="1201"/>
                    <a:pt x="61" y="2752"/>
                  </a:cubicBezTo>
                  <a:cubicBezTo>
                    <a:pt x="0" y="4340"/>
                    <a:pt x="1253" y="5654"/>
                    <a:pt x="2811" y="5715"/>
                  </a:cubicBezTo>
                  <a:cubicBezTo>
                    <a:pt x="2849" y="5716"/>
                    <a:pt x="2887" y="5717"/>
                    <a:pt x="2925" y="5717"/>
                  </a:cubicBezTo>
                  <a:cubicBezTo>
                    <a:pt x="4463" y="5717"/>
                    <a:pt x="5745" y="4516"/>
                    <a:pt x="5804" y="2965"/>
                  </a:cubicBezTo>
                  <a:cubicBezTo>
                    <a:pt x="5866" y="1407"/>
                    <a:pt x="4613" y="63"/>
                    <a:pt x="3055" y="2"/>
                  </a:cubicBezTo>
                  <a:cubicBezTo>
                    <a:pt x="3017" y="1"/>
                    <a:pt x="2979" y="0"/>
                    <a:pt x="2941"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rot="5400000">
              <a:off x="5364824" y="2157910"/>
              <a:ext cx="46272" cy="45682"/>
            </a:xfrm>
            <a:custGeom>
              <a:rect b="b" l="l" r="r" t="t"/>
              <a:pathLst>
                <a:path extrusionOk="0" h="2323" w="2353">
                  <a:moveTo>
                    <a:pt x="1223" y="1"/>
                  </a:moveTo>
                  <a:cubicBezTo>
                    <a:pt x="581" y="1"/>
                    <a:pt x="62" y="490"/>
                    <a:pt x="31" y="1131"/>
                  </a:cubicBezTo>
                  <a:cubicBezTo>
                    <a:pt x="1" y="1742"/>
                    <a:pt x="490" y="2292"/>
                    <a:pt x="1131" y="2323"/>
                  </a:cubicBezTo>
                  <a:cubicBezTo>
                    <a:pt x="1773" y="2323"/>
                    <a:pt x="2292" y="1834"/>
                    <a:pt x="2322" y="1192"/>
                  </a:cubicBezTo>
                  <a:cubicBezTo>
                    <a:pt x="2353" y="581"/>
                    <a:pt x="1864" y="32"/>
                    <a:pt x="1223"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rot="5400000">
              <a:off x="5130819" y="2175609"/>
              <a:ext cx="51680" cy="50539"/>
            </a:xfrm>
            <a:custGeom>
              <a:rect b="b" l="l" r="r" t="t"/>
              <a:pathLst>
                <a:path extrusionOk="0" h="2570" w="2628">
                  <a:moveTo>
                    <a:pt x="1289" y="1"/>
                  </a:moveTo>
                  <a:cubicBezTo>
                    <a:pt x="610" y="1"/>
                    <a:pt x="31" y="541"/>
                    <a:pt x="31" y="1254"/>
                  </a:cubicBezTo>
                  <a:cubicBezTo>
                    <a:pt x="1" y="1957"/>
                    <a:pt x="551" y="2537"/>
                    <a:pt x="1253" y="2568"/>
                  </a:cubicBezTo>
                  <a:cubicBezTo>
                    <a:pt x="1272" y="2569"/>
                    <a:pt x="1290" y="2569"/>
                    <a:pt x="1309" y="2569"/>
                  </a:cubicBezTo>
                  <a:cubicBezTo>
                    <a:pt x="1988" y="2569"/>
                    <a:pt x="2568" y="2030"/>
                    <a:pt x="2597" y="1346"/>
                  </a:cubicBezTo>
                  <a:cubicBezTo>
                    <a:pt x="2628" y="643"/>
                    <a:pt x="2078" y="32"/>
                    <a:pt x="1345" y="2"/>
                  </a:cubicBezTo>
                  <a:cubicBezTo>
                    <a:pt x="1326" y="1"/>
                    <a:pt x="1308" y="1"/>
                    <a:pt x="1289"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rot="5400000">
              <a:off x="5017278" y="2647815"/>
              <a:ext cx="58897" cy="57736"/>
            </a:xfrm>
            <a:custGeom>
              <a:rect b="b" l="l" r="r" t="t"/>
              <a:pathLst>
                <a:path extrusionOk="0" h="2936" w="2995">
                  <a:moveTo>
                    <a:pt x="1500" y="1"/>
                  </a:moveTo>
                  <a:cubicBezTo>
                    <a:pt x="702" y="1"/>
                    <a:pt x="61" y="602"/>
                    <a:pt x="31" y="1407"/>
                  </a:cubicBezTo>
                  <a:cubicBezTo>
                    <a:pt x="1" y="2201"/>
                    <a:pt x="642" y="2904"/>
                    <a:pt x="1436" y="2935"/>
                  </a:cubicBezTo>
                  <a:cubicBezTo>
                    <a:pt x="1455" y="2935"/>
                    <a:pt x="1474" y="2936"/>
                    <a:pt x="1493" y="2936"/>
                  </a:cubicBezTo>
                  <a:cubicBezTo>
                    <a:pt x="2292" y="2936"/>
                    <a:pt x="2934" y="2305"/>
                    <a:pt x="2964" y="1499"/>
                  </a:cubicBezTo>
                  <a:cubicBezTo>
                    <a:pt x="2994" y="705"/>
                    <a:pt x="2353" y="33"/>
                    <a:pt x="1559" y="2"/>
                  </a:cubicBezTo>
                  <a:cubicBezTo>
                    <a:pt x="1539" y="1"/>
                    <a:pt x="1519" y="1"/>
                    <a:pt x="1500"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rot="5400000">
              <a:off x="4970088" y="2744836"/>
              <a:ext cx="27649" cy="27098"/>
            </a:xfrm>
            <a:custGeom>
              <a:rect b="b" l="l" r="r" t="t"/>
              <a:pathLst>
                <a:path extrusionOk="0" h="1378" w="1406">
                  <a:moveTo>
                    <a:pt x="734" y="0"/>
                  </a:moveTo>
                  <a:cubicBezTo>
                    <a:pt x="337" y="0"/>
                    <a:pt x="31" y="275"/>
                    <a:pt x="1" y="672"/>
                  </a:cubicBezTo>
                  <a:cubicBezTo>
                    <a:pt x="1" y="1039"/>
                    <a:pt x="306" y="1375"/>
                    <a:pt x="673" y="1375"/>
                  </a:cubicBezTo>
                  <a:cubicBezTo>
                    <a:pt x="691" y="1376"/>
                    <a:pt x="709" y="1377"/>
                    <a:pt x="727" y="1377"/>
                  </a:cubicBezTo>
                  <a:cubicBezTo>
                    <a:pt x="1097" y="1377"/>
                    <a:pt x="1377" y="1082"/>
                    <a:pt x="1406" y="703"/>
                  </a:cubicBezTo>
                  <a:cubicBezTo>
                    <a:pt x="1406" y="336"/>
                    <a:pt x="1100" y="0"/>
                    <a:pt x="734"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rot="5400000">
              <a:off x="5177977" y="3411664"/>
              <a:ext cx="27649" cy="27138"/>
            </a:xfrm>
            <a:custGeom>
              <a:rect b="b" l="l" r="r" t="t"/>
              <a:pathLst>
                <a:path extrusionOk="0" h="1380" w="1406">
                  <a:moveTo>
                    <a:pt x="683" y="0"/>
                  </a:moveTo>
                  <a:cubicBezTo>
                    <a:pt x="337" y="0"/>
                    <a:pt x="31" y="296"/>
                    <a:pt x="31" y="675"/>
                  </a:cubicBezTo>
                  <a:cubicBezTo>
                    <a:pt x="0" y="1041"/>
                    <a:pt x="306" y="1377"/>
                    <a:pt x="672" y="1377"/>
                  </a:cubicBezTo>
                  <a:cubicBezTo>
                    <a:pt x="691" y="1379"/>
                    <a:pt x="709" y="1379"/>
                    <a:pt x="727" y="1379"/>
                  </a:cubicBezTo>
                  <a:cubicBezTo>
                    <a:pt x="1097" y="1379"/>
                    <a:pt x="1376" y="1084"/>
                    <a:pt x="1406" y="705"/>
                  </a:cubicBezTo>
                  <a:cubicBezTo>
                    <a:pt x="1406" y="339"/>
                    <a:pt x="1131" y="3"/>
                    <a:pt x="733" y="3"/>
                  </a:cubicBezTo>
                  <a:cubicBezTo>
                    <a:pt x="717" y="1"/>
                    <a:pt x="700" y="0"/>
                    <a:pt x="68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rot="5400000">
              <a:off x="5725881" y="2202955"/>
              <a:ext cx="27669" cy="27098"/>
            </a:xfrm>
            <a:custGeom>
              <a:rect b="b" l="l" r="r" t="t"/>
              <a:pathLst>
                <a:path extrusionOk="0" h="1378" w="1407">
                  <a:moveTo>
                    <a:pt x="683" y="0"/>
                  </a:moveTo>
                  <a:cubicBezTo>
                    <a:pt x="337" y="0"/>
                    <a:pt x="31" y="294"/>
                    <a:pt x="31" y="644"/>
                  </a:cubicBezTo>
                  <a:cubicBezTo>
                    <a:pt x="1" y="1041"/>
                    <a:pt x="306" y="1347"/>
                    <a:pt x="673" y="1377"/>
                  </a:cubicBezTo>
                  <a:cubicBezTo>
                    <a:pt x="1070" y="1377"/>
                    <a:pt x="1376" y="1102"/>
                    <a:pt x="1406" y="705"/>
                  </a:cubicBezTo>
                  <a:cubicBezTo>
                    <a:pt x="1406" y="338"/>
                    <a:pt x="1131" y="2"/>
                    <a:pt x="734" y="2"/>
                  </a:cubicBezTo>
                  <a:cubicBezTo>
                    <a:pt x="717" y="1"/>
                    <a:pt x="700" y="0"/>
                    <a:pt x="683"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rot="5400000">
              <a:off x="5034702" y="2781778"/>
              <a:ext cx="42063" cy="40943"/>
            </a:xfrm>
            <a:custGeom>
              <a:rect b="b" l="l" r="r" t="t"/>
              <a:pathLst>
                <a:path extrusionOk="0" h="2082" w="2139">
                  <a:moveTo>
                    <a:pt x="1045" y="1"/>
                  </a:moveTo>
                  <a:cubicBezTo>
                    <a:pt x="489" y="1"/>
                    <a:pt x="31" y="448"/>
                    <a:pt x="31" y="1011"/>
                  </a:cubicBezTo>
                  <a:cubicBezTo>
                    <a:pt x="0" y="1560"/>
                    <a:pt x="458" y="2049"/>
                    <a:pt x="1039" y="2080"/>
                  </a:cubicBezTo>
                  <a:cubicBezTo>
                    <a:pt x="1056" y="2081"/>
                    <a:pt x="1073" y="2081"/>
                    <a:pt x="1091" y="2081"/>
                  </a:cubicBezTo>
                  <a:cubicBezTo>
                    <a:pt x="1619" y="2081"/>
                    <a:pt x="2078" y="1634"/>
                    <a:pt x="2108" y="1072"/>
                  </a:cubicBezTo>
                  <a:cubicBezTo>
                    <a:pt x="2138" y="491"/>
                    <a:pt x="1680" y="2"/>
                    <a:pt x="1100" y="2"/>
                  </a:cubicBezTo>
                  <a:cubicBezTo>
                    <a:pt x="1081" y="1"/>
                    <a:pt x="1063" y="1"/>
                    <a:pt x="1045" y="1"/>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rot="5400000">
              <a:off x="5976986" y="2357341"/>
              <a:ext cx="39074" cy="38524"/>
            </a:xfrm>
            <a:custGeom>
              <a:rect b="b" l="l" r="r" t="t"/>
              <a:pathLst>
                <a:path extrusionOk="0" h="1959" w="1987">
                  <a:moveTo>
                    <a:pt x="957" y="0"/>
                  </a:moveTo>
                  <a:cubicBezTo>
                    <a:pt x="459" y="0"/>
                    <a:pt x="30" y="417"/>
                    <a:pt x="1" y="949"/>
                  </a:cubicBezTo>
                  <a:cubicBezTo>
                    <a:pt x="1" y="1468"/>
                    <a:pt x="398" y="1926"/>
                    <a:pt x="948" y="1957"/>
                  </a:cubicBezTo>
                  <a:cubicBezTo>
                    <a:pt x="966" y="1958"/>
                    <a:pt x="985" y="1958"/>
                    <a:pt x="1003" y="1958"/>
                  </a:cubicBezTo>
                  <a:cubicBezTo>
                    <a:pt x="1526" y="1958"/>
                    <a:pt x="1926" y="1541"/>
                    <a:pt x="1956" y="1010"/>
                  </a:cubicBezTo>
                  <a:cubicBezTo>
                    <a:pt x="1986" y="460"/>
                    <a:pt x="1559" y="32"/>
                    <a:pt x="1009" y="2"/>
                  </a:cubicBezTo>
                  <a:cubicBezTo>
                    <a:pt x="991" y="1"/>
                    <a:pt x="974" y="0"/>
                    <a:pt x="957" y="0"/>
                  </a:cubicBezTo>
                  <a:close/>
                </a:path>
              </a:pathLst>
            </a:custGeom>
            <a:solidFill>
              <a:schemeClr val="accent6"/>
            </a:solidFill>
            <a:ln cap="flat" cmpd="sng" w="2300">
              <a:solidFill>
                <a:srgbClr val="F4D771"/>
              </a:solidFill>
              <a:prstDash val="solid"/>
              <a:miter lim="3054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2502F"/>
        </a:solidFill>
      </p:bgPr>
    </p:bg>
    <p:spTree>
      <p:nvGrpSpPr>
        <p:cNvPr id="3293" name="Shape 3293"/>
        <p:cNvGrpSpPr/>
        <p:nvPr/>
      </p:nvGrpSpPr>
      <p:grpSpPr>
        <a:xfrm>
          <a:off x="0" y="0"/>
          <a:ext cx="0" cy="0"/>
          <a:chOff x="0" y="0"/>
          <a:chExt cx="0" cy="0"/>
        </a:xfrm>
      </p:grpSpPr>
      <p:sp>
        <p:nvSpPr>
          <p:cNvPr id="3294" name="Google Shape;3294;p76"/>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295" name="Google Shape;3295;p76"/>
          <p:cNvSpPr/>
          <p:nvPr/>
        </p:nvSpPr>
        <p:spPr>
          <a:xfrm>
            <a:off x="13822425" y="3615775"/>
            <a:ext cx="44175" cy="67825"/>
          </a:xfrm>
          <a:custGeom>
            <a:rect b="b" l="l" r="r" t="t"/>
            <a:pathLst>
              <a:path extrusionOk="0" h="2713" w="1767">
                <a:moveTo>
                  <a:pt x="0" y="1"/>
                </a:moveTo>
                <a:lnTo>
                  <a:pt x="0" y="1"/>
                </a:lnTo>
                <a:cubicBezTo>
                  <a:pt x="41" y="535"/>
                  <a:pt x="247" y="1069"/>
                  <a:pt x="534" y="1562"/>
                </a:cubicBezTo>
                <a:cubicBezTo>
                  <a:pt x="822" y="2055"/>
                  <a:pt x="1233" y="2466"/>
                  <a:pt x="1767" y="2712"/>
                </a:cubicBezTo>
                <a:cubicBezTo>
                  <a:pt x="1561" y="2219"/>
                  <a:pt x="1274" y="1726"/>
                  <a:pt x="986" y="1274"/>
                </a:cubicBezTo>
                <a:cubicBezTo>
                  <a:pt x="740" y="822"/>
                  <a:pt x="370" y="371"/>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6"/>
          <p:cNvSpPr/>
          <p:nvPr/>
        </p:nvSpPr>
        <p:spPr>
          <a:xfrm>
            <a:off x="13878900" y="3603700"/>
            <a:ext cx="40075" cy="26475"/>
          </a:xfrm>
          <a:custGeom>
            <a:rect b="b" l="l" r="r" t="t"/>
            <a:pathLst>
              <a:path extrusionOk="0" h="1059" w="1603">
                <a:moveTo>
                  <a:pt x="1325" y="0"/>
                </a:moveTo>
                <a:cubicBezTo>
                  <a:pt x="1066" y="0"/>
                  <a:pt x="830" y="85"/>
                  <a:pt x="617" y="237"/>
                </a:cubicBezTo>
                <a:cubicBezTo>
                  <a:pt x="329" y="443"/>
                  <a:pt x="83" y="730"/>
                  <a:pt x="1" y="1059"/>
                </a:cubicBezTo>
                <a:cubicBezTo>
                  <a:pt x="329" y="977"/>
                  <a:pt x="617" y="854"/>
                  <a:pt x="905" y="689"/>
                </a:cubicBezTo>
                <a:cubicBezTo>
                  <a:pt x="1151" y="525"/>
                  <a:pt x="1398" y="278"/>
                  <a:pt x="1603" y="32"/>
                </a:cubicBezTo>
                <a:cubicBezTo>
                  <a:pt x="1507" y="11"/>
                  <a:pt x="1415" y="0"/>
                  <a:pt x="1325"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7" name="Google Shape;3297;p76"/>
          <p:cNvGrpSpPr/>
          <p:nvPr/>
        </p:nvGrpSpPr>
        <p:grpSpPr>
          <a:xfrm>
            <a:off x="1867079" y="1800225"/>
            <a:ext cx="5371921" cy="2152639"/>
            <a:chOff x="1867079" y="1800225"/>
            <a:chExt cx="5371921" cy="2152639"/>
          </a:xfrm>
        </p:grpSpPr>
        <p:sp>
          <p:nvSpPr>
            <p:cNvPr id="3298" name="Google Shape;3298;p76"/>
            <p:cNvSpPr/>
            <p:nvPr/>
          </p:nvSpPr>
          <p:spPr>
            <a:xfrm flipH="1">
              <a:off x="1867079" y="1800225"/>
              <a:ext cx="5371921" cy="2152639"/>
            </a:xfrm>
            <a:custGeom>
              <a:rect b="b" l="l" r="r" t="t"/>
              <a:pathLst>
                <a:path extrusionOk="0" fill="none" h="69755" w="183342">
                  <a:moveTo>
                    <a:pt x="183341" y="0"/>
                  </a:moveTo>
                  <a:lnTo>
                    <a:pt x="183341" y="69754"/>
                  </a:lnTo>
                  <a:lnTo>
                    <a:pt x="1" y="69754"/>
                  </a:lnTo>
                  <a:lnTo>
                    <a:pt x="1" y="0"/>
                  </a:lnTo>
                  <a:close/>
                </a:path>
              </a:pathLst>
            </a:custGeom>
            <a:noFill/>
            <a:ln cap="flat" cmpd="sng" w="19050">
              <a:solidFill>
                <a:srgbClr val="FFDDB6"/>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6"/>
            <p:cNvSpPr/>
            <p:nvPr/>
          </p:nvSpPr>
          <p:spPr>
            <a:xfrm flipH="1">
              <a:off x="2180365" y="1973828"/>
              <a:ext cx="4745349" cy="1805434"/>
            </a:xfrm>
            <a:custGeom>
              <a:rect b="b" l="l" r="r" t="t"/>
              <a:pathLst>
                <a:path extrusionOk="0" fill="none" h="69755" w="183342">
                  <a:moveTo>
                    <a:pt x="183341" y="0"/>
                  </a:moveTo>
                  <a:lnTo>
                    <a:pt x="183341" y="69754"/>
                  </a:lnTo>
                  <a:lnTo>
                    <a:pt x="1" y="69754"/>
                  </a:lnTo>
                  <a:lnTo>
                    <a:pt x="1" y="0"/>
                  </a:lnTo>
                  <a:close/>
                </a:path>
              </a:pathLst>
            </a:custGeom>
            <a:noFill/>
            <a:ln cap="flat" cmpd="sng" w="19050">
              <a:solidFill>
                <a:schemeClr val="accent5"/>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76"/>
          <p:cNvGrpSpPr/>
          <p:nvPr/>
        </p:nvGrpSpPr>
        <p:grpSpPr>
          <a:xfrm>
            <a:off x="1173738" y="1036353"/>
            <a:ext cx="7496662" cy="3711570"/>
            <a:chOff x="1173738" y="1036353"/>
            <a:chExt cx="7496662" cy="3711570"/>
          </a:xfrm>
        </p:grpSpPr>
        <p:sp>
          <p:nvSpPr>
            <p:cNvPr id="3301" name="Google Shape;3301;p76"/>
            <p:cNvSpPr/>
            <p:nvPr/>
          </p:nvSpPr>
          <p:spPr>
            <a:xfrm flipH="1">
              <a:off x="5550564" y="3835106"/>
              <a:ext cx="80831" cy="333160"/>
            </a:xfrm>
            <a:custGeom>
              <a:rect b="b" l="l" r="r" t="t"/>
              <a:pathLst>
                <a:path extrusionOk="0" h="12872" w="3123">
                  <a:moveTo>
                    <a:pt x="3123" y="1"/>
                  </a:moveTo>
                  <a:lnTo>
                    <a:pt x="3123" y="1"/>
                  </a:lnTo>
                  <a:cubicBezTo>
                    <a:pt x="2465" y="1972"/>
                    <a:pt x="1849" y="3903"/>
                    <a:pt x="1274" y="5875"/>
                  </a:cubicBezTo>
                  <a:cubicBezTo>
                    <a:pt x="986" y="6861"/>
                    <a:pt x="740" y="7847"/>
                    <a:pt x="493" y="8874"/>
                  </a:cubicBezTo>
                  <a:cubicBezTo>
                    <a:pt x="247" y="9942"/>
                    <a:pt x="83" y="10969"/>
                    <a:pt x="1" y="12078"/>
                  </a:cubicBezTo>
                  <a:cubicBezTo>
                    <a:pt x="1" y="12078"/>
                    <a:pt x="1" y="12119"/>
                    <a:pt x="1" y="12160"/>
                  </a:cubicBezTo>
                  <a:cubicBezTo>
                    <a:pt x="78" y="12643"/>
                    <a:pt x="446" y="12872"/>
                    <a:pt x="814" y="12872"/>
                  </a:cubicBezTo>
                  <a:cubicBezTo>
                    <a:pt x="1228" y="12872"/>
                    <a:pt x="1644" y="12581"/>
                    <a:pt x="1644" y="12037"/>
                  </a:cubicBezTo>
                  <a:cubicBezTo>
                    <a:pt x="1562" y="11051"/>
                    <a:pt x="1603" y="10065"/>
                    <a:pt x="1685" y="9079"/>
                  </a:cubicBezTo>
                  <a:cubicBezTo>
                    <a:pt x="1808" y="8093"/>
                    <a:pt x="1931" y="7108"/>
                    <a:pt x="2055" y="6080"/>
                  </a:cubicBezTo>
                  <a:cubicBezTo>
                    <a:pt x="2342" y="4068"/>
                    <a:pt x="2712" y="2014"/>
                    <a:pt x="3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6"/>
            <p:cNvSpPr/>
            <p:nvPr/>
          </p:nvSpPr>
          <p:spPr>
            <a:xfrm flipH="1">
              <a:off x="5086998" y="3281506"/>
              <a:ext cx="874026" cy="741327"/>
            </a:xfrm>
            <a:custGeom>
              <a:rect b="b" l="l" r="r" t="t"/>
              <a:pathLst>
                <a:path extrusionOk="0" h="28642" w="33769">
                  <a:moveTo>
                    <a:pt x="20821" y="0"/>
                  </a:moveTo>
                  <a:cubicBezTo>
                    <a:pt x="18949" y="0"/>
                    <a:pt x="17200" y="1199"/>
                    <a:pt x="16597" y="3108"/>
                  </a:cubicBezTo>
                  <a:cubicBezTo>
                    <a:pt x="16433" y="3601"/>
                    <a:pt x="16145" y="5203"/>
                    <a:pt x="15734" y="7298"/>
                  </a:cubicBezTo>
                  <a:cubicBezTo>
                    <a:pt x="15652" y="6518"/>
                    <a:pt x="15611" y="5901"/>
                    <a:pt x="15570" y="5655"/>
                  </a:cubicBezTo>
                  <a:cubicBezTo>
                    <a:pt x="15275" y="3882"/>
                    <a:pt x="13750" y="2607"/>
                    <a:pt x="12012" y="2607"/>
                  </a:cubicBezTo>
                  <a:cubicBezTo>
                    <a:pt x="11817" y="2607"/>
                    <a:pt x="11620" y="2623"/>
                    <a:pt x="11421" y="2656"/>
                  </a:cubicBezTo>
                  <a:cubicBezTo>
                    <a:pt x="9449" y="2944"/>
                    <a:pt x="8093" y="4792"/>
                    <a:pt x="8422" y="6764"/>
                  </a:cubicBezTo>
                  <a:cubicBezTo>
                    <a:pt x="8504" y="7175"/>
                    <a:pt x="8751" y="8284"/>
                    <a:pt x="9079" y="9763"/>
                  </a:cubicBezTo>
                  <a:cubicBezTo>
                    <a:pt x="8461" y="8695"/>
                    <a:pt x="7342" y="8088"/>
                    <a:pt x="6184" y="8088"/>
                  </a:cubicBezTo>
                  <a:cubicBezTo>
                    <a:pt x="5650" y="8088"/>
                    <a:pt x="5107" y="8217"/>
                    <a:pt x="4602" y="8489"/>
                  </a:cubicBezTo>
                  <a:cubicBezTo>
                    <a:pt x="3041" y="9352"/>
                    <a:pt x="2424" y="11324"/>
                    <a:pt x="3205" y="12926"/>
                  </a:cubicBezTo>
                  <a:cubicBezTo>
                    <a:pt x="3328" y="13132"/>
                    <a:pt x="3616" y="13624"/>
                    <a:pt x="4027" y="14241"/>
                  </a:cubicBezTo>
                  <a:cubicBezTo>
                    <a:pt x="3692" y="14107"/>
                    <a:pt x="3344" y="14043"/>
                    <a:pt x="3001" y="14043"/>
                  </a:cubicBezTo>
                  <a:cubicBezTo>
                    <a:pt x="2289" y="14043"/>
                    <a:pt x="1595" y="14317"/>
                    <a:pt x="1069" y="14816"/>
                  </a:cubicBezTo>
                  <a:cubicBezTo>
                    <a:pt x="1" y="15966"/>
                    <a:pt x="42" y="17732"/>
                    <a:pt x="1151" y="18801"/>
                  </a:cubicBezTo>
                  <a:cubicBezTo>
                    <a:pt x="2178" y="19828"/>
                    <a:pt x="11791" y="27920"/>
                    <a:pt x="14255" y="28454"/>
                  </a:cubicBezTo>
                  <a:cubicBezTo>
                    <a:pt x="14650" y="28586"/>
                    <a:pt x="15331" y="28642"/>
                    <a:pt x="16197" y="28642"/>
                  </a:cubicBezTo>
                  <a:cubicBezTo>
                    <a:pt x="20476" y="28642"/>
                    <a:pt x="29280" y="27283"/>
                    <a:pt x="30441" y="26976"/>
                  </a:cubicBezTo>
                  <a:cubicBezTo>
                    <a:pt x="31961" y="26647"/>
                    <a:pt x="32947" y="25127"/>
                    <a:pt x="32577" y="23607"/>
                  </a:cubicBezTo>
                  <a:cubicBezTo>
                    <a:pt x="32331" y="22539"/>
                    <a:pt x="31468" y="21717"/>
                    <a:pt x="30359" y="21553"/>
                  </a:cubicBezTo>
                  <a:cubicBezTo>
                    <a:pt x="31016" y="21224"/>
                    <a:pt x="31509" y="20978"/>
                    <a:pt x="31715" y="20855"/>
                  </a:cubicBezTo>
                  <a:cubicBezTo>
                    <a:pt x="33276" y="19869"/>
                    <a:pt x="33769" y="17856"/>
                    <a:pt x="32824" y="16295"/>
                  </a:cubicBezTo>
                  <a:cubicBezTo>
                    <a:pt x="32213" y="15268"/>
                    <a:pt x="31116" y="14672"/>
                    <a:pt x="29974" y="14672"/>
                  </a:cubicBezTo>
                  <a:cubicBezTo>
                    <a:pt x="29425" y="14672"/>
                    <a:pt x="28866" y="14810"/>
                    <a:pt x="28346" y="15103"/>
                  </a:cubicBezTo>
                  <a:cubicBezTo>
                    <a:pt x="29414" y="13994"/>
                    <a:pt x="30195" y="13214"/>
                    <a:pt x="30482" y="12885"/>
                  </a:cubicBezTo>
                  <a:cubicBezTo>
                    <a:pt x="31756" y="11365"/>
                    <a:pt x="31550" y="9065"/>
                    <a:pt x="30030" y="7791"/>
                  </a:cubicBezTo>
                  <a:cubicBezTo>
                    <a:pt x="29353" y="7205"/>
                    <a:pt x="28528" y="6921"/>
                    <a:pt x="27705" y="6921"/>
                  </a:cubicBezTo>
                  <a:cubicBezTo>
                    <a:pt x="26683" y="6921"/>
                    <a:pt x="25665" y="7360"/>
                    <a:pt x="24936" y="8202"/>
                  </a:cubicBezTo>
                  <a:cubicBezTo>
                    <a:pt x="24772" y="8407"/>
                    <a:pt x="24443" y="8900"/>
                    <a:pt x="23909" y="9558"/>
                  </a:cubicBezTo>
                  <a:cubicBezTo>
                    <a:pt x="24690" y="7545"/>
                    <a:pt x="25224" y="6025"/>
                    <a:pt x="25388" y="5491"/>
                  </a:cubicBezTo>
                  <a:cubicBezTo>
                    <a:pt x="25922" y="3149"/>
                    <a:pt x="24526" y="807"/>
                    <a:pt x="22184" y="191"/>
                  </a:cubicBezTo>
                  <a:lnTo>
                    <a:pt x="22102" y="191"/>
                  </a:lnTo>
                  <a:cubicBezTo>
                    <a:pt x="21676" y="62"/>
                    <a:pt x="21245" y="0"/>
                    <a:pt x="208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6"/>
            <p:cNvSpPr/>
            <p:nvPr/>
          </p:nvSpPr>
          <p:spPr>
            <a:xfrm flipH="1">
              <a:off x="5401712" y="3334283"/>
              <a:ext cx="189279" cy="682651"/>
            </a:xfrm>
            <a:custGeom>
              <a:rect b="b" l="l" r="r" t="t"/>
              <a:pathLst>
                <a:path extrusionOk="0" h="26375" w="7313">
                  <a:moveTo>
                    <a:pt x="7313" y="1"/>
                  </a:moveTo>
                  <a:lnTo>
                    <a:pt x="7313" y="1"/>
                  </a:lnTo>
                  <a:cubicBezTo>
                    <a:pt x="6943" y="1069"/>
                    <a:pt x="6614" y="2137"/>
                    <a:pt x="6286" y="3246"/>
                  </a:cubicBezTo>
                  <a:lnTo>
                    <a:pt x="5300" y="6533"/>
                  </a:lnTo>
                  <a:cubicBezTo>
                    <a:pt x="4643" y="8710"/>
                    <a:pt x="3985" y="10887"/>
                    <a:pt x="3410" y="13105"/>
                  </a:cubicBezTo>
                  <a:cubicBezTo>
                    <a:pt x="2794" y="15283"/>
                    <a:pt x="2178" y="17501"/>
                    <a:pt x="1603" y="19719"/>
                  </a:cubicBezTo>
                  <a:lnTo>
                    <a:pt x="781" y="23006"/>
                  </a:lnTo>
                  <a:cubicBezTo>
                    <a:pt x="494" y="24115"/>
                    <a:pt x="206" y="25224"/>
                    <a:pt x="1" y="26374"/>
                  </a:cubicBezTo>
                  <a:cubicBezTo>
                    <a:pt x="329" y="25265"/>
                    <a:pt x="658" y="24197"/>
                    <a:pt x="1028" y="23088"/>
                  </a:cubicBezTo>
                  <a:lnTo>
                    <a:pt x="2013" y="19802"/>
                  </a:lnTo>
                  <a:cubicBezTo>
                    <a:pt x="2671" y="17624"/>
                    <a:pt x="3328" y="15447"/>
                    <a:pt x="3903" y="13229"/>
                  </a:cubicBezTo>
                  <a:cubicBezTo>
                    <a:pt x="4519" y="11051"/>
                    <a:pt x="5136" y="8833"/>
                    <a:pt x="5711" y="6615"/>
                  </a:cubicBezTo>
                  <a:lnTo>
                    <a:pt x="6532" y="3328"/>
                  </a:lnTo>
                  <a:cubicBezTo>
                    <a:pt x="6820" y="2219"/>
                    <a:pt x="7066" y="1110"/>
                    <a:pt x="731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6"/>
            <p:cNvSpPr/>
            <p:nvPr/>
          </p:nvSpPr>
          <p:spPr>
            <a:xfrm flipH="1">
              <a:off x="5225190" y="3526754"/>
              <a:ext cx="292420" cy="225437"/>
            </a:xfrm>
            <a:custGeom>
              <a:rect b="b" l="l" r="r" t="t"/>
              <a:pathLst>
                <a:path extrusionOk="0" h="8710" w="11298">
                  <a:moveTo>
                    <a:pt x="11297" y="0"/>
                  </a:moveTo>
                  <a:cubicBezTo>
                    <a:pt x="10558" y="904"/>
                    <a:pt x="9695" y="1726"/>
                    <a:pt x="8750" y="2465"/>
                  </a:cubicBezTo>
                  <a:cubicBezTo>
                    <a:pt x="7846" y="3246"/>
                    <a:pt x="6860" y="3903"/>
                    <a:pt x="5916" y="4642"/>
                  </a:cubicBezTo>
                  <a:cubicBezTo>
                    <a:pt x="4930" y="5341"/>
                    <a:pt x="3944" y="6039"/>
                    <a:pt x="2958" y="6696"/>
                  </a:cubicBezTo>
                  <a:lnTo>
                    <a:pt x="0" y="8709"/>
                  </a:lnTo>
                  <a:cubicBezTo>
                    <a:pt x="2177" y="7682"/>
                    <a:pt x="4272" y="6491"/>
                    <a:pt x="6244" y="5094"/>
                  </a:cubicBezTo>
                  <a:cubicBezTo>
                    <a:pt x="7230" y="4396"/>
                    <a:pt x="8175" y="3615"/>
                    <a:pt x="9038" y="2794"/>
                  </a:cubicBezTo>
                  <a:cubicBezTo>
                    <a:pt x="9941" y="1972"/>
                    <a:pt x="10722" y="1027"/>
                    <a:pt x="1129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6"/>
            <p:cNvSpPr/>
            <p:nvPr/>
          </p:nvSpPr>
          <p:spPr>
            <a:xfrm flipH="1">
              <a:off x="5501648" y="3415092"/>
              <a:ext cx="163784" cy="280747"/>
            </a:xfrm>
            <a:custGeom>
              <a:rect b="b" l="l" r="r" t="t"/>
              <a:pathLst>
                <a:path extrusionOk="0" h="10847" w="6328">
                  <a:moveTo>
                    <a:pt x="1" y="1"/>
                  </a:moveTo>
                  <a:cubicBezTo>
                    <a:pt x="247" y="1028"/>
                    <a:pt x="576" y="2055"/>
                    <a:pt x="946" y="3041"/>
                  </a:cubicBezTo>
                  <a:cubicBezTo>
                    <a:pt x="1357" y="4027"/>
                    <a:pt x="1767" y="5013"/>
                    <a:pt x="2260" y="5958"/>
                  </a:cubicBezTo>
                  <a:cubicBezTo>
                    <a:pt x="2753" y="6902"/>
                    <a:pt x="3328" y="7806"/>
                    <a:pt x="3986" y="8628"/>
                  </a:cubicBezTo>
                  <a:cubicBezTo>
                    <a:pt x="4643" y="9490"/>
                    <a:pt x="5424" y="10230"/>
                    <a:pt x="6327" y="10846"/>
                  </a:cubicBezTo>
                  <a:cubicBezTo>
                    <a:pt x="5588" y="10107"/>
                    <a:pt x="4931" y="9285"/>
                    <a:pt x="4355" y="8381"/>
                  </a:cubicBezTo>
                  <a:cubicBezTo>
                    <a:pt x="3780" y="7519"/>
                    <a:pt x="3246" y="6615"/>
                    <a:pt x="2753" y="5711"/>
                  </a:cubicBezTo>
                  <a:cubicBezTo>
                    <a:pt x="2219" y="4766"/>
                    <a:pt x="1767" y="3821"/>
                    <a:pt x="1316" y="2877"/>
                  </a:cubicBezTo>
                  <a:cubicBezTo>
                    <a:pt x="864" y="1932"/>
                    <a:pt x="453" y="987"/>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6"/>
            <p:cNvSpPr/>
            <p:nvPr/>
          </p:nvSpPr>
          <p:spPr>
            <a:xfrm flipH="1">
              <a:off x="5540996" y="3562913"/>
              <a:ext cx="263717" cy="272206"/>
            </a:xfrm>
            <a:custGeom>
              <a:rect b="b" l="l" r="r" t="t"/>
              <a:pathLst>
                <a:path extrusionOk="0" h="10517" w="10189">
                  <a:moveTo>
                    <a:pt x="0" y="0"/>
                  </a:moveTo>
                  <a:lnTo>
                    <a:pt x="0" y="0"/>
                  </a:lnTo>
                  <a:cubicBezTo>
                    <a:pt x="1151" y="2218"/>
                    <a:pt x="2589" y="4231"/>
                    <a:pt x="4273" y="6039"/>
                  </a:cubicBezTo>
                  <a:cubicBezTo>
                    <a:pt x="5135" y="6943"/>
                    <a:pt x="6039" y="7805"/>
                    <a:pt x="7025" y="8545"/>
                  </a:cubicBezTo>
                  <a:cubicBezTo>
                    <a:pt x="8011" y="9325"/>
                    <a:pt x="9079" y="9983"/>
                    <a:pt x="10188" y="10517"/>
                  </a:cubicBezTo>
                  <a:cubicBezTo>
                    <a:pt x="9161" y="9777"/>
                    <a:pt x="8216" y="9038"/>
                    <a:pt x="7313" y="8216"/>
                  </a:cubicBezTo>
                  <a:cubicBezTo>
                    <a:pt x="6409" y="7395"/>
                    <a:pt x="5546" y="6532"/>
                    <a:pt x="4684" y="5669"/>
                  </a:cubicBezTo>
                  <a:cubicBezTo>
                    <a:pt x="3862" y="4765"/>
                    <a:pt x="3040" y="3862"/>
                    <a:pt x="2260" y="2917"/>
                  </a:cubicBezTo>
                  <a:cubicBezTo>
                    <a:pt x="1479" y="1972"/>
                    <a:pt x="740" y="986"/>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6"/>
            <p:cNvSpPr/>
            <p:nvPr/>
          </p:nvSpPr>
          <p:spPr>
            <a:xfrm flipH="1">
              <a:off x="5174177" y="3739414"/>
              <a:ext cx="376409" cy="133994"/>
            </a:xfrm>
            <a:custGeom>
              <a:rect b="b" l="l" r="r" t="t"/>
              <a:pathLst>
                <a:path extrusionOk="0" h="5177" w="14543">
                  <a:moveTo>
                    <a:pt x="14543" y="0"/>
                  </a:moveTo>
                  <a:lnTo>
                    <a:pt x="14543" y="0"/>
                  </a:lnTo>
                  <a:cubicBezTo>
                    <a:pt x="13393" y="658"/>
                    <a:pt x="12201" y="1192"/>
                    <a:pt x="11051" y="1685"/>
                  </a:cubicBezTo>
                  <a:cubicBezTo>
                    <a:pt x="9860" y="2137"/>
                    <a:pt x="8669" y="2630"/>
                    <a:pt x="7436" y="2999"/>
                  </a:cubicBezTo>
                  <a:cubicBezTo>
                    <a:pt x="6245" y="3410"/>
                    <a:pt x="5012" y="3780"/>
                    <a:pt x="3739" y="4150"/>
                  </a:cubicBezTo>
                  <a:cubicBezTo>
                    <a:pt x="2506" y="4519"/>
                    <a:pt x="1274" y="4848"/>
                    <a:pt x="1" y="5177"/>
                  </a:cubicBezTo>
                  <a:cubicBezTo>
                    <a:pt x="2589" y="4889"/>
                    <a:pt x="5177" y="4355"/>
                    <a:pt x="7642" y="3533"/>
                  </a:cubicBezTo>
                  <a:cubicBezTo>
                    <a:pt x="8833" y="3081"/>
                    <a:pt x="10065" y="2588"/>
                    <a:pt x="11215" y="2054"/>
                  </a:cubicBezTo>
                  <a:cubicBezTo>
                    <a:pt x="12407" y="1479"/>
                    <a:pt x="13516" y="781"/>
                    <a:pt x="14543"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6"/>
            <p:cNvSpPr/>
            <p:nvPr/>
          </p:nvSpPr>
          <p:spPr>
            <a:xfrm flipH="1">
              <a:off x="5198611" y="3905277"/>
              <a:ext cx="365797" cy="30567"/>
            </a:xfrm>
            <a:custGeom>
              <a:rect b="b" l="l" r="r" t="t"/>
              <a:pathLst>
                <a:path extrusionOk="0" h="1181" w="14133">
                  <a:moveTo>
                    <a:pt x="14132" y="1"/>
                  </a:moveTo>
                  <a:lnTo>
                    <a:pt x="10599" y="288"/>
                  </a:lnTo>
                  <a:cubicBezTo>
                    <a:pt x="9449" y="412"/>
                    <a:pt x="8258" y="494"/>
                    <a:pt x="7066" y="576"/>
                  </a:cubicBezTo>
                  <a:cubicBezTo>
                    <a:pt x="5916" y="617"/>
                    <a:pt x="4725" y="658"/>
                    <a:pt x="3533" y="699"/>
                  </a:cubicBezTo>
                  <a:cubicBezTo>
                    <a:pt x="2383" y="740"/>
                    <a:pt x="1192" y="740"/>
                    <a:pt x="1" y="740"/>
                  </a:cubicBezTo>
                  <a:cubicBezTo>
                    <a:pt x="1673" y="1034"/>
                    <a:pt x="3367" y="1181"/>
                    <a:pt x="5066" y="1181"/>
                  </a:cubicBezTo>
                  <a:cubicBezTo>
                    <a:pt x="5746" y="1181"/>
                    <a:pt x="6427" y="1157"/>
                    <a:pt x="7107" y="1110"/>
                  </a:cubicBezTo>
                  <a:cubicBezTo>
                    <a:pt x="8299" y="1028"/>
                    <a:pt x="9490" y="946"/>
                    <a:pt x="10640" y="740"/>
                  </a:cubicBezTo>
                  <a:cubicBezTo>
                    <a:pt x="11832" y="576"/>
                    <a:pt x="12982" y="330"/>
                    <a:pt x="14132"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6"/>
            <p:cNvSpPr/>
            <p:nvPr/>
          </p:nvSpPr>
          <p:spPr>
            <a:xfrm flipH="1">
              <a:off x="5577157" y="3718138"/>
              <a:ext cx="292420" cy="246712"/>
            </a:xfrm>
            <a:custGeom>
              <a:rect b="b" l="l" r="r" t="t"/>
              <a:pathLst>
                <a:path extrusionOk="0" h="9532" w="11298">
                  <a:moveTo>
                    <a:pt x="1" y="1"/>
                  </a:moveTo>
                  <a:cubicBezTo>
                    <a:pt x="658" y="1069"/>
                    <a:pt x="1438" y="2014"/>
                    <a:pt x="2383" y="2876"/>
                  </a:cubicBezTo>
                  <a:cubicBezTo>
                    <a:pt x="3246" y="3739"/>
                    <a:pt x="4191" y="4520"/>
                    <a:pt x="5177" y="5300"/>
                  </a:cubicBezTo>
                  <a:cubicBezTo>
                    <a:pt x="7107" y="6861"/>
                    <a:pt x="9161" y="8258"/>
                    <a:pt x="11298" y="9531"/>
                  </a:cubicBezTo>
                  <a:cubicBezTo>
                    <a:pt x="9408" y="7888"/>
                    <a:pt x="7436" y="6409"/>
                    <a:pt x="5505" y="4889"/>
                  </a:cubicBezTo>
                  <a:cubicBezTo>
                    <a:pt x="4560" y="4109"/>
                    <a:pt x="3616" y="3328"/>
                    <a:pt x="2671" y="2548"/>
                  </a:cubicBezTo>
                  <a:cubicBezTo>
                    <a:pt x="2178" y="2137"/>
                    <a:pt x="1726" y="1767"/>
                    <a:pt x="1274" y="1315"/>
                  </a:cubicBezTo>
                  <a:cubicBezTo>
                    <a:pt x="1028" y="1110"/>
                    <a:pt x="822" y="905"/>
                    <a:pt x="617" y="699"/>
                  </a:cubicBezTo>
                  <a:cubicBezTo>
                    <a:pt x="411" y="453"/>
                    <a:pt x="206" y="206"/>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6"/>
            <p:cNvSpPr/>
            <p:nvPr/>
          </p:nvSpPr>
          <p:spPr>
            <a:xfrm flipH="1">
              <a:off x="6037567" y="3905277"/>
              <a:ext cx="91443" cy="491146"/>
            </a:xfrm>
            <a:custGeom>
              <a:rect b="b" l="l" r="r" t="t"/>
              <a:pathLst>
                <a:path extrusionOk="0" h="18976" w="3533">
                  <a:moveTo>
                    <a:pt x="82" y="1"/>
                  </a:moveTo>
                  <a:lnTo>
                    <a:pt x="82" y="1"/>
                  </a:lnTo>
                  <a:cubicBezTo>
                    <a:pt x="0" y="3000"/>
                    <a:pt x="0" y="6040"/>
                    <a:pt x="123" y="9080"/>
                  </a:cubicBezTo>
                  <a:cubicBezTo>
                    <a:pt x="247" y="10600"/>
                    <a:pt x="411" y="12161"/>
                    <a:pt x="657" y="13681"/>
                  </a:cubicBezTo>
                  <a:cubicBezTo>
                    <a:pt x="863" y="15324"/>
                    <a:pt x="1315" y="16926"/>
                    <a:pt x="1972" y="18446"/>
                  </a:cubicBezTo>
                  <a:lnTo>
                    <a:pt x="2013" y="18528"/>
                  </a:lnTo>
                  <a:cubicBezTo>
                    <a:pt x="2177" y="18791"/>
                    <a:pt x="2473" y="18975"/>
                    <a:pt x="2795" y="18975"/>
                  </a:cubicBezTo>
                  <a:cubicBezTo>
                    <a:pt x="2876" y="18975"/>
                    <a:pt x="2958" y="18964"/>
                    <a:pt x="3040" y="18939"/>
                  </a:cubicBezTo>
                  <a:cubicBezTo>
                    <a:pt x="3410" y="18816"/>
                    <a:pt x="3533" y="18364"/>
                    <a:pt x="3328" y="18076"/>
                  </a:cubicBezTo>
                  <a:cubicBezTo>
                    <a:pt x="2588" y="16679"/>
                    <a:pt x="2095" y="15201"/>
                    <a:pt x="1766" y="13722"/>
                  </a:cubicBezTo>
                  <a:cubicBezTo>
                    <a:pt x="1438" y="12202"/>
                    <a:pt x="1150" y="10682"/>
                    <a:pt x="945" y="9162"/>
                  </a:cubicBezTo>
                  <a:cubicBezTo>
                    <a:pt x="493" y="6081"/>
                    <a:pt x="247" y="3041"/>
                    <a:pt x="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6"/>
            <p:cNvSpPr/>
            <p:nvPr/>
          </p:nvSpPr>
          <p:spPr>
            <a:xfrm flipH="1">
              <a:off x="5627165" y="3057845"/>
              <a:ext cx="866572" cy="1125035"/>
            </a:xfrm>
            <a:custGeom>
              <a:rect b="b" l="l" r="r" t="t"/>
              <a:pathLst>
                <a:path extrusionOk="0" h="43467" w="33481">
                  <a:moveTo>
                    <a:pt x="27976" y="0"/>
                  </a:moveTo>
                  <a:cubicBezTo>
                    <a:pt x="9613" y="5916"/>
                    <a:pt x="8093" y="25716"/>
                    <a:pt x="8093" y="25716"/>
                  </a:cubicBezTo>
                  <a:cubicBezTo>
                    <a:pt x="5095" y="23744"/>
                    <a:pt x="4273" y="21937"/>
                    <a:pt x="4273" y="21937"/>
                  </a:cubicBezTo>
                  <a:lnTo>
                    <a:pt x="4273" y="21937"/>
                  </a:lnTo>
                  <a:cubicBezTo>
                    <a:pt x="1" y="32700"/>
                    <a:pt x="14913" y="43175"/>
                    <a:pt x="14913" y="43175"/>
                  </a:cubicBezTo>
                  <a:cubicBezTo>
                    <a:pt x="15804" y="43374"/>
                    <a:pt x="16659" y="43466"/>
                    <a:pt x="17479" y="43466"/>
                  </a:cubicBezTo>
                  <a:cubicBezTo>
                    <a:pt x="29039" y="43466"/>
                    <a:pt x="33481" y="25015"/>
                    <a:pt x="33481" y="24977"/>
                  </a:cubicBezTo>
                  <a:lnTo>
                    <a:pt x="33481" y="24977"/>
                  </a:lnTo>
                  <a:cubicBezTo>
                    <a:pt x="30728" y="28017"/>
                    <a:pt x="27565" y="28058"/>
                    <a:pt x="27565" y="28058"/>
                  </a:cubicBezTo>
                  <a:cubicBezTo>
                    <a:pt x="32002" y="16145"/>
                    <a:pt x="27976" y="0"/>
                    <a:pt x="279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6"/>
            <p:cNvSpPr/>
            <p:nvPr/>
          </p:nvSpPr>
          <p:spPr>
            <a:xfrm flipH="1">
              <a:off x="5769604" y="3057845"/>
              <a:ext cx="341338" cy="1117503"/>
            </a:xfrm>
            <a:custGeom>
              <a:rect b="b" l="l" r="r" t="t"/>
              <a:pathLst>
                <a:path extrusionOk="0" h="43176" w="13188">
                  <a:moveTo>
                    <a:pt x="13187" y="0"/>
                  </a:moveTo>
                  <a:lnTo>
                    <a:pt x="13187" y="0"/>
                  </a:lnTo>
                  <a:cubicBezTo>
                    <a:pt x="10969" y="3122"/>
                    <a:pt x="9038" y="6409"/>
                    <a:pt x="7395" y="9859"/>
                  </a:cubicBezTo>
                  <a:cubicBezTo>
                    <a:pt x="5711" y="13310"/>
                    <a:pt x="4273" y="16884"/>
                    <a:pt x="3122" y="20540"/>
                  </a:cubicBezTo>
                  <a:cubicBezTo>
                    <a:pt x="2835" y="21444"/>
                    <a:pt x="2547" y="22348"/>
                    <a:pt x="2301" y="23292"/>
                  </a:cubicBezTo>
                  <a:lnTo>
                    <a:pt x="1603" y="26086"/>
                  </a:lnTo>
                  <a:cubicBezTo>
                    <a:pt x="1356" y="27031"/>
                    <a:pt x="1233" y="27976"/>
                    <a:pt x="1027" y="28920"/>
                  </a:cubicBezTo>
                  <a:lnTo>
                    <a:pt x="740" y="30317"/>
                  </a:lnTo>
                  <a:cubicBezTo>
                    <a:pt x="658" y="30769"/>
                    <a:pt x="617" y="31262"/>
                    <a:pt x="576" y="31755"/>
                  </a:cubicBezTo>
                  <a:lnTo>
                    <a:pt x="206" y="34590"/>
                  </a:lnTo>
                  <a:lnTo>
                    <a:pt x="41" y="37465"/>
                  </a:lnTo>
                  <a:lnTo>
                    <a:pt x="0" y="38903"/>
                  </a:lnTo>
                  <a:lnTo>
                    <a:pt x="0" y="40341"/>
                  </a:lnTo>
                  <a:cubicBezTo>
                    <a:pt x="41" y="41286"/>
                    <a:pt x="83" y="42230"/>
                    <a:pt x="124" y="43175"/>
                  </a:cubicBezTo>
                  <a:cubicBezTo>
                    <a:pt x="206" y="42230"/>
                    <a:pt x="247" y="41286"/>
                    <a:pt x="288" y="40341"/>
                  </a:cubicBezTo>
                  <a:lnTo>
                    <a:pt x="370" y="38903"/>
                  </a:lnTo>
                  <a:lnTo>
                    <a:pt x="534" y="37506"/>
                  </a:lnTo>
                  <a:lnTo>
                    <a:pt x="863" y="34672"/>
                  </a:lnTo>
                  <a:lnTo>
                    <a:pt x="1356" y="31878"/>
                  </a:lnTo>
                  <a:cubicBezTo>
                    <a:pt x="2013" y="28140"/>
                    <a:pt x="2917" y="24443"/>
                    <a:pt x="4108" y="20828"/>
                  </a:cubicBezTo>
                  <a:cubicBezTo>
                    <a:pt x="5259" y="17213"/>
                    <a:pt x="6573" y="13680"/>
                    <a:pt x="8093" y="10188"/>
                  </a:cubicBezTo>
                  <a:lnTo>
                    <a:pt x="9284" y="7600"/>
                  </a:lnTo>
                  <a:cubicBezTo>
                    <a:pt x="9695" y="6737"/>
                    <a:pt x="10065" y="5874"/>
                    <a:pt x="10517" y="5053"/>
                  </a:cubicBezTo>
                  <a:cubicBezTo>
                    <a:pt x="11339" y="3328"/>
                    <a:pt x="12242" y="1643"/>
                    <a:pt x="131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6"/>
            <p:cNvSpPr/>
            <p:nvPr/>
          </p:nvSpPr>
          <p:spPr>
            <a:xfrm flipH="1">
              <a:off x="6809540" y="3296881"/>
              <a:ext cx="455092" cy="240526"/>
            </a:xfrm>
            <a:custGeom>
              <a:rect b="b" l="l" r="r" t="t"/>
              <a:pathLst>
                <a:path extrusionOk="0" h="9293" w="17583">
                  <a:moveTo>
                    <a:pt x="15393" y="1"/>
                  </a:moveTo>
                  <a:cubicBezTo>
                    <a:pt x="12336" y="1"/>
                    <a:pt x="6456" y="838"/>
                    <a:pt x="206" y="6211"/>
                  </a:cubicBezTo>
                  <a:cubicBezTo>
                    <a:pt x="206" y="6211"/>
                    <a:pt x="0" y="8553"/>
                    <a:pt x="2794" y="9292"/>
                  </a:cubicBezTo>
                  <a:cubicBezTo>
                    <a:pt x="2794" y="9292"/>
                    <a:pt x="7477" y="2432"/>
                    <a:pt x="17583" y="172"/>
                  </a:cubicBezTo>
                  <a:cubicBezTo>
                    <a:pt x="17583" y="172"/>
                    <a:pt x="16777" y="1"/>
                    <a:pt x="153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6"/>
            <p:cNvSpPr/>
            <p:nvPr/>
          </p:nvSpPr>
          <p:spPr>
            <a:xfrm flipH="1">
              <a:off x="6052505" y="2633585"/>
              <a:ext cx="1261047" cy="1233405"/>
            </a:xfrm>
            <a:custGeom>
              <a:rect b="b" l="l" r="r" t="t"/>
              <a:pathLst>
                <a:path extrusionOk="0" h="47654" w="48722">
                  <a:moveTo>
                    <a:pt x="22143" y="0"/>
                  </a:moveTo>
                  <a:cubicBezTo>
                    <a:pt x="15488" y="5505"/>
                    <a:pt x="12736" y="10517"/>
                    <a:pt x="11873" y="14625"/>
                  </a:cubicBezTo>
                  <a:cubicBezTo>
                    <a:pt x="7272" y="11215"/>
                    <a:pt x="1" y="11174"/>
                    <a:pt x="1" y="11174"/>
                  </a:cubicBezTo>
                  <a:lnTo>
                    <a:pt x="1" y="11174"/>
                  </a:lnTo>
                  <a:cubicBezTo>
                    <a:pt x="503" y="25565"/>
                    <a:pt x="11478" y="26475"/>
                    <a:pt x="14243" y="26475"/>
                  </a:cubicBezTo>
                  <a:cubicBezTo>
                    <a:pt x="14643" y="26475"/>
                    <a:pt x="14872" y="26456"/>
                    <a:pt x="14872" y="26456"/>
                  </a:cubicBezTo>
                  <a:lnTo>
                    <a:pt x="14872" y="26456"/>
                  </a:lnTo>
                  <a:cubicBezTo>
                    <a:pt x="14872" y="26456"/>
                    <a:pt x="2876" y="34343"/>
                    <a:pt x="12612" y="47653"/>
                  </a:cubicBezTo>
                  <a:cubicBezTo>
                    <a:pt x="12653" y="47653"/>
                    <a:pt x="18323" y="43093"/>
                    <a:pt x="19842" y="37547"/>
                  </a:cubicBezTo>
                  <a:cubicBezTo>
                    <a:pt x="23047" y="40300"/>
                    <a:pt x="28346" y="42518"/>
                    <a:pt x="36973" y="42723"/>
                  </a:cubicBezTo>
                  <a:cubicBezTo>
                    <a:pt x="36973" y="42723"/>
                    <a:pt x="36809" y="33111"/>
                    <a:pt x="30359" y="28304"/>
                  </a:cubicBezTo>
                  <a:cubicBezTo>
                    <a:pt x="36480" y="27277"/>
                    <a:pt x="43340" y="23744"/>
                    <a:pt x="48722" y="14707"/>
                  </a:cubicBezTo>
                  <a:cubicBezTo>
                    <a:pt x="44586" y="13115"/>
                    <a:pt x="40851" y="12463"/>
                    <a:pt x="37505" y="12463"/>
                  </a:cubicBezTo>
                  <a:cubicBezTo>
                    <a:pt x="32907" y="12463"/>
                    <a:pt x="29043" y="13693"/>
                    <a:pt x="25881" y="15405"/>
                  </a:cubicBezTo>
                  <a:cubicBezTo>
                    <a:pt x="27976" y="7600"/>
                    <a:pt x="22143" y="0"/>
                    <a:pt x="221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6"/>
            <p:cNvSpPr/>
            <p:nvPr/>
          </p:nvSpPr>
          <p:spPr>
            <a:xfrm flipH="1">
              <a:off x="6108832" y="3033385"/>
              <a:ext cx="793221" cy="274329"/>
            </a:xfrm>
            <a:custGeom>
              <a:rect b="b" l="l" r="r" t="t"/>
              <a:pathLst>
                <a:path extrusionOk="0" h="10599" w="30647">
                  <a:moveTo>
                    <a:pt x="30647" y="0"/>
                  </a:moveTo>
                  <a:lnTo>
                    <a:pt x="23047" y="2794"/>
                  </a:lnTo>
                  <a:cubicBezTo>
                    <a:pt x="20500" y="3697"/>
                    <a:pt x="17953" y="4601"/>
                    <a:pt x="15406" y="5546"/>
                  </a:cubicBezTo>
                  <a:cubicBezTo>
                    <a:pt x="12900" y="6450"/>
                    <a:pt x="10312" y="7312"/>
                    <a:pt x="7765" y="8175"/>
                  </a:cubicBezTo>
                  <a:cubicBezTo>
                    <a:pt x="6450" y="8627"/>
                    <a:pt x="5177" y="8997"/>
                    <a:pt x="3903" y="9449"/>
                  </a:cubicBezTo>
                  <a:cubicBezTo>
                    <a:pt x="2589" y="9859"/>
                    <a:pt x="1315" y="10229"/>
                    <a:pt x="1" y="10599"/>
                  </a:cubicBezTo>
                  <a:cubicBezTo>
                    <a:pt x="2671" y="10106"/>
                    <a:pt x="5341" y="9325"/>
                    <a:pt x="7888" y="8586"/>
                  </a:cubicBezTo>
                  <a:cubicBezTo>
                    <a:pt x="10476" y="7805"/>
                    <a:pt x="13064" y="6984"/>
                    <a:pt x="15611" y="6039"/>
                  </a:cubicBezTo>
                  <a:cubicBezTo>
                    <a:pt x="18158" y="5135"/>
                    <a:pt x="20705" y="4190"/>
                    <a:pt x="23211" y="3163"/>
                  </a:cubicBezTo>
                  <a:lnTo>
                    <a:pt x="26949" y="1643"/>
                  </a:lnTo>
                  <a:cubicBezTo>
                    <a:pt x="28182" y="1068"/>
                    <a:pt x="29414" y="534"/>
                    <a:pt x="3064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6"/>
            <p:cNvSpPr/>
            <p:nvPr/>
          </p:nvSpPr>
          <p:spPr>
            <a:xfrm flipH="1">
              <a:off x="6400158" y="3267296"/>
              <a:ext cx="353037" cy="430659"/>
            </a:xfrm>
            <a:custGeom>
              <a:rect b="b" l="l" r="r" t="t"/>
              <a:pathLst>
                <a:path extrusionOk="0" h="16639" w="13640">
                  <a:moveTo>
                    <a:pt x="1" y="1"/>
                  </a:moveTo>
                  <a:lnTo>
                    <a:pt x="1" y="1"/>
                  </a:lnTo>
                  <a:cubicBezTo>
                    <a:pt x="782" y="1644"/>
                    <a:pt x="1644" y="3246"/>
                    <a:pt x="2630" y="4766"/>
                  </a:cubicBezTo>
                  <a:cubicBezTo>
                    <a:pt x="3575" y="6327"/>
                    <a:pt x="4602" y="7806"/>
                    <a:pt x="5711" y="9244"/>
                  </a:cubicBezTo>
                  <a:cubicBezTo>
                    <a:pt x="6779" y="10723"/>
                    <a:pt x="8012" y="12078"/>
                    <a:pt x="9326" y="13352"/>
                  </a:cubicBezTo>
                  <a:cubicBezTo>
                    <a:pt x="10600" y="14625"/>
                    <a:pt x="12079" y="15735"/>
                    <a:pt x="13640" y="16638"/>
                  </a:cubicBezTo>
                  <a:cubicBezTo>
                    <a:pt x="13311" y="16351"/>
                    <a:pt x="12941" y="16104"/>
                    <a:pt x="12572" y="15817"/>
                  </a:cubicBezTo>
                  <a:cubicBezTo>
                    <a:pt x="12202" y="15570"/>
                    <a:pt x="11914" y="15242"/>
                    <a:pt x="11545" y="14954"/>
                  </a:cubicBezTo>
                  <a:cubicBezTo>
                    <a:pt x="11380" y="14790"/>
                    <a:pt x="11216" y="14666"/>
                    <a:pt x="11052" y="14502"/>
                  </a:cubicBezTo>
                  <a:lnTo>
                    <a:pt x="10559" y="14009"/>
                  </a:lnTo>
                  <a:cubicBezTo>
                    <a:pt x="10230" y="13722"/>
                    <a:pt x="9901" y="13393"/>
                    <a:pt x="9614" y="13064"/>
                  </a:cubicBezTo>
                  <a:cubicBezTo>
                    <a:pt x="9326" y="12736"/>
                    <a:pt x="8998" y="12407"/>
                    <a:pt x="8710" y="12078"/>
                  </a:cubicBezTo>
                  <a:lnTo>
                    <a:pt x="7806" y="11051"/>
                  </a:lnTo>
                  <a:cubicBezTo>
                    <a:pt x="7231" y="10353"/>
                    <a:pt x="6656" y="9655"/>
                    <a:pt x="6122" y="8956"/>
                  </a:cubicBezTo>
                  <a:cubicBezTo>
                    <a:pt x="5013" y="7518"/>
                    <a:pt x="3986" y="6040"/>
                    <a:pt x="2959" y="4561"/>
                  </a:cubicBezTo>
                  <a:cubicBezTo>
                    <a:pt x="2425" y="3821"/>
                    <a:pt x="1973" y="3041"/>
                    <a:pt x="1439" y="2301"/>
                  </a:cubicBezTo>
                  <a:cubicBezTo>
                    <a:pt x="946" y="1562"/>
                    <a:pt x="494" y="781"/>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6"/>
            <p:cNvSpPr/>
            <p:nvPr/>
          </p:nvSpPr>
          <p:spPr>
            <a:xfrm flipH="1">
              <a:off x="6838230" y="3292817"/>
              <a:ext cx="143570" cy="512525"/>
            </a:xfrm>
            <a:custGeom>
              <a:rect b="b" l="l" r="r" t="t"/>
              <a:pathLst>
                <a:path extrusionOk="0" h="19802" w="5547">
                  <a:moveTo>
                    <a:pt x="5547" y="1"/>
                  </a:moveTo>
                  <a:lnTo>
                    <a:pt x="5547" y="1"/>
                  </a:lnTo>
                  <a:cubicBezTo>
                    <a:pt x="4725" y="1521"/>
                    <a:pt x="3986" y="3082"/>
                    <a:pt x="3287" y="4684"/>
                  </a:cubicBezTo>
                  <a:cubicBezTo>
                    <a:pt x="2630" y="6286"/>
                    <a:pt x="2014" y="7888"/>
                    <a:pt x="1521" y="9531"/>
                  </a:cubicBezTo>
                  <a:cubicBezTo>
                    <a:pt x="987" y="11216"/>
                    <a:pt x="576" y="12900"/>
                    <a:pt x="329" y="14625"/>
                  </a:cubicBezTo>
                  <a:cubicBezTo>
                    <a:pt x="1" y="16351"/>
                    <a:pt x="1" y="18076"/>
                    <a:pt x="370" y="19801"/>
                  </a:cubicBezTo>
                  <a:cubicBezTo>
                    <a:pt x="329" y="19391"/>
                    <a:pt x="329" y="18939"/>
                    <a:pt x="288" y="18528"/>
                  </a:cubicBezTo>
                  <a:lnTo>
                    <a:pt x="370" y="17213"/>
                  </a:lnTo>
                  <a:cubicBezTo>
                    <a:pt x="453" y="16392"/>
                    <a:pt x="576" y="15529"/>
                    <a:pt x="740" y="14707"/>
                  </a:cubicBezTo>
                  <a:cubicBezTo>
                    <a:pt x="1069" y="13023"/>
                    <a:pt x="1521" y="11339"/>
                    <a:pt x="2055" y="9737"/>
                  </a:cubicBezTo>
                  <a:cubicBezTo>
                    <a:pt x="2548" y="8094"/>
                    <a:pt x="3123" y="6450"/>
                    <a:pt x="3698" y="4848"/>
                  </a:cubicBezTo>
                  <a:cubicBezTo>
                    <a:pt x="3986" y="4027"/>
                    <a:pt x="4314" y="3246"/>
                    <a:pt x="4643" y="2424"/>
                  </a:cubicBezTo>
                  <a:cubicBezTo>
                    <a:pt x="4930" y="1603"/>
                    <a:pt x="5259" y="822"/>
                    <a:pt x="554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6"/>
            <p:cNvSpPr/>
            <p:nvPr/>
          </p:nvSpPr>
          <p:spPr>
            <a:xfrm flipH="1">
              <a:off x="6814845" y="2969582"/>
              <a:ext cx="441271" cy="315818"/>
            </a:xfrm>
            <a:custGeom>
              <a:rect b="b" l="l" r="r" t="t"/>
              <a:pathLst>
                <a:path extrusionOk="0" h="12202" w="17049">
                  <a:moveTo>
                    <a:pt x="0" y="0"/>
                  </a:moveTo>
                  <a:lnTo>
                    <a:pt x="0" y="0"/>
                  </a:lnTo>
                  <a:cubicBezTo>
                    <a:pt x="1191" y="1315"/>
                    <a:pt x="2424" y="2547"/>
                    <a:pt x="3779" y="3698"/>
                  </a:cubicBezTo>
                  <a:cubicBezTo>
                    <a:pt x="5135" y="4848"/>
                    <a:pt x="6491" y="5916"/>
                    <a:pt x="7970" y="6902"/>
                  </a:cubicBezTo>
                  <a:cubicBezTo>
                    <a:pt x="9407" y="7929"/>
                    <a:pt x="10845" y="8874"/>
                    <a:pt x="12406" y="9736"/>
                  </a:cubicBezTo>
                  <a:cubicBezTo>
                    <a:pt x="13926" y="10640"/>
                    <a:pt x="15487" y="11462"/>
                    <a:pt x="17048" y="12201"/>
                  </a:cubicBezTo>
                  <a:cubicBezTo>
                    <a:pt x="16309" y="11749"/>
                    <a:pt x="15569" y="11297"/>
                    <a:pt x="14871" y="10804"/>
                  </a:cubicBezTo>
                  <a:cubicBezTo>
                    <a:pt x="14091" y="10311"/>
                    <a:pt x="13351" y="9860"/>
                    <a:pt x="12653" y="9367"/>
                  </a:cubicBezTo>
                  <a:cubicBezTo>
                    <a:pt x="11174" y="8422"/>
                    <a:pt x="9736" y="7436"/>
                    <a:pt x="8298" y="6450"/>
                  </a:cubicBezTo>
                  <a:cubicBezTo>
                    <a:pt x="6860" y="5464"/>
                    <a:pt x="5464" y="4396"/>
                    <a:pt x="4067" y="3369"/>
                  </a:cubicBezTo>
                  <a:cubicBezTo>
                    <a:pt x="3369" y="2835"/>
                    <a:pt x="2711" y="2260"/>
                    <a:pt x="2013" y="1726"/>
                  </a:cubicBezTo>
                  <a:cubicBezTo>
                    <a:pt x="1315" y="1192"/>
                    <a:pt x="698" y="575"/>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6"/>
            <p:cNvSpPr/>
            <p:nvPr/>
          </p:nvSpPr>
          <p:spPr>
            <a:xfrm flipH="1">
              <a:off x="6727651" y="2709062"/>
              <a:ext cx="54250" cy="564627"/>
            </a:xfrm>
            <a:custGeom>
              <a:rect b="b" l="l" r="r" t="t"/>
              <a:pathLst>
                <a:path extrusionOk="0" h="21815" w="2096">
                  <a:moveTo>
                    <a:pt x="1233" y="1"/>
                  </a:moveTo>
                  <a:lnTo>
                    <a:pt x="1233" y="1"/>
                  </a:lnTo>
                  <a:cubicBezTo>
                    <a:pt x="1274" y="904"/>
                    <a:pt x="1356" y="1808"/>
                    <a:pt x="1439" y="2753"/>
                  </a:cubicBezTo>
                  <a:cubicBezTo>
                    <a:pt x="1480" y="3657"/>
                    <a:pt x="1562" y="4561"/>
                    <a:pt x="1562" y="5464"/>
                  </a:cubicBezTo>
                  <a:cubicBezTo>
                    <a:pt x="1603" y="7313"/>
                    <a:pt x="1521" y="9121"/>
                    <a:pt x="1439" y="10969"/>
                  </a:cubicBezTo>
                  <a:cubicBezTo>
                    <a:pt x="1356" y="12777"/>
                    <a:pt x="1192" y="14584"/>
                    <a:pt x="946" y="16392"/>
                  </a:cubicBezTo>
                  <a:cubicBezTo>
                    <a:pt x="699" y="18240"/>
                    <a:pt x="371" y="20048"/>
                    <a:pt x="1" y="21814"/>
                  </a:cubicBezTo>
                  <a:cubicBezTo>
                    <a:pt x="329" y="20952"/>
                    <a:pt x="535" y="20089"/>
                    <a:pt x="822" y="19185"/>
                  </a:cubicBezTo>
                  <a:cubicBezTo>
                    <a:pt x="1028" y="18281"/>
                    <a:pt x="1233" y="17378"/>
                    <a:pt x="1398" y="16474"/>
                  </a:cubicBezTo>
                  <a:cubicBezTo>
                    <a:pt x="1726" y="14666"/>
                    <a:pt x="1932" y="12818"/>
                    <a:pt x="2055" y="10969"/>
                  </a:cubicBezTo>
                  <a:cubicBezTo>
                    <a:pt x="2096" y="10517"/>
                    <a:pt x="2096" y="10065"/>
                    <a:pt x="2096" y="9613"/>
                  </a:cubicBezTo>
                  <a:lnTo>
                    <a:pt x="2096" y="8217"/>
                  </a:lnTo>
                  <a:cubicBezTo>
                    <a:pt x="2055" y="7313"/>
                    <a:pt x="2055" y="6368"/>
                    <a:pt x="1973" y="5464"/>
                  </a:cubicBezTo>
                  <a:cubicBezTo>
                    <a:pt x="1932" y="4520"/>
                    <a:pt x="1808" y="3616"/>
                    <a:pt x="1685" y="2712"/>
                  </a:cubicBezTo>
                  <a:cubicBezTo>
                    <a:pt x="1644" y="2260"/>
                    <a:pt x="1562" y="1808"/>
                    <a:pt x="1480" y="1356"/>
                  </a:cubicBezTo>
                  <a:cubicBezTo>
                    <a:pt x="1398" y="904"/>
                    <a:pt x="1315" y="453"/>
                    <a:pt x="123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6"/>
            <p:cNvSpPr/>
            <p:nvPr/>
          </p:nvSpPr>
          <p:spPr>
            <a:xfrm flipH="1">
              <a:off x="6497964" y="3242836"/>
              <a:ext cx="173335" cy="59711"/>
            </a:xfrm>
            <a:custGeom>
              <a:rect b="b" l="l" r="r" t="t"/>
              <a:pathLst>
                <a:path extrusionOk="0" h="2307" w="6697">
                  <a:moveTo>
                    <a:pt x="0" y="1"/>
                  </a:moveTo>
                  <a:lnTo>
                    <a:pt x="0" y="1"/>
                  </a:lnTo>
                  <a:cubicBezTo>
                    <a:pt x="411" y="453"/>
                    <a:pt x="904" y="823"/>
                    <a:pt x="1438" y="1151"/>
                  </a:cubicBezTo>
                  <a:cubicBezTo>
                    <a:pt x="1972" y="1439"/>
                    <a:pt x="2547" y="1685"/>
                    <a:pt x="3122" y="1891"/>
                  </a:cubicBezTo>
                  <a:cubicBezTo>
                    <a:pt x="3985" y="2168"/>
                    <a:pt x="4894" y="2307"/>
                    <a:pt x="5797" y="2307"/>
                  </a:cubicBezTo>
                  <a:cubicBezTo>
                    <a:pt x="6098" y="2307"/>
                    <a:pt x="6398" y="2291"/>
                    <a:pt x="6696" y="2260"/>
                  </a:cubicBezTo>
                  <a:cubicBezTo>
                    <a:pt x="6121" y="2096"/>
                    <a:pt x="5546" y="2014"/>
                    <a:pt x="4971" y="1850"/>
                  </a:cubicBezTo>
                  <a:cubicBezTo>
                    <a:pt x="4396" y="1685"/>
                    <a:pt x="3821" y="1480"/>
                    <a:pt x="3287" y="1316"/>
                  </a:cubicBezTo>
                  <a:cubicBezTo>
                    <a:pt x="2711" y="1151"/>
                    <a:pt x="2177" y="905"/>
                    <a:pt x="1602" y="740"/>
                  </a:cubicBezTo>
                  <a:cubicBezTo>
                    <a:pt x="1068" y="535"/>
                    <a:pt x="534" y="289"/>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6"/>
            <p:cNvSpPr/>
            <p:nvPr/>
          </p:nvSpPr>
          <p:spPr>
            <a:xfrm flipH="1">
              <a:off x="6457558" y="3014231"/>
              <a:ext cx="138264" cy="202039"/>
            </a:xfrm>
            <a:custGeom>
              <a:rect b="b" l="l" r="r" t="t"/>
              <a:pathLst>
                <a:path extrusionOk="0" h="7806" w="5342">
                  <a:moveTo>
                    <a:pt x="5341" y="1"/>
                  </a:moveTo>
                  <a:cubicBezTo>
                    <a:pt x="5013" y="206"/>
                    <a:pt x="4643" y="412"/>
                    <a:pt x="4314" y="617"/>
                  </a:cubicBezTo>
                  <a:cubicBezTo>
                    <a:pt x="3986" y="863"/>
                    <a:pt x="3616" y="1110"/>
                    <a:pt x="3328" y="1397"/>
                  </a:cubicBezTo>
                  <a:cubicBezTo>
                    <a:pt x="2671" y="1931"/>
                    <a:pt x="2137" y="2548"/>
                    <a:pt x="1644" y="3205"/>
                  </a:cubicBezTo>
                  <a:cubicBezTo>
                    <a:pt x="1151" y="3862"/>
                    <a:pt x="740" y="4602"/>
                    <a:pt x="453" y="5382"/>
                  </a:cubicBezTo>
                  <a:cubicBezTo>
                    <a:pt x="165" y="6163"/>
                    <a:pt x="1" y="6984"/>
                    <a:pt x="42" y="7806"/>
                  </a:cubicBezTo>
                  <a:cubicBezTo>
                    <a:pt x="206" y="7025"/>
                    <a:pt x="494" y="6286"/>
                    <a:pt x="822" y="5547"/>
                  </a:cubicBezTo>
                  <a:cubicBezTo>
                    <a:pt x="1192" y="4848"/>
                    <a:pt x="1603" y="4150"/>
                    <a:pt x="2096" y="3534"/>
                  </a:cubicBezTo>
                  <a:cubicBezTo>
                    <a:pt x="2301" y="3205"/>
                    <a:pt x="2589" y="2917"/>
                    <a:pt x="2835" y="2589"/>
                  </a:cubicBezTo>
                  <a:cubicBezTo>
                    <a:pt x="3082" y="2301"/>
                    <a:pt x="3369" y="2014"/>
                    <a:pt x="3616" y="1726"/>
                  </a:cubicBezTo>
                  <a:cubicBezTo>
                    <a:pt x="3903" y="1397"/>
                    <a:pt x="4191" y="1151"/>
                    <a:pt x="4479" y="863"/>
                  </a:cubicBezTo>
                  <a:cubicBezTo>
                    <a:pt x="4766" y="576"/>
                    <a:pt x="5054" y="329"/>
                    <a:pt x="534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6"/>
            <p:cNvSpPr/>
            <p:nvPr/>
          </p:nvSpPr>
          <p:spPr>
            <a:xfrm flipH="1">
              <a:off x="6315097" y="3184364"/>
              <a:ext cx="187156" cy="55311"/>
            </a:xfrm>
            <a:custGeom>
              <a:rect b="b" l="l" r="r" t="t"/>
              <a:pathLst>
                <a:path extrusionOk="0" h="2137" w="7231">
                  <a:moveTo>
                    <a:pt x="1" y="1"/>
                  </a:moveTo>
                  <a:lnTo>
                    <a:pt x="1" y="1"/>
                  </a:lnTo>
                  <a:cubicBezTo>
                    <a:pt x="453" y="452"/>
                    <a:pt x="987" y="822"/>
                    <a:pt x="1562" y="1151"/>
                  </a:cubicBezTo>
                  <a:cubicBezTo>
                    <a:pt x="2137" y="1438"/>
                    <a:pt x="2753" y="1685"/>
                    <a:pt x="3369" y="1849"/>
                  </a:cubicBezTo>
                  <a:cubicBezTo>
                    <a:pt x="3986" y="2013"/>
                    <a:pt x="4643" y="2137"/>
                    <a:pt x="5300" y="2137"/>
                  </a:cubicBezTo>
                  <a:cubicBezTo>
                    <a:pt x="5958" y="2137"/>
                    <a:pt x="6615" y="2055"/>
                    <a:pt x="7231" y="1890"/>
                  </a:cubicBezTo>
                  <a:cubicBezTo>
                    <a:pt x="6574" y="1808"/>
                    <a:pt x="5958" y="1808"/>
                    <a:pt x="5341" y="1685"/>
                  </a:cubicBezTo>
                  <a:cubicBezTo>
                    <a:pt x="4725" y="1603"/>
                    <a:pt x="4109" y="1479"/>
                    <a:pt x="3534" y="1315"/>
                  </a:cubicBezTo>
                  <a:cubicBezTo>
                    <a:pt x="2301" y="986"/>
                    <a:pt x="1151" y="535"/>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6"/>
            <p:cNvSpPr/>
            <p:nvPr/>
          </p:nvSpPr>
          <p:spPr>
            <a:xfrm flipH="1">
              <a:off x="6290633" y="3021685"/>
              <a:ext cx="105290" cy="125478"/>
            </a:xfrm>
            <a:custGeom>
              <a:rect b="b" l="l" r="r" t="t"/>
              <a:pathLst>
                <a:path extrusionOk="0" h="4848" w="4068">
                  <a:moveTo>
                    <a:pt x="4068" y="0"/>
                  </a:moveTo>
                  <a:lnTo>
                    <a:pt x="4068" y="0"/>
                  </a:lnTo>
                  <a:cubicBezTo>
                    <a:pt x="3821" y="82"/>
                    <a:pt x="3534" y="206"/>
                    <a:pt x="3287" y="329"/>
                  </a:cubicBezTo>
                  <a:cubicBezTo>
                    <a:pt x="3082" y="493"/>
                    <a:pt x="2835" y="616"/>
                    <a:pt x="2630" y="781"/>
                  </a:cubicBezTo>
                  <a:cubicBezTo>
                    <a:pt x="2137" y="1109"/>
                    <a:pt x="1726" y="1479"/>
                    <a:pt x="1357" y="1890"/>
                  </a:cubicBezTo>
                  <a:cubicBezTo>
                    <a:pt x="987" y="2301"/>
                    <a:pt x="699" y="2753"/>
                    <a:pt x="453" y="3246"/>
                  </a:cubicBezTo>
                  <a:cubicBezTo>
                    <a:pt x="165" y="3739"/>
                    <a:pt x="42" y="4314"/>
                    <a:pt x="1" y="4848"/>
                  </a:cubicBezTo>
                  <a:cubicBezTo>
                    <a:pt x="494" y="3903"/>
                    <a:pt x="1069" y="3040"/>
                    <a:pt x="1808" y="2260"/>
                  </a:cubicBezTo>
                  <a:cubicBezTo>
                    <a:pt x="2137" y="1849"/>
                    <a:pt x="2507" y="1479"/>
                    <a:pt x="2877" y="1109"/>
                  </a:cubicBezTo>
                  <a:lnTo>
                    <a:pt x="3452" y="575"/>
                  </a:lnTo>
                  <a:cubicBezTo>
                    <a:pt x="3657" y="370"/>
                    <a:pt x="3862" y="206"/>
                    <a:pt x="4068"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6"/>
            <p:cNvSpPr/>
            <p:nvPr/>
          </p:nvSpPr>
          <p:spPr>
            <a:xfrm flipH="1">
              <a:off x="6193854" y="3115255"/>
              <a:ext cx="121234" cy="27073"/>
            </a:xfrm>
            <a:custGeom>
              <a:rect b="b" l="l" r="r" t="t"/>
              <a:pathLst>
                <a:path extrusionOk="0" h="1046" w="4684">
                  <a:moveTo>
                    <a:pt x="0" y="0"/>
                  </a:moveTo>
                  <a:cubicBezTo>
                    <a:pt x="288" y="329"/>
                    <a:pt x="616" y="617"/>
                    <a:pt x="1027" y="740"/>
                  </a:cubicBezTo>
                  <a:cubicBezTo>
                    <a:pt x="1438" y="904"/>
                    <a:pt x="1849" y="986"/>
                    <a:pt x="2259" y="1027"/>
                  </a:cubicBezTo>
                  <a:cubicBezTo>
                    <a:pt x="2385" y="1039"/>
                    <a:pt x="2510" y="1045"/>
                    <a:pt x="2634" y="1045"/>
                  </a:cubicBezTo>
                  <a:cubicBezTo>
                    <a:pt x="3360" y="1045"/>
                    <a:pt x="4052" y="844"/>
                    <a:pt x="4683" y="493"/>
                  </a:cubicBezTo>
                  <a:lnTo>
                    <a:pt x="3451" y="493"/>
                  </a:lnTo>
                  <a:cubicBezTo>
                    <a:pt x="3081" y="493"/>
                    <a:pt x="2670" y="493"/>
                    <a:pt x="2300" y="452"/>
                  </a:cubicBezTo>
                  <a:cubicBezTo>
                    <a:pt x="1520" y="411"/>
                    <a:pt x="739" y="288"/>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6"/>
            <p:cNvSpPr/>
            <p:nvPr/>
          </p:nvSpPr>
          <p:spPr>
            <a:xfrm flipH="1">
              <a:off x="6595803" y="3302756"/>
              <a:ext cx="137177" cy="44311"/>
            </a:xfrm>
            <a:custGeom>
              <a:rect b="b" l="l" r="r" t="t"/>
              <a:pathLst>
                <a:path extrusionOk="0" h="1712" w="5300">
                  <a:moveTo>
                    <a:pt x="577" y="1"/>
                  </a:moveTo>
                  <a:cubicBezTo>
                    <a:pt x="382" y="1"/>
                    <a:pt x="188" y="11"/>
                    <a:pt x="1" y="28"/>
                  </a:cubicBezTo>
                  <a:cubicBezTo>
                    <a:pt x="904" y="397"/>
                    <a:pt x="1767" y="644"/>
                    <a:pt x="2630" y="931"/>
                  </a:cubicBezTo>
                  <a:lnTo>
                    <a:pt x="3944" y="1342"/>
                  </a:lnTo>
                  <a:cubicBezTo>
                    <a:pt x="4396" y="1465"/>
                    <a:pt x="4807" y="1589"/>
                    <a:pt x="5300" y="1712"/>
                  </a:cubicBezTo>
                  <a:cubicBezTo>
                    <a:pt x="4560" y="1096"/>
                    <a:pt x="3698" y="644"/>
                    <a:pt x="2794" y="397"/>
                  </a:cubicBezTo>
                  <a:cubicBezTo>
                    <a:pt x="2342" y="233"/>
                    <a:pt x="1890" y="151"/>
                    <a:pt x="1397" y="69"/>
                  </a:cubicBezTo>
                  <a:cubicBezTo>
                    <a:pt x="1133" y="20"/>
                    <a:pt x="854" y="1"/>
                    <a:pt x="57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6"/>
            <p:cNvSpPr/>
            <p:nvPr/>
          </p:nvSpPr>
          <p:spPr>
            <a:xfrm flipH="1">
              <a:off x="6704253" y="3352375"/>
              <a:ext cx="79770" cy="187156"/>
            </a:xfrm>
            <a:custGeom>
              <a:rect b="b" l="l" r="r" t="t"/>
              <a:pathLst>
                <a:path extrusionOk="0" h="7231" w="3082">
                  <a:moveTo>
                    <a:pt x="3082" y="0"/>
                  </a:moveTo>
                  <a:lnTo>
                    <a:pt x="3082" y="0"/>
                  </a:lnTo>
                  <a:cubicBezTo>
                    <a:pt x="1849" y="699"/>
                    <a:pt x="904" y="1767"/>
                    <a:pt x="370" y="3122"/>
                  </a:cubicBezTo>
                  <a:cubicBezTo>
                    <a:pt x="247" y="3451"/>
                    <a:pt x="165" y="3780"/>
                    <a:pt x="83" y="4149"/>
                  </a:cubicBezTo>
                  <a:cubicBezTo>
                    <a:pt x="42" y="4478"/>
                    <a:pt x="1" y="4848"/>
                    <a:pt x="1" y="5176"/>
                  </a:cubicBezTo>
                  <a:cubicBezTo>
                    <a:pt x="1" y="5916"/>
                    <a:pt x="124" y="6614"/>
                    <a:pt x="411" y="7230"/>
                  </a:cubicBezTo>
                  <a:cubicBezTo>
                    <a:pt x="370" y="6573"/>
                    <a:pt x="370" y="5916"/>
                    <a:pt x="411" y="5217"/>
                  </a:cubicBezTo>
                  <a:cubicBezTo>
                    <a:pt x="494" y="4560"/>
                    <a:pt x="658" y="3944"/>
                    <a:pt x="904" y="3328"/>
                  </a:cubicBezTo>
                  <a:cubicBezTo>
                    <a:pt x="1151" y="2712"/>
                    <a:pt x="1438" y="2095"/>
                    <a:pt x="1808" y="1561"/>
                  </a:cubicBezTo>
                  <a:cubicBezTo>
                    <a:pt x="2178" y="1027"/>
                    <a:pt x="2630" y="493"/>
                    <a:pt x="308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6"/>
            <p:cNvSpPr/>
            <p:nvPr/>
          </p:nvSpPr>
          <p:spPr>
            <a:xfrm flipH="1">
              <a:off x="6499025" y="3410432"/>
              <a:ext cx="165907" cy="24278"/>
            </a:xfrm>
            <a:custGeom>
              <a:rect b="b" l="l" r="r" t="t"/>
              <a:pathLst>
                <a:path extrusionOk="0" h="938" w="6410">
                  <a:moveTo>
                    <a:pt x="1173" y="1"/>
                  </a:moveTo>
                  <a:cubicBezTo>
                    <a:pt x="783" y="1"/>
                    <a:pt x="392" y="39"/>
                    <a:pt x="1" y="99"/>
                  </a:cubicBezTo>
                  <a:cubicBezTo>
                    <a:pt x="1028" y="345"/>
                    <a:pt x="2096" y="551"/>
                    <a:pt x="3164" y="715"/>
                  </a:cubicBezTo>
                  <a:cubicBezTo>
                    <a:pt x="3698" y="756"/>
                    <a:pt x="4273" y="838"/>
                    <a:pt x="4766" y="879"/>
                  </a:cubicBezTo>
                  <a:cubicBezTo>
                    <a:pt x="5144" y="908"/>
                    <a:pt x="5542" y="937"/>
                    <a:pt x="5931" y="937"/>
                  </a:cubicBezTo>
                  <a:cubicBezTo>
                    <a:pt x="6093" y="937"/>
                    <a:pt x="6253" y="932"/>
                    <a:pt x="6409" y="920"/>
                  </a:cubicBezTo>
                  <a:cubicBezTo>
                    <a:pt x="5382" y="551"/>
                    <a:pt x="4314" y="263"/>
                    <a:pt x="3246" y="140"/>
                  </a:cubicBezTo>
                  <a:cubicBezTo>
                    <a:pt x="2712" y="99"/>
                    <a:pt x="2178" y="17"/>
                    <a:pt x="1603" y="17"/>
                  </a:cubicBezTo>
                  <a:cubicBezTo>
                    <a:pt x="1460" y="6"/>
                    <a:pt x="1317" y="1"/>
                    <a:pt x="117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6"/>
            <p:cNvSpPr/>
            <p:nvPr/>
          </p:nvSpPr>
          <p:spPr>
            <a:xfrm flipH="1">
              <a:off x="6628749" y="3466134"/>
              <a:ext cx="51066" cy="165907"/>
            </a:xfrm>
            <a:custGeom>
              <a:rect b="b" l="l" r="r" t="t"/>
              <a:pathLst>
                <a:path extrusionOk="0" h="6410" w="1973">
                  <a:moveTo>
                    <a:pt x="1972" y="1"/>
                  </a:moveTo>
                  <a:cubicBezTo>
                    <a:pt x="1562" y="412"/>
                    <a:pt x="1233" y="863"/>
                    <a:pt x="945" y="1398"/>
                  </a:cubicBezTo>
                  <a:cubicBezTo>
                    <a:pt x="658" y="1890"/>
                    <a:pt x="411" y="2425"/>
                    <a:pt x="247" y="3000"/>
                  </a:cubicBezTo>
                  <a:cubicBezTo>
                    <a:pt x="83" y="3534"/>
                    <a:pt x="1" y="4150"/>
                    <a:pt x="42" y="4725"/>
                  </a:cubicBezTo>
                  <a:cubicBezTo>
                    <a:pt x="42" y="5300"/>
                    <a:pt x="165" y="5875"/>
                    <a:pt x="411" y="6409"/>
                  </a:cubicBezTo>
                  <a:cubicBezTo>
                    <a:pt x="370" y="5834"/>
                    <a:pt x="411" y="5300"/>
                    <a:pt x="452" y="4725"/>
                  </a:cubicBezTo>
                  <a:cubicBezTo>
                    <a:pt x="535" y="4191"/>
                    <a:pt x="658" y="3657"/>
                    <a:pt x="822" y="3123"/>
                  </a:cubicBezTo>
                  <a:cubicBezTo>
                    <a:pt x="1151" y="2055"/>
                    <a:pt x="1520" y="987"/>
                    <a:pt x="1972"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6"/>
            <p:cNvSpPr/>
            <p:nvPr/>
          </p:nvSpPr>
          <p:spPr>
            <a:xfrm flipH="1">
              <a:off x="6441614" y="3520360"/>
              <a:ext cx="138238" cy="18118"/>
            </a:xfrm>
            <a:custGeom>
              <a:rect b="b" l="l" r="r" t="t"/>
              <a:pathLst>
                <a:path extrusionOk="0" h="700" w="5341">
                  <a:moveTo>
                    <a:pt x="2711" y="1"/>
                  </a:moveTo>
                  <a:cubicBezTo>
                    <a:pt x="2259" y="1"/>
                    <a:pt x="1808" y="1"/>
                    <a:pt x="1356" y="42"/>
                  </a:cubicBezTo>
                  <a:cubicBezTo>
                    <a:pt x="863" y="83"/>
                    <a:pt x="411" y="206"/>
                    <a:pt x="0" y="330"/>
                  </a:cubicBezTo>
                  <a:cubicBezTo>
                    <a:pt x="904" y="453"/>
                    <a:pt x="1766" y="535"/>
                    <a:pt x="2670" y="535"/>
                  </a:cubicBezTo>
                  <a:cubicBezTo>
                    <a:pt x="3574" y="576"/>
                    <a:pt x="4437" y="617"/>
                    <a:pt x="5340" y="699"/>
                  </a:cubicBezTo>
                  <a:cubicBezTo>
                    <a:pt x="4971" y="453"/>
                    <a:pt x="4519" y="288"/>
                    <a:pt x="4067" y="206"/>
                  </a:cubicBezTo>
                  <a:cubicBezTo>
                    <a:pt x="3615" y="83"/>
                    <a:pt x="3163" y="1"/>
                    <a:pt x="271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6"/>
            <p:cNvSpPr/>
            <p:nvPr/>
          </p:nvSpPr>
          <p:spPr>
            <a:xfrm flipH="1">
              <a:off x="6395901" y="3629900"/>
              <a:ext cx="80831" cy="14908"/>
            </a:xfrm>
            <a:custGeom>
              <a:rect b="b" l="l" r="r" t="t"/>
              <a:pathLst>
                <a:path extrusionOk="0" h="576" w="3123">
                  <a:moveTo>
                    <a:pt x="1562" y="0"/>
                  </a:moveTo>
                  <a:cubicBezTo>
                    <a:pt x="1315" y="0"/>
                    <a:pt x="1028" y="41"/>
                    <a:pt x="781" y="82"/>
                  </a:cubicBezTo>
                  <a:cubicBezTo>
                    <a:pt x="494" y="164"/>
                    <a:pt x="247" y="247"/>
                    <a:pt x="1" y="411"/>
                  </a:cubicBezTo>
                  <a:cubicBezTo>
                    <a:pt x="535" y="534"/>
                    <a:pt x="1028" y="575"/>
                    <a:pt x="1562" y="575"/>
                  </a:cubicBezTo>
                  <a:cubicBezTo>
                    <a:pt x="1849" y="575"/>
                    <a:pt x="2096" y="575"/>
                    <a:pt x="2342" y="534"/>
                  </a:cubicBezTo>
                  <a:cubicBezTo>
                    <a:pt x="2630" y="534"/>
                    <a:pt x="2876" y="452"/>
                    <a:pt x="3123" y="411"/>
                  </a:cubicBezTo>
                  <a:cubicBezTo>
                    <a:pt x="2671" y="123"/>
                    <a:pt x="2137" y="0"/>
                    <a:pt x="156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6"/>
            <p:cNvSpPr/>
            <p:nvPr/>
          </p:nvSpPr>
          <p:spPr>
            <a:xfrm flipH="1">
              <a:off x="6528811" y="3587347"/>
              <a:ext cx="34035" cy="95739"/>
            </a:xfrm>
            <a:custGeom>
              <a:rect b="b" l="l" r="r" t="t"/>
              <a:pathLst>
                <a:path extrusionOk="0" h="3699" w="1315">
                  <a:moveTo>
                    <a:pt x="1315" y="1"/>
                  </a:moveTo>
                  <a:cubicBezTo>
                    <a:pt x="1027" y="247"/>
                    <a:pt x="822" y="494"/>
                    <a:pt x="658" y="781"/>
                  </a:cubicBezTo>
                  <a:cubicBezTo>
                    <a:pt x="452" y="1069"/>
                    <a:pt x="329" y="1398"/>
                    <a:pt x="247" y="1685"/>
                  </a:cubicBezTo>
                  <a:cubicBezTo>
                    <a:pt x="41" y="2343"/>
                    <a:pt x="0" y="3041"/>
                    <a:pt x="206" y="3698"/>
                  </a:cubicBezTo>
                  <a:cubicBezTo>
                    <a:pt x="329" y="3370"/>
                    <a:pt x="411" y="3082"/>
                    <a:pt x="493" y="2753"/>
                  </a:cubicBezTo>
                  <a:lnTo>
                    <a:pt x="781" y="1850"/>
                  </a:lnTo>
                  <a:cubicBezTo>
                    <a:pt x="945" y="1274"/>
                    <a:pt x="1151" y="699"/>
                    <a:pt x="1315"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6"/>
            <p:cNvSpPr/>
            <p:nvPr/>
          </p:nvSpPr>
          <p:spPr>
            <a:xfrm flipH="1">
              <a:off x="6816949" y="3333221"/>
              <a:ext cx="39367" cy="141448"/>
            </a:xfrm>
            <a:custGeom>
              <a:rect b="b" l="l" r="r" t="t"/>
              <a:pathLst>
                <a:path extrusionOk="0" h="5465" w="1521">
                  <a:moveTo>
                    <a:pt x="0" y="1"/>
                  </a:moveTo>
                  <a:lnTo>
                    <a:pt x="0" y="1"/>
                  </a:lnTo>
                  <a:cubicBezTo>
                    <a:pt x="206" y="946"/>
                    <a:pt x="452" y="1849"/>
                    <a:pt x="699" y="2753"/>
                  </a:cubicBezTo>
                  <a:cubicBezTo>
                    <a:pt x="822" y="3205"/>
                    <a:pt x="904" y="3657"/>
                    <a:pt x="1027" y="4109"/>
                  </a:cubicBezTo>
                  <a:cubicBezTo>
                    <a:pt x="1109" y="4561"/>
                    <a:pt x="1192" y="5013"/>
                    <a:pt x="1315" y="5464"/>
                  </a:cubicBezTo>
                  <a:cubicBezTo>
                    <a:pt x="1520" y="4520"/>
                    <a:pt x="1479" y="3534"/>
                    <a:pt x="1233" y="2589"/>
                  </a:cubicBezTo>
                  <a:cubicBezTo>
                    <a:pt x="1109" y="2137"/>
                    <a:pt x="945" y="1685"/>
                    <a:pt x="740" y="1233"/>
                  </a:cubicBezTo>
                  <a:cubicBezTo>
                    <a:pt x="575" y="781"/>
                    <a:pt x="288" y="371"/>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6"/>
            <p:cNvSpPr/>
            <p:nvPr/>
          </p:nvSpPr>
          <p:spPr>
            <a:xfrm flipH="1">
              <a:off x="6852049" y="3536331"/>
              <a:ext cx="81892" cy="87198"/>
            </a:xfrm>
            <a:custGeom>
              <a:rect b="b" l="l" r="r" t="t"/>
              <a:pathLst>
                <a:path extrusionOk="0" h="3369" w="3164">
                  <a:moveTo>
                    <a:pt x="0" y="0"/>
                  </a:moveTo>
                  <a:lnTo>
                    <a:pt x="0" y="0"/>
                  </a:lnTo>
                  <a:cubicBezTo>
                    <a:pt x="822" y="1315"/>
                    <a:pt x="1890" y="2465"/>
                    <a:pt x="3164" y="3369"/>
                  </a:cubicBezTo>
                  <a:cubicBezTo>
                    <a:pt x="2835" y="2670"/>
                    <a:pt x="2383" y="2013"/>
                    <a:pt x="1808" y="1438"/>
                  </a:cubicBezTo>
                  <a:cubicBezTo>
                    <a:pt x="1315" y="863"/>
                    <a:pt x="699" y="370"/>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6"/>
            <p:cNvSpPr/>
            <p:nvPr/>
          </p:nvSpPr>
          <p:spPr>
            <a:xfrm flipH="1">
              <a:off x="6829711" y="3454435"/>
              <a:ext cx="76586" cy="109561"/>
            </a:xfrm>
            <a:custGeom>
              <a:rect b="b" l="l" r="r" t="t"/>
              <a:pathLst>
                <a:path extrusionOk="0" h="4233" w="2959">
                  <a:moveTo>
                    <a:pt x="0" y="1"/>
                  </a:moveTo>
                  <a:lnTo>
                    <a:pt x="0" y="1"/>
                  </a:lnTo>
                  <a:cubicBezTo>
                    <a:pt x="534" y="658"/>
                    <a:pt x="1069" y="1357"/>
                    <a:pt x="1520" y="2055"/>
                  </a:cubicBezTo>
                  <a:cubicBezTo>
                    <a:pt x="1767" y="2425"/>
                    <a:pt x="1972" y="2794"/>
                    <a:pt x="2219" y="3164"/>
                  </a:cubicBezTo>
                  <a:cubicBezTo>
                    <a:pt x="2424" y="3534"/>
                    <a:pt x="2671" y="3904"/>
                    <a:pt x="2958" y="4232"/>
                  </a:cubicBezTo>
                  <a:cubicBezTo>
                    <a:pt x="2794" y="3370"/>
                    <a:pt x="2465" y="2507"/>
                    <a:pt x="1972" y="1767"/>
                  </a:cubicBezTo>
                  <a:cubicBezTo>
                    <a:pt x="1726" y="1398"/>
                    <a:pt x="1438" y="1069"/>
                    <a:pt x="1151" y="740"/>
                  </a:cubicBezTo>
                  <a:cubicBezTo>
                    <a:pt x="822" y="412"/>
                    <a:pt x="452" y="165"/>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6"/>
            <p:cNvSpPr/>
            <p:nvPr/>
          </p:nvSpPr>
          <p:spPr>
            <a:xfrm flipH="1">
              <a:off x="6911581" y="3682004"/>
              <a:ext cx="58520" cy="59556"/>
            </a:xfrm>
            <a:custGeom>
              <a:rect b="b" l="l" r="r" t="t"/>
              <a:pathLst>
                <a:path extrusionOk="0" h="2301" w="2261">
                  <a:moveTo>
                    <a:pt x="1" y="0"/>
                  </a:moveTo>
                  <a:cubicBezTo>
                    <a:pt x="370" y="452"/>
                    <a:pt x="740" y="822"/>
                    <a:pt x="1110" y="1191"/>
                  </a:cubicBezTo>
                  <a:lnTo>
                    <a:pt x="1644" y="1767"/>
                  </a:lnTo>
                  <a:cubicBezTo>
                    <a:pt x="1849" y="1931"/>
                    <a:pt x="2055" y="2136"/>
                    <a:pt x="2260" y="2301"/>
                  </a:cubicBezTo>
                  <a:cubicBezTo>
                    <a:pt x="2178" y="1725"/>
                    <a:pt x="1931" y="1191"/>
                    <a:pt x="1480" y="781"/>
                  </a:cubicBezTo>
                  <a:cubicBezTo>
                    <a:pt x="1274" y="616"/>
                    <a:pt x="1069" y="411"/>
                    <a:pt x="822" y="288"/>
                  </a:cubicBezTo>
                  <a:cubicBezTo>
                    <a:pt x="576" y="123"/>
                    <a:pt x="288" y="41"/>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6"/>
            <p:cNvSpPr/>
            <p:nvPr/>
          </p:nvSpPr>
          <p:spPr>
            <a:xfrm flipH="1">
              <a:off x="6870116" y="3618201"/>
              <a:ext cx="87224" cy="79770"/>
            </a:xfrm>
            <a:custGeom>
              <a:rect b="b" l="l" r="r" t="t"/>
              <a:pathLst>
                <a:path extrusionOk="0" h="3082" w="3370">
                  <a:moveTo>
                    <a:pt x="1" y="0"/>
                  </a:moveTo>
                  <a:cubicBezTo>
                    <a:pt x="329" y="206"/>
                    <a:pt x="658" y="411"/>
                    <a:pt x="987" y="658"/>
                  </a:cubicBezTo>
                  <a:cubicBezTo>
                    <a:pt x="1274" y="863"/>
                    <a:pt x="1562" y="1109"/>
                    <a:pt x="1849" y="1356"/>
                  </a:cubicBezTo>
                  <a:cubicBezTo>
                    <a:pt x="2096" y="1643"/>
                    <a:pt x="2383" y="1890"/>
                    <a:pt x="2630" y="2178"/>
                  </a:cubicBezTo>
                  <a:cubicBezTo>
                    <a:pt x="2835" y="2465"/>
                    <a:pt x="3082" y="2753"/>
                    <a:pt x="3369" y="3081"/>
                  </a:cubicBezTo>
                  <a:cubicBezTo>
                    <a:pt x="3246" y="2260"/>
                    <a:pt x="2835" y="1520"/>
                    <a:pt x="2219" y="945"/>
                  </a:cubicBezTo>
                  <a:cubicBezTo>
                    <a:pt x="1890" y="658"/>
                    <a:pt x="1562" y="452"/>
                    <a:pt x="1192" y="288"/>
                  </a:cubicBezTo>
                  <a:cubicBezTo>
                    <a:pt x="822" y="82"/>
                    <a:pt x="411" y="0"/>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6"/>
            <p:cNvSpPr/>
            <p:nvPr/>
          </p:nvSpPr>
          <p:spPr>
            <a:xfrm flipH="1">
              <a:off x="6975383" y="3713893"/>
              <a:ext cx="42551" cy="51066"/>
            </a:xfrm>
            <a:custGeom>
              <a:rect b="b" l="l" r="r" t="t"/>
              <a:pathLst>
                <a:path extrusionOk="0" h="1973" w="1644">
                  <a:moveTo>
                    <a:pt x="1643" y="0"/>
                  </a:moveTo>
                  <a:lnTo>
                    <a:pt x="1643" y="0"/>
                  </a:lnTo>
                  <a:cubicBezTo>
                    <a:pt x="1438" y="42"/>
                    <a:pt x="1191" y="124"/>
                    <a:pt x="1027" y="247"/>
                  </a:cubicBezTo>
                  <a:cubicBezTo>
                    <a:pt x="822" y="370"/>
                    <a:pt x="657" y="535"/>
                    <a:pt x="493" y="699"/>
                  </a:cubicBezTo>
                  <a:cubicBezTo>
                    <a:pt x="370" y="863"/>
                    <a:pt x="247" y="1069"/>
                    <a:pt x="123" y="1274"/>
                  </a:cubicBezTo>
                  <a:cubicBezTo>
                    <a:pt x="41" y="1479"/>
                    <a:pt x="0" y="1726"/>
                    <a:pt x="41" y="1972"/>
                  </a:cubicBezTo>
                  <a:cubicBezTo>
                    <a:pt x="411" y="1644"/>
                    <a:pt x="657" y="1356"/>
                    <a:pt x="904" y="1069"/>
                  </a:cubicBezTo>
                  <a:cubicBezTo>
                    <a:pt x="1232" y="740"/>
                    <a:pt x="1479" y="411"/>
                    <a:pt x="1643"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6"/>
            <p:cNvSpPr/>
            <p:nvPr/>
          </p:nvSpPr>
          <p:spPr>
            <a:xfrm flipH="1">
              <a:off x="6962624" y="3642661"/>
              <a:ext cx="71280" cy="57433"/>
            </a:xfrm>
            <a:custGeom>
              <a:rect b="b" l="l" r="r" t="t"/>
              <a:pathLst>
                <a:path extrusionOk="0" h="2219" w="2754">
                  <a:moveTo>
                    <a:pt x="2753" y="0"/>
                  </a:moveTo>
                  <a:cubicBezTo>
                    <a:pt x="2425" y="41"/>
                    <a:pt x="2137" y="123"/>
                    <a:pt x="1849" y="247"/>
                  </a:cubicBezTo>
                  <a:cubicBezTo>
                    <a:pt x="1603" y="370"/>
                    <a:pt x="1315" y="534"/>
                    <a:pt x="1069" y="740"/>
                  </a:cubicBezTo>
                  <a:cubicBezTo>
                    <a:pt x="617" y="1109"/>
                    <a:pt x="247" y="1602"/>
                    <a:pt x="1" y="2218"/>
                  </a:cubicBezTo>
                  <a:cubicBezTo>
                    <a:pt x="288" y="2054"/>
                    <a:pt x="535" y="1890"/>
                    <a:pt x="781" y="1684"/>
                  </a:cubicBezTo>
                  <a:cubicBezTo>
                    <a:pt x="987" y="1520"/>
                    <a:pt x="1233" y="1356"/>
                    <a:pt x="1439" y="1191"/>
                  </a:cubicBezTo>
                  <a:cubicBezTo>
                    <a:pt x="1891" y="822"/>
                    <a:pt x="2342" y="411"/>
                    <a:pt x="2753"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6"/>
            <p:cNvSpPr/>
            <p:nvPr/>
          </p:nvSpPr>
          <p:spPr>
            <a:xfrm flipH="1">
              <a:off x="6940314" y="3555459"/>
              <a:ext cx="107412" cy="69132"/>
            </a:xfrm>
            <a:custGeom>
              <a:rect b="b" l="l" r="r" t="t"/>
              <a:pathLst>
                <a:path extrusionOk="0" h="2671" w="4150">
                  <a:moveTo>
                    <a:pt x="4150" y="1"/>
                  </a:moveTo>
                  <a:cubicBezTo>
                    <a:pt x="3739" y="42"/>
                    <a:pt x="3328" y="124"/>
                    <a:pt x="2917" y="288"/>
                  </a:cubicBezTo>
                  <a:cubicBezTo>
                    <a:pt x="2507" y="452"/>
                    <a:pt x="2137" y="617"/>
                    <a:pt x="1767" y="863"/>
                  </a:cubicBezTo>
                  <a:cubicBezTo>
                    <a:pt x="1028" y="1315"/>
                    <a:pt x="412" y="1931"/>
                    <a:pt x="1" y="2671"/>
                  </a:cubicBezTo>
                  <a:cubicBezTo>
                    <a:pt x="371" y="2465"/>
                    <a:pt x="699" y="2219"/>
                    <a:pt x="1028" y="2013"/>
                  </a:cubicBezTo>
                  <a:cubicBezTo>
                    <a:pt x="1398" y="1767"/>
                    <a:pt x="1726" y="1562"/>
                    <a:pt x="2055" y="1356"/>
                  </a:cubicBezTo>
                  <a:cubicBezTo>
                    <a:pt x="2753" y="904"/>
                    <a:pt x="3452" y="494"/>
                    <a:pt x="415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6"/>
            <p:cNvSpPr/>
            <p:nvPr/>
          </p:nvSpPr>
          <p:spPr>
            <a:xfrm flipH="1">
              <a:off x="6916916" y="3485288"/>
              <a:ext cx="124417" cy="61678"/>
            </a:xfrm>
            <a:custGeom>
              <a:rect b="b" l="l" r="r" t="t"/>
              <a:pathLst>
                <a:path extrusionOk="0" h="2383" w="4807">
                  <a:moveTo>
                    <a:pt x="4807" y="0"/>
                  </a:moveTo>
                  <a:cubicBezTo>
                    <a:pt x="4314" y="0"/>
                    <a:pt x="3862" y="82"/>
                    <a:pt x="3410" y="206"/>
                  </a:cubicBezTo>
                  <a:cubicBezTo>
                    <a:pt x="2999" y="370"/>
                    <a:pt x="2547" y="493"/>
                    <a:pt x="2136" y="699"/>
                  </a:cubicBezTo>
                  <a:cubicBezTo>
                    <a:pt x="1274" y="1068"/>
                    <a:pt x="534" y="1643"/>
                    <a:pt x="0" y="2383"/>
                  </a:cubicBezTo>
                  <a:lnTo>
                    <a:pt x="1233" y="1767"/>
                  </a:lnTo>
                  <a:lnTo>
                    <a:pt x="2424" y="1233"/>
                  </a:lnTo>
                  <a:cubicBezTo>
                    <a:pt x="3205" y="822"/>
                    <a:pt x="3985" y="452"/>
                    <a:pt x="480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6"/>
            <p:cNvSpPr/>
            <p:nvPr/>
          </p:nvSpPr>
          <p:spPr>
            <a:xfrm flipH="1">
              <a:off x="6875450" y="3376835"/>
              <a:ext cx="126540" cy="72316"/>
            </a:xfrm>
            <a:custGeom>
              <a:rect b="b" l="l" r="r" t="t"/>
              <a:pathLst>
                <a:path extrusionOk="0" h="2794" w="4889">
                  <a:moveTo>
                    <a:pt x="4889" y="0"/>
                  </a:moveTo>
                  <a:lnTo>
                    <a:pt x="4889" y="0"/>
                  </a:lnTo>
                  <a:cubicBezTo>
                    <a:pt x="4437" y="82"/>
                    <a:pt x="3985" y="205"/>
                    <a:pt x="3533" y="370"/>
                  </a:cubicBezTo>
                  <a:cubicBezTo>
                    <a:pt x="3081" y="534"/>
                    <a:pt x="2629" y="740"/>
                    <a:pt x="2219" y="986"/>
                  </a:cubicBezTo>
                  <a:cubicBezTo>
                    <a:pt x="1808" y="1191"/>
                    <a:pt x="1397" y="1479"/>
                    <a:pt x="1027" y="1767"/>
                  </a:cubicBezTo>
                  <a:cubicBezTo>
                    <a:pt x="616" y="2054"/>
                    <a:pt x="288" y="2383"/>
                    <a:pt x="0" y="2794"/>
                  </a:cubicBezTo>
                  <a:lnTo>
                    <a:pt x="2465" y="1479"/>
                  </a:lnTo>
                  <a:cubicBezTo>
                    <a:pt x="3328" y="1027"/>
                    <a:pt x="4108" y="534"/>
                    <a:pt x="488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6"/>
            <p:cNvSpPr/>
            <p:nvPr/>
          </p:nvSpPr>
          <p:spPr>
            <a:xfrm flipH="1">
              <a:off x="6613871" y="3069518"/>
              <a:ext cx="160575" cy="177606"/>
            </a:xfrm>
            <a:custGeom>
              <a:rect b="b" l="l" r="r" t="t"/>
              <a:pathLst>
                <a:path extrusionOk="0" h="6862" w="6204">
                  <a:moveTo>
                    <a:pt x="6203" y="1"/>
                  </a:moveTo>
                  <a:lnTo>
                    <a:pt x="6203" y="1"/>
                  </a:lnTo>
                  <a:cubicBezTo>
                    <a:pt x="5711" y="617"/>
                    <a:pt x="5259" y="1192"/>
                    <a:pt x="4725" y="1808"/>
                  </a:cubicBezTo>
                  <a:cubicBezTo>
                    <a:pt x="4232" y="2384"/>
                    <a:pt x="3698" y="2959"/>
                    <a:pt x="3205" y="3493"/>
                  </a:cubicBezTo>
                  <a:cubicBezTo>
                    <a:pt x="2671" y="4068"/>
                    <a:pt x="2137" y="4643"/>
                    <a:pt x="1603" y="5177"/>
                  </a:cubicBezTo>
                  <a:lnTo>
                    <a:pt x="0" y="6861"/>
                  </a:lnTo>
                  <a:cubicBezTo>
                    <a:pt x="1356" y="6040"/>
                    <a:pt x="2588" y="5054"/>
                    <a:pt x="3615" y="3904"/>
                  </a:cubicBezTo>
                  <a:cubicBezTo>
                    <a:pt x="4149" y="3328"/>
                    <a:pt x="4642" y="2712"/>
                    <a:pt x="5094" y="2055"/>
                  </a:cubicBezTo>
                  <a:cubicBezTo>
                    <a:pt x="5546" y="1439"/>
                    <a:pt x="5916" y="740"/>
                    <a:pt x="620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6"/>
            <p:cNvSpPr/>
            <p:nvPr/>
          </p:nvSpPr>
          <p:spPr>
            <a:xfrm flipH="1">
              <a:off x="6768061" y="3080157"/>
              <a:ext cx="174396" cy="137203"/>
            </a:xfrm>
            <a:custGeom>
              <a:rect b="b" l="l" r="r" t="t"/>
              <a:pathLst>
                <a:path extrusionOk="0" h="5301" w="6738">
                  <a:moveTo>
                    <a:pt x="1" y="1"/>
                  </a:moveTo>
                  <a:lnTo>
                    <a:pt x="1" y="1"/>
                  </a:lnTo>
                  <a:cubicBezTo>
                    <a:pt x="370" y="617"/>
                    <a:pt x="822" y="1192"/>
                    <a:pt x="1356" y="1726"/>
                  </a:cubicBezTo>
                  <a:cubicBezTo>
                    <a:pt x="2876" y="3287"/>
                    <a:pt x="4725" y="4520"/>
                    <a:pt x="6738" y="5300"/>
                  </a:cubicBezTo>
                  <a:cubicBezTo>
                    <a:pt x="5588" y="4437"/>
                    <a:pt x="4437" y="3575"/>
                    <a:pt x="3328" y="2753"/>
                  </a:cubicBezTo>
                  <a:cubicBezTo>
                    <a:pt x="2753" y="2301"/>
                    <a:pt x="2178" y="1849"/>
                    <a:pt x="1644" y="1397"/>
                  </a:cubicBezTo>
                  <a:cubicBezTo>
                    <a:pt x="1110" y="946"/>
                    <a:pt x="535" y="494"/>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6"/>
            <p:cNvSpPr/>
            <p:nvPr/>
          </p:nvSpPr>
          <p:spPr>
            <a:xfrm flipH="1">
              <a:off x="6669155" y="3000409"/>
              <a:ext cx="80831" cy="121234"/>
            </a:xfrm>
            <a:custGeom>
              <a:rect b="b" l="l" r="r" t="t"/>
              <a:pathLst>
                <a:path extrusionOk="0" h="4684" w="3123">
                  <a:moveTo>
                    <a:pt x="3122" y="1"/>
                  </a:moveTo>
                  <a:lnTo>
                    <a:pt x="3122" y="1"/>
                  </a:lnTo>
                  <a:cubicBezTo>
                    <a:pt x="2547" y="781"/>
                    <a:pt x="1972" y="1521"/>
                    <a:pt x="1479" y="2301"/>
                  </a:cubicBezTo>
                  <a:cubicBezTo>
                    <a:pt x="904" y="3041"/>
                    <a:pt x="452" y="3862"/>
                    <a:pt x="0" y="4684"/>
                  </a:cubicBezTo>
                  <a:cubicBezTo>
                    <a:pt x="370" y="4396"/>
                    <a:pt x="740" y="4068"/>
                    <a:pt x="1068" y="3739"/>
                  </a:cubicBezTo>
                  <a:cubicBezTo>
                    <a:pt x="1356" y="3369"/>
                    <a:pt x="1685" y="3000"/>
                    <a:pt x="1931" y="2589"/>
                  </a:cubicBezTo>
                  <a:cubicBezTo>
                    <a:pt x="2219" y="2219"/>
                    <a:pt x="2465" y="1808"/>
                    <a:pt x="2670" y="1356"/>
                  </a:cubicBezTo>
                  <a:cubicBezTo>
                    <a:pt x="2876" y="946"/>
                    <a:pt x="3040" y="494"/>
                    <a:pt x="3122"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6"/>
            <p:cNvSpPr/>
            <p:nvPr/>
          </p:nvSpPr>
          <p:spPr>
            <a:xfrm flipH="1">
              <a:off x="6661726" y="2874951"/>
              <a:ext cx="74438" cy="105290"/>
            </a:xfrm>
            <a:custGeom>
              <a:rect b="b" l="l" r="r" t="t"/>
              <a:pathLst>
                <a:path extrusionOk="0" h="4068" w="2876">
                  <a:moveTo>
                    <a:pt x="2876" y="0"/>
                  </a:moveTo>
                  <a:cubicBezTo>
                    <a:pt x="2588" y="329"/>
                    <a:pt x="2342" y="658"/>
                    <a:pt x="2095" y="986"/>
                  </a:cubicBezTo>
                  <a:cubicBezTo>
                    <a:pt x="1849" y="1315"/>
                    <a:pt x="1602" y="1643"/>
                    <a:pt x="1356" y="1972"/>
                  </a:cubicBezTo>
                  <a:cubicBezTo>
                    <a:pt x="863" y="2629"/>
                    <a:pt x="411" y="3328"/>
                    <a:pt x="0" y="4067"/>
                  </a:cubicBezTo>
                  <a:cubicBezTo>
                    <a:pt x="370" y="3821"/>
                    <a:pt x="699" y="3574"/>
                    <a:pt x="986" y="3246"/>
                  </a:cubicBezTo>
                  <a:cubicBezTo>
                    <a:pt x="1274" y="2958"/>
                    <a:pt x="1561" y="2629"/>
                    <a:pt x="1808" y="2301"/>
                  </a:cubicBezTo>
                  <a:cubicBezTo>
                    <a:pt x="2342" y="1602"/>
                    <a:pt x="2712" y="822"/>
                    <a:pt x="2876"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6"/>
            <p:cNvSpPr/>
            <p:nvPr/>
          </p:nvSpPr>
          <p:spPr>
            <a:xfrm flipH="1">
              <a:off x="6693613" y="2757982"/>
              <a:ext cx="42551" cy="79770"/>
            </a:xfrm>
            <a:custGeom>
              <a:rect b="b" l="l" r="r" t="t"/>
              <a:pathLst>
                <a:path extrusionOk="0" h="3082" w="1644">
                  <a:moveTo>
                    <a:pt x="1479" y="0"/>
                  </a:moveTo>
                  <a:cubicBezTo>
                    <a:pt x="1397" y="247"/>
                    <a:pt x="1274" y="534"/>
                    <a:pt x="1151" y="781"/>
                  </a:cubicBezTo>
                  <a:cubicBezTo>
                    <a:pt x="986" y="986"/>
                    <a:pt x="863" y="1274"/>
                    <a:pt x="740" y="1479"/>
                  </a:cubicBezTo>
                  <a:cubicBezTo>
                    <a:pt x="452" y="2013"/>
                    <a:pt x="206" y="2547"/>
                    <a:pt x="0" y="3081"/>
                  </a:cubicBezTo>
                  <a:cubicBezTo>
                    <a:pt x="534" y="2753"/>
                    <a:pt x="945" y="2301"/>
                    <a:pt x="1233" y="1767"/>
                  </a:cubicBezTo>
                  <a:cubicBezTo>
                    <a:pt x="1356" y="1479"/>
                    <a:pt x="1479" y="1192"/>
                    <a:pt x="1561" y="904"/>
                  </a:cubicBezTo>
                  <a:cubicBezTo>
                    <a:pt x="1643" y="617"/>
                    <a:pt x="1602" y="288"/>
                    <a:pt x="147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6"/>
            <p:cNvSpPr/>
            <p:nvPr/>
          </p:nvSpPr>
          <p:spPr>
            <a:xfrm flipH="1">
              <a:off x="6753179" y="2965337"/>
              <a:ext cx="192462" cy="176519"/>
            </a:xfrm>
            <a:custGeom>
              <a:rect b="b" l="l" r="r" t="t"/>
              <a:pathLst>
                <a:path extrusionOk="0" h="6820" w="7436">
                  <a:moveTo>
                    <a:pt x="0" y="0"/>
                  </a:moveTo>
                  <a:lnTo>
                    <a:pt x="0" y="0"/>
                  </a:lnTo>
                  <a:cubicBezTo>
                    <a:pt x="452" y="739"/>
                    <a:pt x="904" y="1438"/>
                    <a:pt x="1479" y="2095"/>
                  </a:cubicBezTo>
                  <a:cubicBezTo>
                    <a:pt x="2013" y="2752"/>
                    <a:pt x="2630" y="3369"/>
                    <a:pt x="3246" y="3944"/>
                  </a:cubicBezTo>
                  <a:cubicBezTo>
                    <a:pt x="4519" y="5094"/>
                    <a:pt x="5916" y="6039"/>
                    <a:pt x="7436" y="6819"/>
                  </a:cubicBezTo>
                  <a:cubicBezTo>
                    <a:pt x="6163" y="5710"/>
                    <a:pt x="4889" y="4642"/>
                    <a:pt x="3616" y="3492"/>
                  </a:cubicBezTo>
                  <a:cubicBezTo>
                    <a:pt x="2999" y="2958"/>
                    <a:pt x="2383" y="2383"/>
                    <a:pt x="1808" y="1808"/>
                  </a:cubicBezTo>
                  <a:cubicBezTo>
                    <a:pt x="1192" y="1191"/>
                    <a:pt x="617" y="616"/>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6"/>
            <p:cNvSpPr/>
            <p:nvPr/>
          </p:nvSpPr>
          <p:spPr>
            <a:xfrm flipH="1">
              <a:off x="6738268" y="2870680"/>
              <a:ext cx="165907" cy="146754"/>
            </a:xfrm>
            <a:custGeom>
              <a:rect b="b" l="l" r="r" t="t"/>
              <a:pathLst>
                <a:path extrusionOk="0" h="5670" w="6410">
                  <a:moveTo>
                    <a:pt x="1" y="1"/>
                  </a:moveTo>
                  <a:cubicBezTo>
                    <a:pt x="1685" y="2342"/>
                    <a:pt x="3903" y="4273"/>
                    <a:pt x="6409" y="5670"/>
                  </a:cubicBezTo>
                  <a:cubicBezTo>
                    <a:pt x="5382" y="4643"/>
                    <a:pt x="4355" y="3698"/>
                    <a:pt x="3287" y="2753"/>
                  </a:cubicBezTo>
                  <a:cubicBezTo>
                    <a:pt x="2178" y="1808"/>
                    <a:pt x="1151" y="905"/>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6"/>
            <p:cNvSpPr/>
            <p:nvPr/>
          </p:nvSpPr>
          <p:spPr>
            <a:xfrm flipH="1">
              <a:off x="6735081" y="2772866"/>
              <a:ext cx="92530" cy="103168"/>
            </a:xfrm>
            <a:custGeom>
              <a:rect b="b" l="l" r="r" t="t"/>
              <a:pathLst>
                <a:path extrusionOk="0" h="3986" w="3575">
                  <a:moveTo>
                    <a:pt x="0" y="1"/>
                  </a:moveTo>
                  <a:lnTo>
                    <a:pt x="0" y="1"/>
                  </a:lnTo>
                  <a:cubicBezTo>
                    <a:pt x="452" y="781"/>
                    <a:pt x="986" y="1520"/>
                    <a:pt x="1561" y="2178"/>
                  </a:cubicBezTo>
                  <a:cubicBezTo>
                    <a:pt x="2178" y="2835"/>
                    <a:pt x="2835" y="3451"/>
                    <a:pt x="3574" y="3985"/>
                  </a:cubicBezTo>
                  <a:cubicBezTo>
                    <a:pt x="3164" y="3164"/>
                    <a:pt x="2630" y="2465"/>
                    <a:pt x="2013" y="1808"/>
                  </a:cubicBezTo>
                  <a:cubicBezTo>
                    <a:pt x="1397" y="1110"/>
                    <a:pt x="740" y="493"/>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6"/>
            <p:cNvSpPr/>
            <p:nvPr/>
          </p:nvSpPr>
          <p:spPr>
            <a:xfrm flipH="1">
              <a:off x="6858415" y="3167359"/>
              <a:ext cx="38306" cy="93591"/>
            </a:xfrm>
            <a:custGeom>
              <a:rect b="b" l="l" r="r" t="t"/>
              <a:pathLst>
                <a:path extrusionOk="0" h="3616" w="1480">
                  <a:moveTo>
                    <a:pt x="0" y="0"/>
                  </a:moveTo>
                  <a:cubicBezTo>
                    <a:pt x="164" y="616"/>
                    <a:pt x="329" y="1233"/>
                    <a:pt x="575" y="1849"/>
                  </a:cubicBezTo>
                  <a:cubicBezTo>
                    <a:pt x="781" y="2465"/>
                    <a:pt x="1109" y="3081"/>
                    <a:pt x="1479" y="3615"/>
                  </a:cubicBezTo>
                  <a:cubicBezTo>
                    <a:pt x="1479" y="3287"/>
                    <a:pt x="1438" y="2917"/>
                    <a:pt x="1397" y="2588"/>
                  </a:cubicBezTo>
                  <a:cubicBezTo>
                    <a:pt x="1315" y="2260"/>
                    <a:pt x="1233" y="1972"/>
                    <a:pt x="1109" y="1643"/>
                  </a:cubicBezTo>
                  <a:cubicBezTo>
                    <a:pt x="986" y="1315"/>
                    <a:pt x="863" y="1027"/>
                    <a:pt x="657" y="740"/>
                  </a:cubicBezTo>
                  <a:cubicBezTo>
                    <a:pt x="493" y="452"/>
                    <a:pt x="288" y="206"/>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6"/>
            <p:cNvSpPr/>
            <p:nvPr/>
          </p:nvSpPr>
          <p:spPr>
            <a:xfrm flipH="1">
              <a:off x="6891396" y="3241774"/>
              <a:ext cx="147815" cy="31680"/>
            </a:xfrm>
            <a:custGeom>
              <a:rect b="b" l="l" r="r" t="t"/>
              <a:pathLst>
                <a:path extrusionOk="0" h="1224" w="5711">
                  <a:moveTo>
                    <a:pt x="5711" y="1"/>
                  </a:moveTo>
                  <a:lnTo>
                    <a:pt x="5711" y="1"/>
                  </a:lnTo>
                  <a:cubicBezTo>
                    <a:pt x="4725" y="165"/>
                    <a:pt x="3821" y="371"/>
                    <a:pt x="2876" y="535"/>
                  </a:cubicBezTo>
                  <a:lnTo>
                    <a:pt x="1438" y="781"/>
                  </a:lnTo>
                  <a:cubicBezTo>
                    <a:pt x="986" y="905"/>
                    <a:pt x="493" y="946"/>
                    <a:pt x="0" y="1069"/>
                  </a:cubicBezTo>
                  <a:cubicBezTo>
                    <a:pt x="493" y="1172"/>
                    <a:pt x="997" y="1223"/>
                    <a:pt x="1495" y="1223"/>
                  </a:cubicBezTo>
                  <a:cubicBezTo>
                    <a:pt x="1993" y="1223"/>
                    <a:pt x="2486" y="1172"/>
                    <a:pt x="2958" y="1069"/>
                  </a:cubicBezTo>
                  <a:cubicBezTo>
                    <a:pt x="3451" y="987"/>
                    <a:pt x="3944" y="864"/>
                    <a:pt x="4396" y="699"/>
                  </a:cubicBezTo>
                  <a:cubicBezTo>
                    <a:pt x="4848" y="494"/>
                    <a:pt x="5300" y="288"/>
                    <a:pt x="571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6"/>
            <p:cNvSpPr/>
            <p:nvPr/>
          </p:nvSpPr>
          <p:spPr>
            <a:xfrm flipH="1">
              <a:off x="6973260" y="3059967"/>
              <a:ext cx="25546" cy="129723"/>
            </a:xfrm>
            <a:custGeom>
              <a:rect b="b" l="l" r="r" t="t"/>
              <a:pathLst>
                <a:path extrusionOk="0" h="5012" w="987">
                  <a:moveTo>
                    <a:pt x="0" y="0"/>
                  </a:moveTo>
                  <a:cubicBezTo>
                    <a:pt x="0" y="863"/>
                    <a:pt x="42" y="1726"/>
                    <a:pt x="206" y="2547"/>
                  </a:cubicBezTo>
                  <a:cubicBezTo>
                    <a:pt x="370" y="3410"/>
                    <a:pt x="576" y="4231"/>
                    <a:pt x="904" y="5012"/>
                  </a:cubicBezTo>
                  <a:cubicBezTo>
                    <a:pt x="986" y="4149"/>
                    <a:pt x="945" y="3287"/>
                    <a:pt x="781" y="2465"/>
                  </a:cubicBezTo>
                  <a:cubicBezTo>
                    <a:pt x="658" y="1602"/>
                    <a:pt x="370" y="781"/>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6"/>
            <p:cNvSpPr/>
            <p:nvPr/>
          </p:nvSpPr>
          <p:spPr>
            <a:xfrm flipH="1">
              <a:off x="7004094" y="3171604"/>
              <a:ext cx="165907" cy="34320"/>
            </a:xfrm>
            <a:custGeom>
              <a:rect b="b" l="l" r="r" t="t"/>
              <a:pathLst>
                <a:path extrusionOk="0" h="1326" w="6410">
                  <a:moveTo>
                    <a:pt x="6409" y="1"/>
                  </a:moveTo>
                  <a:lnTo>
                    <a:pt x="6409" y="1"/>
                  </a:lnTo>
                  <a:cubicBezTo>
                    <a:pt x="5300" y="124"/>
                    <a:pt x="4273" y="329"/>
                    <a:pt x="3205" y="535"/>
                  </a:cubicBezTo>
                  <a:cubicBezTo>
                    <a:pt x="2671" y="658"/>
                    <a:pt x="2137" y="781"/>
                    <a:pt x="1603" y="863"/>
                  </a:cubicBezTo>
                  <a:cubicBezTo>
                    <a:pt x="1069" y="987"/>
                    <a:pt x="576" y="1069"/>
                    <a:pt x="1" y="1110"/>
                  </a:cubicBezTo>
                  <a:cubicBezTo>
                    <a:pt x="443" y="1246"/>
                    <a:pt x="914" y="1326"/>
                    <a:pt x="1366" y="1326"/>
                  </a:cubicBezTo>
                  <a:cubicBezTo>
                    <a:pt x="1459" y="1326"/>
                    <a:pt x="1552" y="1322"/>
                    <a:pt x="1644" y="1315"/>
                  </a:cubicBezTo>
                  <a:cubicBezTo>
                    <a:pt x="2219" y="1274"/>
                    <a:pt x="2753" y="1233"/>
                    <a:pt x="3287" y="1110"/>
                  </a:cubicBezTo>
                  <a:cubicBezTo>
                    <a:pt x="3862" y="987"/>
                    <a:pt x="4396" y="863"/>
                    <a:pt x="4889" y="658"/>
                  </a:cubicBezTo>
                  <a:cubicBezTo>
                    <a:pt x="5423" y="494"/>
                    <a:pt x="5916" y="247"/>
                    <a:pt x="6409"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6"/>
            <p:cNvSpPr/>
            <p:nvPr/>
          </p:nvSpPr>
          <p:spPr>
            <a:xfrm flipH="1">
              <a:off x="7061523" y="3006802"/>
              <a:ext cx="21275" cy="120172"/>
            </a:xfrm>
            <a:custGeom>
              <a:rect b="b" l="l" r="r" t="t"/>
              <a:pathLst>
                <a:path extrusionOk="0" h="4643" w="822">
                  <a:moveTo>
                    <a:pt x="0" y="0"/>
                  </a:moveTo>
                  <a:cubicBezTo>
                    <a:pt x="0" y="411"/>
                    <a:pt x="41" y="781"/>
                    <a:pt x="82" y="1191"/>
                  </a:cubicBezTo>
                  <a:cubicBezTo>
                    <a:pt x="123" y="1561"/>
                    <a:pt x="164" y="1972"/>
                    <a:pt x="206" y="2342"/>
                  </a:cubicBezTo>
                  <a:cubicBezTo>
                    <a:pt x="288" y="3122"/>
                    <a:pt x="411" y="3862"/>
                    <a:pt x="575" y="4642"/>
                  </a:cubicBezTo>
                  <a:cubicBezTo>
                    <a:pt x="699" y="4273"/>
                    <a:pt x="781" y="3862"/>
                    <a:pt x="781" y="3451"/>
                  </a:cubicBezTo>
                  <a:cubicBezTo>
                    <a:pt x="822" y="3081"/>
                    <a:pt x="822" y="2670"/>
                    <a:pt x="781" y="2260"/>
                  </a:cubicBezTo>
                  <a:cubicBezTo>
                    <a:pt x="657" y="1479"/>
                    <a:pt x="411" y="699"/>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6"/>
            <p:cNvSpPr/>
            <p:nvPr/>
          </p:nvSpPr>
          <p:spPr>
            <a:xfrm flipH="1">
              <a:off x="7108300" y="3098249"/>
              <a:ext cx="127627" cy="29040"/>
            </a:xfrm>
            <a:custGeom>
              <a:rect b="b" l="l" r="r" t="t"/>
              <a:pathLst>
                <a:path extrusionOk="0" h="1122" w="4931">
                  <a:moveTo>
                    <a:pt x="4930" y="0"/>
                  </a:moveTo>
                  <a:lnTo>
                    <a:pt x="4930" y="0"/>
                  </a:lnTo>
                  <a:cubicBezTo>
                    <a:pt x="4068" y="82"/>
                    <a:pt x="3287" y="288"/>
                    <a:pt x="2465" y="452"/>
                  </a:cubicBezTo>
                  <a:cubicBezTo>
                    <a:pt x="2055" y="534"/>
                    <a:pt x="1644" y="616"/>
                    <a:pt x="1233" y="698"/>
                  </a:cubicBezTo>
                  <a:cubicBezTo>
                    <a:pt x="822" y="781"/>
                    <a:pt x="411" y="822"/>
                    <a:pt x="1" y="945"/>
                  </a:cubicBezTo>
                  <a:cubicBezTo>
                    <a:pt x="452" y="1058"/>
                    <a:pt x="928" y="1121"/>
                    <a:pt x="1402" y="1121"/>
                  </a:cubicBezTo>
                  <a:cubicBezTo>
                    <a:pt x="1791" y="1121"/>
                    <a:pt x="2177" y="1079"/>
                    <a:pt x="2548" y="986"/>
                  </a:cubicBezTo>
                  <a:cubicBezTo>
                    <a:pt x="2999" y="904"/>
                    <a:pt x="3410" y="781"/>
                    <a:pt x="3821" y="616"/>
                  </a:cubicBezTo>
                  <a:cubicBezTo>
                    <a:pt x="4232" y="452"/>
                    <a:pt x="4602" y="247"/>
                    <a:pt x="493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6"/>
            <p:cNvSpPr/>
            <p:nvPr/>
          </p:nvSpPr>
          <p:spPr>
            <a:xfrm flipH="1">
              <a:off x="7148699" y="2972765"/>
              <a:ext cx="15995" cy="82953"/>
            </a:xfrm>
            <a:custGeom>
              <a:rect b="b" l="l" r="r" t="t"/>
              <a:pathLst>
                <a:path extrusionOk="0" h="3205" w="618">
                  <a:moveTo>
                    <a:pt x="165" y="1"/>
                  </a:moveTo>
                  <a:cubicBezTo>
                    <a:pt x="124" y="247"/>
                    <a:pt x="83" y="535"/>
                    <a:pt x="42" y="822"/>
                  </a:cubicBezTo>
                  <a:cubicBezTo>
                    <a:pt x="1" y="1069"/>
                    <a:pt x="1" y="1315"/>
                    <a:pt x="1" y="1603"/>
                  </a:cubicBezTo>
                  <a:cubicBezTo>
                    <a:pt x="1" y="2137"/>
                    <a:pt x="42" y="2671"/>
                    <a:pt x="124" y="3205"/>
                  </a:cubicBezTo>
                  <a:cubicBezTo>
                    <a:pt x="289" y="2958"/>
                    <a:pt x="412" y="2712"/>
                    <a:pt x="453" y="2424"/>
                  </a:cubicBezTo>
                  <a:cubicBezTo>
                    <a:pt x="535" y="2137"/>
                    <a:pt x="576" y="1890"/>
                    <a:pt x="576" y="1603"/>
                  </a:cubicBezTo>
                  <a:cubicBezTo>
                    <a:pt x="617" y="1028"/>
                    <a:pt x="453" y="452"/>
                    <a:pt x="165"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6"/>
            <p:cNvSpPr/>
            <p:nvPr/>
          </p:nvSpPr>
          <p:spPr>
            <a:xfrm flipH="1">
              <a:off x="7208260" y="3012756"/>
              <a:ext cx="55311" cy="15581"/>
            </a:xfrm>
            <a:custGeom>
              <a:rect b="b" l="l" r="r" t="t"/>
              <a:pathLst>
                <a:path extrusionOk="0" h="602" w="2137">
                  <a:moveTo>
                    <a:pt x="1341" y="1"/>
                  </a:moveTo>
                  <a:cubicBezTo>
                    <a:pt x="1248" y="1"/>
                    <a:pt x="1157" y="6"/>
                    <a:pt x="1069" y="17"/>
                  </a:cubicBezTo>
                  <a:cubicBezTo>
                    <a:pt x="699" y="58"/>
                    <a:pt x="329" y="140"/>
                    <a:pt x="1" y="304"/>
                  </a:cubicBezTo>
                  <a:cubicBezTo>
                    <a:pt x="276" y="511"/>
                    <a:pt x="580" y="602"/>
                    <a:pt x="913" y="602"/>
                  </a:cubicBezTo>
                  <a:cubicBezTo>
                    <a:pt x="977" y="602"/>
                    <a:pt x="1043" y="598"/>
                    <a:pt x="1110" y="592"/>
                  </a:cubicBezTo>
                  <a:cubicBezTo>
                    <a:pt x="1479" y="551"/>
                    <a:pt x="1849" y="386"/>
                    <a:pt x="2137" y="99"/>
                  </a:cubicBezTo>
                  <a:cubicBezTo>
                    <a:pt x="1866" y="39"/>
                    <a:pt x="1595" y="1"/>
                    <a:pt x="134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6"/>
            <p:cNvSpPr/>
            <p:nvPr/>
          </p:nvSpPr>
          <p:spPr>
            <a:xfrm flipH="1">
              <a:off x="7049829" y="1854046"/>
              <a:ext cx="128688" cy="166010"/>
            </a:xfrm>
            <a:custGeom>
              <a:rect b="b" l="l" r="r" t="t"/>
              <a:pathLst>
                <a:path extrusionOk="0" h="6414" w="4972">
                  <a:moveTo>
                    <a:pt x="911" y="0"/>
                  </a:moveTo>
                  <a:cubicBezTo>
                    <a:pt x="783" y="0"/>
                    <a:pt x="651" y="41"/>
                    <a:pt x="535" y="128"/>
                  </a:cubicBezTo>
                  <a:cubicBezTo>
                    <a:pt x="206" y="334"/>
                    <a:pt x="1" y="745"/>
                    <a:pt x="124" y="1155"/>
                  </a:cubicBezTo>
                  <a:cubicBezTo>
                    <a:pt x="330" y="1731"/>
                    <a:pt x="658" y="2347"/>
                    <a:pt x="1069" y="2840"/>
                  </a:cubicBezTo>
                  <a:cubicBezTo>
                    <a:pt x="1398" y="3333"/>
                    <a:pt x="1808" y="3785"/>
                    <a:pt x="2260" y="4237"/>
                  </a:cubicBezTo>
                  <a:cubicBezTo>
                    <a:pt x="2671" y="4647"/>
                    <a:pt x="3123" y="5017"/>
                    <a:pt x="3575" y="5387"/>
                  </a:cubicBezTo>
                  <a:cubicBezTo>
                    <a:pt x="4027" y="5756"/>
                    <a:pt x="4479" y="6085"/>
                    <a:pt x="4972" y="6414"/>
                  </a:cubicBezTo>
                  <a:cubicBezTo>
                    <a:pt x="4561" y="6003"/>
                    <a:pt x="4191" y="5551"/>
                    <a:pt x="3821" y="5099"/>
                  </a:cubicBezTo>
                  <a:cubicBezTo>
                    <a:pt x="3493" y="4647"/>
                    <a:pt x="3123" y="4154"/>
                    <a:pt x="2794" y="3661"/>
                  </a:cubicBezTo>
                  <a:cubicBezTo>
                    <a:pt x="2507" y="3168"/>
                    <a:pt x="2219" y="2675"/>
                    <a:pt x="1973" y="2141"/>
                  </a:cubicBezTo>
                  <a:cubicBezTo>
                    <a:pt x="1726" y="1607"/>
                    <a:pt x="1562" y="1073"/>
                    <a:pt x="1439" y="498"/>
                  </a:cubicBezTo>
                  <a:cubicBezTo>
                    <a:pt x="1439" y="457"/>
                    <a:pt x="1439" y="416"/>
                    <a:pt x="1439" y="375"/>
                  </a:cubicBezTo>
                  <a:cubicBezTo>
                    <a:pt x="1359" y="136"/>
                    <a:pt x="1143" y="0"/>
                    <a:pt x="9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6"/>
            <p:cNvSpPr/>
            <p:nvPr/>
          </p:nvSpPr>
          <p:spPr>
            <a:xfrm flipH="1">
              <a:off x="6424645" y="1720202"/>
              <a:ext cx="912280" cy="982474"/>
            </a:xfrm>
            <a:custGeom>
              <a:rect b="b" l="l" r="r" t="t"/>
              <a:pathLst>
                <a:path extrusionOk="0" h="37959" w="35247">
                  <a:moveTo>
                    <a:pt x="24402" y="0"/>
                  </a:moveTo>
                  <a:cubicBezTo>
                    <a:pt x="18322" y="575"/>
                    <a:pt x="9120" y="9572"/>
                    <a:pt x="9120" y="9572"/>
                  </a:cubicBezTo>
                  <a:cubicBezTo>
                    <a:pt x="9120" y="9572"/>
                    <a:pt x="698" y="19349"/>
                    <a:pt x="0" y="26004"/>
                  </a:cubicBezTo>
                  <a:lnTo>
                    <a:pt x="1808" y="24073"/>
                  </a:lnTo>
                  <a:lnTo>
                    <a:pt x="1808" y="24073"/>
                  </a:lnTo>
                  <a:cubicBezTo>
                    <a:pt x="1807" y="24073"/>
                    <a:pt x="82" y="28880"/>
                    <a:pt x="534" y="33316"/>
                  </a:cubicBezTo>
                  <a:lnTo>
                    <a:pt x="2711" y="30975"/>
                  </a:lnTo>
                  <a:lnTo>
                    <a:pt x="2711" y="30975"/>
                  </a:lnTo>
                  <a:cubicBezTo>
                    <a:pt x="2711" y="30975"/>
                    <a:pt x="1643" y="33111"/>
                    <a:pt x="2917" y="37958"/>
                  </a:cubicBezTo>
                  <a:cubicBezTo>
                    <a:pt x="5340" y="35904"/>
                    <a:pt x="6984" y="33070"/>
                    <a:pt x="7559" y="29948"/>
                  </a:cubicBezTo>
                  <a:lnTo>
                    <a:pt x="8421" y="32207"/>
                  </a:lnTo>
                  <a:cubicBezTo>
                    <a:pt x="8421" y="32207"/>
                    <a:pt x="11338" y="29496"/>
                    <a:pt x="11133" y="24073"/>
                  </a:cubicBezTo>
                  <a:lnTo>
                    <a:pt x="11133" y="24073"/>
                  </a:lnTo>
                  <a:lnTo>
                    <a:pt x="12201" y="27483"/>
                  </a:lnTo>
                  <a:cubicBezTo>
                    <a:pt x="12201" y="27483"/>
                    <a:pt x="14049" y="24073"/>
                    <a:pt x="14049" y="21033"/>
                  </a:cubicBezTo>
                  <a:cubicBezTo>
                    <a:pt x="14049" y="21033"/>
                    <a:pt x="14214" y="28715"/>
                    <a:pt x="17213" y="31550"/>
                  </a:cubicBezTo>
                  <a:lnTo>
                    <a:pt x="18568" y="27935"/>
                  </a:lnTo>
                  <a:lnTo>
                    <a:pt x="18568" y="27935"/>
                  </a:lnTo>
                  <a:cubicBezTo>
                    <a:pt x="18568" y="27935"/>
                    <a:pt x="17788" y="32330"/>
                    <a:pt x="23128" y="36931"/>
                  </a:cubicBezTo>
                  <a:lnTo>
                    <a:pt x="24114" y="32084"/>
                  </a:lnTo>
                  <a:cubicBezTo>
                    <a:pt x="26332" y="35247"/>
                    <a:pt x="29906" y="37137"/>
                    <a:pt x="33809" y="37178"/>
                  </a:cubicBezTo>
                  <a:cubicBezTo>
                    <a:pt x="33891" y="30030"/>
                    <a:pt x="29372" y="26456"/>
                    <a:pt x="29372" y="26456"/>
                  </a:cubicBezTo>
                  <a:lnTo>
                    <a:pt x="33850" y="25511"/>
                  </a:lnTo>
                  <a:cubicBezTo>
                    <a:pt x="30527" y="20725"/>
                    <a:pt x="27284" y="20268"/>
                    <a:pt x="26166" y="20268"/>
                  </a:cubicBezTo>
                  <a:cubicBezTo>
                    <a:pt x="25903" y="20268"/>
                    <a:pt x="25757" y="20294"/>
                    <a:pt x="25757" y="20294"/>
                  </a:cubicBezTo>
                  <a:lnTo>
                    <a:pt x="29044" y="18938"/>
                  </a:lnTo>
                  <a:cubicBezTo>
                    <a:pt x="26538" y="15611"/>
                    <a:pt x="19513" y="15200"/>
                    <a:pt x="19513" y="15200"/>
                  </a:cubicBezTo>
                  <a:lnTo>
                    <a:pt x="19513" y="15200"/>
                  </a:lnTo>
                  <a:cubicBezTo>
                    <a:pt x="19599" y="15204"/>
                    <a:pt x="19686" y="15205"/>
                    <a:pt x="19773" y="15205"/>
                  </a:cubicBezTo>
                  <a:cubicBezTo>
                    <a:pt x="22502" y="15205"/>
                    <a:pt x="25511" y="13392"/>
                    <a:pt x="25511" y="13392"/>
                  </a:cubicBezTo>
                  <a:lnTo>
                    <a:pt x="22348" y="12078"/>
                  </a:lnTo>
                  <a:lnTo>
                    <a:pt x="22348" y="12078"/>
                  </a:lnTo>
                  <a:cubicBezTo>
                    <a:pt x="22625" y="12098"/>
                    <a:pt x="22896" y="12108"/>
                    <a:pt x="23159" y="12108"/>
                  </a:cubicBezTo>
                  <a:cubicBezTo>
                    <a:pt x="27600" y="12108"/>
                    <a:pt x="29906" y="9325"/>
                    <a:pt x="29906" y="9325"/>
                  </a:cubicBezTo>
                  <a:lnTo>
                    <a:pt x="27852" y="8381"/>
                  </a:lnTo>
                  <a:cubicBezTo>
                    <a:pt x="30810" y="7682"/>
                    <a:pt x="33439" y="5957"/>
                    <a:pt x="35247" y="3492"/>
                  </a:cubicBezTo>
                  <a:cubicBezTo>
                    <a:pt x="33460" y="2874"/>
                    <a:pt x="32073" y="2691"/>
                    <a:pt x="31057" y="2691"/>
                  </a:cubicBezTo>
                  <a:cubicBezTo>
                    <a:pt x="29574" y="2691"/>
                    <a:pt x="28879" y="3081"/>
                    <a:pt x="28879" y="3081"/>
                  </a:cubicBezTo>
                  <a:lnTo>
                    <a:pt x="31098" y="740"/>
                  </a:lnTo>
                  <a:cubicBezTo>
                    <a:pt x="30528" y="659"/>
                    <a:pt x="29952" y="624"/>
                    <a:pt x="29381" y="624"/>
                  </a:cubicBezTo>
                  <a:cubicBezTo>
                    <a:pt x="25875" y="624"/>
                    <a:pt x="22594" y="1931"/>
                    <a:pt x="22594" y="1931"/>
                  </a:cubicBezTo>
                  <a:lnTo>
                    <a:pt x="244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6"/>
            <p:cNvSpPr/>
            <p:nvPr/>
          </p:nvSpPr>
          <p:spPr>
            <a:xfrm flipH="1">
              <a:off x="6495862" y="1967935"/>
              <a:ext cx="605029" cy="677319"/>
            </a:xfrm>
            <a:custGeom>
              <a:rect b="b" l="l" r="r" t="t"/>
              <a:pathLst>
                <a:path extrusionOk="0" h="26169" w="23376">
                  <a:moveTo>
                    <a:pt x="1" y="1"/>
                  </a:moveTo>
                  <a:lnTo>
                    <a:pt x="1" y="1"/>
                  </a:lnTo>
                  <a:cubicBezTo>
                    <a:pt x="1849" y="2260"/>
                    <a:pt x="3698" y="4520"/>
                    <a:pt x="5629" y="6738"/>
                  </a:cubicBezTo>
                  <a:cubicBezTo>
                    <a:pt x="7518" y="8956"/>
                    <a:pt x="9408" y="11175"/>
                    <a:pt x="11380" y="13352"/>
                  </a:cubicBezTo>
                  <a:cubicBezTo>
                    <a:pt x="13352" y="15529"/>
                    <a:pt x="15324" y="17706"/>
                    <a:pt x="17296" y="19843"/>
                  </a:cubicBezTo>
                  <a:cubicBezTo>
                    <a:pt x="19267" y="21979"/>
                    <a:pt x="21321" y="24115"/>
                    <a:pt x="23375" y="26169"/>
                  </a:cubicBezTo>
                  <a:lnTo>
                    <a:pt x="11750" y="13023"/>
                  </a:lnTo>
                  <a:lnTo>
                    <a:pt x="5875" y="6492"/>
                  </a:lnTo>
                  <a:cubicBezTo>
                    <a:pt x="3944" y="4314"/>
                    <a:pt x="1973" y="21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6"/>
            <p:cNvSpPr/>
            <p:nvPr/>
          </p:nvSpPr>
          <p:spPr>
            <a:xfrm flipH="1">
              <a:off x="6505423" y="2328934"/>
              <a:ext cx="265839" cy="30334"/>
            </a:xfrm>
            <a:custGeom>
              <a:rect b="b" l="l" r="r" t="t"/>
              <a:pathLst>
                <a:path extrusionOk="0" h="1172" w="10271">
                  <a:moveTo>
                    <a:pt x="3862" y="1"/>
                  </a:moveTo>
                  <a:cubicBezTo>
                    <a:pt x="3421" y="1"/>
                    <a:pt x="2979" y="21"/>
                    <a:pt x="2548" y="62"/>
                  </a:cubicBezTo>
                  <a:cubicBezTo>
                    <a:pt x="1685" y="144"/>
                    <a:pt x="822" y="350"/>
                    <a:pt x="1" y="637"/>
                  </a:cubicBezTo>
                  <a:cubicBezTo>
                    <a:pt x="863" y="514"/>
                    <a:pt x="1726" y="432"/>
                    <a:pt x="2589" y="432"/>
                  </a:cubicBezTo>
                  <a:cubicBezTo>
                    <a:pt x="3451" y="432"/>
                    <a:pt x="4273" y="473"/>
                    <a:pt x="5136" y="514"/>
                  </a:cubicBezTo>
                  <a:cubicBezTo>
                    <a:pt x="6039" y="596"/>
                    <a:pt x="6861" y="678"/>
                    <a:pt x="7724" y="802"/>
                  </a:cubicBezTo>
                  <a:cubicBezTo>
                    <a:pt x="8586" y="925"/>
                    <a:pt x="9449" y="1048"/>
                    <a:pt x="10271" y="1171"/>
                  </a:cubicBezTo>
                  <a:cubicBezTo>
                    <a:pt x="8627" y="555"/>
                    <a:pt x="6902" y="185"/>
                    <a:pt x="5177" y="62"/>
                  </a:cubicBezTo>
                  <a:cubicBezTo>
                    <a:pt x="4745" y="21"/>
                    <a:pt x="4304" y="1"/>
                    <a:pt x="38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6"/>
            <p:cNvSpPr/>
            <p:nvPr/>
          </p:nvSpPr>
          <p:spPr>
            <a:xfrm flipH="1">
              <a:off x="6729773" y="2389010"/>
              <a:ext cx="45734" cy="227559"/>
            </a:xfrm>
            <a:custGeom>
              <a:rect b="b" l="l" r="r" t="t"/>
              <a:pathLst>
                <a:path extrusionOk="0" h="8792" w="1767">
                  <a:moveTo>
                    <a:pt x="1767" y="1"/>
                  </a:moveTo>
                  <a:lnTo>
                    <a:pt x="1767" y="1"/>
                  </a:lnTo>
                  <a:cubicBezTo>
                    <a:pt x="945" y="1315"/>
                    <a:pt x="411" y="2753"/>
                    <a:pt x="165" y="4273"/>
                  </a:cubicBezTo>
                  <a:cubicBezTo>
                    <a:pt x="41" y="5053"/>
                    <a:pt x="0" y="5793"/>
                    <a:pt x="41" y="6573"/>
                  </a:cubicBezTo>
                  <a:cubicBezTo>
                    <a:pt x="124" y="7354"/>
                    <a:pt x="288" y="8093"/>
                    <a:pt x="617" y="8792"/>
                  </a:cubicBezTo>
                  <a:cubicBezTo>
                    <a:pt x="493" y="8052"/>
                    <a:pt x="411" y="7313"/>
                    <a:pt x="411" y="6573"/>
                  </a:cubicBezTo>
                  <a:cubicBezTo>
                    <a:pt x="452" y="5834"/>
                    <a:pt x="493" y="5095"/>
                    <a:pt x="617" y="4355"/>
                  </a:cubicBezTo>
                  <a:cubicBezTo>
                    <a:pt x="740" y="3616"/>
                    <a:pt x="904" y="2917"/>
                    <a:pt x="1109" y="2178"/>
                  </a:cubicBezTo>
                  <a:cubicBezTo>
                    <a:pt x="1315" y="1479"/>
                    <a:pt x="1520" y="740"/>
                    <a:pt x="17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6"/>
            <p:cNvSpPr/>
            <p:nvPr/>
          </p:nvSpPr>
          <p:spPr>
            <a:xfrm flipH="1">
              <a:off x="6579832" y="2414144"/>
              <a:ext cx="121260" cy="36572"/>
            </a:xfrm>
            <a:custGeom>
              <a:rect b="b" l="l" r="r" t="t"/>
              <a:pathLst>
                <a:path extrusionOk="0" h="1413" w="4685">
                  <a:moveTo>
                    <a:pt x="1548" y="0"/>
                  </a:moveTo>
                  <a:cubicBezTo>
                    <a:pt x="1441" y="0"/>
                    <a:pt x="1336" y="5"/>
                    <a:pt x="1233" y="16"/>
                  </a:cubicBezTo>
                  <a:cubicBezTo>
                    <a:pt x="781" y="16"/>
                    <a:pt x="371" y="98"/>
                    <a:pt x="1" y="303"/>
                  </a:cubicBezTo>
                  <a:cubicBezTo>
                    <a:pt x="412" y="303"/>
                    <a:pt x="823" y="303"/>
                    <a:pt x="1233" y="385"/>
                  </a:cubicBezTo>
                  <a:cubicBezTo>
                    <a:pt x="1603" y="426"/>
                    <a:pt x="2014" y="508"/>
                    <a:pt x="2384" y="591"/>
                  </a:cubicBezTo>
                  <a:cubicBezTo>
                    <a:pt x="3164" y="796"/>
                    <a:pt x="3945" y="1084"/>
                    <a:pt x="4684" y="1412"/>
                  </a:cubicBezTo>
                  <a:cubicBezTo>
                    <a:pt x="4396" y="1084"/>
                    <a:pt x="4068" y="837"/>
                    <a:pt x="3698" y="632"/>
                  </a:cubicBezTo>
                  <a:cubicBezTo>
                    <a:pt x="3328" y="426"/>
                    <a:pt x="2918" y="262"/>
                    <a:pt x="2507" y="139"/>
                  </a:cubicBezTo>
                  <a:cubicBezTo>
                    <a:pt x="2199" y="46"/>
                    <a:pt x="1867" y="0"/>
                    <a:pt x="15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6"/>
            <p:cNvSpPr/>
            <p:nvPr/>
          </p:nvSpPr>
          <p:spPr>
            <a:xfrm flipH="1">
              <a:off x="6650024" y="2466636"/>
              <a:ext cx="20214" cy="103168"/>
            </a:xfrm>
            <a:custGeom>
              <a:rect b="b" l="l" r="r" t="t"/>
              <a:pathLst>
                <a:path extrusionOk="0" h="3986" w="781">
                  <a:moveTo>
                    <a:pt x="370" y="0"/>
                  </a:moveTo>
                  <a:cubicBezTo>
                    <a:pt x="206" y="329"/>
                    <a:pt x="82" y="658"/>
                    <a:pt x="41" y="1027"/>
                  </a:cubicBezTo>
                  <a:cubicBezTo>
                    <a:pt x="0" y="1356"/>
                    <a:pt x="0" y="1726"/>
                    <a:pt x="41" y="2054"/>
                  </a:cubicBezTo>
                  <a:cubicBezTo>
                    <a:pt x="123" y="2753"/>
                    <a:pt x="370" y="3410"/>
                    <a:pt x="781" y="3985"/>
                  </a:cubicBezTo>
                  <a:cubicBezTo>
                    <a:pt x="781" y="3615"/>
                    <a:pt x="699" y="3287"/>
                    <a:pt x="658" y="2958"/>
                  </a:cubicBezTo>
                  <a:cubicBezTo>
                    <a:pt x="616" y="2630"/>
                    <a:pt x="575" y="2301"/>
                    <a:pt x="534" y="1972"/>
                  </a:cubicBezTo>
                  <a:cubicBezTo>
                    <a:pt x="452" y="1356"/>
                    <a:pt x="411" y="699"/>
                    <a:pt x="370" y="0"/>
                  </a:cubicBez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6"/>
            <p:cNvSpPr/>
            <p:nvPr/>
          </p:nvSpPr>
          <p:spPr>
            <a:xfrm flipH="1">
              <a:off x="6509660" y="2528964"/>
              <a:ext cx="89346" cy="24873"/>
            </a:xfrm>
            <a:custGeom>
              <a:rect b="b" l="l" r="r" t="t"/>
              <a:pathLst>
                <a:path extrusionOk="0" h="961" w="3452">
                  <a:moveTo>
                    <a:pt x="1161" y="0"/>
                  </a:moveTo>
                  <a:cubicBezTo>
                    <a:pt x="1078" y="0"/>
                    <a:pt x="992" y="5"/>
                    <a:pt x="904" y="16"/>
                  </a:cubicBezTo>
                  <a:cubicBezTo>
                    <a:pt x="617" y="16"/>
                    <a:pt x="288" y="57"/>
                    <a:pt x="1" y="180"/>
                  </a:cubicBezTo>
                  <a:cubicBezTo>
                    <a:pt x="617" y="304"/>
                    <a:pt x="1192" y="427"/>
                    <a:pt x="1726" y="550"/>
                  </a:cubicBezTo>
                  <a:cubicBezTo>
                    <a:pt x="2014" y="591"/>
                    <a:pt x="2260" y="673"/>
                    <a:pt x="2548" y="756"/>
                  </a:cubicBezTo>
                  <a:cubicBezTo>
                    <a:pt x="2835" y="838"/>
                    <a:pt x="3123" y="920"/>
                    <a:pt x="3451" y="961"/>
                  </a:cubicBezTo>
                  <a:cubicBezTo>
                    <a:pt x="2999" y="509"/>
                    <a:pt x="2465" y="222"/>
                    <a:pt x="1849" y="98"/>
                  </a:cubicBezTo>
                  <a:cubicBezTo>
                    <a:pt x="1609" y="38"/>
                    <a:pt x="1390" y="0"/>
                    <a:pt x="1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6"/>
            <p:cNvSpPr/>
            <p:nvPr/>
          </p:nvSpPr>
          <p:spPr>
            <a:xfrm flipH="1">
              <a:off x="6561760" y="2568721"/>
              <a:ext cx="12786" cy="63800"/>
            </a:xfrm>
            <a:custGeom>
              <a:rect b="b" l="l" r="r" t="t"/>
              <a:pathLst>
                <a:path extrusionOk="0" h="2465" w="494">
                  <a:moveTo>
                    <a:pt x="411" y="0"/>
                  </a:moveTo>
                  <a:cubicBezTo>
                    <a:pt x="247" y="164"/>
                    <a:pt x="165" y="370"/>
                    <a:pt x="83" y="616"/>
                  </a:cubicBezTo>
                  <a:cubicBezTo>
                    <a:pt x="42" y="822"/>
                    <a:pt x="0" y="1027"/>
                    <a:pt x="0" y="1233"/>
                  </a:cubicBezTo>
                  <a:cubicBezTo>
                    <a:pt x="0" y="1684"/>
                    <a:pt x="165" y="2136"/>
                    <a:pt x="452" y="2465"/>
                  </a:cubicBezTo>
                  <a:cubicBezTo>
                    <a:pt x="452" y="2260"/>
                    <a:pt x="493" y="2054"/>
                    <a:pt x="493" y="1849"/>
                  </a:cubicBezTo>
                  <a:lnTo>
                    <a:pt x="493" y="1233"/>
                  </a:lnTo>
                  <a:cubicBezTo>
                    <a:pt x="452" y="822"/>
                    <a:pt x="452" y="452"/>
                    <a:pt x="411" y="0"/>
                  </a:cubicBez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6"/>
            <p:cNvSpPr/>
            <p:nvPr/>
          </p:nvSpPr>
          <p:spPr>
            <a:xfrm flipH="1">
              <a:off x="6801004" y="2309263"/>
              <a:ext cx="29791" cy="116989"/>
            </a:xfrm>
            <a:custGeom>
              <a:rect b="b" l="l" r="r" t="t"/>
              <a:pathLst>
                <a:path extrusionOk="0" h="4520" w="1151">
                  <a:moveTo>
                    <a:pt x="1150" y="1"/>
                  </a:moveTo>
                  <a:lnTo>
                    <a:pt x="1150" y="1"/>
                  </a:lnTo>
                  <a:cubicBezTo>
                    <a:pt x="904" y="329"/>
                    <a:pt x="740" y="658"/>
                    <a:pt x="575" y="1028"/>
                  </a:cubicBezTo>
                  <a:cubicBezTo>
                    <a:pt x="411" y="1397"/>
                    <a:pt x="288" y="1767"/>
                    <a:pt x="206" y="2178"/>
                  </a:cubicBezTo>
                  <a:cubicBezTo>
                    <a:pt x="0" y="2917"/>
                    <a:pt x="0" y="3739"/>
                    <a:pt x="164" y="4519"/>
                  </a:cubicBezTo>
                  <a:cubicBezTo>
                    <a:pt x="370" y="3739"/>
                    <a:pt x="534" y="2999"/>
                    <a:pt x="699" y="2260"/>
                  </a:cubicBezTo>
                  <a:cubicBezTo>
                    <a:pt x="863" y="1521"/>
                    <a:pt x="1027" y="781"/>
                    <a:pt x="11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6"/>
            <p:cNvSpPr/>
            <p:nvPr/>
          </p:nvSpPr>
          <p:spPr>
            <a:xfrm flipH="1">
              <a:off x="6711684" y="2252215"/>
              <a:ext cx="118050" cy="25184"/>
            </a:xfrm>
            <a:custGeom>
              <a:rect b="b" l="l" r="r" t="t"/>
              <a:pathLst>
                <a:path extrusionOk="0" h="973" w="4561">
                  <a:moveTo>
                    <a:pt x="2891" y="0"/>
                  </a:moveTo>
                  <a:cubicBezTo>
                    <a:pt x="2659" y="0"/>
                    <a:pt x="2418" y="20"/>
                    <a:pt x="2177" y="68"/>
                  </a:cubicBezTo>
                  <a:cubicBezTo>
                    <a:pt x="1397" y="151"/>
                    <a:pt x="616" y="479"/>
                    <a:pt x="0" y="972"/>
                  </a:cubicBezTo>
                  <a:cubicBezTo>
                    <a:pt x="411" y="890"/>
                    <a:pt x="781" y="808"/>
                    <a:pt x="1150" y="726"/>
                  </a:cubicBezTo>
                  <a:cubicBezTo>
                    <a:pt x="1520" y="644"/>
                    <a:pt x="1890" y="561"/>
                    <a:pt x="2260" y="520"/>
                  </a:cubicBezTo>
                  <a:cubicBezTo>
                    <a:pt x="2999" y="438"/>
                    <a:pt x="3739" y="356"/>
                    <a:pt x="4560" y="274"/>
                  </a:cubicBezTo>
                  <a:cubicBezTo>
                    <a:pt x="4149" y="151"/>
                    <a:pt x="3780" y="27"/>
                    <a:pt x="3369" y="27"/>
                  </a:cubicBezTo>
                  <a:cubicBezTo>
                    <a:pt x="3216" y="10"/>
                    <a:pt x="3055" y="0"/>
                    <a:pt x="28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6"/>
            <p:cNvSpPr/>
            <p:nvPr/>
          </p:nvSpPr>
          <p:spPr>
            <a:xfrm flipH="1">
              <a:off x="6860563" y="2243337"/>
              <a:ext cx="42551" cy="221192"/>
            </a:xfrm>
            <a:custGeom>
              <a:rect b="b" l="l" r="r" t="t"/>
              <a:pathLst>
                <a:path extrusionOk="0" h="8546" w="1644">
                  <a:moveTo>
                    <a:pt x="1644" y="1"/>
                  </a:moveTo>
                  <a:cubicBezTo>
                    <a:pt x="1028" y="1315"/>
                    <a:pt x="576" y="2712"/>
                    <a:pt x="288" y="4150"/>
                  </a:cubicBezTo>
                  <a:cubicBezTo>
                    <a:pt x="1" y="5629"/>
                    <a:pt x="1" y="7107"/>
                    <a:pt x="288" y="8545"/>
                  </a:cubicBezTo>
                  <a:cubicBezTo>
                    <a:pt x="329" y="7806"/>
                    <a:pt x="370" y="7107"/>
                    <a:pt x="453" y="6368"/>
                  </a:cubicBezTo>
                  <a:cubicBezTo>
                    <a:pt x="535" y="5670"/>
                    <a:pt x="658" y="4971"/>
                    <a:pt x="781" y="4232"/>
                  </a:cubicBezTo>
                  <a:cubicBezTo>
                    <a:pt x="1028" y="2835"/>
                    <a:pt x="1356" y="1438"/>
                    <a:pt x="1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6"/>
            <p:cNvSpPr/>
            <p:nvPr/>
          </p:nvSpPr>
          <p:spPr>
            <a:xfrm flipH="1">
              <a:off x="6652157" y="2172002"/>
              <a:ext cx="239258" cy="33078"/>
            </a:xfrm>
            <a:custGeom>
              <a:rect b="b" l="l" r="r" t="t"/>
              <a:pathLst>
                <a:path extrusionOk="0" h="1278" w="9244">
                  <a:moveTo>
                    <a:pt x="4866" y="0"/>
                  </a:moveTo>
                  <a:cubicBezTo>
                    <a:pt x="4765" y="0"/>
                    <a:pt x="4663" y="2"/>
                    <a:pt x="4560" y="4"/>
                  </a:cubicBezTo>
                  <a:cubicBezTo>
                    <a:pt x="3780" y="4"/>
                    <a:pt x="2958" y="127"/>
                    <a:pt x="2178" y="333"/>
                  </a:cubicBezTo>
                  <a:cubicBezTo>
                    <a:pt x="1397" y="538"/>
                    <a:pt x="658" y="867"/>
                    <a:pt x="1" y="1278"/>
                  </a:cubicBezTo>
                  <a:cubicBezTo>
                    <a:pt x="1479" y="744"/>
                    <a:pt x="3041" y="497"/>
                    <a:pt x="4602" y="456"/>
                  </a:cubicBezTo>
                  <a:cubicBezTo>
                    <a:pt x="5382" y="456"/>
                    <a:pt x="6163" y="497"/>
                    <a:pt x="6902" y="579"/>
                  </a:cubicBezTo>
                  <a:cubicBezTo>
                    <a:pt x="7724" y="662"/>
                    <a:pt x="8463" y="744"/>
                    <a:pt x="9244" y="908"/>
                  </a:cubicBezTo>
                  <a:cubicBezTo>
                    <a:pt x="7857" y="292"/>
                    <a:pt x="6398" y="0"/>
                    <a:pt x="48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6"/>
            <p:cNvSpPr/>
            <p:nvPr/>
          </p:nvSpPr>
          <p:spPr>
            <a:xfrm flipH="1">
              <a:off x="6917972" y="2178473"/>
              <a:ext cx="19153" cy="122295"/>
            </a:xfrm>
            <a:custGeom>
              <a:rect b="b" l="l" r="r" t="t"/>
              <a:pathLst>
                <a:path extrusionOk="0" h="4725" w="740">
                  <a:moveTo>
                    <a:pt x="740" y="1"/>
                  </a:moveTo>
                  <a:lnTo>
                    <a:pt x="740" y="1"/>
                  </a:lnTo>
                  <a:cubicBezTo>
                    <a:pt x="534" y="370"/>
                    <a:pt x="411" y="740"/>
                    <a:pt x="329" y="1151"/>
                  </a:cubicBezTo>
                  <a:cubicBezTo>
                    <a:pt x="206" y="1521"/>
                    <a:pt x="123" y="1931"/>
                    <a:pt x="123" y="2342"/>
                  </a:cubicBezTo>
                  <a:cubicBezTo>
                    <a:pt x="0" y="3123"/>
                    <a:pt x="123" y="3944"/>
                    <a:pt x="452" y="4725"/>
                  </a:cubicBezTo>
                  <a:lnTo>
                    <a:pt x="493" y="3534"/>
                  </a:lnTo>
                  <a:cubicBezTo>
                    <a:pt x="534" y="3123"/>
                    <a:pt x="534" y="2753"/>
                    <a:pt x="575" y="2383"/>
                  </a:cubicBezTo>
                  <a:cubicBezTo>
                    <a:pt x="616" y="1603"/>
                    <a:pt x="740" y="822"/>
                    <a:pt x="7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6"/>
            <p:cNvSpPr/>
            <p:nvPr/>
          </p:nvSpPr>
          <p:spPr>
            <a:xfrm flipH="1">
              <a:off x="6785067" y="2067846"/>
              <a:ext cx="176519" cy="59607"/>
            </a:xfrm>
            <a:custGeom>
              <a:rect b="b" l="l" r="r" t="t"/>
              <a:pathLst>
                <a:path extrusionOk="0" h="2303" w="6820">
                  <a:moveTo>
                    <a:pt x="5626" y="1"/>
                  </a:moveTo>
                  <a:cubicBezTo>
                    <a:pt x="5408" y="1"/>
                    <a:pt x="5189" y="14"/>
                    <a:pt x="4971" y="43"/>
                  </a:cubicBezTo>
                  <a:cubicBezTo>
                    <a:pt x="4355" y="126"/>
                    <a:pt x="3739" y="249"/>
                    <a:pt x="3163" y="454"/>
                  </a:cubicBezTo>
                  <a:cubicBezTo>
                    <a:pt x="2588" y="660"/>
                    <a:pt x="2013" y="906"/>
                    <a:pt x="1479" y="1235"/>
                  </a:cubicBezTo>
                  <a:cubicBezTo>
                    <a:pt x="945" y="1522"/>
                    <a:pt x="452" y="1892"/>
                    <a:pt x="0" y="2303"/>
                  </a:cubicBezTo>
                  <a:cubicBezTo>
                    <a:pt x="1068" y="1810"/>
                    <a:pt x="2178" y="1317"/>
                    <a:pt x="3328" y="906"/>
                  </a:cubicBezTo>
                  <a:cubicBezTo>
                    <a:pt x="3862" y="742"/>
                    <a:pt x="4437" y="536"/>
                    <a:pt x="5012" y="413"/>
                  </a:cubicBezTo>
                  <a:cubicBezTo>
                    <a:pt x="5628" y="290"/>
                    <a:pt x="6203" y="208"/>
                    <a:pt x="6820" y="126"/>
                  </a:cubicBezTo>
                  <a:cubicBezTo>
                    <a:pt x="6422" y="46"/>
                    <a:pt x="6024" y="1"/>
                    <a:pt x="56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6"/>
            <p:cNvSpPr/>
            <p:nvPr/>
          </p:nvSpPr>
          <p:spPr>
            <a:xfrm flipH="1">
              <a:off x="6977506" y="2111486"/>
              <a:ext cx="40428" cy="237135"/>
            </a:xfrm>
            <a:custGeom>
              <a:rect b="b" l="l" r="r" t="t"/>
              <a:pathLst>
                <a:path extrusionOk="0" h="9162" w="1562">
                  <a:moveTo>
                    <a:pt x="1561" y="1"/>
                  </a:moveTo>
                  <a:lnTo>
                    <a:pt x="1561" y="1"/>
                  </a:lnTo>
                  <a:cubicBezTo>
                    <a:pt x="863" y="1438"/>
                    <a:pt x="370" y="2917"/>
                    <a:pt x="164" y="4478"/>
                  </a:cubicBezTo>
                  <a:cubicBezTo>
                    <a:pt x="41" y="5259"/>
                    <a:pt x="0" y="6039"/>
                    <a:pt x="0" y="6820"/>
                  </a:cubicBezTo>
                  <a:cubicBezTo>
                    <a:pt x="0" y="7600"/>
                    <a:pt x="82" y="8422"/>
                    <a:pt x="288" y="9162"/>
                  </a:cubicBezTo>
                  <a:cubicBezTo>
                    <a:pt x="288" y="8381"/>
                    <a:pt x="288" y="7600"/>
                    <a:pt x="370" y="6861"/>
                  </a:cubicBezTo>
                  <a:cubicBezTo>
                    <a:pt x="452" y="6081"/>
                    <a:pt x="534" y="5300"/>
                    <a:pt x="657" y="4561"/>
                  </a:cubicBezTo>
                  <a:cubicBezTo>
                    <a:pt x="863" y="3041"/>
                    <a:pt x="1191" y="1562"/>
                    <a:pt x="1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6"/>
            <p:cNvSpPr/>
            <p:nvPr/>
          </p:nvSpPr>
          <p:spPr>
            <a:xfrm flipH="1">
              <a:off x="7001975" y="2081719"/>
              <a:ext cx="236074" cy="550780"/>
            </a:xfrm>
            <a:custGeom>
              <a:rect b="b" l="l" r="r" t="t"/>
              <a:pathLst>
                <a:path extrusionOk="0" h="21280" w="9121">
                  <a:moveTo>
                    <a:pt x="9120" y="0"/>
                  </a:moveTo>
                  <a:lnTo>
                    <a:pt x="9120" y="0"/>
                  </a:lnTo>
                  <a:cubicBezTo>
                    <a:pt x="8011" y="1561"/>
                    <a:pt x="7025" y="3246"/>
                    <a:pt x="6121" y="4930"/>
                  </a:cubicBezTo>
                  <a:cubicBezTo>
                    <a:pt x="5135" y="6655"/>
                    <a:pt x="4273" y="8381"/>
                    <a:pt x="3533" y="10188"/>
                  </a:cubicBezTo>
                  <a:cubicBezTo>
                    <a:pt x="2794" y="11955"/>
                    <a:pt x="2096" y="13762"/>
                    <a:pt x="1479" y="15611"/>
                  </a:cubicBezTo>
                  <a:cubicBezTo>
                    <a:pt x="863" y="17459"/>
                    <a:pt x="370" y="19349"/>
                    <a:pt x="0" y="21280"/>
                  </a:cubicBezTo>
                  <a:cubicBezTo>
                    <a:pt x="329" y="20335"/>
                    <a:pt x="534" y="19390"/>
                    <a:pt x="904" y="18486"/>
                  </a:cubicBezTo>
                  <a:lnTo>
                    <a:pt x="1315" y="17131"/>
                  </a:lnTo>
                  <a:lnTo>
                    <a:pt x="1849" y="15775"/>
                  </a:lnTo>
                  <a:cubicBezTo>
                    <a:pt x="2178" y="14871"/>
                    <a:pt x="2506" y="13927"/>
                    <a:pt x="2876" y="13064"/>
                  </a:cubicBezTo>
                  <a:cubicBezTo>
                    <a:pt x="3246" y="12160"/>
                    <a:pt x="3616" y="11256"/>
                    <a:pt x="3985" y="10394"/>
                  </a:cubicBezTo>
                  <a:cubicBezTo>
                    <a:pt x="4766" y="8586"/>
                    <a:pt x="5587" y="6861"/>
                    <a:pt x="6450" y="5135"/>
                  </a:cubicBezTo>
                  <a:cubicBezTo>
                    <a:pt x="6861" y="4273"/>
                    <a:pt x="7313" y="3410"/>
                    <a:pt x="7765" y="2547"/>
                  </a:cubicBezTo>
                  <a:cubicBezTo>
                    <a:pt x="8175" y="1685"/>
                    <a:pt x="8668" y="822"/>
                    <a:pt x="9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6"/>
            <p:cNvSpPr/>
            <p:nvPr/>
          </p:nvSpPr>
          <p:spPr>
            <a:xfrm flipH="1">
              <a:off x="7096597" y="2358183"/>
              <a:ext cx="48944" cy="146754"/>
            </a:xfrm>
            <a:custGeom>
              <a:rect b="b" l="l" r="r" t="t"/>
              <a:pathLst>
                <a:path extrusionOk="0" h="5670" w="1891">
                  <a:moveTo>
                    <a:pt x="0" y="0"/>
                  </a:moveTo>
                  <a:lnTo>
                    <a:pt x="0" y="0"/>
                  </a:lnTo>
                  <a:cubicBezTo>
                    <a:pt x="288" y="411"/>
                    <a:pt x="534" y="863"/>
                    <a:pt x="740" y="1315"/>
                  </a:cubicBezTo>
                  <a:cubicBezTo>
                    <a:pt x="945" y="1767"/>
                    <a:pt x="1110" y="2219"/>
                    <a:pt x="1233" y="2712"/>
                  </a:cubicBezTo>
                  <a:cubicBezTo>
                    <a:pt x="1356" y="3163"/>
                    <a:pt x="1438" y="3656"/>
                    <a:pt x="1479" y="4149"/>
                  </a:cubicBezTo>
                  <a:cubicBezTo>
                    <a:pt x="1520" y="4642"/>
                    <a:pt x="1520" y="5135"/>
                    <a:pt x="1520" y="5669"/>
                  </a:cubicBezTo>
                  <a:cubicBezTo>
                    <a:pt x="1726" y="5176"/>
                    <a:pt x="1808" y="4642"/>
                    <a:pt x="1849" y="4108"/>
                  </a:cubicBezTo>
                  <a:cubicBezTo>
                    <a:pt x="1890" y="3615"/>
                    <a:pt x="1808" y="3081"/>
                    <a:pt x="1685" y="2588"/>
                  </a:cubicBezTo>
                  <a:cubicBezTo>
                    <a:pt x="1561" y="2054"/>
                    <a:pt x="1356" y="1561"/>
                    <a:pt x="1069" y="1151"/>
                  </a:cubicBezTo>
                  <a:cubicBezTo>
                    <a:pt x="822" y="699"/>
                    <a:pt x="452" y="28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6"/>
            <p:cNvSpPr/>
            <p:nvPr/>
          </p:nvSpPr>
          <p:spPr>
            <a:xfrm flipH="1">
              <a:off x="7059401" y="2234821"/>
              <a:ext cx="28730" cy="81918"/>
            </a:xfrm>
            <a:custGeom>
              <a:rect b="b" l="l" r="r" t="t"/>
              <a:pathLst>
                <a:path extrusionOk="0" h="3165" w="1110">
                  <a:moveTo>
                    <a:pt x="1" y="1"/>
                  </a:moveTo>
                  <a:lnTo>
                    <a:pt x="1" y="1"/>
                  </a:lnTo>
                  <a:cubicBezTo>
                    <a:pt x="165" y="535"/>
                    <a:pt x="329" y="1028"/>
                    <a:pt x="494" y="1562"/>
                  </a:cubicBezTo>
                  <a:cubicBezTo>
                    <a:pt x="535" y="1808"/>
                    <a:pt x="576" y="2096"/>
                    <a:pt x="658" y="2343"/>
                  </a:cubicBezTo>
                  <a:cubicBezTo>
                    <a:pt x="699" y="2589"/>
                    <a:pt x="740" y="2877"/>
                    <a:pt x="822" y="3164"/>
                  </a:cubicBezTo>
                  <a:cubicBezTo>
                    <a:pt x="1069" y="2630"/>
                    <a:pt x="1110" y="2014"/>
                    <a:pt x="946" y="1439"/>
                  </a:cubicBezTo>
                  <a:cubicBezTo>
                    <a:pt x="863" y="1151"/>
                    <a:pt x="740" y="905"/>
                    <a:pt x="617" y="617"/>
                  </a:cubicBezTo>
                  <a:cubicBezTo>
                    <a:pt x="453" y="371"/>
                    <a:pt x="247" y="1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6"/>
            <p:cNvSpPr/>
            <p:nvPr/>
          </p:nvSpPr>
          <p:spPr>
            <a:xfrm flipH="1">
              <a:off x="7174226" y="2430476"/>
              <a:ext cx="122295" cy="89346"/>
            </a:xfrm>
            <a:custGeom>
              <a:rect b="b" l="l" r="r" t="t"/>
              <a:pathLst>
                <a:path extrusionOk="0" h="3452" w="4725">
                  <a:moveTo>
                    <a:pt x="4724" y="1"/>
                  </a:moveTo>
                  <a:lnTo>
                    <a:pt x="4724" y="1"/>
                  </a:lnTo>
                  <a:cubicBezTo>
                    <a:pt x="4231" y="83"/>
                    <a:pt x="3738" y="247"/>
                    <a:pt x="3286" y="453"/>
                  </a:cubicBezTo>
                  <a:cubicBezTo>
                    <a:pt x="2835" y="699"/>
                    <a:pt x="2383" y="946"/>
                    <a:pt x="2013" y="1233"/>
                  </a:cubicBezTo>
                  <a:cubicBezTo>
                    <a:pt x="1191" y="1849"/>
                    <a:pt x="493" y="2589"/>
                    <a:pt x="0" y="3451"/>
                  </a:cubicBezTo>
                  <a:cubicBezTo>
                    <a:pt x="411" y="3123"/>
                    <a:pt x="781" y="2835"/>
                    <a:pt x="1150" y="2507"/>
                  </a:cubicBezTo>
                  <a:cubicBezTo>
                    <a:pt x="1520" y="2178"/>
                    <a:pt x="1890" y="1890"/>
                    <a:pt x="2301" y="1603"/>
                  </a:cubicBezTo>
                  <a:cubicBezTo>
                    <a:pt x="3081" y="1028"/>
                    <a:pt x="3862" y="494"/>
                    <a:pt x="47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6"/>
            <p:cNvSpPr/>
            <p:nvPr/>
          </p:nvSpPr>
          <p:spPr>
            <a:xfrm flipH="1">
              <a:off x="7115756" y="2293163"/>
              <a:ext cx="160575" cy="109690"/>
            </a:xfrm>
            <a:custGeom>
              <a:rect b="b" l="l" r="r" t="t"/>
              <a:pathLst>
                <a:path extrusionOk="0" h="4238" w="6204">
                  <a:moveTo>
                    <a:pt x="6000" y="0"/>
                  </a:moveTo>
                  <a:cubicBezTo>
                    <a:pt x="5411" y="0"/>
                    <a:pt x="4826" y="155"/>
                    <a:pt x="4273" y="376"/>
                  </a:cubicBezTo>
                  <a:cubicBezTo>
                    <a:pt x="3657" y="623"/>
                    <a:pt x="3082" y="951"/>
                    <a:pt x="2589" y="1362"/>
                  </a:cubicBezTo>
                  <a:cubicBezTo>
                    <a:pt x="2055" y="1773"/>
                    <a:pt x="1562" y="2184"/>
                    <a:pt x="1110" y="2677"/>
                  </a:cubicBezTo>
                  <a:cubicBezTo>
                    <a:pt x="904" y="2923"/>
                    <a:pt x="658" y="3170"/>
                    <a:pt x="494" y="3416"/>
                  </a:cubicBezTo>
                  <a:cubicBezTo>
                    <a:pt x="329" y="3704"/>
                    <a:pt x="165" y="3950"/>
                    <a:pt x="1" y="4238"/>
                  </a:cubicBezTo>
                  <a:cubicBezTo>
                    <a:pt x="247" y="4032"/>
                    <a:pt x="452" y="3827"/>
                    <a:pt x="699" y="3580"/>
                  </a:cubicBezTo>
                  <a:lnTo>
                    <a:pt x="1397" y="2923"/>
                  </a:lnTo>
                  <a:cubicBezTo>
                    <a:pt x="1890" y="2512"/>
                    <a:pt x="2342" y="2101"/>
                    <a:pt x="2876" y="1732"/>
                  </a:cubicBezTo>
                  <a:cubicBezTo>
                    <a:pt x="3369" y="1362"/>
                    <a:pt x="3903" y="1033"/>
                    <a:pt x="4437" y="705"/>
                  </a:cubicBezTo>
                  <a:cubicBezTo>
                    <a:pt x="5012" y="417"/>
                    <a:pt x="5587" y="171"/>
                    <a:pt x="6204" y="6"/>
                  </a:cubicBezTo>
                  <a:cubicBezTo>
                    <a:pt x="6136" y="2"/>
                    <a:pt x="6068" y="0"/>
                    <a:pt x="60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6"/>
            <p:cNvSpPr/>
            <p:nvPr/>
          </p:nvSpPr>
          <p:spPr>
            <a:xfrm flipH="1">
              <a:off x="7045583" y="2155074"/>
              <a:ext cx="101019" cy="72342"/>
            </a:xfrm>
            <a:custGeom>
              <a:rect b="b" l="l" r="r" t="t"/>
              <a:pathLst>
                <a:path extrusionOk="0" h="2795" w="3903">
                  <a:moveTo>
                    <a:pt x="3903" y="1"/>
                  </a:moveTo>
                  <a:cubicBezTo>
                    <a:pt x="3492" y="83"/>
                    <a:pt x="3122" y="206"/>
                    <a:pt x="2753" y="412"/>
                  </a:cubicBezTo>
                  <a:cubicBezTo>
                    <a:pt x="1685" y="987"/>
                    <a:pt x="740" y="1808"/>
                    <a:pt x="0" y="2794"/>
                  </a:cubicBezTo>
                  <a:cubicBezTo>
                    <a:pt x="329" y="2589"/>
                    <a:pt x="699" y="2384"/>
                    <a:pt x="1027" y="2137"/>
                  </a:cubicBezTo>
                  <a:cubicBezTo>
                    <a:pt x="1356" y="1932"/>
                    <a:pt x="1685" y="1685"/>
                    <a:pt x="2013" y="1480"/>
                  </a:cubicBezTo>
                  <a:cubicBezTo>
                    <a:pt x="2301" y="1233"/>
                    <a:pt x="2629" y="946"/>
                    <a:pt x="2958" y="740"/>
                  </a:cubicBezTo>
                  <a:cubicBezTo>
                    <a:pt x="3246" y="494"/>
                    <a:pt x="3574" y="247"/>
                    <a:pt x="39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6"/>
            <p:cNvSpPr/>
            <p:nvPr/>
          </p:nvSpPr>
          <p:spPr>
            <a:xfrm flipH="1">
              <a:off x="7043440" y="2031738"/>
              <a:ext cx="230768" cy="257350"/>
            </a:xfrm>
            <a:custGeom>
              <a:rect b="b" l="l" r="r" t="t"/>
              <a:pathLst>
                <a:path extrusionOk="0" h="9943" w="8916">
                  <a:moveTo>
                    <a:pt x="8915" y="1"/>
                  </a:moveTo>
                  <a:lnTo>
                    <a:pt x="8915" y="1"/>
                  </a:lnTo>
                  <a:cubicBezTo>
                    <a:pt x="8052" y="699"/>
                    <a:pt x="7190" y="1397"/>
                    <a:pt x="6368" y="2178"/>
                  </a:cubicBezTo>
                  <a:cubicBezTo>
                    <a:pt x="5547" y="2958"/>
                    <a:pt x="4766" y="3739"/>
                    <a:pt x="3986" y="4561"/>
                  </a:cubicBezTo>
                  <a:cubicBezTo>
                    <a:pt x="2466" y="6204"/>
                    <a:pt x="1151" y="8011"/>
                    <a:pt x="1" y="9942"/>
                  </a:cubicBezTo>
                  <a:cubicBezTo>
                    <a:pt x="370" y="9531"/>
                    <a:pt x="699" y="9079"/>
                    <a:pt x="1069" y="8669"/>
                  </a:cubicBezTo>
                  <a:cubicBezTo>
                    <a:pt x="1439" y="8217"/>
                    <a:pt x="1767" y="7806"/>
                    <a:pt x="2137" y="7395"/>
                  </a:cubicBezTo>
                  <a:cubicBezTo>
                    <a:pt x="2876" y="6532"/>
                    <a:pt x="3616" y="5711"/>
                    <a:pt x="4355" y="4889"/>
                  </a:cubicBezTo>
                  <a:cubicBezTo>
                    <a:pt x="5095" y="4068"/>
                    <a:pt x="5875" y="3246"/>
                    <a:pt x="6615" y="2424"/>
                  </a:cubicBezTo>
                  <a:lnTo>
                    <a:pt x="89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6"/>
            <p:cNvSpPr/>
            <p:nvPr/>
          </p:nvSpPr>
          <p:spPr>
            <a:xfrm flipH="1">
              <a:off x="7198682" y="2195478"/>
              <a:ext cx="31913" cy="113805"/>
            </a:xfrm>
            <a:custGeom>
              <a:rect b="b" l="l" r="r" t="t"/>
              <a:pathLst>
                <a:path extrusionOk="0" h="4397" w="1233">
                  <a:moveTo>
                    <a:pt x="1068" y="1"/>
                  </a:moveTo>
                  <a:cubicBezTo>
                    <a:pt x="904" y="782"/>
                    <a:pt x="781" y="1521"/>
                    <a:pt x="575" y="2219"/>
                  </a:cubicBezTo>
                  <a:cubicBezTo>
                    <a:pt x="534" y="2589"/>
                    <a:pt x="411" y="2959"/>
                    <a:pt x="329" y="3287"/>
                  </a:cubicBezTo>
                  <a:cubicBezTo>
                    <a:pt x="205" y="3657"/>
                    <a:pt x="82" y="3986"/>
                    <a:pt x="0" y="4397"/>
                  </a:cubicBezTo>
                  <a:cubicBezTo>
                    <a:pt x="534" y="3821"/>
                    <a:pt x="904" y="3082"/>
                    <a:pt x="1068" y="2343"/>
                  </a:cubicBezTo>
                  <a:cubicBezTo>
                    <a:pt x="1150" y="1932"/>
                    <a:pt x="1191" y="1562"/>
                    <a:pt x="1191" y="1192"/>
                  </a:cubicBezTo>
                  <a:cubicBezTo>
                    <a:pt x="1232" y="782"/>
                    <a:pt x="1191" y="412"/>
                    <a:pt x="1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6"/>
            <p:cNvSpPr/>
            <p:nvPr/>
          </p:nvSpPr>
          <p:spPr>
            <a:xfrm flipH="1">
              <a:off x="7090233" y="2075248"/>
              <a:ext cx="111657" cy="59659"/>
            </a:xfrm>
            <a:custGeom>
              <a:rect b="b" l="l" r="r" t="t"/>
              <a:pathLst>
                <a:path extrusionOk="0" h="2305" w="4314">
                  <a:moveTo>
                    <a:pt x="3843" y="0"/>
                  </a:moveTo>
                  <a:cubicBezTo>
                    <a:pt x="3589" y="0"/>
                    <a:pt x="3335" y="35"/>
                    <a:pt x="3081" y="86"/>
                  </a:cubicBezTo>
                  <a:cubicBezTo>
                    <a:pt x="1808" y="374"/>
                    <a:pt x="699" y="1195"/>
                    <a:pt x="0" y="2304"/>
                  </a:cubicBezTo>
                  <a:cubicBezTo>
                    <a:pt x="329" y="2058"/>
                    <a:pt x="699" y="1811"/>
                    <a:pt x="1027" y="1606"/>
                  </a:cubicBezTo>
                  <a:cubicBezTo>
                    <a:pt x="1315" y="1360"/>
                    <a:pt x="1684" y="1154"/>
                    <a:pt x="2054" y="949"/>
                  </a:cubicBezTo>
                  <a:cubicBezTo>
                    <a:pt x="2753" y="579"/>
                    <a:pt x="3533" y="250"/>
                    <a:pt x="4314" y="45"/>
                  </a:cubicBezTo>
                  <a:cubicBezTo>
                    <a:pt x="4157" y="14"/>
                    <a:pt x="4000" y="0"/>
                    <a:pt x="3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6"/>
            <p:cNvSpPr/>
            <p:nvPr/>
          </p:nvSpPr>
          <p:spPr>
            <a:xfrm flipH="1">
              <a:off x="7126388" y="2116818"/>
              <a:ext cx="24459" cy="75499"/>
            </a:xfrm>
            <a:custGeom>
              <a:rect b="b" l="l" r="r" t="t"/>
              <a:pathLst>
                <a:path extrusionOk="0" h="2917" w="945">
                  <a:moveTo>
                    <a:pt x="863" y="0"/>
                  </a:moveTo>
                  <a:lnTo>
                    <a:pt x="863" y="0"/>
                  </a:lnTo>
                  <a:cubicBezTo>
                    <a:pt x="616" y="452"/>
                    <a:pt x="411" y="904"/>
                    <a:pt x="288" y="1397"/>
                  </a:cubicBezTo>
                  <a:cubicBezTo>
                    <a:pt x="123" y="1890"/>
                    <a:pt x="41" y="2383"/>
                    <a:pt x="0" y="2917"/>
                  </a:cubicBezTo>
                  <a:cubicBezTo>
                    <a:pt x="370" y="2506"/>
                    <a:pt x="616" y="2054"/>
                    <a:pt x="739" y="1561"/>
                  </a:cubicBezTo>
                  <a:cubicBezTo>
                    <a:pt x="904" y="1068"/>
                    <a:pt x="945" y="534"/>
                    <a:pt x="8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6"/>
            <p:cNvSpPr/>
            <p:nvPr/>
          </p:nvSpPr>
          <p:spPr>
            <a:xfrm flipH="1">
              <a:off x="6500102" y="1847679"/>
              <a:ext cx="508281" cy="223418"/>
            </a:xfrm>
            <a:custGeom>
              <a:rect b="b" l="l" r="r" t="t"/>
              <a:pathLst>
                <a:path extrusionOk="0" h="8632" w="19638">
                  <a:moveTo>
                    <a:pt x="19291" y="1"/>
                  </a:moveTo>
                  <a:cubicBezTo>
                    <a:pt x="17563" y="1"/>
                    <a:pt x="15873" y="290"/>
                    <a:pt x="14256" y="867"/>
                  </a:cubicBezTo>
                  <a:cubicBezTo>
                    <a:pt x="12530" y="1401"/>
                    <a:pt x="10846" y="2100"/>
                    <a:pt x="9244" y="2921"/>
                  </a:cubicBezTo>
                  <a:cubicBezTo>
                    <a:pt x="7601" y="3743"/>
                    <a:pt x="6040" y="4606"/>
                    <a:pt x="4478" y="5551"/>
                  </a:cubicBezTo>
                  <a:cubicBezTo>
                    <a:pt x="2959" y="6495"/>
                    <a:pt x="1439" y="7522"/>
                    <a:pt x="1" y="8632"/>
                  </a:cubicBezTo>
                  <a:cubicBezTo>
                    <a:pt x="781" y="8180"/>
                    <a:pt x="1562" y="7687"/>
                    <a:pt x="2342" y="7235"/>
                  </a:cubicBezTo>
                  <a:cubicBezTo>
                    <a:pt x="3123" y="6783"/>
                    <a:pt x="3903" y="6331"/>
                    <a:pt x="4684" y="5879"/>
                  </a:cubicBezTo>
                  <a:cubicBezTo>
                    <a:pt x="6245" y="4975"/>
                    <a:pt x="7847" y="4113"/>
                    <a:pt x="9449" y="3332"/>
                  </a:cubicBezTo>
                  <a:cubicBezTo>
                    <a:pt x="11051" y="2511"/>
                    <a:pt x="12695" y="1812"/>
                    <a:pt x="14420" y="1196"/>
                  </a:cubicBezTo>
                  <a:cubicBezTo>
                    <a:pt x="15241" y="867"/>
                    <a:pt x="16104" y="621"/>
                    <a:pt x="16967" y="416"/>
                  </a:cubicBezTo>
                  <a:lnTo>
                    <a:pt x="18281" y="128"/>
                  </a:lnTo>
                  <a:cubicBezTo>
                    <a:pt x="18733" y="87"/>
                    <a:pt x="19185" y="46"/>
                    <a:pt x="19637" y="5"/>
                  </a:cubicBezTo>
                  <a:cubicBezTo>
                    <a:pt x="19522" y="2"/>
                    <a:pt x="19406" y="1"/>
                    <a:pt x="19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6"/>
            <p:cNvSpPr/>
            <p:nvPr/>
          </p:nvSpPr>
          <p:spPr>
            <a:xfrm flipH="1">
              <a:off x="6816953" y="2029615"/>
              <a:ext cx="127627" cy="15607"/>
            </a:xfrm>
            <a:custGeom>
              <a:rect b="b" l="l" r="r" t="t"/>
              <a:pathLst>
                <a:path extrusionOk="0" h="603" w="4931">
                  <a:moveTo>
                    <a:pt x="1" y="0"/>
                  </a:moveTo>
                  <a:cubicBezTo>
                    <a:pt x="370" y="165"/>
                    <a:pt x="781" y="329"/>
                    <a:pt x="1192" y="411"/>
                  </a:cubicBezTo>
                  <a:cubicBezTo>
                    <a:pt x="1603" y="493"/>
                    <a:pt x="2013" y="576"/>
                    <a:pt x="2424" y="576"/>
                  </a:cubicBezTo>
                  <a:cubicBezTo>
                    <a:pt x="2594" y="593"/>
                    <a:pt x="2772" y="603"/>
                    <a:pt x="2950" y="603"/>
                  </a:cubicBezTo>
                  <a:cubicBezTo>
                    <a:pt x="3202" y="603"/>
                    <a:pt x="3457" y="583"/>
                    <a:pt x="3698" y="535"/>
                  </a:cubicBezTo>
                  <a:cubicBezTo>
                    <a:pt x="4109" y="493"/>
                    <a:pt x="4519" y="370"/>
                    <a:pt x="4930" y="206"/>
                  </a:cubicBezTo>
                  <a:cubicBezTo>
                    <a:pt x="4068" y="206"/>
                    <a:pt x="3287" y="165"/>
                    <a:pt x="2465" y="124"/>
                  </a:cubicBezTo>
                  <a:cubicBezTo>
                    <a:pt x="1644" y="42"/>
                    <a:pt x="822"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6"/>
            <p:cNvSpPr/>
            <p:nvPr/>
          </p:nvSpPr>
          <p:spPr>
            <a:xfrm flipH="1">
              <a:off x="6640454" y="1950929"/>
              <a:ext cx="171213" cy="34061"/>
            </a:xfrm>
            <a:custGeom>
              <a:rect b="b" l="l" r="r" t="t"/>
              <a:pathLst>
                <a:path extrusionOk="0" h="1316" w="6615">
                  <a:moveTo>
                    <a:pt x="1" y="1"/>
                  </a:moveTo>
                  <a:cubicBezTo>
                    <a:pt x="494" y="288"/>
                    <a:pt x="1028" y="535"/>
                    <a:pt x="1562" y="740"/>
                  </a:cubicBezTo>
                  <a:cubicBezTo>
                    <a:pt x="2096" y="904"/>
                    <a:pt x="2671" y="1069"/>
                    <a:pt x="3205" y="1151"/>
                  </a:cubicBezTo>
                  <a:cubicBezTo>
                    <a:pt x="3780" y="1274"/>
                    <a:pt x="4355" y="1315"/>
                    <a:pt x="4930" y="1315"/>
                  </a:cubicBezTo>
                  <a:cubicBezTo>
                    <a:pt x="5505" y="1315"/>
                    <a:pt x="6080" y="1233"/>
                    <a:pt x="6614" y="1110"/>
                  </a:cubicBezTo>
                  <a:cubicBezTo>
                    <a:pt x="6080" y="1028"/>
                    <a:pt x="5505" y="1028"/>
                    <a:pt x="4971" y="945"/>
                  </a:cubicBezTo>
                  <a:cubicBezTo>
                    <a:pt x="4396" y="863"/>
                    <a:pt x="3862" y="781"/>
                    <a:pt x="3287" y="699"/>
                  </a:cubicBezTo>
                  <a:cubicBezTo>
                    <a:pt x="2219" y="535"/>
                    <a:pt x="1151" y="24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6"/>
            <p:cNvSpPr/>
            <p:nvPr/>
          </p:nvSpPr>
          <p:spPr>
            <a:xfrm flipH="1">
              <a:off x="6631934" y="1899886"/>
              <a:ext cx="73403" cy="23035"/>
            </a:xfrm>
            <a:custGeom>
              <a:rect b="b" l="l" r="r" t="t"/>
              <a:pathLst>
                <a:path extrusionOk="0" h="890" w="2836">
                  <a:moveTo>
                    <a:pt x="1" y="1"/>
                  </a:moveTo>
                  <a:cubicBezTo>
                    <a:pt x="124" y="206"/>
                    <a:pt x="329" y="411"/>
                    <a:pt x="535" y="535"/>
                  </a:cubicBezTo>
                  <a:cubicBezTo>
                    <a:pt x="781" y="658"/>
                    <a:pt x="1028" y="781"/>
                    <a:pt x="1274" y="822"/>
                  </a:cubicBezTo>
                  <a:cubicBezTo>
                    <a:pt x="1466" y="867"/>
                    <a:pt x="1657" y="890"/>
                    <a:pt x="1847" y="890"/>
                  </a:cubicBezTo>
                  <a:cubicBezTo>
                    <a:pt x="2186" y="890"/>
                    <a:pt x="2519" y="816"/>
                    <a:pt x="2835" y="658"/>
                  </a:cubicBezTo>
                  <a:cubicBezTo>
                    <a:pt x="2548" y="576"/>
                    <a:pt x="2301" y="535"/>
                    <a:pt x="2096" y="494"/>
                  </a:cubicBezTo>
                  <a:lnTo>
                    <a:pt x="1397" y="370"/>
                  </a:lnTo>
                  <a:cubicBezTo>
                    <a:pt x="945" y="247"/>
                    <a:pt x="494" y="1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6"/>
            <p:cNvSpPr/>
            <p:nvPr/>
          </p:nvSpPr>
          <p:spPr>
            <a:xfrm flipH="1">
              <a:off x="6584100" y="1822261"/>
              <a:ext cx="67010" cy="55337"/>
            </a:xfrm>
            <a:custGeom>
              <a:rect b="b" l="l" r="r" t="t"/>
              <a:pathLst>
                <a:path extrusionOk="0" h="2138" w="2589">
                  <a:moveTo>
                    <a:pt x="2589" y="1"/>
                  </a:moveTo>
                  <a:lnTo>
                    <a:pt x="2589" y="1"/>
                  </a:lnTo>
                  <a:cubicBezTo>
                    <a:pt x="2260" y="42"/>
                    <a:pt x="1973" y="124"/>
                    <a:pt x="1726" y="288"/>
                  </a:cubicBezTo>
                  <a:cubicBezTo>
                    <a:pt x="1480" y="412"/>
                    <a:pt x="1274" y="617"/>
                    <a:pt x="1028" y="781"/>
                  </a:cubicBezTo>
                  <a:cubicBezTo>
                    <a:pt x="617" y="1151"/>
                    <a:pt x="247" y="1644"/>
                    <a:pt x="1" y="2137"/>
                  </a:cubicBezTo>
                  <a:cubicBezTo>
                    <a:pt x="494" y="1849"/>
                    <a:pt x="946" y="1521"/>
                    <a:pt x="1356" y="1151"/>
                  </a:cubicBezTo>
                  <a:cubicBezTo>
                    <a:pt x="1562" y="946"/>
                    <a:pt x="1767" y="781"/>
                    <a:pt x="1973" y="576"/>
                  </a:cubicBezTo>
                  <a:cubicBezTo>
                    <a:pt x="2137" y="371"/>
                    <a:pt x="2342" y="206"/>
                    <a:pt x="25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6"/>
            <p:cNvSpPr/>
            <p:nvPr/>
          </p:nvSpPr>
          <p:spPr>
            <a:xfrm flipH="1">
              <a:off x="6628752" y="1774428"/>
              <a:ext cx="116989" cy="143570"/>
            </a:xfrm>
            <a:custGeom>
              <a:rect b="b" l="l" r="r" t="t"/>
              <a:pathLst>
                <a:path extrusionOk="0" h="5547" w="4520">
                  <a:moveTo>
                    <a:pt x="4519" y="0"/>
                  </a:moveTo>
                  <a:lnTo>
                    <a:pt x="4519" y="0"/>
                  </a:lnTo>
                  <a:cubicBezTo>
                    <a:pt x="3533" y="658"/>
                    <a:pt x="2630" y="1520"/>
                    <a:pt x="1890" y="2465"/>
                  </a:cubicBezTo>
                  <a:cubicBezTo>
                    <a:pt x="1479" y="2917"/>
                    <a:pt x="1110" y="3410"/>
                    <a:pt x="822" y="3903"/>
                  </a:cubicBezTo>
                  <a:cubicBezTo>
                    <a:pt x="494" y="4396"/>
                    <a:pt x="206" y="4971"/>
                    <a:pt x="1" y="5546"/>
                  </a:cubicBezTo>
                  <a:cubicBezTo>
                    <a:pt x="740" y="4560"/>
                    <a:pt x="1479" y="3656"/>
                    <a:pt x="2219" y="2753"/>
                  </a:cubicBezTo>
                  <a:lnTo>
                    <a:pt x="3369" y="1397"/>
                  </a:lnTo>
                  <a:cubicBezTo>
                    <a:pt x="3780" y="904"/>
                    <a:pt x="4150" y="452"/>
                    <a:pt x="45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6"/>
            <p:cNvSpPr/>
            <p:nvPr/>
          </p:nvSpPr>
          <p:spPr>
            <a:xfrm flipH="1">
              <a:off x="6753174" y="1825471"/>
              <a:ext cx="97836" cy="146754"/>
            </a:xfrm>
            <a:custGeom>
              <a:rect b="b" l="l" r="r" t="t"/>
              <a:pathLst>
                <a:path extrusionOk="0" h="5670" w="3780">
                  <a:moveTo>
                    <a:pt x="3780" y="0"/>
                  </a:moveTo>
                  <a:lnTo>
                    <a:pt x="3780" y="0"/>
                  </a:lnTo>
                  <a:cubicBezTo>
                    <a:pt x="3328" y="370"/>
                    <a:pt x="2876" y="740"/>
                    <a:pt x="2465" y="1150"/>
                  </a:cubicBezTo>
                  <a:cubicBezTo>
                    <a:pt x="2055" y="1561"/>
                    <a:pt x="1685" y="2013"/>
                    <a:pt x="1356" y="2506"/>
                  </a:cubicBezTo>
                  <a:cubicBezTo>
                    <a:pt x="1028" y="2958"/>
                    <a:pt x="699" y="3492"/>
                    <a:pt x="453" y="4026"/>
                  </a:cubicBezTo>
                  <a:cubicBezTo>
                    <a:pt x="206" y="4519"/>
                    <a:pt x="42" y="5094"/>
                    <a:pt x="1" y="5669"/>
                  </a:cubicBezTo>
                  <a:cubicBezTo>
                    <a:pt x="206" y="5176"/>
                    <a:pt x="494" y="4642"/>
                    <a:pt x="781" y="4190"/>
                  </a:cubicBezTo>
                  <a:cubicBezTo>
                    <a:pt x="1069" y="3697"/>
                    <a:pt x="1356" y="3245"/>
                    <a:pt x="1726" y="2752"/>
                  </a:cubicBezTo>
                  <a:cubicBezTo>
                    <a:pt x="2055" y="2301"/>
                    <a:pt x="2383" y="1849"/>
                    <a:pt x="2753" y="1397"/>
                  </a:cubicBezTo>
                  <a:cubicBezTo>
                    <a:pt x="3082" y="945"/>
                    <a:pt x="3451" y="493"/>
                    <a:pt x="37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6"/>
            <p:cNvSpPr/>
            <p:nvPr/>
          </p:nvSpPr>
          <p:spPr>
            <a:xfrm flipH="1">
              <a:off x="6863749" y="1892458"/>
              <a:ext cx="96775" cy="146754"/>
            </a:xfrm>
            <a:custGeom>
              <a:rect b="b" l="l" r="r" t="t"/>
              <a:pathLst>
                <a:path extrusionOk="0" h="5670" w="3739">
                  <a:moveTo>
                    <a:pt x="3739" y="0"/>
                  </a:moveTo>
                  <a:cubicBezTo>
                    <a:pt x="3287" y="370"/>
                    <a:pt x="2835" y="740"/>
                    <a:pt x="2465" y="1191"/>
                  </a:cubicBezTo>
                  <a:cubicBezTo>
                    <a:pt x="2054" y="1602"/>
                    <a:pt x="1685" y="2054"/>
                    <a:pt x="1356" y="2506"/>
                  </a:cubicBezTo>
                  <a:cubicBezTo>
                    <a:pt x="1027" y="2999"/>
                    <a:pt x="699" y="3492"/>
                    <a:pt x="452" y="4026"/>
                  </a:cubicBezTo>
                  <a:cubicBezTo>
                    <a:pt x="206" y="4519"/>
                    <a:pt x="41" y="5094"/>
                    <a:pt x="0" y="5669"/>
                  </a:cubicBezTo>
                  <a:cubicBezTo>
                    <a:pt x="206" y="5176"/>
                    <a:pt x="493" y="4683"/>
                    <a:pt x="781" y="4190"/>
                  </a:cubicBezTo>
                  <a:cubicBezTo>
                    <a:pt x="1068" y="3738"/>
                    <a:pt x="1397" y="3245"/>
                    <a:pt x="1726" y="2794"/>
                  </a:cubicBezTo>
                  <a:cubicBezTo>
                    <a:pt x="2054" y="2342"/>
                    <a:pt x="2342" y="1890"/>
                    <a:pt x="2712" y="1397"/>
                  </a:cubicBezTo>
                  <a:cubicBezTo>
                    <a:pt x="3081" y="945"/>
                    <a:pt x="3410" y="493"/>
                    <a:pt x="3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6"/>
            <p:cNvSpPr/>
            <p:nvPr/>
          </p:nvSpPr>
          <p:spPr>
            <a:xfrm flipH="1">
              <a:off x="6805260" y="1789311"/>
              <a:ext cx="255227" cy="223314"/>
            </a:xfrm>
            <a:custGeom>
              <a:rect b="b" l="l" r="r" t="t"/>
              <a:pathLst>
                <a:path extrusionOk="0" h="8628" w="9861">
                  <a:moveTo>
                    <a:pt x="9860" y="0"/>
                  </a:moveTo>
                  <a:lnTo>
                    <a:pt x="9860" y="0"/>
                  </a:lnTo>
                  <a:cubicBezTo>
                    <a:pt x="8874" y="493"/>
                    <a:pt x="7970" y="1068"/>
                    <a:pt x="7108" y="1767"/>
                  </a:cubicBezTo>
                  <a:cubicBezTo>
                    <a:pt x="6204" y="2424"/>
                    <a:pt x="5382" y="3122"/>
                    <a:pt x="4561" y="3862"/>
                  </a:cubicBezTo>
                  <a:cubicBezTo>
                    <a:pt x="3739" y="4642"/>
                    <a:pt x="2959" y="5382"/>
                    <a:pt x="2219" y="6162"/>
                  </a:cubicBezTo>
                  <a:cubicBezTo>
                    <a:pt x="1439" y="6984"/>
                    <a:pt x="699" y="7765"/>
                    <a:pt x="1" y="8627"/>
                  </a:cubicBezTo>
                  <a:cubicBezTo>
                    <a:pt x="822" y="7929"/>
                    <a:pt x="1644" y="7189"/>
                    <a:pt x="2466" y="6450"/>
                  </a:cubicBezTo>
                  <a:lnTo>
                    <a:pt x="4889" y="4232"/>
                  </a:lnTo>
                  <a:cubicBezTo>
                    <a:pt x="5670" y="3492"/>
                    <a:pt x="6491" y="2753"/>
                    <a:pt x="7313" y="2054"/>
                  </a:cubicBezTo>
                  <a:cubicBezTo>
                    <a:pt x="7724" y="1685"/>
                    <a:pt x="8135" y="1356"/>
                    <a:pt x="8587" y="1027"/>
                  </a:cubicBezTo>
                  <a:lnTo>
                    <a:pt x="9203" y="493"/>
                  </a:lnTo>
                  <a:cubicBezTo>
                    <a:pt x="9449" y="329"/>
                    <a:pt x="9655" y="165"/>
                    <a:pt x="9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6"/>
            <p:cNvSpPr/>
            <p:nvPr/>
          </p:nvSpPr>
          <p:spPr>
            <a:xfrm flipH="1">
              <a:off x="6902032" y="1900948"/>
              <a:ext cx="119111" cy="70219"/>
            </a:xfrm>
            <a:custGeom>
              <a:rect b="b" l="l" r="r" t="t"/>
              <a:pathLst>
                <a:path extrusionOk="0" h="2713" w="4602">
                  <a:moveTo>
                    <a:pt x="4602" y="1"/>
                  </a:moveTo>
                  <a:lnTo>
                    <a:pt x="4602" y="1"/>
                  </a:lnTo>
                  <a:cubicBezTo>
                    <a:pt x="4191" y="247"/>
                    <a:pt x="3821" y="494"/>
                    <a:pt x="3452" y="699"/>
                  </a:cubicBezTo>
                  <a:cubicBezTo>
                    <a:pt x="3082" y="946"/>
                    <a:pt x="2671" y="1151"/>
                    <a:pt x="2301" y="1398"/>
                  </a:cubicBezTo>
                  <a:cubicBezTo>
                    <a:pt x="1521" y="1849"/>
                    <a:pt x="781" y="2260"/>
                    <a:pt x="1" y="2712"/>
                  </a:cubicBezTo>
                  <a:cubicBezTo>
                    <a:pt x="453" y="2671"/>
                    <a:pt x="863" y="2548"/>
                    <a:pt x="1315" y="2383"/>
                  </a:cubicBezTo>
                  <a:cubicBezTo>
                    <a:pt x="1726" y="2219"/>
                    <a:pt x="2137" y="2014"/>
                    <a:pt x="2548" y="1808"/>
                  </a:cubicBezTo>
                  <a:cubicBezTo>
                    <a:pt x="3328" y="1356"/>
                    <a:pt x="4027" y="740"/>
                    <a:pt x="46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6"/>
            <p:cNvSpPr/>
            <p:nvPr/>
          </p:nvSpPr>
          <p:spPr>
            <a:xfrm flipH="1">
              <a:off x="6903091" y="1832899"/>
              <a:ext cx="56372" cy="80831"/>
            </a:xfrm>
            <a:custGeom>
              <a:rect b="b" l="l" r="r" t="t"/>
              <a:pathLst>
                <a:path extrusionOk="0" h="3123" w="2178">
                  <a:moveTo>
                    <a:pt x="2178" y="1"/>
                  </a:moveTo>
                  <a:lnTo>
                    <a:pt x="2178" y="1"/>
                  </a:lnTo>
                  <a:cubicBezTo>
                    <a:pt x="1644" y="329"/>
                    <a:pt x="1151" y="822"/>
                    <a:pt x="781" y="1356"/>
                  </a:cubicBezTo>
                  <a:cubicBezTo>
                    <a:pt x="411" y="1890"/>
                    <a:pt x="165" y="2465"/>
                    <a:pt x="0" y="3123"/>
                  </a:cubicBezTo>
                  <a:cubicBezTo>
                    <a:pt x="452" y="2630"/>
                    <a:pt x="822" y="2137"/>
                    <a:pt x="1151" y="1603"/>
                  </a:cubicBezTo>
                  <a:cubicBezTo>
                    <a:pt x="1520" y="1110"/>
                    <a:pt x="1890" y="576"/>
                    <a:pt x="2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6"/>
            <p:cNvSpPr/>
            <p:nvPr/>
          </p:nvSpPr>
          <p:spPr>
            <a:xfrm flipH="1">
              <a:off x="6958391" y="2844097"/>
              <a:ext cx="322599" cy="146883"/>
            </a:xfrm>
            <a:custGeom>
              <a:rect b="b" l="l" r="r" t="t"/>
              <a:pathLst>
                <a:path extrusionOk="0" h="5675" w="12464">
                  <a:moveTo>
                    <a:pt x="12464" y="1"/>
                  </a:moveTo>
                  <a:cubicBezTo>
                    <a:pt x="10492" y="535"/>
                    <a:pt x="8520" y="1110"/>
                    <a:pt x="6589" y="1767"/>
                  </a:cubicBezTo>
                  <a:cubicBezTo>
                    <a:pt x="5603" y="2055"/>
                    <a:pt x="4658" y="2384"/>
                    <a:pt x="3672" y="2794"/>
                  </a:cubicBezTo>
                  <a:cubicBezTo>
                    <a:pt x="2645" y="3164"/>
                    <a:pt x="1701" y="3616"/>
                    <a:pt x="756" y="4150"/>
                  </a:cubicBezTo>
                  <a:lnTo>
                    <a:pt x="674" y="4232"/>
                  </a:lnTo>
                  <a:cubicBezTo>
                    <a:pt x="0" y="4636"/>
                    <a:pt x="679" y="5675"/>
                    <a:pt x="1307" y="5675"/>
                  </a:cubicBezTo>
                  <a:cubicBezTo>
                    <a:pt x="1446" y="5675"/>
                    <a:pt x="1582" y="5624"/>
                    <a:pt x="1701" y="5506"/>
                  </a:cubicBezTo>
                  <a:cubicBezTo>
                    <a:pt x="2481" y="4889"/>
                    <a:pt x="3303" y="4355"/>
                    <a:pt x="4165" y="3904"/>
                  </a:cubicBezTo>
                  <a:cubicBezTo>
                    <a:pt x="5069" y="3411"/>
                    <a:pt x="5973" y="2959"/>
                    <a:pt x="6877" y="2507"/>
                  </a:cubicBezTo>
                  <a:cubicBezTo>
                    <a:pt x="8725" y="1603"/>
                    <a:pt x="10574" y="781"/>
                    <a:pt x="124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6"/>
            <p:cNvSpPr/>
            <p:nvPr/>
          </p:nvSpPr>
          <p:spPr>
            <a:xfrm flipH="1">
              <a:off x="6389539" y="2402315"/>
              <a:ext cx="764517" cy="853165"/>
            </a:xfrm>
            <a:custGeom>
              <a:rect b="b" l="l" r="r" t="t"/>
              <a:pathLst>
                <a:path extrusionOk="0" h="32963" w="29538">
                  <a:moveTo>
                    <a:pt x="10496" y="1"/>
                  </a:moveTo>
                  <a:cubicBezTo>
                    <a:pt x="9311" y="1"/>
                    <a:pt x="8158" y="647"/>
                    <a:pt x="7560" y="1787"/>
                  </a:cubicBezTo>
                  <a:cubicBezTo>
                    <a:pt x="7436" y="1992"/>
                    <a:pt x="7231" y="2485"/>
                    <a:pt x="6902" y="3184"/>
                  </a:cubicBezTo>
                  <a:cubicBezTo>
                    <a:pt x="6697" y="2116"/>
                    <a:pt x="5834" y="1294"/>
                    <a:pt x="4766" y="1048"/>
                  </a:cubicBezTo>
                  <a:cubicBezTo>
                    <a:pt x="4614" y="1023"/>
                    <a:pt x="4463" y="1011"/>
                    <a:pt x="4314" y="1011"/>
                  </a:cubicBezTo>
                  <a:cubicBezTo>
                    <a:pt x="2971" y="1011"/>
                    <a:pt x="1780" y="1980"/>
                    <a:pt x="1521" y="3348"/>
                  </a:cubicBezTo>
                  <a:cubicBezTo>
                    <a:pt x="1274" y="4786"/>
                    <a:pt x="1" y="17274"/>
                    <a:pt x="905" y="19616"/>
                  </a:cubicBezTo>
                  <a:cubicBezTo>
                    <a:pt x="1562" y="22040"/>
                    <a:pt x="10148" y="31242"/>
                    <a:pt x="11175" y="32186"/>
                  </a:cubicBezTo>
                  <a:cubicBezTo>
                    <a:pt x="11713" y="32705"/>
                    <a:pt x="12408" y="32962"/>
                    <a:pt x="13101" y="32962"/>
                  </a:cubicBezTo>
                  <a:cubicBezTo>
                    <a:pt x="13835" y="32962"/>
                    <a:pt x="14569" y="32675"/>
                    <a:pt x="15118" y="32104"/>
                  </a:cubicBezTo>
                  <a:cubicBezTo>
                    <a:pt x="15858" y="31283"/>
                    <a:pt x="16022" y="30132"/>
                    <a:pt x="15570" y="29146"/>
                  </a:cubicBezTo>
                  <a:lnTo>
                    <a:pt x="15570" y="29146"/>
                  </a:lnTo>
                  <a:cubicBezTo>
                    <a:pt x="16227" y="29475"/>
                    <a:pt x="16720" y="29763"/>
                    <a:pt x="16926" y="29845"/>
                  </a:cubicBezTo>
                  <a:cubicBezTo>
                    <a:pt x="17355" y="30027"/>
                    <a:pt x="17800" y="30114"/>
                    <a:pt x="18239" y="30114"/>
                  </a:cubicBezTo>
                  <a:cubicBezTo>
                    <a:pt x="19480" y="30114"/>
                    <a:pt x="20662" y="29416"/>
                    <a:pt x="21239" y="28202"/>
                  </a:cubicBezTo>
                  <a:cubicBezTo>
                    <a:pt x="21979" y="26600"/>
                    <a:pt x="21362" y="24669"/>
                    <a:pt x="19801" y="23847"/>
                  </a:cubicBezTo>
                  <a:lnTo>
                    <a:pt x="19801" y="23847"/>
                  </a:lnTo>
                  <a:cubicBezTo>
                    <a:pt x="21280" y="24135"/>
                    <a:pt x="22389" y="24299"/>
                    <a:pt x="22800" y="24340"/>
                  </a:cubicBezTo>
                  <a:cubicBezTo>
                    <a:pt x="22948" y="24359"/>
                    <a:pt x="23095" y="24368"/>
                    <a:pt x="23241" y="24368"/>
                  </a:cubicBezTo>
                  <a:cubicBezTo>
                    <a:pt x="25034" y="24368"/>
                    <a:pt x="26595" y="22998"/>
                    <a:pt x="26785" y="21136"/>
                  </a:cubicBezTo>
                  <a:cubicBezTo>
                    <a:pt x="26990" y="19164"/>
                    <a:pt x="25553" y="17398"/>
                    <a:pt x="23581" y="17151"/>
                  </a:cubicBezTo>
                  <a:cubicBezTo>
                    <a:pt x="23293" y="17151"/>
                    <a:pt x="22718" y="17110"/>
                    <a:pt x="21896" y="17069"/>
                  </a:cubicBezTo>
                  <a:cubicBezTo>
                    <a:pt x="23992" y="16576"/>
                    <a:pt x="25553" y="16165"/>
                    <a:pt x="26087" y="16001"/>
                  </a:cubicBezTo>
                  <a:cubicBezTo>
                    <a:pt x="28346" y="15138"/>
                    <a:pt x="29537" y="12632"/>
                    <a:pt x="28675" y="10332"/>
                  </a:cubicBezTo>
                  <a:lnTo>
                    <a:pt x="28675" y="10291"/>
                  </a:lnTo>
                  <a:lnTo>
                    <a:pt x="28675" y="10250"/>
                  </a:lnTo>
                  <a:cubicBezTo>
                    <a:pt x="28103" y="8368"/>
                    <a:pt x="26350" y="7145"/>
                    <a:pt x="24471" y="7145"/>
                  </a:cubicBezTo>
                  <a:cubicBezTo>
                    <a:pt x="24053" y="7145"/>
                    <a:pt x="23630" y="7206"/>
                    <a:pt x="23211" y="7333"/>
                  </a:cubicBezTo>
                  <a:cubicBezTo>
                    <a:pt x="22677" y="7497"/>
                    <a:pt x="21198" y="8113"/>
                    <a:pt x="19226" y="8976"/>
                  </a:cubicBezTo>
                  <a:cubicBezTo>
                    <a:pt x="19842" y="8483"/>
                    <a:pt x="20294" y="8072"/>
                    <a:pt x="20500" y="7908"/>
                  </a:cubicBezTo>
                  <a:cubicBezTo>
                    <a:pt x="21979" y="6552"/>
                    <a:pt x="22020" y="4252"/>
                    <a:pt x="20664" y="2814"/>
                  </a:cubicBezTo>
                  <a:cubicBezTo>
                    <a:pt x="19957" y="2043"/>
                    <a:pt x="18994" y="1652"/>
                    <a:pt x="18029" y="1652"/>
                  </a:cubicBezTo>
                  <a:cubicBezTo>
                    <a:pt x="17144" y="1652"/>
                    <a:pt x="16258" y="1981"/>
                    <a:pt x="15570" y="2650"/>
                  </a:cubicBezTo>
                  <a:cubicBezTo>
                    <a:pt x="15242" y="2937"/>
                    <a:pt x="14502" y="3718"/>
                    <a:pt x="13475" y="4868"/>
                  </a:cubicBezTo>
                  <a:cubicBezTo>
                    <a:pt x="14297" y="3225"/>
                    <a:pt x="13680" y="1212"/>
                    <a:pt x="12037" y="390"/>
                  </a:cubicBezTo>
                  <a:cubicBezTo>
                    <a:pt x="11547" y="126"/>
                    <a:pt x="11018" y="1"/>
                    <a:pt x="10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6"/>
            <p:cNvSpPr/>
            <p:nvPr/>
          </p:nvSpPr>
          <p:spPr>
            <a:xfrm flipH="1">
              <a:off x="6459706" y="2685663"/>
              <a:ext cx="670952" cy="225437"/>
            </a:xfrm>
            <a:custGeom>
              <a:rect b="b" l="l" r="r" t="t"/>
              <a:pathLst>
                <a:path extrusionOk="0" h="8710" w="25923">
                  <a:moveTo>
                    <a:pt x="25922" y="1"/>
                  </a:moveTo>
                  <a:lnTo>
                    <a:pt x="25922" y="1"/>
                  </a:lnTo>
                  <a:cubicBezTo>
                    <a:pt x="24854" y="289"/>
                    <a:pt x="23745" y="617"/>
                    <a:pt x="22677" y="946"/>
                  </a:cubicBezTo>
                  <a:lnTo>
                    <a:pt x="19390" y="1973"/>
                  </a:lnTo>
                  <a:cubicBezTo>
                    <a:pt x="17213" y="2671"/>
                    <a:pt x="15036" y="3370"/>
                    <a:pt x="12859" y="4109"/>
                  </a:cubicBezTo>
                  <a:cubicBezTo>
                    <a:pt x="10722" y="4848"/>
                    <a:pt x="8545" y="5588"/>
                    <a:pt x="6409" y="6327"/>
                  </a:cubicBezTo>
                  <a:lnTo>
                    <a:pt x="3205" y="7478"/>
                  </a:lnTo>
                  <a:cubicBezTo>
                    <a:pt x="2137" y="7888"/>
                    <a:pt x="1028" y="8299"/>
                    <a:pt x="1" y="8710"/>
                  </a:cubicBezTo>
                  <a:cubicBezTo>
                    <a:pt x="1069" y="8422"/>
                    <a:pt x="2178" y="8053"/>
                    <a:pt x="3287" y="7765"/>
                  </a:cubicBezTo>
                  <a:lnTo>
                    <a:pt x="6532" y="6738"/>
                  </a:lnTo>
                  <a:cubicBezTo>
                    <a:pt x="8710" y="6040"/>
                    <a:pt x="10887" y="5341"/>
                    <a:pt x="13064" y="4602"/>
                  </a:cubicBezTo>
                  <a:cubicBezTo>
                    <a:pt x="15200" y="3862"/>
                    <a:pt x="17377" y="3164"/>
                    <a:pt x="19514" y="2384"/>
                  </a:cubicBezTo>
                  <a:lnTo>
                    <a:pt x="22759" y="1233"/>
                  </a:lnTo>
                  <a:cubicBezTo>
                    <a:pt x="23827" y="823"/>
                    <a:pt x="24895" y="412"/>
                    <a:pt x="25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6"/>
            <p:cNvSpPr/>
            <p:nvPr/>
          </p:nvSpPr>
          <p:spPr>
            <a:xfrm flipH="1">
              <a:off x="6520310" y="2823908"/>
              <a:ext cx="349828" cy="116704"/>
            </a:xfrm>
            <a:custGeom>
              <a:rect b="b" l="l" r="r" t="t"/>
              <a:pathLst>
                <a:path extrusionOk="0" h="4509" w="13516">
                  <a:moveTo>
                    <a:pt x="0" y="0"/>
                  </a:moveTo>
                  <a:cubicBezTo>
                    <a:pt x="2013" y="1274"/>
                    <a:pt x="4190" y="2301"/>
                    <a:pt x="6450" y="3164"/>
                  </a:cubicBezTo>
                  <a:cubicBezTo>
                    <a:pt x="7600" y="3574"/>
                    <a:pt x="8750" y="3903"/>
                    <a:pt x="9900" y="4191"/>
                  </a:cubicBezTo>
                  <a:cubicBezTo>
                    <a:pt x="10803" y="4408"/>
                    <a:pt x="11729" y="4508"/>
                    <a:pt x="12642" y="4508"/>
                  </a:cubicBezTo>
                  <a:cubicBezTo>
                    <a:pt x="12935" y="4508"/>
                    <a:pt x="13226" y="4498"/>
                    <a:pt x="13516" y="4478"/>
                  </a:cubicBezTo>
                  <a:cubicBezTo>
                    <a:pt x="12324" y="4355"/>
                    <a:pt x="11174" y="4108"/>
                    <a:pt x="10024" y="3780"/>
                  </a:cubicBezTo>
                  <a:cubicBezTo>
                    <a:pt x="8873" y="3410"/>
                    <a:pt x="7764" y="3040"/>
                    <a:pt x="6655" y="2630"/>
                  </a:cubicBezTo>
                  <a:cubicBezTo>
                    <a:pt x="5546" y="2219"/>
                    <a:pt x="4437" y="1767"/>
                    <a:pt x="3328" y="1315"/>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6"/>
            <p:cNvSpPr/>
            <p:nvPr/>
          </p:nvSpPr>
          <p:spPr>
            <a:xfrm flipH="1">
              <a:off x="6674490" y="2512346"/>
              <a:ext cx="141422" cy="292420"/>
            </a:xfrm>
            <a:custGeom>
              <a:rect b="b" l="l" r="r" t="t"/>
              <a:pathLst>
                <a:path extrusionOk="0" h="11298" w="5464">
                  <a:moveTo>
                    <a:pt x="5464" y="1"/>
                  </a:moveTo>
                  <a:cubicBezTo>
                    <a:pt x="4724" y="781"/>
                    <a:pt x="4067" y="1644"/>
                    <a:pt x="3451" y="2507"/>
                  </a:cubicBezTo>
                  <a:cubicBezTo>
                    <a:pt x="2835" y="3369"/>
                    <a:pt x="2301" y="4273"/>
                    <a:pt x="1808" y="5218"/>
                  </a:cubicBezTo>
                  <a:cubicBezTo>
                    <a:pt x="1274" y="6163"/>
                    <a:pt x="863" y="7149"/>
                    <a:pt x="534" y="8176"/>
                  </a:cubicBezTo>
                  <a:cubicBezTo>
                    <a:pt x="165" y="9162"/>
                    <a:pt x="0" y="10230"/>
                    <a:pt x="0" y="11298"/>
                  </a:cubicBezTo>
                  <a:cubicBezTo>
                    <a:pt x="206" y="10271"/>
                    <a:pt x="534" y="9285"/>
                    <a:pt x="945" y="8299"/>
                  </a:cubicBezTo>
                  <a:cubicBezTo>
                    <a:pt x="1315" y="7354"/>
                    <a:pt x="1767" y="6409"/>
                    <a:pt x="2301" y="5465"/>
                  </a:cubicBezTo>
                  <a:cubicBezTo>
                    <a:pt x="2753" y="4561"/>
                    <a:pt x="3287" y="3657"/>
                    <a:pt x="3821" y="2753"/>
                  </a:cubicBezTo>
                  <a:cubicBezTo>
                    <a:pt x="4355" y="1808"/>
                    <a:pt x="4889" y="905"/>
                    <a:pt x="54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6"/>
            <p:cNvSpPr/>
            <p:nvPr/>
          </p:nvSpPr>
          <p:spPr>
            <a:xfrm flipH="1">
              <a:off x="6875448" y="2480458"/>
              <a:ext cx="82953" cy="370042"/>
            </a:xfrm>
            <a:custGeom>
              <a:rect b="b" l="l" r="r" t="t"/>
              <a:pathLst>
                <a:path extrusionOk="0" h="14297" w="3205">
                  <a:moveTo>
                    <a:pt x="3205" y="0"/>
                  </a:moveTo>
                  <a:lnTo>
                    <a:pt x="3205" y="0"/>
                  </a:lnTo>
                  <a:cubicBezTo>
                    <a:pt x="2055" y="2178"/>
                    <a:pt x="1192" y="4519"/>
                    <a:pt x="658" y="6943"/>
                  </a:cubicBezTo>
                  <a:cubicBezTo>
                    <a:pt x="370" y="8134"/>
                    <a:pt x="165" y="9367"/>
                    <a:pt x="83" y="10599"/>
                  </a:cubicBezTo>
                  <a:cubicBezTo>
                    <a:pt x="1" y="11832"/>
                    <a:pt x="83" y="13064"/>
                    <a:pt x="247" y="14296"/>
                  </a:cubicBezTo>
                  <a:cubicBezTo>
                    <a:pt x="288" y="13064"/>
                    <a:pt x="370" y="11873"/>
                    <a:pt x="535" y="10640"/>
                  </a:cubicBezTo>
                  <a:cubicBezTo>
                    <a:pt x="699" y="9449"/>
                    <a:pt x="904" y="8258"/>
                    <a:pt x="1151" y="7066"/>
                  </a:cubicBezTo>
                  <a:cubicBezTo>
                    <a:pt x="1438" y="5875"/>
                    <a:pt x="1726" y="4684"/>
                    <a:pt x="2096" y="3492"/>
                  </a:cubicBezTo>
                  <a:cubicBezTo>
                    <a:pt x="2424" y="2342"/>
                    <a:pt x="2794" y="1151"/>
                    <a:pt x="3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6"/>
            <p:cNvSpPr/>
            <p:nvPr/>
          </p:nvSpPr>
          <p:spPr>
            <a:xfrm flipH="1">
              <a:off x="6667044" y="2865374"/>
              <a:ext cx="322185" cy="236074"/>
            </a:xfrm>
            <a:custGeom>
              <a:rect b="b" l="l" r="r" t="t"/>
              <a:pathLst>
                <a:path extrusionOk="0" h="9121" w="12448">
                  <a:moveTo>
                    <a:pt x="0" y="1"/>
                  </a:moveTo>
                  <a:lnTo>
                    <a:pt x="0" y="1"/>
                  </a:lnTo>
                  <a:cubicBezTo>
                    <a:pt x="1643" y="1972"/>
                    <a:pt x="3533" y="3780"/>
                    <a:pt x="5587" y="5382"/>
                  </a:cubicBezTo>
                  <a:cubicBezTo>
                    <a:pt x="6655" y="6163"/>
                    <a:pt x="7723" y="6902"/>
                    <a:pt x="8832" y="7559"/>
                  </a:cubicBezTo>
                  <a:cubicBezTo>
                    <a:pt x="9983" y="8217"/>
                    <a:pt x="11174" y="8710"/>
                    <a:pt x="12447" y="9120"/>
                  </a:cubicBezTo>
                  <a:cubicBezTo>
                    <a:pt x="11297" y="8545"/>
                    <a:pt x="10188" y="7888"/>
                    <a:pt x="9079" y="7190"/>
                  </a:cubicBezTo>
                  <a:cubicBezTo>
                    <a:pt x="8011" y="6491"/>
                    <a:pt x="6984" y="5711"/>
                    <a:pt x="5957" y="4930"/>
                  </a:cubicBezTo>
                  <a:cubicBezTo>
                    <a:pt x="4930" y="4150"/>
                    <a:pt x="3903" y="3369"/>
                    <a:pt x="2917" y="2547"/>
                  </a:cubicBezTo>
                  <a:cubicBezTo>
                    <a:pt x="1972" y="1685"/>
                    <a:pt x="986" y="8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6"/>
            <p:cNvSpPr/>
            <p:nvPr/>
          </p:nvSpPr>
          <p:spPr>
            <a:xfrm flipH="1">
              <a:off x="6818019" y="2882379"/>
              <a:ext cx="221192" cy="291359"/>
            </a:xfrm>
            <a:custGeom>
              <a:rect b="b" l="l" r="r" t="t"/>
              <a:pathLst>
                <a:path extrusionOk="0" h="11257" w="8546">
                  <a:moveTo>
                    <a:pt x="0" y="1"/>
                  </a:moveTo>
                  <a:cubicBezTo>
                    <a:pt x="986" y="2137"/>
                    <a:pt x="2219" y="4191"/>
                    <a:pt x="3698" y="6081"/>
                  </a:cubicBezTo>
                  <a:cubicBezTo>
                    <a:pt x="4437" y="7025"/>
                    <a:pt x="5177" y="7929"/>
                    <a:pt x="5998" y="8792"/>
                  </a:cubicBezTo>
                  <a:cubicBezTo>
                    <a:pt x="6779" y="9655"/>
                    <a:pt x="7641" y="10517"/>
                    <a:pt x="8545" y="11257"/>
                  </a:cubicBezTo>
                  <a:lnTo>
                    <a:pt x="6327" y="8504"/>
                  </a:lnTo>
                  <a:cubicBezTo>
                    <a:pt x="5587" y="7601"/>
                    <a:pt x="4848" y="6656"/>
                    <a:pt x="4150" y="5752"/>
                  </a:cubicBezTo>
                  <a:cubicBezTo>
                    <a:pt x="3410" y="4807"/>
                    <a:pt x="2712" y="3862"/>
                    <a:pt x="2013" y="2917"/>
                  </a:cubicBezTo>
                  <a:cubicBezTo>
                    <a:pt x="1356" y="1932"/>
                    <a:pt x="658" y="9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6"/>
            <p:cNvSpPr/>
            <p:nvPr/>
          </p:nvSpPr>
          <p:spPr>
            <a:xfrm flipH="1">
              <a:off x="7039187" y="2513407"/>
              <a:ext cx="44673" cy="379619"/>
            </a:xfrm>
            <a:custGeom>
              <a:rect b="b" l="l" r="r" t="t"/>
              <a:pathLst>
                <a:path extrusionOk="0" h="14667" w="1726">
                  <a:moveTo>
                    <a:pt x="1725" y="1"/>
                  </a:moveTo>
                  <a:lnTo>
                    <a:pt x="1725" y="1"/>
                  </a:lnTo>
                  <a:cubicBezTo>
                    <a:pt x="1191" y="1151"/>
                    <a:pt x="863" y="2343"/>
                    <a:pt x="698" y="3575"/>
                  </a:cubicBezTo>
                  <a:cubicBezTo>
                    <a:pt x="452" y="4807"/>
                    <a:pt x="329" y="6040"/>
                    <a:pt x="205" y="7272"/>
                  </a:cubicBezTo>
                  <a:cubicBezTo>
                    <a:pt x="41" y="9737"/>
                    <a:pt x="0" y="12202"/>
                    <a:pt x="164" y="14667"/>
                  </a:cubicBezTo>
                  <a:cubicBezTo>
                    <a:pt x="411" y="12202"/>
                    <a:pt x="575" y="9778"/>
                    <a:pt x="740" y="7313"/>
                  </a:cubicBezTo>
                  <a:cubicBezTo>
                    <a:pt x="863" y="6081"/>
                    <a:pt x="945" y="4848"/>
                    <a:pt x="1068" y="3616"/>
                  </a:cubicBezTo>
                  <a:cubicBezTo>
                    <a:pt x="1150" y="3000"/>
                    <a:pt x="1232" y="2384"/>
                    <a:pt x="1315" y="1808"/>
                  </a:cubicBezTo>
                  <a:cubicBezTo>
                    <a:pt x="1356" y="1480"/>
                    <a:pt x="1438" y="1192"/>
                    <a:pt x="1479" y="905"/>
                  </a:cubicBezTo>
                  <a:cubicBezTo>
                    <a:pt x="1520" y="576"/>
                    <a:pt x="1643" y="289"/>
                    <a:pt x="1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6"/>
            <p:cNvSpPr/>
            <p:nvPr/>
          </p:nvSpPr>
          <p:spPr>
            <a:xfrm flipH="1">
              <a:off x="3068808" y="1738916"/>
              <a:ext cx="89346" cy="160989"/>
            </a:xfrm>
            <a:custGeom>
              <a:rect b="b" l="l" r="r" t="t"/>
              <a:pathLst>
                <a:path extrusionOk="0" h="6220" w="3452">
                  <a:moveTo>
                    <a:pt x="2676" y="0"/>
                  </a:moveTo>
                  <a:cubicBezTo>
                    <a:pt x="2471" y="0"/>
                    <a:pt x="2269" y="74"/>
                    <a:pt x="2096" y="222"/>
                  </a:cubicBezTo>
                  <a:cubicBezTo>
                    <a:pt x="1726" y="633"/>
                    <a:pt x="1398" y="1126"/>
                    <a:pt x="1151" y="1660"/>
                  </a:cubicBezTo>
                  <a:cubicBezTo>
                    <a:pt x="905" y="2153"/>
                    <a:pt x="699" y="2646"/>
                    <a:pt x="576" y="3139"/>
                  </a:cubicBezTo>
                  <a:cubicBezTo>
                    <a:pt x="412" y="3673"/>
                    <a:pt x="288" y="4166"/>
                    <a:pt x="206" y="4700"/>
                  </a:cubicBezTo>
                  <a:cubicBezTo>
                    <a:pt x="124" y="5193"/>
                    <a:pt x="42" y="5727"/>
                    <a:pt x="1" y="6220"/>
                  </a:cubicBezTo>
                  <a:cubicBezTo>
                    <a:pt x="165" y="5727"/>
                    <a:pt x="371" y="5275"/>
                    <a:pt x="576" y="4741"/>
                  </a:cubicBezTo>
                  <a:cubicBezTo>
                    <a:pt x="740" y="4289"/>
                    <a:pt x="987" y="3796"/>
                    <a:pt x="1233" y="3344"/>
                  </a:cubicBezTo>
                  <a:cubicBezTo>
                    <a:pt x="1480" y="2892"/>
                    <a:pt x="1767" y="2440"/>
                    <a:pt x="2096" y="2030"/>
                  </a:cubicBezTo>
                  <a:cubicBezTo>
                    <a:pt x="2384" y="1660"/>
                    <a:pt x="2753" y="1290"/>
                    <a:pt x="3164" y="961"/>
                  </a:cubicBezTo>
                  <a:lnTo>
                    <a:pt x="3246" y="920"/>
                  </a:lnTo>
                  <a:cubicBezTo>
                    <a:pt x="3452" y="633"/>
                    <a:pt x="3369" y="263"/>
                    <a:pt x="3082" y="99"/>
                  </a:cubicBezTo>
                  <a:cubicBezTo>
                    <a:pt x="2950" y="33"/>
                    <a:pt x="2812" y="0"/>
                    <a:pt x="26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6"/>
            <p:cNvSpPr/>
            <p:nvPr/>
          </p:nvSpPr>
          <p:spPr>
            <a:xfrm flipH="1">
              <a:off x="2724341" y="1806343"/>
              <a:ext cx="1055825" cy="829353"/>
            </a:xfrm>
            <a:custGeom>
              <a:rect b="b" l="l" r="r" t="t"/>
              <a:pathLst>
                <a:path extrusionOk="0" h="32043" w="40793">
                  <a:moveTo>
                    <a:pt x="14375" y="0"/>
                  </a:moveTo>
                  <a:cubicBezTo>
                    <a:pt x="12081" y="0"/>
                    <a:pt x="9832" y="242"/>
                    <a:pt x="8134" y="944"/>
                  </a:cubicBezTo>
                  <a:lnTo>
                    <a:pt x="10393" y="1520"/>
                  </a:lnTo>
                  <a:cubicBezTo>
                    <a:pt x="10393" y="1520"/>
                    <a:pt x="5874" y="2177"/>
                    <a:pt x="2629" y="4395"/>
                  </a:cubicBezTo>
                  <a:lnTo>
                    <a:pt x="5340" y="5135"/>
                  </a:lnTo>
                  <a:cubicBezTo>
                    <a:pt x="5340" y="5135"/>
                    <a:pt x="3245" y="5217"/>
                    <a:pt x="0" y="8216"/>
                  </a:cubicBezTo>
                  <a:cubicBezTo>
                    <a:pt x="1434" y="8785"/>
                    <a:pt x="2970" y="9076"/>
                    <a:pt x="4515" y="9076"/>
                  </a:cubicBezTo>
                  <a:cubicBezTo>
                    <a:pt x="5758" y="9076"/>
                    <a:pt x="7007" y="8888"/>
                    <a:pt x="8216" y="8503"/>
                  </a:cubicBezTo>
                  <a:lnTo>
                    <a:pt x="8216" y="8503"/>
                  </a:lnTo>
                  <a:lnTo>
                    <a:pt x="6778" y="10105"/>
                  </a:lnTo>
                  <a:cubicBezTo>
                    <a:pt x="6778" y="10105"/>
                    <a:pt x="7577" y="10378"/>
                    <a:pt x="8876" y="10378"/>
                  </a:cubicBezTo>
                  <a:cubicBezTo>
                    <a:pt x="10244" y="10378"/>
                    <a:pt x="12167" y="10075"/>
                    <a:pt x="14296" y="8832"/>
                  </a:cubicBezTo>
                  <a:lnTo>
                    <a:pt x="14296" y="8832"/>
                  </a:lnTo>
                  <a:lnTo>
                    <a:pt x="12078" y="11132"/>
                  </a:lnTo>
                  <a:cubicBezTo>
                    <a:pt x="12078" y="11132"/>
                    <a:pt x="15487" y="11132"/>
                    <a:pt x="17870" y="9859"/>
                  </a:cubicBezTo>
                  <a:lnTo>
                    <a:pt x="17870" y="9859"/>
                  </a:lnTo>
                  <a:cubicBezTo>
                    <a:pt x="17868" y="9860"/>
                    <a:pt x="11954" y="13187"/>
                    <a:pt x="10968" y="16719"/>
                  </a:cubicBezTo>
                  <a:lnTo>
                    <a:pt x="14378" y="16267"/>
                  </a:lnTo>
                  <a:lnTo>
                    <a:pt x="14378" y="16267"/>
                  </a:lnTo>
                  <a:cubicBezTo>
                    <a:pt x="14378" y="16267"/>
                    <a:pt x="10640" y="17500"/>
                    <a:pt x="9243" y="23580"/>
                  </a:cubicBezTo>
                  <a:lnTo>
                    <a:pt x="13433" y="22306"/>
                  </a:lnTo>
                  <a:lnTo>
                    <a:pt x="13433" y="22306"/>
                  </a:lnTo>
                  <a:cubicBezTo>
                    <a:pt x="11872" y="25387"/>
                    <a:pt x="11913" y="29002"/>
                    <a:pt x="13474" y="32042"/>
                  </a:cubicBezTo>
                  <a:cubicBezTo>
                    <a:pt x="19102" y="29125"/>
                    <a:pt x="20006" y="24073"/>
                    <a:pt x="20006" y="24073"/>
                  </a:cubicBezTo>
                  <a:lnTo>
                    <a:pt x="22594" y="27195"/>
                  </a:lnTo>
                  <a:cubicBezTo>
                    <a:pt x="25511" y="21485"/>
                    <a:pt x="23293" y="18692"/>
                    <a:pt x="23292" y="18691"/>
                  </a:cubicBezTo>
                  <a:lnTo>
                    <a:pt x="23292" y="18691"/>
                  </a:lnTo>
                  <a:lnTo>
                    <a:pt x="25716" y="20663"/>
                  </a:lnTo>
                  <a:cubicBezTo>
                    <a:pt x="27277" y="17336"/>
                    <a:pt x="24690" y="11669"/>
                    <a:pt x="24689" y="11666"/>
                  </a:cubicBezTo>
                  <a:lnTo>
                    <a:pt x="24689" y="11666"/>
                  </a:lnTo>
                  <a:cubicBezTo>
                    <a:pt x="25757" y="13885"/>
                    <a:pt x="28592" y="15569"/>
                    <a:pt x="28592" y="15569"/>
                  </a:cubicBezTo>
                  <a:lnTo>
                    <a:pt x="28263" y="12611"/>
                  </a:lnTo>
                  <a:lnTo>
                    <a:pt x="28263" y="12611"/>
                  </a:lnTo>
                  <a:cubicBezTo>
                    <a:pt x="29249" y="14912"/>
                    <a:pt x="31180" y="16637"/>
                    <a:pt x="33604" y="17335"/>
                  </a:cubicBezTo>
                  <a:lnTo>
                    <a:pt x="33480" y="15323"/>
                  </a:lnTo>
                  <a:lnTo>
                    <a:pt x="33480" y="15323"/>
                  </a:lnTo>
                  <a:cubicBezTo>
                    <a:pt x="35247" y="17377"/>
                    <a:pt x="37712" y="18732"/>
                    <a:pt x="40423" y="19102"/>
                  </a:cubicBezTo>
                  <a:cubicBezTo>
                    <a:pt x="39766" y="15076"/>
                    <a:pt x="38040" y="13967"/>
                    <a:pt x="38040" y="13967"/>
                  </a:cubicBezTo>
                  <a:lnTo>
                    <a:pt x="38040" y="13967"/>
                  </a:lnTo>
                  <a:lnTo>
                    <a:pt x="40793" y="14706"/>
                  </a:lnTo>
                  <a:cubicBezTo>
                    <a:pt x="39601" y="11297"/>
                    <a:pt x="36356" y="8544"/>
                    <a:pt x="36356" y="8544"/>
                  </a:cubicBezTo>
                  <a:lnTo>
                    <a:pt x="36356" y="8544"/>
                  </a:lnTo>
                  <a:lnTo>
                    <a:pt x="38615" y="9161"/>
                  </a:lnTo>
                  <a:cubicBezTo>
                    <a:pt x="35616" y="4642"/>
                    <a:pt x="24771" y="1191"/>
                    <a:pt x="24771" y="1191"/>
                  </a:cubicBezTo>
                  <a:cubicBezTo>
                    <a:pt x="24771" y="1191"/>
                    <a:pt x="19463" y="0"/>
                    <a:pt x="143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6"/>
            <p:cNvSpPr/>
            <p:nvPr/>
          </p:nvSpPr>
          <p:spPr>
            <a:xfrm flipH="1">
              <a:off x="3137927" y="1838231"/>
              <a:ext cx="278599" cy="754915"/>
            </a:xfrm>
            <a:custGeom>
              <a:rect b="b" l="l" r="r" t="t"/>
              <a:pathLst>
                <a:path extrusionOk="0" h="29167" w="10764">
                  <a:moveTo>
                    <a:pt x="10763" y="0"/>
                  </a:moveTo>
                  <a:lnTo>
                    <a:pt x="10763" y="0"/>
                  </a:lnTo>
                  <a:cubicBezTo>
                    <a:pt x="9695" y="2383"/>
                    <a:pt x="8709" y="4765"/>
                    <a:pt x="7765" y="7189"/>
                  </a:cubicBezTo>
                  <a:cubicBezTo>
                    <a:pt x="6820" y="9572"/>
                    <a:pt x="5875" y="11995"/>
                    <a:pt x="4971" y="14419"/>
                  </a:cubicBezTo>
                  <a:cubicBezTo>
                    <a:pt x="4108" y="16884"/>
                    <a:pt x="3205" y="19308"/>
                    <a:pt x="2383" y="21773"/>
                  </a:cubicBezTo>
                  <a:lnTo>
                    <a:pt x="1151" y="25470"/>
                  </a:lnTo>
                  <a:cubicBezTo>
                    <a:pt x="781" y="26702"/>
                    <a:pt x="370" y="27935"/>
                    <a:pt x="0" y="29167"/>
                  </a:cubicBezTo>
                  <a:lnTo>
                    <a:pt x="1397" y="25552"/>
                  </a:lnTo>
                  <a:lnTo>
                    <a:pt x="2753" y="21896"/>
                  </a:lnTo>
                  <a:lnTo>
                    <a:pt x="5464" y="14625"/>
                  </a:lnTo>
                  <a:lnTo>
                    <a:pt x="8134" y="7312"/>
                  </a:lnTo>
                  <a:lnTo>
                    <a:pt x="9449" y="3656"/>
                  </a:lnTo>
                  <a:lnTo>
                    <a:pt x="10763" y="0"/>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6"/>
            <p:cNvSpPr/>
            <p:nvPr/>
          </p:nvSpPr>
          <p:spPr>
            <a:xfrm flipH="1">
              <a:off x="3196416" y="2255036"/>
              <a:ext cx="99958" cy="212677"/>
            </a:xfrm>
            <a:custGeom>
              <a:rect b="b" l="l" r="r" t="t"/>
              <a:pathLst>
                <a:path extrusionOk="0" h="8217" w="3862">
                  <a:moveTo>
                    <a:pt x="0" y="0"/>
                  </a:moveTo>
                  <a:cubicBezTo>
                    <a:pt x="452" y="617"/>
                    <a:pt x="863" y="1233"/>
                    <a:pt x="1233" y="1931"/>
                  </a:cubicBezTo>
                  <a:cubicBezTo>
                    <a:pt x="1562" y="2589"/>
                    <a:pt x="1890" y="3287"/>
                    <a:pt x="2178" y="3985"/>
                  </a:cubicBezTo>
                  <a:cubicBezTo>
                    <a:pt x="2506" y="4643"/>
                    <a:pt x="2794" y="5341"/>
                    <a:pt x="3040" y="6080"/>
                  </a:cubicBezTo>
                  <a:lnTo>
                    <a:pt x="3862" y="8217"/>
                  </a:lnTo>
                  <a:cubicBezTo>
                    <a:pt x="3698" y="6655"/>
                    <a:pt x="3287" y="5177"/>
                    <a:pt x="2671" y="3739"/>
                  </a:cubicBezTo>
                  <a:cubicBezTo>
                    <a:pt x="2342" y="3040"/>
                    <a:pt x="1972" y="2342"/>
                    <a:pt x="1562" y="1685"/>
                  </a:cubicBezTo>
                  <a:cubicBezTo>
                    <a:pt x="1110" y="1069"/>
                    <a:pt x="617" y="493"/>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6"/>
            <p:cNvSpPr/>
            <p:nvPr/>
          </p:nvSpPr>
          <p:spPr>
            <a:xfrm flipH="1">
              <a:off x="3314424" y="2302921"/>
              <a:ext cx="189305" cy="72290"/>
            </a:xfrm>
            <a:custGeom>
              <a:rect b="b" l="l" r="r" t="t"/>
              <a:pathLst>
                <a:path extrusionOk="0" h="2793" w="7314">
                  <a:moveTo>
                    <a:pt x="6429" y="0"/>
                  </a:moveTo>
                  <a:cubicBezTo>
                    <a:pt x="5371" y="0"/>
                    <a:pt x="4325" y="171"/>
                    <a:pt x="3328" y="492"/>
                  </a:cubicBezTo>
                  <a:cubicBezTo>
                    <a:pt x="2671" y="739"/>
                    <a:pt x="2055" y="1026"/>
                    <a:pt x="1480" y="1396"/>
                  </a:cubicBezTo>
                  <a:cubicBezTo>
                    <a:pt x="905" y="1766"/>
                    <a:pt x="412" y="2259"/>
                    <a:pt x="1" y="2793"/>
                  </a:cubicBezTo>
                  <a:cubicBezTo>
                    <a:pt x="535" y="2423"/>
                    <a:pt x="1069" y="2053"/>
                    <a:pt x="1685" y="1766"/>
                  </a:cubicBezTo>
                  <a:cubicBezTo>
                    <a:pt x="2260" y="1478"/>
                    <a:pt x="2876" y="1231"/>
                    <a:pt x="3493" y="1026"/>
                  </a:cubicBezTo>
                  <a:cubicBezTo>
                    <a:pt x="4109" y="780"/>
                    <a:pt x="4725" y="615"/>
                    <a:pt x="5382" y="451"/>
                  </a:cubicBezTo>
                  <a:cubicBezTo>
                    <a:pt x="6040" y="328"/>
                    <a:pt x="6656" y="163"/>
                    <a:pt x="7313" y="40"/>
                  </a:cubicBezTo>
                  <a:cubicBezTo>
                    <a:pt x="7018" y="13"/>
                    <a:pt x="6723" y="0"/>
                    <a:pt x="642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6"/>
            <p:cNvSpPr/>
            <p:nvPr/>
          </p:nvSpPr>
          <p:spPr>
            <a:xfrm flipH="1">
              <a:off x="3292105" y="2339029"/>
              <a:ext cx="35097" cy="108474"/>
            </a:xfrm>
            <a:custGeom>
              <a:rect b="b" l="l" r="r" t="t"/>
              <a:pathLst>
                <a:path extrusionOk="0" h="4191" w="1356">
                  <a:moveTo>
                    <a:pt x="0" y="1"/>
                  </a:moveTo>
                  <a:lnTo>
                    <a:pt x="0" y="1"/>
                  </a:lnTo>
                  <a:cubicBezTo>
                    <a:pt x="164" y="371"/>
                    <a:pt x="288" y="658"/>
                    <a:pt x="411" y="1028"/>
                  </a:cubicBezTo>
                  <a:cubicBezTo>
                    <a:pt x="534" y="1356"/>
                    <a:pt x="616" y="1685"/>
                    <a:pt x="699" y="2055"/>
                  </a:cubicBezTo>
                  <a:cubicBezTo>
                    <a:pt x="863" y="2712"/>
                    <a:pt x="986" y="3410"/>
                    <a:pt x="1068" y="4191"/>
                  </a:cubicBezTo>
                  <a:cubicBezTo>
                    <a:pt x="1233" y="3821"/>
                    <a:pt x="1315" y="3410"/>
                    <a:pt x="1315" y="3041"/>
                  </a:cubicBezTo>
                  <a:cubicBezTo>
                    <a:pt x="1356" y="2630"/>
                    <a:pt x="1315" y="2260"/>
                    <a:pt x="1233" y="1891"/>
                  </a:cubicBezTo>
                  <a:cubicBezTo>
                    <a:pt x="1150" y="1521"/>
                    <a:pt x="986" y="1151"/>
                    <a:pt x="781" y="822"/>
                  </a:cubicBezTo>
                  <a:cubicBezTo>
                    <a:pt x="575" y="494"/>
                    <a:pt x="329" y="206"/>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6"/>
            <p:cNvSpPr/>
            <p:nvPr/>
          </p:nvSpPr>
          <p:spPr>
            <a:xfrm flipH="1">
              <a:off x="3345272" y="2390072"/>
              <a:ext cx="75499" cy="52127"/>
            </a:xfrm>
            <a:custGeom>
              <a:rect b="b" l="l" r="r" t="t"/>
              <a:pathLst>
                <a:path extrusionOk="0" h="2014" w="2917">
                  <a:moveTo>
                    <a:pt x="2917" y="1"/>
                  </a:moveTo>
                  <a:cubicBezTo>
                    <a:pt x="2588" y="1"/>
                    <a:pt x="2301" y="83"/>
                    <a:pt x="2013" y="206"/>
                  </a:cubicBezTo>
                  <a:cubicBezTo>
                    <a:pt x="1684" y="288"/>
                    <a:pt x="1438" y="453"/>
                    <a:pt x="1150" y="617"/>
                  </a:cubicBezTo>
                  <a:cubicBezTo>
                    <a:pt x="616" y="946"/>
                    <a:pt x="206" y="1438"/>
                    <a:pt x="0" y="2014"/>
                  </a:cubicBezTo>
                  <a:cubicBezTo>
                    <a:pt x="247" y="1849"/>
                    <a:pt x="493" y="1685"/>
                    <a:pt x="740" y="1521"/>
                  </a:cubicBezTo>
                  <a:lnTo>
                    <a:pt x="1479" y="987"/>
                  </a:lnTo>
                  <a:cubicBezTo>
                    <a:pt x="1931" y="658"/>
                    <a:pt x="2424" y="370"/>
                    <a:pt x="291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6"/>
            <p:cNvSpPr/>
            <p:nvPr/>
          </p:nvSpPr>
          <p:spPr>
            <a:xfrm flipH="1">
              <a:off x="3344208" y="2466636"/>
              <a:ext cx="27668" cy="77647"/>
            </a:xfrm>
            <a:custGeom>
              <a:rect b="b" l="l" r="r" t="t"/>
              <a:pathLst>
                <a:path extrusionOk="0" h="3000" w="1069">
                  <a:moveTo>
                    <a:pt x="1" y="0"/>
                  </a:moveTo>
                  <a:cubicBezTo>
                    <a:pt x="124" y="534"/>
                    <a:pt x="247" y="1027"/>
                    <a:pt x="371" y="1520"/>
                  </a:cubicBezTo>
                  <a:lnTo>
                    <a:pt x="576" y="2260"/>
                  </a:lnTo>
                  <a:cubicBezTo>
                    <a:pt x="658" y="2506"/>
                    <a:pt x="740" y="2753"/>
                    <a:pt x="822" y="2999"/>
                  </a:cubicBezTo>
                  <a:cubicBezTo>
                    <a:pt x="1028" y="2506"/>
                    <a:pt x="1069" y="1931"/>
                    <a:pt x="905" y="1356"/>
                  </a:cubicBezTo>
                  <a:cubicBezTo>
                    <a:pt x="822" y="1110"/>
                    <a:pt x="699" y="863"/>
                    <a:pt x="576" y="617"/>
                  </a:cubicBezTo>
                  <a:cubicBezTo>
                    <a:pt x="412" y="370"/>
                    <a:pt x="206" y="165"/>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6"/>
            <p:cNvSpPr/>
            <p:nvPr/>
          </p:nvSpPr>
          <p:spPr>
            <a:xfrm flipH="1">
              <a:off x="3384614" y="2506600"/>
              <a:ext cx="49979" cy="29170"/>
            </a:xfrm>
            <a:custGeom>
              <a:rect b="b" l="l" r="r" t="t"/>
              <a:pathLst>
                <a:path extrusionOk="0" h="1127" w="1931">
                  <a:moveTo>
                    <a:pt x="1495" y="0"/>
                  </a:moveTo>
                  <a:cubicBezTo>
                    <a:pt x="1435" y="0"/>
                    <a:pt x="1375" y="5"/>
                    <a:pt x="1315" y="17"/>
                  </a:cubicBezTo>
                  <a:cubicBezTo>
                    <a:pt x="1109" y="59"/>
                    <a:pt x="945" y="141"/>
                    <a:pt x="781" y="223"/>
                  </a:cubicBezTo>
                  <a:cubicBezTo>
                    <a:pt x="411" y="428"/>
                    <a:pt x="123" y="716"/>
                    <a:pt x="0" y="1127"/>
                  </a:cubicBezTo>
                  <a:cubicBezTo>
                    <a:pt x="205" y="1086"/>
                    <a:pt x="370" y="1003"/>
                    <a:pt x="534" y="921"/>
                  </a:cubicBezTo>
                  <a:cubicBezTo>
                    <a:pt x="698" y="839"/>
                    <a:pt x="863" y="757"/>
                    <a:pt x="1027" y="675"/>
                  </a:cubicBezTo>
                  <a:cubicBezTo>
                    <a:pt x="1356" y="510"/>
                    <a:pt x="1643" y="305"/>
                    <a:pt x="1931" y="59"/>
                  </a:cubicBezTo>
                  <a:cubicBezTo>
                    <a:pt x="1786" y="30"/>
                    <a:pt x="1640" y="0"/>
                    <a:pt x="1495"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6"/>
            <p:cNvSpPr/>
            <p:nvPr/>
          </p:nvSpPr>
          <p:spPr>
            <a:xfrm flipH="1">
              <a:off x="3281470" y="2213131"/>
              <a:ext cx="101045" cy="31292"/>
            </a:xfrm>
            <a:custGeom>
              <a:rect b="b" l="l" r="r" t="t"/>
              <a:pathLst>
                <a:path extrusionOk="0" h="1209" w="3904">
                  <a:moveTo>
                    <a:pt x="3159" y="0"/>
                  </a:moveTo>
                  <a:cubicBezTo>
                    <a:pt x="3052" y="0"/>
                    <a:pt x="2944" y="5"/>
                    <a:pt x="2836" y="17"/>
                  </a:cubicBezTo>
                  <a:cubicBezTo>
                    <a:pt x="2507" y="58"/>
                    <a:pt x="2137" y="100"/>
                    <a:pt x="1809" y="182"/>
                  </a:cubicBezTo>
                  <a:cubicBezTo>
                    <a:pt x="1151" y="387"/>
                    <a:pt x="494" y="716"/>
                    <a:pt x="1" y="1209"/>
                  </a:cubicBezTo>
                  <a:cubicBezTo>
                    <a:pt x="371" y="1127"/>
                    <a:pt x="699" y="1044"/>
                    <a:pt x="1028" y="962"/>
                  </a:cubicBezTo>
                  <a:lnTo>
                    <a:pt x="1973" y="716"/>
                  </a:lnTo>
                  <a:cubicBezTo>
                    <a:pt x="2630" y="510"/>
                    <a:pt x="3287" y="305"/>
                    <a:pt x="3904" y="58"/>
                  </a:cubicBezTo>
                  <a:cubicBezTo>
                    <a:pt x="3671" y="29"/>
                    <a:pt x="3418" y="0"/>
                    <a:pt x="315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6"/>
            <p:cNvSpPr/>
            <p:nvPr/>
          </p:nvSpPr>
          <p:spPr>
            <a:xfrm flipH="1">
              <a:off x="3204904" y="2178473"/>
              <a:ext cx="62765" cy="85102"/>
            </a:xfrm>
            <a:custGeom>
              <a:rect b="b" l="l" r="r" t="t"/>
              <a:pathLst>
                <a:path extrusionOk="0" h="3288" w="2425">
                  <a:moveTo>
                    <a:pt x="1" y="1"/>
                  </a:moveTo>
                  <a:lnTo>
                    <a:pt x="617" y="822"/>
                  </a:lnTo>
                  <a:cubicBezTo>
                    <a:pt x="863" y="1110"/>
                    <a:pt x="1069" y="1356"/>
                    <a:pt x="1233" y="1603"/>
                  </a:cubicBezTo>
                  <a:cubicBezTo>
                    <a:pt x="1644" y="2137"/>
                    <a:pt x="2014" y="2712"/>
                    <a:pt x="2424" y="3287"/>
                  </a:cubicBezTo>
                  <a:cubicBezTo>
                    <a:pt x="2383" y="2917"/>
                    <a:pt x="2301" y="2548"/>
                    <a:pt x="2178" y="2219"/>
                  </a:cubicBezTo>
                  <a:cubicBezTo>
                    <a:pt x="2055" y="1890"/>
                    <a:pt x="1890" y="1603"/>
                    <a:pt x="1644" y="1315"/>
                  </a:cubicBezTo>
                  <a:cubicBezTo>
                    <a:pt x="1274" y="699"/>
                    <a:pt x="658" y="247"/>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6"/>
            <p:cNvSpPr/>
            <p:nvPr/>
          </p:nvSpPr>
          <p:spPr>
            <a:xfrm flipH="1">
              <a:off x="3253830" y="2141252"/>
              <a:ext cx="187156" cy="64887"/>
            </a:xfrm>
            <a:custGeom>
              <a:rect b="b" l="l" r="r" t="t"/>
              <a:pathLst>
                <a:path extrusionOk="0" h="2507" w="7231">
                  <a:moveTo>
                    <a:pt x="7231" y="1"/>
                  </a:moveTo>
                  <a:cubicBezTo>
                    <a:pt x="5957" y="1"/>
                    <a:pt x="4643" y="206"/>
                    <a:pt x="3410" y="617"/>
                  </a:cubicBezTo>
                  <a:cubicBezTo>
                    <a:pt x="2178" y="987"/>
                    <a:pt x="987" y="1644"/>
                    <a:pt x="1" y="2507"/>
                  </a:cubicBezTo>
                  <a:cubicBezTo>
                    <a:pt x="576" y="2219"/>
                    <a:pt x="1192" y="1973"/>
                    <a:pt x="1767" y="1767"/>
                  </a:cubicBezTo>
                  <a:cubicBezTo>
                    <a:pt x="2383" y="1562"/>
                    <a:pt x="2958" y="1315"/>
                    <a:pt x="3575" y="1151"/>
                  </a:cubicBezTo>
                  <a:cubicBezTo>
                    <a:pt x="4766" y="740"/>
                    <a:pt x="5998" y="412"/>
                    <a:pt x="723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6"/>
            <p:cNvSpPr/>
            <p:nvPr/>
          </p:nvSpPr>
          <p:spPr>
            <a:xfrm flipH="1">
              <a:off x="3129403" y="2100847"/>
              <a:ext cx="107438" cy="182912"/>
            </a:xfrm>
            <a:custGeom>
              <a:rect b="b" l="l" r="r" t="t"/>
              <a:pathLst>
                <a:path extrusionOk="0" h="7067" w="4151">
                  <a:moveTo>
                    <a:pt x="1" y="1"/>
                  </a:moveTo>
                  <a:lnTo>
                    <a:pt x="1" y="1"/>
                  </a:lnTo>
                  <a:cubicBezTo>
                    <a:pt x="494" y="494"/>
                    <a:pt x="946" y="1028"/>
                    <a:pt x="1357" y="1562"/>
                  </a:cubicBezTo>
                  <a:cubicBezTo>
                    <a:pt x="1767" y="2096"/>
                    <a:pt x="2137" y="2671"/>
                    <a:pt x="2507" y="3287"/>
                  </a:cubicBezTo>
                  <a:cubicBezTo>
                    <a:pt x="2835" y="3862"/>
                    <a:pt x="3123" y="4479"/>
                    <a:pt x="3411" y="5136"/>
                  </a:cubicBezTo>
                  <a:cubicBezTo>
                    <a:pt x="3657" y="5752"/>
                    <a:pt x="3945" y="6409"/>
                    <a:pt x="4150" y="7067"/>
                  </a:cubicBezTo>
                  <a:cubicBezTo>
                    <a:pt x="4068" y="5670"/>
                    <a:pt x="3657" y="4273"/>
                    <a:pt x="2959" y="3041"/>
                  </a:cubicBezTo>
                  <a:cubicBezTo>
                    <a:pt x="2589" y="2384"/>
                    <a:pt x="2178" y="1808"/>
                    <a:pt x="1685" y="1315"/>
                  </a:cubicBezTo>
                  <a:cubicBezTo>
                    <a:pt x="1192" y="781"/>
                    <a:pt x="617" y="329"/>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6"/>
            <p:cNvSpPr/>
            <p:nvPr/>
          </p:nvSpPr>
          <p:spPr>
            <a:xfrm flipH="1">
              <a:off x="3227243" y="2068959"/>
              <a:ext cx="97836" cy="44673"/>
            </a:xfrm>
            <a:custGeom>
              <a:rect b="b" l="l" r="r" t="t"/>
              <a:pathLst>
                <a:path extrusionOk="0" h="1726" w="3780">
                  <a:moveTo>
                    <a:pt x="3780" y="0"/>
                  </a:moveTo>
                  <a:cubicBezTo>
                    <a:pt x="3451" y="0"/>
                    <a:pt x="3081" y="0"/>
                    <a:pt x="2712" y="83"/>
                  </a:cubicBezTo>
                  <a:cubicBezTo>
                    <a:pt x="2383" y="165"/>
                    <a:pt x="2013" y="288"/>
                    <a:pt x="1685" y="411"/>
                  </a:cubicBezTo>
                  <a:cubicBezTo>
                    <a:pt x="1027" y="699"/>
                    <a:pt x="452" y="1151"/>
                    <a:pt x="0" y="1726"/>
                  </a:cubicBezTo>
                  <a:cubicBezTo>
                    <a:pt x="329" y="1603"/>
                    <a:pt x="658" y="1438"/>
                    <a:pt x="986" y="1315"/>
                  </a:cubicBezTo>
                  <a:lnTo>
                    <a:pt x="1890" y="904"/>
                  </a:lnTo>
                  <a:cubicBezTo>
                    <a:pt x="2547" y="658"/>
                    <a:pt x="3163" y="329"/>
                    <a:pt x="378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6"/>
            <p:cNvSpPr/>
            <p:nvPr/>
          </p:nvSpPr>
          <p:spPr>
            <a:xfrm flipH="1">
              <a:off x="3086877" y="2013671"/>
              <a:ext cx="119111" cy="114841"/>
            </a:xfrm>
            <a:custGeom>
              <a:rect b="b" l="l" r="r" t="t"/>
              <a:pathLst>
                <a:path extrusionOk="0" h="4437" w="4602">
                  <a:moveTo>
                    <a:pt x="0" y="0"/>
                  </a:moveTo>
                  <a:lnTo>
                    <a:pt x="0" y="0"/>
                  </a:lnTo>
                  <a:cubicBezTo>
                    <a:pt x="863" y="699"/>
                    <a:pt x="1685" y="1356"/>
                    <a:pt x="2424" y="2054"/>
                  </a:cubicBezTo>
                  <a:cubicBezTo>
                    <a:pt x="2835" y="2424"/>
                    <a:pt x="3205" y="2794"/>
                    <a:pt x="3574" y="3163"/>
                  </a:cubicBezTo>
                  <a:cubicBezTo>
                    <a:pt x="3944" y="3574"/>
                    <a:pt x="4232" y="3985"/>
                    <a:pt x="4601" y="4437"/>
                  </a:cubicBezTo>
                  <a:cubicBezTo>
                    <a:pt x="4437" y="3903"/>
                    <a:pt x="4190" y="3369"/>
                    <a:pt x="3903" y="2917"/>
                  </a:cubicBezTo>
                  <a:cubicBezTo>
                    <a:pt x="3574" y="2465"/>
                    <a:pt x="3205" y="2054"/>
                    <a:pt x="2794" y="1685"/>
                  </a:cubicBezTo>
                  <a:cubicBezTo>
                    <a:pt x="2424" y="1315"/>
                    <a:pt x="1972" y="986"/>
                    <a:pt x="1520" y="699"/>
                  </a:cubicBezTo>
                  <a:cubicBezTo>
                    <a:pt x="1027" y="411"/>
                    <a:pt x="534" y="165"/>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6"/>
            <p:cNvSpPr/>
            <p:nvPr/>
          </p:nvSpPr>
          <p:spPr>
            <a:xfrm flipH="1">
              <a:off x="3200665" y="1994517"/>
              <a:ext cx="198855" cy="72342"/>
            </a:xfrm>
            <a:custGeom>
              <a:rect b="b" l="l" r="r" t="t"/>
              <a:pathLst>
                <a:path extrusionOk="0" h="2795" w="7683">
                  <a:moveTo>
                    <a:pt x="7683" y="1"/>
                  </a:moveTo>
                  <a:cubicBezTo>
                    <a:pt x="5588" y="1"/>
                    <a:pt x="3534" y="576"/>
                    <a:pt x="1726" y="1603"/>
                  </a:cubicBezTo>
                  <a:cubicBezTo>
                    <a:pt x="1110" y="1932"/>
                    <a:pt x="535" y="2342"/>
                    <a:pt x="1" y="2794"/>
                  </a:cubicBezTo>
                  <a:cubicBezTo>
                    <a:pt x="658" y="2507"/>
                    <a:pt x="1274" y="2219"/>
                    <a:pt x="1890" y="1973"/>
                  </a:cubicBezTo>
                  <a:cubicBezTo>
                    <a:pt x="2507" y="1685"/>
                    <a:pt x="3164" y="1439"/>
                    <a:pt x="3780" y="1233"/>
                  </a:cubicBezTo>
                  <a:cubicBezTo>
                    <a:pt x="5054" y="781"/>
                    <a:pt x="6368" y="371"/>
                    <a:pt x="768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6"/>
            <p:cNvSpPr/>
            <p:nvPr/>
          </p:nvSpPr>
          <p:spPr>
            <a:xfrm flipH="1">
              <a:off x="3186859" y="1953854"/>
              <a:ext cx="528469" cy="54509"/>
            </a:xfrm>
            <a:custGeom>
              <a:rect b="b" l="l" r="r" t="t"/>
              <a:pathLst>
                <a:path extrusionOk="0" h="2106" w="20418">
                  <a:moveTo>
                    <a:pt x="14366" y="0"/>
                  </a:moveTo>
                  <a:cubicBezTo>
                    <a:pt x="12947" y="0"/>
                    <a:pt x="11534" y="74"/>
                    <a:pt x="10148" y="175"/>
                  </a:cubicBezTo>
                  <a:cubicBezTo>
                    <a:pt x="8422" y="298"/>
                    <a:pt x="6697" y="545"/>
                    <a:pt x="5013" y="832"/>
                  </a:cubicBezTo>
                  <a:cubicBezTo>
                    <a:pt x="3328" y="1161"/>
                    <a:pt x="1644" y="1572"/>
                    <a:pt x="1" y="2106"/>
                  </a:cubicBezTo>
                  <a:cubicBezTo>
                    <a:pt x="864" y="1942"/>
                    <a:pt x="1685" y="1736"/>
                    <a:pt x="2548" y="1654"/>
                  </a:cubicBezTo>
                  <a:lnTo>
                    <a:pt x="3780" y="1408"/>
                  </a:lnTo>
                  <a:lnTo>
                    <a:pt x="5054" y="1243"/>
                  </a:lnTo>
                  <a:cubicBezTo>
                    <a:pt x="6779" y="1038"/>
                    <a:pt x="8463" y="832"/>
                    <a:pt x="10148" y="709"/>
                  </a:cubicBezTo>
                  <a:cubicBezTo>
                    <a:pt x="11873" y="545"/>
                    <a:pt x="13598" y="463"/>
                    <a:pt x="15283" y="422"/>
                  </a:cubicBezTo>
                  <a:cubicBezTo>
                    <a:pt x="16145" y="381"/>
                    <a:pt x="17008" y="339"/>
                    <a:pt x="17871" y="339"/>
                  </a:cubicBezTo>
                  <a:lnTo>
                    <a:pt x="20418" y="339"/>
                  </a:lnTo>
                  <a:cubicBezTo>
                    <a:pt x="18733" y="134"/>
                    <a:pt x="17008" y="11"/>
                    <a:pt x="15283" y="11"/>
                  </a:cubicBezTo>
                  <a:cubicBezTo>
                    <a:pt x="14977" y="4"/>
                    <a:pt x="14672" y="0"/>
                    <a:pt x="14366"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6"/>
            <p:cNvSpPr/>
            <p:nvPr/>
          </p:nvSpPr>
          <p:spPr>
            <a:xfrm flipH="1">
              <a:off x="3462241" y="1965812"/>
              <a:ext cx="97836" cy="92530"/>
            </a:xfrm>
            <a:custGeom>
              <a:rect b="b" l="l" r="r" t="t"/>
              <a:pathLst>
                <a:path extrusionOk="0" h="3575" w="3780">
                  <a:moveTo>
                    <a:pt x="3780" y="1"/>
                  </a:moveTo>
                  <a:cubicBezTo>
                    <a:pt x="3575" y="411"/>
                    <a:pt x="3328" y="781"/>
                    <a:pt x="3041" y="1110"/>
                  </a:cubicBezTo>
                  <a:cubicBezTo>
                    <a:pt x="2753" y="1438"/>
                    <a:pt x="2465" y="1767"/>
                    <a:pt x="2178" y="2055"/>
                  </a:cubicBezTo>
                  <a:cubicBezTo>
                    <a:pt x="1849" y="2342"/>
                    <a:pt x="1479" y="2630"/>
                    <a:pt x="1151" y="2876"/>
                  </a:cubicBezTo>
                  <a:cubicBezTo>
                    <a:pt x="781" y="3123"/>
                    <a:pt x="370" y="3328"/>
                    <a:pt x="1" y="3575"/>
                  </a:cubicBezTo>
                  <a:cubicBezTo>
                    <a:pt x="452" y="3534"/>
                    <a:pt x="904" y="3410"/>
                    <a:pt x="1315" y="3205"/>
                  </a:cubicBezTo>
                  <a:cubicBezTo>
                    <a:pt x="1767" y="3041"/>
                    <a:pt x="2137" y="2753"/>
                    <a:pt x="2506" y="2465"/>
                  </a:cubicBezTo>
                  <a:cubicBezTo>
                    <a:pt x="2835" y="2137"/>
                    <a:pt x="3123" y="1767"/>
                    <a:pt x="3369" y="1356"/>
                  </a:cubicBezTo>
                  <a:cubicBezTo>
                    <a:pt x="3616" y="946"/>
                    <a:pt x="3739" y="494"/>
                    <a:pt x="378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6"/>
            <p:cNvSpPr/>
            <p:nvPr/>
          </p:nvSpPr>
          <p:spPr>
            <a:xfrm flipH="1">
              <a:off x="3342061" y="1959445"/>
              <a:ext cx="55337" cy="49979"/>
            </a:xfrm>
            <a:custGeom>
              <a:rect b="b" l="l" r="r" t="t"/>
              <a:pathLst>
                <a:path extrusionOk="0" h="1931" w="2138">
                  <a:moveTo>
                    <a:pt x="2137" y="0"/>
                  </a:moveTo>
                  <a:lnTo>
                    <a:pt x="2137" y="0"/>
                  </a:lnTo>
                  <a:cubicBezTo>
                    <a:pt x="1726" y="329"/>
                    <a:pt x="1439" y="657"/>
                    <a:pt x="1069" y="945"/>
                  </a:cubicBezTo>
                  <a:cubicBezTo>
                    <a:pt x="905" y="1109"/>
                    <a:pt x="740" y="1274"/>
                    <a:pt x="576" y="1438"/>
                  </a:cubicBezTo>
                  <a:cubicBezTo>
                    <a:pt x="371" y="1602"/>
                    <a:pt x="206" y="1767"/>
                    <a:pt x="1" y="1931"/>
                  </a:cubicBezTo>
                  <a:cubicBezTo>
                    <a:pt x="535" y="1931"/>
                    <a:pt x="1028" y="1726"/>
                    <a:pt x="1439" y="1356"/>
                  </a:cubicBezTo>
                  <a:cubicBezTo>
                    <a:pt x="1603" y="1192"/>
                    <a:pt x="1767" y="986"/>
                    <a:pt x="1932" y="740"/>
                  </a:cubicBezTo>
                  <a:cubicBezTo>
                    <a:pt x="2055" y="534"/>
                    <a:pt x="2137" y="288"/>
                    <a:pt x="213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6"/>
            <p:cNvSpPr/>
            <p:nvPr/>
          </p:nvSpPr>
          <p:spPr>
            <a:xfrm flipH="1">
              <a:off x="3531352" y="1915831"/>
              <a:ext cx="120172" cy="57459"/>
            </a:xfrm>
            <a:custGeom>
              <a:rect b="b" l="l" r="r" t="t"/>
              <a:pathLst>
                <a:path extrusionOk="0" h="2220" w="4643">
                  <a:moveTo>
                    <a:pt x="1" y="1"/>
                  </a:moveTo>
                  <a:cubicBezTo>
                    <a:pt x="412" y="206"/>
                    <a:pt x="781" y="371"/>
                    <a:pt x="1192" y="535"/>
                  </a:cubicBezTo>
                  <a:cubicBezTo>
                    <a:pt x="1603" y="699"/>
                    <a:pt x="1973" y="864"/>
                    <a:pt x="2342" y="1028"/>
                  </a:cubicBezTo>
                  <a:cubicBezTo>
                    <a:pt x="3082" y="1398"/>
                    <a:pt x="3862" y="1808"/>
                    <a:pt x="4643" y="2219"/>
                  </a:cubicBezTo>
                  <a:cubicBezTo>
                    <a:pt x="4396" y="1850"/>
                    <a:pt x="4068" y="1521"/>
                    <a:pt x="3698" y="1274"/>
                  </a:cubicBezTo>
                  <a:cubicBezTo>
                    <a:pt x="3328" y="987"/>
                    <a:pt x="2958" y="781"/>
                    <a:pt x="2548" y="576"/>
                  </a:cubicBezTo>
                  <a:cubicBezTo>
                    <a:pt x="1767" y="206"/>
                    <a:pt x="904" y="1"/>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6"/>
            <p:cNvSpPr/>
            <p:nvPr/>
          </p:nvSpPr>
          <p:spPr>
            <a:xfrm flipH="1">
              <a:off x="3399502" y="1882881"/>
              <a:ext cx="153121" cy="78709"/>
            </a:xfrm>
            <a:custGeom>
              <a:rect b="b" l="l" r="r" t="t"/>
              <a:pathLst>
                <a:path extrusionOk="0" h="3041" w="5916">
                  <a:moveTo>
                    <a:pt x="0" y="0"/>
                  </a:moveTo>
                  <a:cubicBezTo>
                    <a:pt x="288" y="124"/>
                    <a:pt x="534" y="206"/>
                    <a:pt x="822" y="288"/>
                  </a:cubicBezTo>
                  <a:lnTo>
                    <a:pt x="1602" y="576"/>
                  </a:lnTo>
                  <a:cubicBezTo>
                    <a:pt x="2136" y="781"/>
                    <a:pt x="2629" y="986"/>
                    <a:pt x="3163" y="1233"/>
                  </a:cubicBezTo>
                  <a:cubicBezTo>
                    <a:pt x="3656" y="1479"/>
                    <a:pt x="4149" y="1726"/>
                    <a:pt x="4601" y="2013"/>
                  </a:cubicBezTo>
                  <a:cubicBezTo>
                    <a:pt x="5094" y="2301"/>
                    <a:pt x="5546" y="2671"/>
                    <a:pt x="5916" y="3040"/>
                  </a:cubicBezTo>
                  <a:cubicBezTo>
                    <a:pt x="5669" y="2506"/>
                    <a:pt x="5300" y="2054"/>
                    <a:pt x="4848" y="1685"/>
                  </a:cubicBezTo>
                  <a:cubicBezTo>
                    <a:pt x="4396" y="1315"/>
                    <a:pt x="3903" y="1027"/>
                    <a:pt x="3369" y="781"/>
                  </a:cubicBezTo>
                  <a:cubicBezTo>
                    <a:pt x="2835" y="534"/>
                    <a:pt x="2301" y="329"/>
                    <a:pt x="1726" y="206"/>
                  </a:cubicBezTo>
                  <a:cubicBezTo>
                    <a:pt x="1438" y="124"/>
                    <a:pt x="1150" y="83"/>
                    <a:pt x="863" y="41"/>
                  </a:cubicBezTo>
                  <a:cubicBezTo>
                    <a:pt x="575" y="0"/>
                    <a:pt x="288" y="0"/>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6"/>
            <p:cNvSpPr/>
            <p:nvPr/>
          </p:nvSpPr>
          <p:spPr>
            <a:xfrm flipH="1">
              <a:off x="3262315" y="1908402"/>
              <a:ext cx="97862" cy="51066"/>
            </a:xfrm>
            <a:custGeom>
              <a:rect b="b" l="l" r="r" t="t"/>
              <a:pathLst>
                <a:path extrusionOk="0" h="1973" w="3781">
                  <a:moveTo>
                    <a:pt x="1" y="0"/>
                  </a:moveTo>
                  <a:lnTo>
                    <a:pt x="1" y="0"/>
                  </a:lnTo>
                  <a:cubicBezTo>
                    <a:pt x="288" y="247"/>
                    <a:pt x="576" y="452"/>
                    <a:pt x="904" y="617"/>
                  </a:cubicBezTo>
                  <a:cubicBezTo>
                    <a:pt x="1192" y="822"/>
                    <a:pt x="1521" y="986"/>
                    <a:pt x="1849" y="1151"/>
                  </a:cubicBezTo>
                  <a:cubicBezTo>
                    <a:pt x="2137" y="1274"/>
                    <a:pt x="2465" y="1438"/>
                    <a:pt x="2794" y="1561"/>
                  </a:cubicBezTo>
                  <a:lnTo>
                    <a:pt x="3780" y="1972"/>
                  </a:lnTo>
                  <a:cubicBezTo>
                    <a:pt x="3575" y="1644"/>
                    <a:pt x="3328" y="1397"/>
                    <a:pt x="3000" y="1192"/>
                  </a:cubicBezTo>
                  <a:cubicBezTo>
                    <a:pt x="2712" y="986"/>
                    <a:pt x="2383" y="781"/>
                    <a:pt x="2055" y="617"/>
                  </a:cubicBezTo>
                  <a:cubicBezTo>
                    <a:pt x="1397" y="288"/>
                    <a:pt x="699" y="82"/>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6"/>
            <p:cNvSpPr/>
            <p:nvPr/>
          </p:nvSpPr>
          <p:spPr>
            <a:xfrm flipH="1">
              <a:off x="3164510" y="1837144"/>
              <a:ext cx="297752" cy="73403"/>
            </a:xfrm>
            <a:custGeom>
              <a:rect b="b" l="l" r="r" t="t"/>
              <a:pathLst>
                <a:path extrusionOk="0" h="2836" w="11504">
                  <a:moveTo>
                    <a:pt x="1" y="1"/>
                  </a:moveTo>
                  <a:lnTo>
                    <a:pt x="2918" y="658"/>
                  </a:lnTo>
                  <a:cubicBezTo>
                    <a:pt x="3863" y="864"/>
                    <a:pt x="4807" y="1069"/>
                    <a:pt x="5752" y="1357"/>
                  </a:cubicBezTo>
                  <a:cubicBezTo>
                    <a:pt x="7683" y="1808"/>
                    <a:pt x="9573" y="2343"/>
                    <a:pt x="11503" y="2835"/>
                  </a:cubicBezTo>
                  <a:cubicBezTo>
                    <a:pt x="9696" y="1973"/>
                    <a:pt x="7806" y="1316"/>
                    <a:pt x="5875" y="823"/>
                  </a:cubicBezTo>
                  <a:cubicBezTo>
                    <a:pt x="3986" y="330"/>
                    <a:pt x="2014" y="42"/>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6"/>
            <p:cNvSpPr/>
            <p:nvPr/>
          </p:nvSpPr>
          <p:spPr>
            <a:xfrm flipH="1">
              <a:off x="3360156" y="1854176"/>
              <a:ext cx="99958" cy="29040"/>
            </a:xfrm>
            <a:custGeom>
              <a:rect b="b" l="l" r="r" t="t"/>
              <a:pathLst>
                <a:path extrusionOk="0" h="1122" w="3862">
                  <a:moveTo>
                    <a:pt x="3862" y="0"/>
                  </a:moveTo>
                  <a:cubicBezTo>
                    <a:pt x="3204" y="123"/>
                    <a:pt x="2588" y="288"/>
                    <a:pt x="1931" y="452"/>
                  </a:cubicBezTo>
                  <a:cubicBezTo>
                    <a:pt x="1643" y="575"/>
                    <a:pt x="1315" y="616"/>
                    <a:pt x="986" y="699"/>
                  </a:cubicBezTo>
                  <a:lnTo>
                    <a:pt x="0" y="945"/>
                  </a:lnTo>
                  <a:cubicBezTo>
                    <a:pt x="361" y="1058"/>
                    <a:pt x="747" y="1121"/>
                    <a:pt x="1131" y="1121"/>
                  </a:cubicBezTo>
                  <a:cubicBezTo>
                    <a:pt x="1445" y="1121"/>
                    <a:pt x="1758" y="1079"/>
                    <a:pt x="2054" y="986"/>
                  </a:cubicBezTo>
                  <a:cubicBezTo>
                    <a:pt x="2383" y="904"/>
                    <a:pt x="2711" y="740"/>
                    <a:pt x="3040" y="616"/>
                  </a:cubicBezTo>
                  <a:cubicBezTo>
                    <a:pt x="3328" y="452"/>
                    <a:pt x="3615" y="247"/>
                    <a:pt x="386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6"/>
            <p:cNvSpPr/>
            <p:nvPr/>
          </p:nvSpPr>
          <p:spPr>
            <a:xfrm flipH="1">
              <a:off x="3218727" y="1827593"/>
              <a:ext cx="92530" cy="63826"/>
            </a:xfrm>
            <a:custGeom>
              <a:rect b="b" l="l" r="r" t="t"/>
              <a:pathLst>
                <a:path extrusionOk="0" h="2466" w="3575">
                  <a:moveTo>
                    <a:pt x="0" y="0"/>
                  </a:moveTo>
                  <a:cubicBezTo>
                    <a:pt x="329" y="206"/>
                    <a:pt x="617" y="370"/>
                    <a:pt x="945" y="575"/>
                  </a:cubicBezTo>
                  <a:cubicBezTo>
                    <a:pt x="1274" y="740"/>
                    <a:pt x="1561" y="945"/>
                    <a:pt x="1849" y="1109"/>
                  </a:cubicBezTo>
                  <a:cubicBezTo>
                    <a:pt x="2465" y="1520"/>
                    <a:pt x="3040" y="1972"/>
                    <a:pt x="3574" y="2465"/>
                  </a:cubicBezTo>
                  <a:cubicBezTo>
                    <a:pt x="3451" y="2095"/>
                    <a:pt x="3287" y="1767"/>
                    <a:pt x="3040" y="1479"/>
                  </a:cubicBezTo>
                  <a:cubicBezTo>
                    <a:pt x="2753" y="1150"/>
                    <a:pt x="2465" y="904"/>
                    <a:pt x="2178" y="699"/>
                  </a:cubicBezTo>
                  <a:cubicBezTo>
                    <a:pt x="1520" y="247"/>
                    <a:pt x="781" y="0"/>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6"/>
            <p:cNvSpPr/>
            <p:nvPr/>
          </p:nvSpPr>
          <p:spPr>
            <a:xfrm flipH="1">
              <a:off x="3266585" y="1878196"/>
              <a:ext cx="68071" cy="18247"/>
            </a:xfrm>
            <a:custGeom>
              <a:rect b="b" l="l" r="r" t="t"/>
              <a:pathLst>
                <a:path extrusionOk="0" h="705" w="2630">
                  <a:moveTo>
                    <a:pt x="2266" y="1"/>
                  </a:moveTo>
                  <a:cubicBezTo>
                    <a:pt x="1936" y="1"/>
                    <a:pt x="1605" y="39"/>
                    <a:pt x="1274" y="99"/>
                  </a:cubicBezTo>
                  <a:cubicBezTo>
                    <a:pt x="822" y="181"/>
                    <a:pt x="370" y="346"/>
                    <a:pt x="1" y="551"/>
                  </a:cubicBezTo>
                  <a:cubicBezTo>
                    <a:pt x="249" y="651"/>
                    <a:pt x="528" y="705"/>
                    <a:pt x="810" y="705"/>
                  </a:cubicBezTo>
                  <a:cubicBezTo>
                    <a:pt x="993" y="705"/>
                    <a:pt x="1178" y="682"/>
                    <a:pt x="1356" y="633"/>
                  </a:cubicBezTo>
                  <a:cubicBezTo>
                    <a:pt x="1849" y="551"/>
                    <a:pt x="2260" y="346"/>
                    <a:pt x="2630" y="17"/>
                  </a:cubicBezTo>
                  <a:cubicBezTo>
                    <a:pt x="2509" y="6"/>
                    <a:pt x="2388" y="1"/>
                    <a:pt x="2266"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6"/>
            <p:cNvSpPr/>
            <p:nvPr/>
          </p:nvSpPr>
          <p:spPr>
            <a:xfrm flipH="1">
              <a:off x="2794481" y="1954113"/>
              <a:ext cx="387047" cy="303058"/>
            </a:xfrm>
            <a:custGeom>
              <a:rect b="b" l="l" r="r" t="t"/>
              <a:pathLst>
                <a:path extrusionOk="0" h="11709" w="14954">
                  <a:moveTo>
                    <a:pt x="0" y="1"/>
                  </a:moveTo>
                  <a:cubicBezTo>
                    <a:pt x="698" y="412"/>
                    <a:pt x="1397" y="822"/>
                    <a:pt x="2054" y="1233"/>
                  </a:cubicBezTo>
                  <a:cubicBezTo>
                    <a:pt x="2711" y="1644"/>
                    <a:pt x="3410" y="2096"/>
                    <a:pt x="4108" y="2507"/>
                  </a:cubicBezTo>
                  <a:cubicBezTo>
                    <a:pt x="5423" y="3369"/>
                    <a:pt x="6778" y="4273"/>
                    <a:pt x="8052" y="5177"/>
                  </a:cubicBezTo>
                  <a:cubicBezTo>
                    <a:pt x="9366" y="6122"/>
                    <a:pt x="10599" y="7108"/>
                    <a:pt x="11831" y="8135"/>
                  </a:cubicBezTo>
                  <a:cubicBezTo>
                    <a:pt x="12406" y="8669"/>
                    <a:pt x="12981" y="9244"/>
                    <a:pt x="13515" y="9819"/>
                  </a:cubicBezTo>
                  <a:lnTo>
                    <a:pt x="14296" y="10723"/>
                  </a:lnTo>
                  <a:cubicBezTo>
                    <a:pt x="14501" y="11051"/>
                    <a:pt x="14748" y="11380"/>
                    <a:pt x="14953" y="11709"/>
                  </a:cubicBezTo>
                  <a:cubicBezTo>
                    <a:pt x="14255" y="10271"/>
                    <a:pt x="13269" y="8956"/>
                    <a:pt x="12078" y="7847"/>
                  </a:cubicBezTo>
                  <a:cubicBezTo>
                    <a:pt x="10927" y="6738"/>
                    <a:pt x="9695" y="5670"/>
                    <a:pt x="8380" y="4766"/>
                  </a:cubicBezTo>
                  <a:cubicBezTo>
                    <a:pt x="7066" y="3821"/>
                    <a:pt x="5710" y="2959"/>
                    <a:pt x="4314" y="2178"/>
                  </a:cubicBezTo>
                  <a:cubicBezTo>
                    <a:pt x="2917" y="1356"/>
                    <a:pt x="1479" y="617"/>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6"/>
            <p:cNvSpPr/>
            <p:nvPr/>
          </p:nvSpPr>
          <p:spPr>
            <a:xfrm flipH="1">
              <a:off x="3073051" y="1986027"/>
              <a:ext cx="48944" cy="102081"/>
            </a:xfrm>
            <a:custGeom>
              <a:rect b="b" l="l" r="r" t="t"/>
              <a:pathLst>
                <a:path extrusionOk="0" h="3944" w="1891">
                  <a:moveTo>
                    <a:pt x="1" y="0"/>
                  </a:moveTo>
                  <a:cubicBezTo>
                    <a:pt x="1" y="370"/>
                    <a:pt x="42" y="740"/>
                    <a:pt x="124" y="1109"/>
                  </a:cubicBezTo>
                  <a:cubicBezTo>
                    <a:pt x="247" y="1479"/>
                    <a:pt x="370" y="1849"/>
                    <a:pt x="494" y="2177"/>
                  </a:cubicBezTo>
                  <a:cubicBezTo>
                    <a:pt x="658" y="2506"/>
                    <a:pt x="863" y="2835"/>
                    <a:pt x="1069" y="3163"/>
                  </a:cubicBezTo>
                  <a:cubicBezTo>
                    <a:pt x="1315" y="3451"/>
                    <a:pt x="1562" y="3738"/>
                    <a:pt x="1890" y="3944"/>
                  </a:cubicBezTo>
                  <a:cubicBezTo>
                    <a:pt x="1562" y="3246"/>
                    <a:pt x="1274" y="2629"/>
                    <a:pt x="987" y="1972"/>
                  </a:cubicBezTo>
                  <a:cubicBezTo>
                    <a:pt x="699" y="1274"/>
                    <a:pt x="370" y="616"/>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6"/>
            <p:cNvSpPr/>
            <p:nvPr/>
          </p:nvSpPr>
          <p:spPr>
            <a:xfrm flipH="1">
              <a:off x="2956083" y="2057259"/>
              <a:ext cx="50005" cy="146754"/>
            </a:xfrm>
            <a:custGeom>
              <a:rect b="b" l="l" r="r" t="t"/>
              <a:pathLst>
                <a:path extrusionOk="0" h="5670" w="1932">
                  <a:moveTo>
                    <a:pt x="41" y="1"/>
                  </a:moveTo>
                  <a:lnTo>
                    <a:pt x="41" y="1"/>
                  </a:lnTo>
                  <a:cubicBezTo>
                    <a:pt x="0" y="535"/>
                    <a:pt x="0" y="1028"/>
                    <a:pt x="83" y="1562"/>
                  </a:cubicBezTo>
                  <a:cubicBezTo>
                    <a:pt x="124" y="2055"/>
                    <a:pt x="247" y="2548"/>
                    <a:pt x="411" y="3041"/>
                  </a:cubicBezTo>
                  <a:cubicBezTo>
                    <a:pt x="575" y="3492"/>
                    <a:pt x="781" y="3985"/>
                    <a:pt x="1027" y="4437"/>
                  </a:cubicBezTo>
                  <a:cubicBezTo>
                    <a:pt x="1274" y="4889"/>
                    <a:pt x="1561" y="5300"/>
                    <a:pt x="1931" y="5670"/>
                  </a:cubicBezTo>
                  <a:cubicBezTo>
                    <a:pt x="1767" y="5177"/>
                    <a:pt x="1561" y="4725"/>
                    <a:pt x="1397" y="4273"/>
                  </a:cubicBezTo>
                  <a:cubicBezTo>
                    <a:pt x="1233" y="3780"/>
                    <a:pt x="1068" y="3328"/>
                    <a:pt x="945" y="2876"/>
                  </a:cubicBezTo>
                  <a:cubicBezTo>
                    <a:pt x="617" y="1931"/>
                    <a:pt x="370" y="986"/>
                    <a:pt x="4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6"/>
            <p:cNvSpPr/>
            <p:nvPr/>
          </p:nvSpPr>
          <p:spPr>
            <a:xfrm flipH="1">
              <a:off x="2903978" y="2118940"/>
              <a:ext cx="23424" cy="63826"/>
            </a:xfrm>
            <a:custGeom>
              <a:rect b="b" l="l" r="r" t="t"/>
              <a:pathLst>
                <a:path extrusionOk="0" h="2466" w="905">
                  <a:moveTo>
                    <a:pt x="247" y="0"/>
                  </a:moveTo>
                  <a:cubicBezTo>
                    <a:pt x="82" y="206"/>
                    <a:pt x="41" y="411"/>
                    <a:pt x="0" y="658"/>
                  </a:cubicBezTo>
                  <a:cubicBezTo>
                    <a:pt x="0" y="904"/>
                    <a:pt x="0" y="1150"/>
                    <a:pt x="82" y="1356"/>
                  </a:cubicBezTo>
                  <a:cubicBezTo>
                    <a:pt x="206" y="1849"/>
                    <a:pt x="493" y="2219"/>
                    <a:pt x="904" y="2465"/>
                  </a:cubicBezTo>
                  <a:cubicBezTo>
                    <a:pt x="863" y="2260"/>
                    <a:pt x="822" y="2054"/>
                    <a:pt x="781" y="1808"/>
                  </a:cubicBezTo>
                  <a:lnTo>
                    <a:pt x="575" y="1233"/>
                  </a:lnTo>
                  <a:lnTo>
                    <a:pt x="247" y="0"/>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6"/>
            <p:cNvSpPr/>
            <p:nvPr/>
          </p:nvSpPr>
          <p:spPr>
            <a:xfrm flipH="1">
              <a:off x="2810410" y="2152589"/>
              <a:ext cx="71280" cy="29092"/>
            </a:xfrm>
            <a:custGeom>
              <a:rect b="b" l="l" r="r" t="t"/>
              <a:pathLst>
                <a:path extrusionOk="0" h="1124" w="2754">
                  <a:moveTo>
                    <a:pt x="355" y="0"/>
                  </a:moveTo>
                  <a:cubicBezTo>
                    <a:pt x="239" y="0"/>
                    <a:pt x="121" y="6"/>
                    <a:pt x="1" y="15"/>
                  </a:cubicBezTo>
                  <a:cubicBezTo>
                    <a:pt x="412" y="302"/>
                    <a:pt x="863" y="549"/>
                    <a:pt x="1356" y="713"/>
                  </a:cubicBezTo>
                  <a:cubicBezTo>
                    <a:pt x="1562" y="795"/>
                    <a:pt x="1808" y="877"/>
                    <a:pt x="2055" y="919"/>
                  </a:cubicBezTo>
                  <a:cubicBezTo>
                    <a:pt x="2260" y="1001"/>
                    <a:pt x="2507" y="1042"/>
                    <a:pt x="2753" y="1124"/>
                  </a:cubicBezTo>
                  <a:cubicBezTo>
                    <a:pt x="2630" y="877"/>
                    <a:pt x="2424" y="672"/>
                    <a:pt x="2219" y="549"/>
                  </a:cubicBezTo>
                  <a:cubicBezTo>
                    <a:pt x="1973" y="426"/>
                    <a:pt x="1767" y="302"/>
                    <a:pt x="1521" y="220"/>
                  </a:cubicBezTo>
                  <a:cubicBezTo>
                    <a:pt x="1139" y="61"/>
                    <a:pt x="756" y="0"/>
                    <a:pt x="355"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6"/>
            <p:cNvSpPr/>
            <p:nvPr/>
          </p:nvSpPr>
          <p:spPr>
            <a:xfrm flipH="1">
              <a:off x="2789164" y="2092772"/>
              <a:ext cx="162697" cy="33621"/>
            </a:xfrm>
            <a:custGeom>
              <a:rect b="b" l="l" r="r" t="t"/>
              <a:pathLst>
                <a:path extrusionOk="0" h="1299" w="6286">
                  <a:moveTo>
                    <a:pt x="1027" y="1"/>
                  </a:moveTo>
                  <a:cubicBezTo>
                    <a:pt x="678" y="1"/>
                    <a:pt x="339" y="29"/>
                    <a:pt x="0" y="107"/>
                  </a:cubicBezTo>
                  <a:lnTo>
                    <a:pt x="3164" y="724"/>
                  </a:lnTo>
                  <a:lnTo>
                    <a:pt x="4684" y="1052"/>
                  </a:lnTo>
                  <a:cubicBezTo>
                    <a:pt x="5218" y="1134"/>
                    <a:pt x="5711" y="1258"/>
                    <a:pt x="6286" y="1299"/>
                  </a:cubicBezTo>
                  <a:cubicBezTo>
                    <a:pt x="5341" y="765"/>
                    <a:pt x="4314" y="395"/>
                    <a:pt x="3246" y="190"/>
                  </a:cubicBezTo>
                  <a:cubicBezTo>
                    <a:pt x="2712" y="107"/>
                    <a:pt x="2178" y="25"/>
                    <a:pt x="1644" y="25"/>
                  </a:cubicBezTo>
                  <a:cubicBezTo>
                    <a:pt x="1433" y="10"/>
                    <a:pt x="1228" y="1"/>
                    <a:pt x="102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6"/>
            <p:cNvSpPr/>
            <p:nvPr/>
          </p:nvSpPr>
          <p:spPr>
            <a:xfrm flipH="1">
              <a:off x="2882733" y="2025733"/>
              <a:ext cx="155269" cy="25184"/>
            </a:xfrm>
            <a:custGeom>
              <a:rect b="b" l="l" r="r" t="t"/>
              <a:pathLst>
                <a:path extrusionOk="0" h="973" w="5999">
                  <a:moveTo>
                    <a:pt x="2149" y="0"/>
                  </a:moveTo>
                  <a:cubicBezTo>
                    <a:pt x="1936" y="0"/>
                    <a:pt x="1725" y="10"/>
                    <a:pt x="1521" y="27"/>
                  </a:cubicBezTo>
                  <a:cubicBezTo>
                    <a:pt x="987" y="27"/>
                    <a:pt x="453" y="150"/>
                    <a:pt x="1" y="397"/>
                  </a:cubicBezTo>
                  <a:cubicBezTo>
                    <a:pt x="205" y="380"/>
                    <a:pt x="409" y="370"/>
                    <a:pt x="614" y="370"/>
                  </a:cubicBezTo>
                  <a:cubicBezTo>
                    <a:pt x="902" y="370"/>
                    <a:pt x="1191" y="390"/>
                    <a:pt x="1480" y="438"/>
                  </a:cubicBezTo>
                  <a:cubicBezTo>
                    <a:pt x="1973" y="479"/>
                    <a:pt x="2425" y="520"/>
                    <a:pt x="2959" y="561"/>
                  </a:cubicBezTo>
                  <a:lnTo>
                    <a:pt x="4438" y="767"/>
                  </a:lnTo>
                  <a:cubicBezTo>
                    <a:pt x="4972" y="849"/>
                    <a:pt x="5465" y="931"/>
                    <a:pt x="5999" y="972"/>
                  </a:cubicBezTo>
                  <a:cubicBezTo>
                    <a:pt x="5506" y="726"/>
                    <a:pt x="5054" y="520"/>
                    <a:pt x="4561" y="397"/>
                  </a:cubicBezTo>
                  <a:cubicBezTo>
                    <a:pt x="4068" y="233"/>
                    <a:pt x="3534" y="109"/>
                    <a:pt x="3041" y="68"/>
                  </a:cubicBezTo>
                  <a:cubicBezTo>
                    <a:pt x="2752" y="20"/>
                    <a:pt x="2449" y="0"/>
                    <a:pt x="214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6"/>
            <p:cNvSpPr/>
            <p:nvPr/>
          </p:nvSpPr>
          <p:spPr>
            <a:xfrm flipH="1">
              <a:off x="2981609" y="1967495"/>
              <a:ext cx="155269" cy="24925"/>
            </a:xfrm>
            <a:custGeom>
              <a:rect b="b" l="l" r="r" t="t"/>
              <a:pathLst>
                <a:path extrusionOk="0" h="963" w="5999">
                  <a:moveTo>
                    <a:pt x="1981" y="1"/>
                  </a:moveTo>
                  <a:cubicBezTo>
                    <a:pt x="1830" y="1"/>
                    <a:pt x="1677" y="6"/>
                    <a:pt x="1520" y="18"/>
                  </a:cubicBezTo>
                  <a:cubicBezTo>
                    <a:pt x="1028" y="59"/>
                    <a:pt x="493" y="182"/>
                    <a:pt x="0" y="388"/>
                  </a:cubicBezTo>
                  <a:cubicBezTo>
                    <a:pt x="535" y="388"/>
                    <a:pt x="1028" y="388"/>
                    <a:pt x="1520" y="429"/>
                  </a:cubicBezTo>
                  <a:cubicBezTo>
                    <a:pt x="2013" y="470"/>
                    <a:pt x="2465" y="511"/>
                    <a:pt x="2999" y="593"/>
                  </a:cubicBezTo>
                  <a:lnTo>
                    <a:pt x="4478" y="798"/>
                  </a:lnTo>
                  <a:cubicBezTo>
                    <a:pt x="4971" y="839"/>
                    <a:pt x="5505" y="922"/>
                    <a:pt x="5998" y="963"/>
                  </a:cubicBezTo>
                  <a:cubicBezTo>
                    <a:pt x="5546" y="716"/>
                    <a:pt x="5094" y="511"/>
                    <a:pt x="4560" y="388"/>
                  </a:cubicBezTo>
                  <a:cubicBezTo>
                    <a:pt x="4067" y="223"/>
                    <a:pt x="3574" y="141"/>
                    <a:pt x="3082" y="59"/>
                  </a:cubicBezTo>
                  <a:cubicBezTo>
                    <a:pt x="2704" y="30"/>
                    <a:pt x="2347" y="1"/>
                    <a:pt x="198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6"/>
            <p:cNvSpPr/>
            <p:nvPr/>
          </p:nvSpPr>
          <p:spPr>
            <a:xfrm flipH="1">
              <a:off x="2875285" y="1889248"/>
              <a:ext cx="281809" cy="106351"/>
            </a:xfrm>
            <a:custGeom>
              <a:rect b="b" l="l" r="r" t="t"/>
              <a:pathLst>
                <a:path extrusionOk="0" h="4109" w="10888">
                  <a:moveTo>
                    <a:pt x="1" y="1"/>
                  </a:moveTo>
                  <a:cubicBezTo>
                    <a:pt x="1809" y="699"/>
                    <a:pt x="3657" y="1357"/>
                    <a:pt x="5465" y="2014"/>
                  </a:cubicBezTo>
                  <a:cubicBezTo>
                    <a:pt x="6368" y="2342"/>
                    <a:pt x="7272" y="2671"/>
                    <a:pt x="8176" y="3000"/>
                  </a:cubicBezTo>
                  <a:cubicBezTo>
                    <a:pt x="9080" y="3369"/>
                    <a:pt x="9983" y="3698"/>
                    <a:pt x="10887" y="4109"/>
                  </a:cubicBezTo>
                  <a:cubicBezTo>
                    <a:pt x="10107" y="3534"/>
                    <a:pt x="9244" y="3041"/>
                    <a:pt x="8381" y="2630"/>
                  </a:cubicBezTo>
                  <a:cubicBezTo>
                    <a:pt x="7478" y="2219"/>
                    <a:pt x="6574" y="1850"/>
                    <a:pt x="5670" y="1521"/>
                  </a:cubicBezTo>
                  <a:cubicBezTo>
                    <a:pt x="3821" y="864"/>
                    <a:pt x="1932" y="330"/>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6"/>
            <p:cNvSpPr/>
            <p:nvPr/>
          </p:nvSpPr>
          <p:spPr>
            <a:xfrm flipH="1">
              <a:off x="3002883" y="1902009"/>
              <a:ext cx="105290" cy="63826"/>
            </a:xfrm>
            <a:custGeom>
              <a:rect b="b" l="l" r="r" t="t"/>
              <a:pathLst>
                <a:path extrusionOk="0" h="2466" w="4068">
                  <a:moveTo>
                    <a:pt x="1" y="1"/>
                  </a:moveTo>
                  <a:cubicBezTo>
                    <a:pt x="206" y="329"/>
                    <a:pt x="494" y="658"/>
                    <a:pt x="822" y="905"/>
                  </a:cubicBezTo>
                  <a:cubicBezTo>
                    <a:pt x="1110" y="1192"/>
                    <a:pt x="1438" y="1439"/>
                    <a:pt x="1808" y="1644"/>
                  </a:cubicBezTo>
                  <a:cubicBezTo>
                    <a:pt x="2465" y="2096"/>
                    <a:pt x="3246" y="2384"/>
                    <a:pt x="4068" y="2466"/>
                  </a:cubicBezTo>
                  <a:cubicBezTo>
                    <a:pt x="3698" y="2219"/>
                    <a:pt x="3369" y="2014"/>
                    <a:pt x="3041" y="1808"/>
                  </a:cubicBezTo>
                  <a:lnTo>
                    <a:pt x="2055" y="1192"/>
                  </a:lnTo>
                  <a:cubicBezTo>
                    <a:pt x="1356" y="781"/>
                    <a:pt x="699" y="371"/>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6"/>
            <p:cNvSpPr/>
            <p:nvPr/>
          </p:nvSpPr>
          <p:spPr>
            <a:xfrm flipH="1">
              <a:off x="2950778" y="1921189"/>
              <a:ext cx="86137" cy="16358"/>
            </a:xfrm>
            <a:custGeom>
              <a:rect b="b" l="l" r="r" t="t"/>
              <a:pathLst>
                <a:path extrusionOk="0" h="632" w="3328">
                  <a:moveTo>
                    <a:pt x="1152" y="1"/>
                  </a:moveTo>
                  <a:cubicBezTo>
                    <a:pt x="749" y="1"/>
                    <a:pt x="365" y="64"/>
                    <a:pt x="0" y="205"/>
                  </a:cubicBezTo>
                  <a:cubicBezTo>
                    <a:pt x="534" y="369"/>
                    <a:pt x="1068" y="492"/>
                    <a:pt x="1643" y="533"/>
                  </a:cubicBezTo>
                  <a:cubicBezTo>
                    <a:pt x="2064" y="593"/>
                    <a:pt x="2463" y="632"/>
                    <a:pt x="2872" y="632"/>
                  </a:cubicBezTo>
                  <a:cubicBezTo>
                    <a:pt x="3022" y="632"/>
                    <a:pt x="3173" y="627"/>
                    <a:pt x="3328" y="616"/>
                  </a:cubicBezTo>
                  <a:cubicBezTo>
                    <a:pt x="2835" y="287"/>
                    <a:pt x="2301" y="81"/>
                    <a:pt x="1725" y="40"/>
                  </a:cubicBezTo>
                  <a:cubicBezTo>
                    <a:pt x="1530" y="14"/>
                    <a:pt x="1339" y="1"/>
                    <a:pt x="1152"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6"/>
            <p:cNvSpPr/>
            <p:nvPr/>
          </p:nvSpPr>
          <p:spPr>
            <a:xfrm flipH="1">
              <a:off x="1817263" y="1825626"/>
              <a:ext cx="297778" cy="311392"/>
            </a:xfrm>
            <a:custGeom>
              <a:rect b="b" l="l" r="r" t="t"/>
              <a:pathLst>
                <a:path extrusionOk="0" h="12031" w="11505">
                  <a:moveTo>
                    <a:pt x="10383" y="0"/>
                  </a:moveTo>
                  <a:cubicBezTo>
                    <a:pt x="9976" y="0"/>
                    <a:pt x="9570" y="238"/>
                    <a:pt x="9449" y="775"/>
                  </a:cubicBezTo>
                  <a:cubicBezTo>
                    <a:pt x="9161" y="1925"/>
                    <a:pt x="8709" y="3034"/>
                    <a:pt x="8052" y="4020"/>
                  </a:cubicBezTo>
                  <a:cubicBezTo>
                    <a:pt x="7395" y="5088"/>
                    <a:pt x="6614" y="6074"/>
                    <a:pt x="5793" y="6978"/>
                  </a:cubicBezTo>
                  <a:cubicBezTo>
                    <a:pt x="4930" y="7923"/>
                    <a:pt x="3985" y="8826"/>
                    <a:pt x="3040" y="9648"/>
                  </a:cubicBezTo>
                  <a:cubicBezTo>
                    <a:pt x="2055" y="10511"/>
                    <a:pt x="1069" y="11291"/>
                    <a:pt x="0" y="12031"/>
                  </a:cubicBezTo>
                  <a:cubicBezTo>
                    <a:pt x="1151" y="11414"/>
                    <a:pt x="2260" y="10757"/>
                    <a:pt x="3328" y="10059"/>
                  </a:cubicBezTo>
                  <a:cubicBezTo>
                    <a:pt x="4396" y="9319"/>
                    <a:pt x="5464" y="8539"/>
                    <a:pt x="6450" y="7676"/>
                  </a:cubicBezTo>
                  <a:cubicBezTo>
                    <a:pt x="7436" y="6854"/>
                    <a:pt x="8381" y="5910"/>
                    <a:pt x="9244" y="4883"/>
                  </a:cubicBezTo>
                  <a:cubicBezTo>
                    <a:pt x="10106" y="3815"/>
                    <a:pt x="10805" y="2582"/>
                    <a:pt x="11298" y="1309"/>
                  </a:cubicBezTo>
                  <a:cubicBezTo>
                    <a:pt x="11339" y="1268"/>
                    <a:pt x="11339" y="1226"/>
                    <a:pt x="11339" y="1185"/>
                  </a:cubicBezTo>
                  <a:cubicBezTo>
                    <a:pt x="11505" y="449"/>
                    <a:pt x="10942" y="0"/>
                    <a:pt x="10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6"/>
            <p:cNvSpPr/>
            <p:nvPr/>
          </p:nvSpPr>
          <p:spPr>
            <a:xfrm flipH="1">
              <a:off x="1940692" y="1912414"/>
              <a:ext cx="1172788" cy="501059"/>
            </a:xfrm>
            <a:custGeom>
              <a:rect b="b" l="l" r="r" t="t"/>
              <a:pathLst>
                <a:path extrusionOk="0" h="19359" w="45312">
                  <a:moveTo>
                    <a:pt x="24525" y="1"/>
                  </a:moveTo>
                  <a:cubicBezTo>
                    <a:pt x="23480" y="1"/>
                    <a:pt x="22392" y="78"/>
                    <a:pt x="21239" y="256"/>
                  </a:cubicBezTo>
                  <a:cubicBezTo>
                    <a:pt x="4108" y="2885"/>
                    <a:pt x="0" y="19358"/>
                    <a:pt x="0" y="19358"/>
                  </a:cubicBezTo>
                  <a:cubicBezTo>
                    <a:pt x="0" y="19358"/>
                    <a:pt x="4898" y="11927"/>
                    <a:pt x="17182" y="11927"/>
                  </a:cubicBezTo>
                  <a:cubicBezTo>
                    <a:pt x="19652" y="11927"/>
                    <a:pt x="22422" y="12228"/>
                    <a:pt x="25511" y="12950"/>
                  </a:cubicBezTo>
                  <a:cubicBezTo>
                    <a:pt x="28016" y="13536"/>
                    <a:pt x="30207" y="13789"/>
                    <a:pt x="32121" y="13789"/>
                  </a:cubicBezTo>
                  <a:cubicBezTo>
                    <a:pt x="44299" y="13789"/>
                    <a:pt x="45312" y="3543"/>
                    <a:pt x="45312" y="3543"/>
                  </a:cubicBezTo>
                  <a:cubicBezTo>
                    <a:pt x="36424" y="3400"/>
                    <a:pt x="31444" y="1"/>
                    <a:pt x="24525" y="1"/>
                  </a:cubicBezTo>
                  <a:close/>
                </a:path>
              </a:pathLst>
            </a:custGeom>
            <a:solidFill>
              <a:srgbClr val="E19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6"/>
            <p:cNvSpPr/>
            <p:nvPr/>
          </p:nvSpPr>
          <p:spPr>
            <a:xfrm flipH="1">
              <a:off x="1940692" y="2004094"/>
              <a:ext cx="1172788" cy="409384"/>
            </a:xfrm>
            <a:custGeom>
              <a:rect b="b" l="l" r="r" t="t"/>
              <a:pathLst>
                <a:path extrusionOk="0" h="15817" w="45312">
                  <a:moveTo>
                    <a:pt x="45312" y="1"/>
                  </a:moveTo>
                  <a:cubicBezTo>
                    <a:pt x="44120" y="1767"/>
                    <a:pt x="42683" y="3410"/>
                    <a:pt x="40793" y="4355"/>
                  </a:cubicBezTo>
                  <a:cubicBezTo>
                    <a:pt x="38944" y="5300"/>
                    <a:pt x="36849" y="5793"/>
                    <a:pt x="34795" y="5793"/>
                  </a:cubicBezTo>
                  <a:cubicBezTo>
                    <a:pt x="34417" y="5800"/>
                    <a:pt x="34040" y="5804"/>
                    <a:pt x="33663" y="5804"/>
                  </a:cubicBezTo>
                  <a:cubicBezTo>
                    <a:pt x="31915" y="5804"/>
                    <a:pt x="30186" y="5730"/>
                    <a:pt x="28428" y="5629"/>
                  </a:cubicBezTo>
                  <a:cubicBezTo>
                    <a:pt x="26292" y="5505"/>
                    <a:pt x="24155" y="5382"/>
                    <a:pt x="22019" y="5300"/>
                  </a:cubicBezTo>
                  <a:lnTo>
                    <a:pt x="20417" y="5259"/>
                  </a:lnTo>
                  <a:cubicBezTo>
                    <a:pt x="20061" y="5259"/>
                    <a:pt x="19705" y="5241"/>
                    <a:pt x="19349" y="5241"/>
                  </a:cubicBezTo>
                  <a:cubicBezTo>
                    <a:pt x="19171" y="5241"/>
                    <a:pt x="18993" y="5245"/>
                    <a:pt x="18815" y="5259"/>
                  </a:cubicBezTo>
                  <a:lnTo>
                    <a:pt x="17213" y="5300"/>
                  </a:lnTo>
                  <a:lnTo>
                    <a:pt x="16802" y="5300"/>
                  </a:lnTo>
                  <a:lnTo>
                    <a:pt x="16391" y="5341"/>
                  </a:lnTo>
                  <a:lnTo>
                    <a:pt x="15570" y="5464"/>
                  </a:lnTo>
                  <a:cubicBezTo>
                    <a:pt x="14502" y="5587"/>
                    <a:pt x="13433" y="5793"/>
                    <a:pt x="12406" y="6080"/>
                  </a:cubicBezTo>
                  <a:cubicBezTo>
                    <a:pt x="11338" y="6368"/>
                    <a:pt x="10311" y="6779"/>
                    <a:pt x="9367" y="7231"/>
                  </a:cubicBezTo>
                  <a:cubicBezTo>
                    <a:pt x="5382" y="8956"/>
                    <a:pt x="2095" y="11996"/>
                    <a:pt x="0" y="15816"/>
                  </a:cubicBezTo>
                  <a:cubicBezTo>
                    <a:pt x="1151" y="14009"/>
                    <a:pt x="2588" y="12448"/>
                    <a:pt x="4232" y="11092"/>
                  </a:cubicBezTo>
                  <a:cubicBezTo>
                    <a:pt x="5875" y="9737"/>
                    <a:pt x="7682" y="8668"/>
                    <a:pt x="9613" y="7888"/>
                  </a:cubicBezTo>
                  <a:cubicBezTo>
                    <a:pt x="10106" y="7641"/>
                    <a:pt x="10599" y="7477"/>
                    <a:pt x="11092" y="7313"/>
                  </a:cubicBezTo>
                  <a:cubicBezTo>
                    <a:pt x="11585" y="7190"/>
                    <a:pt x="12078" y="6984"/>
                    <a:pt x="12612" y="6861"/>
                  </a:cubicBezTo>
                  <a:cubicBezTo>
                    <a:pt x="13598" y="6614"/>
                    <a:pt x="14625" y="6450"/>
                    <a:pt x="15693" y="6327"/>
                  </a:cubicBezTo>
                  <a:cubicBezTo>
                    <a:pt x="17002" y="6199"/>
                    <a:pt x="18312" y="6134"/>
                    <a:pt x="19621" y="6134"/>
                  </a:cubicBezTo>
                  <a:cubicBezTo>
                    <a:pt x="20407" y="6134"/>
                    <a:pt x="21192" y="6157"/>
                    <a:pt x="21978" y="6204"/>
                  </a:cubicBezTo>
                  <a:cubicBezTo>
                    <a:pt x="24114" y="6286"/>
                    <a:pt x="26250" y="6409"/>
                    <a:pt x="28387" y="6491"/>
                  </a:cubicBezTo>
                  <a:cubicBezTo>
                    <a:pt x="29455" y="6553"/>
                    <a:pt x="30523" y="6584"/>
                    <a:pt x="31591" y="6584"/>
                  </a:cubicBezTo>
                  <a:cubicBezTo>
                    <a:pt x="32659" y="6584"/>
                    <a:pt x="33727" y="6553"/>
                    <a:pt x="34795" y="6491"/>
                  </a:cubicBezTo>
                  <a:cubicBezTo>
                    <a:pt x="36972" y="6409"/>
                    <a:pt x="39109" y="5793"/>
                    <a:pt x="41039" y="4766"/>
                  </a:cubicBezTo>
                  <a:cubicBezTo>
                    <a:pt x="41491" y="4478"/>
                    <a:pt x="41984" y="4191"/>
                    <a:pt x="42354" y="3821"/>
                  </a:cubicBezTo>
                  <a:cubicBezTo>
                    <a:pt x="42724" y="3410"/>
                    <a:pt x="43175" y="3082"/>
                    <a:pt x="43504" y="2671"/>
                  </a:cubicBezTo>
                  <a:cubicBezTo>
                    <a:pt x="43833" y="2219"/>
                    <a:pt x="44161" y="1808"/>
                    <a:pt x="44490" y="1397"/>
                  </a:cubicBezTo>
                  <a:lnTo>
                    <a:pt x="453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6"/>
            <p:cNvSpPr/>
            <p:nvPr/>
          </p:nvSpPr>
          <p:spPr>
            <a:xfrm flipH="1">
              <a:off x="5716437" y="1352550"/>
              <a:ext cx="281602" cy="332564"/>
            </a:xfrm>
            <a:custGeom>
              <a:rect b="b" l="l" r="r" t="t"/>
              <a:pathLst>
                <a:path extrusionOk="0" h="12849" w="10880">
                  <a:moveTo>
                    <a:pt x="1387" y="1"/>
                  </a:moveTo>
                  <a:cubicBezTo>
                    <a:pt x="438" y="1"/>
                    <a:pt x="0" y="1478"/>
                    <a:pt x="1061" y="1880"/>
                  </a:cubicBezTo>
                  <a:cubicBezTo>
                    <a:pt x="2170" y="2332"/>
                    <a:pt x="3197" y="2948"/>
                    <a:pt x="4101" y="3770"/>
                  </a:cubicBezTo>
                  <a:cubicBezTo>
                    <a:pt x="5046" y="4550"/>
                    <a:pt x="5949" y="5454"/>
                    <a:pt x="6730" y="6440"/>
                  </a:cubicBezTo>
                  <a:cubicBezTo>
                    <a:pt x="7511" y="7426"/>
                    <a:pt x="8250" y="8453"/>
                    <a:pt x="8948" y="9521"/>
                  </a:cubicBezTo>
                  <a:cubicBezTo>
                    <a:pt x="9647" y="10589"/>
                    <a:pt x="10304" y="11698"/>
                    <a:pt x="10879" y="12849"/>
                  </a:cubicBezTo>
                  <a:cubicBezTo>
                    <a:pt x="10427" y="11657"/>
                    <a:pt x="9934" y="10466"/>
                    <a:pt x="9359" y="9316"/>
                  </a:cubicBezTo>
                  <a:cubicBezTo>
                    <a:pt x="8825" y="8124"/>
                    <a:pt x="8209" y="6974"/>
                    <a:pt x="7511" y="5865"/>
                  </a:cubicBezTo>
                  <a:cubicBezTo>
                    <a:pt x="6812" y="4756"/>
                    <a:pt x="5991" y="3688"/>
                    <a:pt x="5128" y="2702"/>
                  </a:cubicBezTo>
                  <a:cubicBezTo>
                    <a:pt x="4183" y="1675"/>
                    <a:pt x="3115" y="812"/>
                    <a:pt x="1883" y="155"/>
                  </a:cubicBezTo>
                  <a:lnTo>
                    <a:pt x="1759" y="73"/>
                  </a:lnTo>
                  <a:cubicBezTo>
                    <a:pt x="1629" y="23"/>
                    <a:pt x="1504" y="1"/>
                    <a:pt x="1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6"/>
            <p:cNvSpPr/>
            <p:nvPr/>
          </p:nvSpPr>
          <p:spPr>
            <a:xfrm flipH="1">
              <a:off x="5477205" y="1493720"/>
              <a:ext cx="522102" cy="1219583"/>
            </a:xfrm>
            <a:custGeom>
              <a:rect b="b" l="l" r="r" t="t"/>
              <a:pathLst>
                <a:path extrusionOk="0" h="47120" w="20172">
                  <a:moveTo>
                    <a:pt x="6820" y="0"/>
                  </a:moveTo>
                  <a:cubicBezTo>
                    <a:pt x="5177" y="10106"/>
                    <a:pt x="1" y="14460"/>
                    <a:pt x="83" y="23334"/>
                  </a:cubicBezTo>
                  <a:cubicBezTo>
                    <a:pt x="206" y="40669"/>
                    <a:pt x="15899" y="47119"/>
                    <a:pt x="15899" y="47119"/>
                  </a:cubicBezTo>
                  <a:cubicBezTo>
                    <a:pt x="15899" y="47119"/>
                    <a:pt x="6368" y="38574"/>
                    <a:pt x="13270" y="20951"/>
                  </a:cubicBezTo>
                  <a:cubicBezTo>
                    <a:pt x="20171" y="3328"/>
                    <a:pt x="6820" y="0"/>
                    <a:pt x="68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6"/>
            <p:cNvSpPr/>
            <p:nvPr/>
          </p:nvSpPr>
          <p:spPr>
            <a:xfrm flipH="1">
              <a:off x="5587792" y="1493720"/>
              <a:ext cx="234987" cy="1219583"/>
            </a:xfrm>
            <a:custGeom>
              <a:rect b="b" l="l" r="r" t="t"/>
              <a:pathLst>
                <a:path extrusionOk="0" h="47120" w="9079">
                  <a:moveTo>
                    <a:pt x="0" y="0"/>
                  </a:moveTo>
                  <a:cubicBezTo>
                    <a:pt x="1561" y="1438"/>
                    <a:pt x="2999" y="3122"/>
                    <a:pt x="3656" y="5094"/>
                  </a:cubicBezTo>
                  <a:cubicBezTo>
                    <a:pt x="4314" y="7107"/>
                    <a:pt x="4478" y="9202"/>
                    <a:pt x="4190" y="11256"/>
                  </a:cubicBezTo>
                  <a:cubicBezTo>
                    <a:pt x="3944" y="13351"/>
                    <a:pt x="3533" y="15446"/>
                    <a:pt x="3122" y="17541"/>
                  </a:cubicBezTo>
                  <a:cubicBezTo>
                    <a:pt x="2670" y="19595"/>
                    <a:pt x="2260" y="21690"/>
                    <a:pt x="1849" y="23785"/>
                  </a:cubicBezTo>
                  <a:lnTo>
                    <a:pt x="1561" y="25388"/>
                  </a:lnTo>
                  <a:cubicBezTo>
                    <a:pt x="1479" y="25922"/>
                    <a:pt x="1397" y="26415"/>
                    <a:pt x="1356" y="26990"/>
                  </a:cubicBezTo>
                  <a:lnTo>
                    <a:pt x="1150" y="28592"/>
                  </a:lnTo>
                  <a:lnTo>
                    <a:pt x="1109" y="29003"/>
                  </a:lnTo>
                  <a:lnTo>
                    <a:pt x="1109" y="29413"/>
                  </a:lnTo>
                  <a:lnTo>
                    <a:pt x="1109" y="30194"/>
                  </a:lnTo>
                  <a:cubicBezTo>
                    <a:pt x="1068" y="31303"/>
                    <a:pt x="1150" y="32371"/>
                    <a:pt x="1274" y="33439"/>
                  </a:cubicBezTo>
                  <a:cubicBezTo>
                    <a:pt x="1397" y="34549"/>
                    <a:pt x="1643" y="35576"/>
                    <a:pt x="1931" y="36644"/>
                  </a:cubicBezTo>
                  <a:cubicBezTo>
                    <a:pt x="3122" y="40834"/>
                    <a:pt x="5628" y="44490"/>
                    <a:pt x="9079" y="47119"/>
                  </a:cubicBezTo>
                  <a:cubicBezTo>
                    <a:pt x="7477" y="45722"/>
                    <a:pt x="6121" y="44079"/>
                    <a:pt x="5053" y="42230"/>
                  </a:cubicBezTo>
                  <a:cubicBezTo>
                    <a:pt x="3944" y="40464"/>
                    <a:pt x="3122" y="38492"/>
                    <a:pt x="2629" y="36479"/>
                  </a:cubicBezTo>
                  <a:cubicBezTo>
                    <a:pt x="2506" y="35945"/>
                    <a:pt x="2383" y="35452"/>
                    <a:pt x="2301" y="34918"/>
                  </a:cubicBezTo>
                  <a:cubicBezTo>
                    <a:pt x="2218" y="34425"/>
                    <a:pt x="2136" y="33891"/>
                    <a:pt x="2054" y="33398"/>
                  </a:cubicBezTo>
                  <a:cubicBezTo>
                    <a:pt x="1972" y="32330"/>
                    <a:pt x="1931" y="31303"/>
                    <a:pt x="1972" y="30235"/>
                  </a:cubicBezTo>
                  <a:cubicBezTo>
                    <a:pt x="2054" y="28140"/>
                    <a:pt x="2342" y="26045"/>
                    <a:pt x="2794" y="23991"/>
                  </a:cubicBezTo>
                  <a:cubicBezTo>
                    <a:pt x="3163" y="21896"/>
                    <a:pt x="3574" y="19801"/>
                    <a:pt x="3985" y="17706"/>
                  </a:cubicBezTo>
                  <a:cubicBezTo>
                    <a:pt x="4396" y="15611"/>
                    <a:pt x="4724" y="13474"/>
                    <a:pt x="4889" y="11338"/>
                  </a:cubicBezTo>
                  <a:cubicBezTo>
                    <a:pt x="5135" y="9161"/>
                    <a:pt x="4848" y="6984"/>
                    <a:pt x="4067" y="4930"/>
                  </a:cubicBezTo>
                  <a:cubicBezTo>
                    <a:pt x="3862" y="4437"/>
                    <a:pt x="3574" y="3985"/>
                    <a:pt x="3328" y="3492"/>
                  </a:cubicBezTo>
                  <a:cubicBezTo>
                    <a:pt x="2999" y="3081"/>
                    <a:pt x="2752" y="2588"/>
                    <a:pt x="2383" y="2218"/>
                  </a:cubicBezTo>
                  <a:cubicBezTo>
                    <a:pt x="1972" y="1808"/>
                    <a:pt x="1643" y="1397"/>
                    <a:pt x="1233" y="1027"/>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6"/>
            <p:cNvSpPr/>
            <p:nvPr/>
          </p:nvSpPr>
          <p:spPr>
            <a:xfrm flipH="1">
              <a:off x="6997727" y="3872327"/>
              <a:ext cx="178641" cy="386477"/>
            </a:xfrm>
            <a:custGeom>
              <a:rect b="b" l="l" r="r" t="t"/>
              <a:pathLst>
                <a:path extrusionOk="0" h="14932" w="6902">
                  <a:moveTo>
                    <a:pt x="6902" y="0"/>
                  </a:moveTo>
                  <a:lnTo>
                    <a:pt x="6902" y="0"/>
                  </a:lnTo>
                  <a:cubicBezTo>
                    <a:pt x="6039" y="945"/>
                    <a:pt x="5217" y="1972"/>
                    <a:pt x="4478" y="2999"/>
                  </a:cubicBezTo>
                  <a:cubicBezTo>
                    <a:pt x="3697" y="4067"/>
                    <a:pt x="2999" y="5177"/>
                    <a:pt x="2342" y="6286"/>
                  </a:cubicBezTo>
                  <a:cubicBezTo>
                    <a:pt x="1684" y="7436"/>
                    <a:pt x="1150" y="8668"/>
                    <a:pt x="740" y="9901"/>
                  </a:cubicBezTo>
                  <a:cubicBezTo>
                    <a:pt x="247" y="11215"/>
                    <a:pt x="0" y="12571"/>
                    <a:pt x="0" y="13968"/>
                  </a:cubicBezTo>
                  <a:cubicBezTo>
                    <a:pt x="0" y="14009"/>
                    <a:pt x="0" y="14050"/>
                    <a:pt x="0" y="14091"/>
                  </a:cubicBezTo>
                  <a:cubicBezTo>
                    <a:pt x="74" y="14667"/>
                    <a:pt x="510" y="14932"/>
                    <a:pt x="949" y="14932"/>
                  </a:cubicBezTo>
                  <a:cubicBezTo>
                    <a:pt x="1482" y="14932"/>
                    <a:pt x="2021" y="14542"/>
                    <a:pt x="1931" y="13844"/>
                  </a:cubicBezTo>
                  <a:cubicBezTo>
                    <a:pt x="1808" y="12653"/>
                    <a:pt x="1849" y="11462"/>
                    <a:pt x="2095" y="10312"/>
                  </a:cubicBezTo>
                  <a:cubicBezTo>
                    <a:pt x="2383" y="9079"/>
                    <a:pt x="2752" y="7888"/>
                    <a:pt x="3204" y="6738"/>
                  </a:cubicBezTo>
                  <a:cubicBezTo>
                    <a:pt x="3697" y="5546"/>
                    <a:pt x="4231" y="4396"/>
                    <a:pt x="4848" y="3287"/>
                  </a:cubicBezTo>
                  <a:cubicBezTo>
                    <a:pt x="5464" y="2137"/>
                    <a:pt x="6162" y="1069"/>
                    <a:pt x="6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6"/>
            <p:cNvSpPr/>
            <p:nvPr/>
          </p:nvSpPr>
          <p:spPr>
            <a:xfrm flipH="1">
              <a:off x="6108846" y="3267296"/>
              <a:ext cx="1097314" cy="790037"/>
            </a:xfrm>
            <a:custGeom>
              <a:rect b="b" l="l" r="r" t="t"/>
              <a:pathLst>
                <a:path extrusionOk="0" h="30524" w="42396">
                  <a:moveTo>
                    <a:pt x="40506" y="1"/>
                  </a:moveTo>
                  <a:lnTo>
                    <a:pt x="40506" y="1"/>
                  </a:lnTo>
                  <a:cubicBezTo>
                    <a:pt x="40506" y="1"/>
                    <a:pt x="37589" y="12489"/>
                    <a:pt x="18816" y="14831"/>
                  </a:cubicBezTo>
                  <a:cubicBezTo>
                    <a:pt x="1" y="17172"/>
                    <a:pt x="3493" y="30523"/>
                    <a:pt x="3493" y="30523"/>
                  </a:cubicBezTo>
                  <a:cubicBezTo>
                    <a:pt x="13146" y="27114"/>
                    <a:pt x="19432" y="29579"/>
                    <a:pt x="27196" y="25306"/>
                  </a:cubicBezTo>
                  <a:cubicBezTo>
                    <a:pt x="42395" y="16885"/>
                    <a:pt x="40506" y="2"/>
                    <a:pt x="40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6"/>
            <p:cNvSpPr/>
            <p:nvPr/>
          </p:nvSpPr>
          <p:spPr>
            <a:xfrm flipH="1">
              <a:off x="6157760" y="3266234"/>
              <a:ext cx="958015" cy="791099"/>
            </a:xfrm>
            <a:custGeom>
              <a:rect b="b" l="l" r="r" t="t"/>
              <a:pathLst>
                <a:path extrusionOk="0" h="30565" w="37014">
                  <a:moveTo>
                    <a:pt x="37014" y="1"/>
                  </a:moveTo>
                  <a:lnTo>
                    <a:pt x="37014" y="1"/>
                  </a:lnTo>
                  <a:cubicBezTo>
                    <a:pt x="36562" y="2096"/>
                    <a:pt x="35781" y="4109"/>
                    <a:pt x="34713" y="5916"/>
                  </a:cubicBezTo>
                  <a:cubicBezTo>
                    <a:pt x="33645" y="7765"/>
                    <a:pt x="32331" y="9408"/>
                    <a:pt x="30770" y="10805"/>
                  </a:cubicBezTo>
                  <a:cubicBezTo>
                    <a:pt x="30400" y="11175"/>
                    <a:pt x="29989" y="11544"/>
                    <a:pt x="29578" y="11832"/>
                  </a:cubicBezTo>
                  <a:cubicBezTo>
                    <a:pt x="29168" y="12160"/>
                    <a:pt x="28757" y="12489"/>
                    <a:pt x="28346" y="12818"/>
                  </a:cubicBezTo>
                  <a:cubicBezTo>
                    <a:pt x="27442" y="13393"/>
                    <a:pt x="26538" y="13927"/>
                    <a:pt x="25635" y="14379"/>
                  </a:cubicBezTo>
                  <a:cubicBezTo>
                    <a:pt x="23704" y="15324"/>
                    <a:pt x="21773" y="16104"/>
                    <a:pt x="19719" y="16720"/>
                  </a:cubicBezTo>
                  <a:cubicBezTo>
                    <a:pt x="17706" y="17378"/>
                    <a:pt x="15693" y="17994"/>
                    <a:pt x="13639" y="18651"/>
                  </a:cubicBezTo>
                  <a:cubicBezTo>
                    <a:pt x="11585" y="19267"/>
                    <a:pt x="9572" y="20007"/>
                    <a:pt x="7600" y="20869"/>
                  </a:cubicBezTo>
                  <a:cubicBezTo>
                    <a:pt x="5588" y="21732"/>
                    <a:pt x="3821" y="23006"/>
                    <a:pt x="2383" y="24649"/>
                  </a:cubicBezTo>
                  <a:cubicBezTo>
                    <a:pt x="2055" y="25060"/>
                    <a:pt x="1685" y="25512"/>
                    <a:pt x="1480" y="26004"/>
                  </a:cubicBezTo>
                  <a:cubicBezTo>
                    <a:pt x="1233" y="26497"/>
                    <a:pt x="946" y="26949"/>
                    <a:pt x="781" y="27442"/>
                  </a:cubicBezTo>
                  <a:cubicBezTo>
                    <a:pt x="617" y="27976"/>
                    <a:pt x="453" y="28469"/>
                    <a:pt x="329" y="29003"/>
                  </a:cubicBezTo>
                  <a:lnTo>
                    <a:pt x="1" y="30564"/>
                  </a:lnTo>
                  <a:cubicBezTo>
                    <a:pt x="494" y="28510"/>
                    <a:pt x="1274" y="26456"/>
                    <a:pt x="2712" y="24936"/>
                  </a:cubicBezTo>
                  <a:cubicBezTo>
                    <a:pt x="4109" y="23375"/>
                    <a:pt x="5875" y="22184"/>
                    <a:pt x="7847" y="21445"/>
                  </a:cubicBezTo>
                  <a:cubicBezTo>
                    <a:pt x="9778" y="20664"/>
                    <a:pt x="11832" y="20007"/>
                    <a:pt x="13845" y="19391"/>
                  </a:cubicBezTo>
                  <a:cubicBezTo>
                    <a:pt x="15899" y="18774"/>
                    <a:pt x="17912" y="18158"/>
                    <a:pt x="19966" y="17501"/>
                  </a:cubicBezTo>
                  <a:lnTo>
                    <a:pt x="21486" y="16967"/>
                  </a:lnTo>
                  <a:cubicBezTo>
                    <a:pt x="21979" y="16803"/>
                    <a:pt x="22513" y="16638"/>
                    <a:pt x="23006" y="16433"/>
                  </a:cubicBezTo>
                  <a:lnTo>
                    <a:pt x="24526" y="15817"/>
                  </a:lnTo>
                  <a:lnTo>
                    <a:pt x="24895" y="15652"/>
                  </a:lnTo>
                  <a:lnTo>
                    <a:pt x="25265" y="15488"/>
                  </a:lnTo>
                  <a:lnTo>
                    <a:pt x="25963" y="15077"/>
                  </a:lnTo>
                  <a:cubicBezTo>
                    <a:pt x="26949" y="14584"/>
                    <a:pt x="27853" y="14009"/>
                    <a:pt x="28757" y="13393"/>
                  </a:cubicBezTo>
                  <a:cubicBezTo>
                    <a:pt x="29619" y="12777"/>
                    <a:pt x="30441" y="12037"/>
                    <a:pt x="31222" y="11298"/>
                  </a:cubicBezTo>
                  <a:cubicBezTo>
                    <a:pt x="34344" y="8258"/>
                    <a:pt x="36357" y="4314"/>
                    <a:pt x="370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6"/>
            <p:cNvSpPr/>
            <p:nvPr/>
          </p:nvSpPr>
          <p:spPr>
            <a:xfrm flipH="1">
              <a:off x="2709427" y="3930798"/>
              <a:ext cx="383863" cy="229811"/>
            </a:xfrm>
            <a:custGeom>
              <a:rect b="b" l="l" r="r" t="t"/>
              <a:pathLst>
                <a:path extrusionOk="0" h="8879" w="14831">
                  <a:moveTo>
                    <a:pt x="1" y="1"/>
                  </a:moveTo>
                  <a:lnTo>
                    <a:pt x="1" y="1"/>
                  </a:lnTo>
                  <a:cubicBezTo>
                    <a:pt x="2137" y="1767"/>
                    <a:pt x="4314" y="3411"/>
                    <a:pt x="6533" y="4972"/>
                  </a:cubicBezTo>
                  <a:cubicBezTo>
                    <a:pt x="7642" y="5793"/>
                    <a:pt x="8833" y="6533"/>
                    <a:pt x="10065" y="7190"/>
                  </a:cubicBezTo>
                  <a:cubicBezTo>
                    <a:pt x="11298" y="7929"/>
                    <a:pt x="12612" y="8504"/>
                    <a:pt x="14009" y="8874"/>
                  </a:cubicBezTo>
                  <a:lnTo>
                    <a:pt x="14050" y="8874"/>
                  </a:lnTo>
                  <a:cubicBezTo>
                    <a:pt x="14074" y="8877"/>
                    <a:pt x="14098" y="8879"/>
                    <a:pt x="14122" y="8879"/>
                  </a:cubicBezTo>
                  <a:cubicBezTo>
                    <a:pt x="14426" y="8879"/>
                    <a:pt x="14713" y="8645"/>
                    <a:pt x="14790" y="8340"/>
                  </a:cubicBezTo>
                  <a:cubicBezTo>
                    <a:pt x="14831" y="8011"/>
                    <a:pt x="14584" y="7683"/>
                    <a:pt x="14256" y="7642"/>
                  </a:cubicBezTo>
                  <a:cubicBezTo>
                    <a:pt x="12941" y="7395"/>
                    <a:pt x="11709" y="6984"/>
                    <a:pt x="10517" y="6368"/>
                  </a:cubicBezTo>
                  <a:cubicBezTo>
                    <a:pt x="9326" y="5793"/>
                    <a:pt x="8094" y="5177"/>
                    <a:pt x="6902" y="4479"/>
                  </a:cubicBezTo>
                  <a:cubicBezTo>
                    <a:pt x="4561" y="3082"/>
                    <a:pt x="2260" y="1603"/>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6"/>
            <p:cNvSpPr/>
            <p:nvPr/>
          </p:nvSpPr>
          <p:spPr>
            <a:xfrm flipH="1">
              <a:off x="2696278" y="3195003"/>
              <a:ext cx="942485" cy="910935"/>
            </a:xfrm>
            <a:custGeom>
              <a:rect b="b" l="l" r="r" t="t"/>
              <a:pathLst>
                <a:path extrusionOk="0" h="35195" w="36414">
                  <a:moveTo>
                    <a:pt x="23293" y="9818"/>
                  </a:moveTo>
                  <a:cubicBezTo>
                    <a:pt x="23293" y="9818"/>
                    <a:pt x="23293" y="9819"/>
                    <a:pt x="23293" y="9819"/>
                  </a:cubicBezTo>
                  <a:lnTo>
                    <a:pt x="23293" y="9819"/>
                  </a:lnTo>
                  <a:cubicBezTo>
                    <a:pt x="23293" y="9819"/>
                    <a:pt x="23293" y="9819"/>
                    <a:pt x="23293" y="9819"/>
                  </a:cubicBezTo>
                  <a:cubicBezTo>
                    <a:pt x="23293" y="9818"/>
                    <a:pt x="23293" y="9818"/>
                    <a:pt x="23293" y="9818"/>
                  </a:cubicBezTo>
                  <a:close/>
                  <a:moveTo>
                    <a:pt x="3082" y="0"/>
                  </a:moveTo>
                  <a:lnTo>
                    <a:pt x="3082" y="0"/>
                  </a:lnTo>
                  <a:cubicBezTo>
                    <a:pt x="1" y="16966"/>
                    <a:pt x="13598" y="29085"/>
                    <a:pt x="13598" y="29085"/>
                  </a:cubicBezTo>
                  <a:cubicBezTo>
                    <a:pt x="12065" y="29756"/>
                    <a:pt x="10880" y="29896"/>
                    <a:pt x="10160" y="29896"/>
                  </a:cubicBezTo>
                  <a:cubicBezTo>
                    <a:pt x="9645" y="29896"/>
                    <a:pt x="9367" y="29825"/>
                    <a:pt x="9367" y="29825"/>
                  </a:cubicBezTo>
                  <a:lnTo>
                    <a:pt x="9367" y="29825"/>
                  </a:lnTo>
                  <a:cubicBezTo>
                    <a:pt x="12172" y="34060"/>
                    <a:pt x="16580" y="35194"/>
                    <a:pt x="20498" y="35194"/>
                  </a:cubicBezTo>
                  <a:cubicBezTo>
                    <a:pt x="25015" y="35194"/>
                    <a:pt x="28880" y="33686"/>
                    <a:pt x="28880" y="33686"/>
                  </a:cubicBezTo>
                  <a:cubicBezTo>
                    <a:pt x="36413" y="25334"/>
                    <a:pt x="23340" y="9882"/>
                    <a:pt x="23293" y="9819"/>
                  </a:cubicBezTo>
                  <a:lnTo>
                    <a:pt x="23293" y="9819"/>
                  </a:lnTo>
                  <a:cubicBezTo>
                    <a:pt x="24361" y="13557"/>
                    <a:pt x="23129" y="15898"/>
                    <a:pt x="23129" y="15898"/>
                  </a:cubicBezTo>
                  <a:cubicBezTo>
                    <a:pt x="16310" y="5957"/>
                    <a:pt x="3082" y="1"/>
                    <a:pt x="3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6"/>
            <p:cNvSpPr/>
            <p:nvPr/>
          </p:nvSpPr>
          <p:spPr>
            <a:xfrm flipH="1">
              <a:off x="2891273" y="3195003"/>
              <a:ext cx="667743" cy="872965"/>
            </a:xfrm>
            <a:custGeom>
              <a:rect b="b" l="l" r="r" t="t"/>
              <a:pathLst>
                <a:path extrusionOk="0" h="33728" w="25799">
                  <a:moveTo>
                    <a:pt x="1" y="0"/>
                  </a:moveTo>
                  <a:lnTo>
                    <a:pt x="1" y="0"/>
                  </a:lnTo>
                  <a:cubicBezTo>
                    <a:pt x="1315" y="3328"/>
                    <a:pt x="2876" y="6573"/>
                    <a:pt x="4643" y="9695"/>
                  </a:cubicBezTo>
                  <a:cubicBezTo>
                    <a:pt x="6409" y="12817"/>
                    <a:pt x="8381" y="15816"/>
                    <a:pt x="10517" y="18733"/>
                  </a:cubicBezTo>
                  <a:cubicBezTo>
                    <a:pt x="12653" y="21609"/>
                    <a:pt x="14995" y="24320"/>
                    <a:pt x="17542" y="26867"/>
                  </a:cubicBezTo>
                  <a:cubicBezTo>
                    <a:pt x="20089" y="29414"/>
                    <a:pt x="22841" y="31714"/>
                    <a:pt x="25799" y="33727"/>
                  </a:cubicBezTo>
                  <a:cubicBezTo>
                    <a:pt x="25142" y="33152"/>
                    <a:pt x="24484" y="32536"/>
                    <a:pt x="23786" y="31961"/>
                  </a:cubicBezTo>
                  <a:cubicBezTo>
                    <a:pt x="23416" y="31673"/>
                    <a:pt x="23088" y="31386"/>
                    <a:pt x="22759" y="31098"/>
                  </a:cubicBezTo>
                  <a:lnTo>
                    <a:pt x="21814" y="30153"/>
                  </a:lnTo>
                  <a:cubicBezTo>
                    <a:pt x="21157" y="29537"/>
                    <a:pt x="20500" y="28962"/>
                    <a:pt x="19883" y="28305"/>
                  </a:cubicBezTo>
                  <a:lnTo>
                    <a:pt x="18035" y="26374"/>
                  </a:lnTo>
                  <a:cubicBezTo>
                    <a:pt x="15611" y="23745"/>
                    <a:pt x="13352" y="21033"/>
                    <a:pt x="11257" y="18158"/>
                  </a:cubicBezTo>
                  <a:cubicBezTo>
                    <a:pt x="9120" y="15282"/>
                    <a:pt x="7149" y="12365"/>
                    <a:pt x="5259" y="9326"/>
                  </a:cubicBezTo>
                  <a:cubicBezTo>
                    <a:pt x="4314" y="7765"/>
                    <a:pt x="3410" y="6245"/>
                    <a:pt x="2548" y="4684"/>
                  </a:cubicBezTo>
                  <a:cubicBezTo>
                    <a:pt x="1644" y="3164"/>
                    <a:pt x="822" y="160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6"/>
            <p:cNvSpPr/>
            <p:nvPr/>
          </p:nvSpPr>
          <p:spPr>
            <a:xfrm flipH="1">
              <a:off x="2281999" y="3135444"/>
              <a:ext cx="718783" cy="933582"/>
            </a:xfrm>
            <a:custGeom>
              <a:rect b="b" l="l" r="r" t="t"/>
              <a:pathLst>
                <a:path extrusionOk="0" h="36070" w="27771">
                  <a:moveTo>
                    <a:pt x="6697" y="1"/>
                  </a:moveTo>
                  <a:lnTo>
                    <a:pt x="6697" y="1"/>
                  </a:lnTo>
                  <a:cubicBezTo>
                    <a:pt x="8792" y="10805"/>
                    <a:pt x="1" y="15694"/>
                    <a:pt x="1233" y="25881"/>
                  </a:cubicBezTo>
                  <a:cubicBezTo>
                    <a:pt x="2424" y="36028"/>
                    <a:pt x="15899" y="36069"/>
                    <a:pt x="15899" y="36069"/>
                  </a:cubicBezTo>
                  <a:cubicBezTo>
                    <a:pt x="15899" y="36069"/>
                    <a:pt x="27771" y="29538"/>
                    <a:pt x="23950" y="20048"/>
                  </a:cubicBezTo>
                  <a:cubicBezTo>
                    <a:pt x="20089" y="10558"/>
                    <a:pt x="10024" y="10435"/>
                    <a:pt x="66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6"/>
            <p:cNvSpPr/>
            <p:nvPr/>
          </p:nvSpPr>
          <p:spPr>
            <a:xfrm flipH="1">
              <a:off x="2308579" y="3172665"/>
              <a:ext cx="668804" cy="880419"/>
            </a:xfrm>
            <a:custGeom>
              <a:rect b="b" l="l" r="r" t="t"/>
              <a:pathLst>
                <a:path extrusionOk="0" h="34016" w="25840">
                  <a:moveTo>
                    <a:pt x="6163" y="1"/>
                  </a:moveTo>
                  <a:lnTo>
                    <a:pt x="6163" y="1"/>
                  </a:lnTo>
                  <a:cubicBezTo>
                    <a:pt x="8134" y="10147"/>
                    <a:pt x="1" y="14790"/>
                    <a:pt x="1192" y="24361"/>
                  </a:cubicBezTo>
                  <a:cubicBezTo>
                    <a:pt x="2383" y="33933"/>
                    <a:pt x="14872" y="34015"/>
                    <a:pt x="14872" y="34015"/>
                  </a:cubicBezTo>
                  <a:cubicBezTo>
                    <a:pt x="14872" y="34015"/>
                    <a:pt x="25840" y="27935"/>
                    <a:pt x="22225" y="18980"/>
                  </a:cubicBezTo>
                  <a:cubicBezTo>
                    <a:pt x="18651" y="10024"/>
                    <a:pt x="9285" y="9860"/>
                    <a:pt x="6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6"/>
            <p:cNvSpPr/>
            <p:nvPr/>
          </p:nvSpPr>
          <p:spPr>
            <a:xfrm flipH="1">
              <a:off x="2592451" y="3172665"/>
              <a:ext cx="225437" cy="880419"/>
            </a:xfrm>
            <a:custGeom>
              <a:rect b="b" l="l" r="r" t="t"/>
              <a:pathLst>
                <a:path extrusionOk="0" h="34016" w="8710">
                  <a:moveTo>
                    <a:pt x="1" y="1"/>
                  </a:moveTo>
                  <a:lnTo>
                    <a:pt x="1" y="1"/>
                  </a:lnTo>
                  <a:cubicBezTo>
                    <a:pt x="740" y="2835"/>
                    <a:pt x="1520" y="5670"/>
                    <a:pt x="2260" y="8504"/>
                  </a:cubicBezTo>
                  <a:cubicBezTo>
                    <a:pt x="3040" y="11339"/>
                    <a:pt x="3739" y="14173"/>
                    <a:pt x="4519" y="16967"/>
                  </a:cubicBezTo>
                  <a:cubicBezTo>
                    <a:pt x="5300" y="19801"/>
                    <a:pt x="5998" y="22636"/>
                    <a:pt x="6697" y="25470"/>
                  </a:cubicBezTo>
                  <a:cubicBezTo>
                    <a:pt x="7025" y="26908"/>
                    <a:pt x="7354" y="28305"/>
                    <a:pt x="7724" y="29743"/>
                  </a:cubicBezTo>
                  <a:cubicBezTo>
                    <a:pt x="8093" y="31181"/>
                    <a:pt x="8381" y="32577"/>
                    <a:pt x="8710" y="34015"/>
                  </a:cubicBezTo>
                  <a:cubicBezTo>
                    <a:pt x="8340" y="31098"/>
                    <a:pt x="7806" y="28223"/>
                    <a:pt x="7148" y="25388"/>
                  </a:cubicBezTo>
                  <a:cubicBezTo>
                    <a:pt x="6532" y="22513"/>
                    <a:pt x="5875" y="19637"/>
                    <a:pt x="5094" y="16844"/>
                  </a:cubicBezTo>
                  <a:cubicBezTo>
                    <a:pt x="4355" y="14009"/>
                    <a:pt x="3575" y="11174"/>
                    <a:pt x="2712" y="8381"/>
                  </a:cubicBezTo>
                  <a:lnTo>
                    <a:pt x="1397" y="4191"/>
                  </a:lnTo>
                  <a:cubicBezTo>
                    <a:pt x="945" y="2794"/>
                    <a:pt x="535" y="13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6"/>
            <p:cNvSpPr/>
            <p:nvPr/>
          </p:nvSpPr>
          <p:spPr>
            <a:xfrm flipH="1">
              <a:off x="2530777" y="3486349"/>
              <a:ext cx="376435" cy="80831"/>
            </a:xfrm>
            <a:custGeom>
              <a:rect b="b" l="l" r="r" t="t"/>
              <a:pathLst>
                <a:path extrusionOk="0" h="3123" w="14544">
                  <a:moveTo>
                    <a:pt x="14297" y="0"/>
                  </a:moveTo>
                  <a:cubicBezTo>
                    <a:pt x="9655" y="1274"/>
                    <a:pt x="4930" y="2219"/>
                    <a:pt x="124" y="2835"/>
                  </a:cubicBezTo>
                  <a:lnTo>
                    <a:pt x="1" y="3122"/>
                  </a:lnTo>
                  <a:cubicBezTo>
                    <a:pt x="4232" y="2629"/>
                    <a:pt x="8422" y="1808"/>
                    <a:pt x="12571" y="781"/>
                  </a:cubicBezTo>
                  <a:cubicBezTo>
                    <a:pt x="13229" y="617"/>
                    <a:pt x="13886" y="411"/>
                    <a:pt x="14543" y="247"/>
                  </a:cubicBezTo>
                  <a:lnTo>
                    <a:pt x="142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6"/>
            <p:cNvSpPr/>
            <p:nvPr/>
          </p:nvSpPr>
          <p:spPr>
            <a:xfrm flipH="1">
              <a:off x="2704083" y="3347043"/>
              <a:ext cx="124443" cy="30878"/>
            </a:xfrm>
            <a:custGeom>
              <a:rect b="b" l="l" r="r" t="t"/>
              <a:pathLst>
                <a:path extrusionOk="0" h="1193" w="4808">
                  <a:moveTo>
                    <a:pt x="4602" y="1"/>
                  </a:moveTo>
                  <a:cubicBezTo>
                    <a:pt x="3041" y="371"/>
                    <a:pt x="1521" y="658"/>
                    <a:pt x="83" y="905"/>
                  </a:cubicBezTo>
                  <a:lnTo>
                    <a:pt x="1" y="1192"/>
                  </a:lnTo>
                  <a:cubicBezTo>
                    <a:pt x="1521" y="946"/>
                    <a:pt x="3164" y="617"/>
                    <a:pt x="4807" y="247"/>
                  </a:cubicBezTo>
                  <a:lnTo>
                    <a:pt x="46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6"/>
            <p:cNvSpPr/>
            <p:nvPr/>
          </p:nvSpPr>
          <p:spPr>
            <a:xfrm flipH="1">
              <a:off x="2617973" y="3418301"/>
              <a:ext cx="246686" cy="55311"/>
            </a:xfrm>
            <a:custGeom>
              <a:rect b="b" l="l" r="r" t="t"/>
              <a:pathLst>
                <a:path extrusionOk="0" h="2137" w="9531">
                  <a:moveTo>
                    <a:pt x="9243" y="0"/>
                  </a:moveTo>
                  <a:cubicBezTo>
                    <a:pt x="5998" y="822"/>
                    <a:pt x="2917" y="1397"/>
                    <a:pt x="123" y="1808"/>
                  </a:cubicBezTo>
                  <a:lnTo>
                    <a:pt x="0" y="2136"/>
                  </a:lnTo>
                  <a:cubicBezTo>
                    <a:pt x="2876" y="1684"/>
                    <a:pt x="6162" y="1109"/>
                    <a:pt x="9531" y="247"/>
                  </a:cubicBezTo>
                  <a:lnTo>
                    <a:pt x="92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6"/>
            <p:cNvSpPr/>
            <p:nvPr/>
          </p:nvSpPr>
          <p:spPr>
            <a:xfrm flipH="1">
              <a:off x="2810407" y="3188609"/>
              <a:ext cx="5358" cy="6419"/>
            </a:xfrm>
            <a:custGeom>
              <a:rect b="b" l="l" r="r" t="t"/>
              <a:pathLst>
                <a:path extrusionOk="0" h="248" w="207">
                  <a:moveTo>
                    <a:pt x="1" y="1"/>
                  </a:moveTo>
                  <a:cubicBezTo>
                    <a:pt x="1" y="83"/>
                    <a:pt x="42" y="165"/>
                    <a:pt x="83" y="247"/>
                  </a:cubicBezTo>
                  <a:lnTo>
                    <a:pt x="206" y="247"/>
                  </a:lnTo>
                  <a:cubicBezTo>
                    <a:pt x="165" y="165"/>
                    <a:pt x="165" y="83"/>
                    <a:pt x="124" y="1"/>
                  </a:cubicBez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6"/>
            <p:cNvSpPr/>
            <p:nvPr/>
          </p:nvSpPr>
          <p:spPr>
            <a:xfrm flipH="1">
              <a:off x="2767882" y="3270505"/>
              <a:ext cx="42551" cy="14908"/>
            </a:xfrm>
            <a:custGeom>
              <a:rect b="b" l="l" r="r" t="t"/>
              <a:pathLst>
                <a:path extrusionOk="0" h="576" w="1644">
                  <a:moveTo>
                    <a:pt x="1438" y="0"/>
                  </a:moveTo>
                  <a:lnTo>
                    <a:pt x="0" y="288"/>
                  </a:lnTo>
                  <a:lnTo>
                    <a:pt x="0" y="575"/>
                  </a:lnTo>
                  <a:lnTo>
                    <a:pt x="1643" y="247"/>
                  </a:lnTo>
                  <a:lnTo>
                    <a:pt x="14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6"/>
            <p:cNvSpPr/>
            <p:nvPr/>
          </p:nvSpPr>
          <p:spPr>
            <a:xfrm flipH="1">
              <a:off x="2459550" y="3557581"/>
              <a:ext cx="478490" cy="102106"/>
            </a:xfrm>
            <a:custGeom>
              <a:rect b="b" l="l" r="r" t="t"/>
              <a:pathLst>
                <a:path extrusionOk="0" h="3945" w="18487">
                  <a:moveTo>
                    <a:pt x="18281" y="1"/>
                  </a:moveTo>
                  <a:cubicBezTo>
                    <a:pt x="12325" y="1767"/>
                    <a:pt x="6245" y="3000"/>
                    <a:pt x="83" y="3616"/>
                  </a:cubicBezTo>
                  <a:lnTo>
                    <a:pt x="0" y="3944"/>
                  </a:lnTo>
                  <a:cubicBezTo>
                    <a:pt x="4930" y="3410"/>
                    <a:pt x="9819" y="2548"/>
                    <a:pt x="14584" y="1356"/>
                  </a:cubicBezTo>
                  <a:cubicBezTo>
                    <a:pt x="15857" y="1028"/>
                    <a:pt x="17172" y="658"/>
                    <a:pt x="18487" y="247"/>
                  </a:cubicBezTo>
                  <a:lnTo>
                    <a:pt x="182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6"/>
            <p:cNvSpPr/>
            <p:nvPr/>
          </p:nvSpPr>
          <p:spPr>
            <a:xfrm flipH="1">
              <a:off x="2573315" y="4041399"/>
              <a:ext cx="51040" cy="11725"/>
            </a:xfrm>
            <a:custGeom>
              <a:rect b="b" l="l" r="r" t="t"/>
              <a:pathLst>
                <a:path extrusionOk="0" h="453" w="1972">
                  <a:moveTo>
                    <a:pt x="1972" y="0"/>
                  </a:moveTo>
                  <a:cubicBezTo>
                    <a:pt x="1274" y="123"/>
                    <a:pt x="616" y="247"/>
                    <a:pt x="0" y="370"/>
                  </a:cubicBezTo>
                  <a:cubicBezTo>
                    <a:pt x="575" y="452"/>
                    <a:pt x="986" y="452"/>
                    <a:pt x="1150" y="452"/>
                  </a:cubicBezTo>
                  <a:lnTo>
                    <a:pt x="1274" y="411"/>
                  </a:lnTo>
                  <a:cubicBezTo>
                    <a:pt x="1356" y="370"/>
                    <a:pt x="1643" y="206"/>
                    <a:pt x="1972" y="0"/>
                  </a:cubicBez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6"/>
            <p:cNvSpPr/>
            <p:nvPr/>
          </p:nvSpPr>
          <p:spPr>
            <a:xfrm flipH="1">
              <a:off x="2411694" y="3635206"/>
              <a:ext cx="538045" cy="113805"/>
            </a:xfrm>
            <a:custGeom>
              <a:rect b="b" l="l" r="r" t="t"/>
              <a:pathLst>
                <a:path extrusionOk="0" h="4397" w="20788">
                  <a:moveTo>
                    <a:pt x="20664" y="1"/>
                  </a:moveTo>
                  <a:cubicBezTo>
                    <a:pt x="13927" y="2055"/>
                    <a:pt x="7025" y="3451"/>
                    <a:pt x="1" y="4109"/>
                  </a:cubicBezTo>
                  <a:lnTo>
                    <a:pt x="1" y="4396"/>
                  </a:lnTo>
                  <a:cubicBezTo>
                    <a:pt x="5382" y="3862"/>
                    <a:pt x="10681" y="2958"/>
                    <a:pt x="15899" y="1644"/>
                  </a:cubicBezTo>
                  <a:cubicBezTo>
                    <a:pt x="17501" y="1233"/>
                    <a:pt x="19144" y="781"/>
                    <a:pt x="20787" y="247"/>
                  </a:cubicBezTo>
                  <a:cubicBezTo>
                    <a:pt x="20746" y="165"/>
                    <a:pt x="20705" y="83"/>
                    <a:pt x="206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6"/>
            <p:cNvSpPr/>
            <p:nvPr/>
          </p:nvSpPr>
          <p:spPr>
            <a:xfrm flipH="1">
              <a:off x="2441478" y="3919099"/>
              <a:ext cx="379593" cy="77647"/>
            </a:xfrm>
            <a:custGeom>
              <a:rect b="b" l="l" r="r" t="t"/>
              <a:pathLst>
                <a:path extrusionOk="0" h="3000" w="14666">
                  <a:moveTo>
                    <a:pt x="14666" y="1"/>
                  </a:moveTo>
                  <a:lnTo>
                    <a:pt x="14666" y="1"/>
                  </a:lnTo>
                  <a:cubicBezTo>
                    <a:pt x="9860" y="1274"/>
                    <a:pt x="4971" y="2219"/>
                    <a:pt x="0" y="2794"/>
                  </a:cubicBezTo>
                  <a:lnTo>
                    <a:pt x="411" y="3000"/>
                  </a:lnTo>
                  <a:cubicBezTo>
                    <a:pt x="4807" y="2507"/>
                    <a:pt x="9161" y="1685"/>
                    <a:pt x="13475" y="617"/>
                  </a:cubicBezTo>
                  <a:lnTo>
                    <a:pt x="14378" y="371"/>
                  </a:lnTo>
                  <a:lnTo>
                    <a:pt x="14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6"/>
            <p:cNvSpPr/>
            <p:nvPr/>
          </p:nvSpPr>
          <p:spPr>
            <a:xfrm flipH="1">
              <a:off x="2390442" y="3811707"/>
              <a:ext cx="516770" cy="107412"/>
            </a:xfrm>
            <a:custGeom>
              <a:rect b="b" l="l" r="r" t="t"/>
              <a:pathLst>
                <a:path extrusionOk="0" h="4150" w="19966">
                  <a:moveTo>
                    <a:pt x="19966" y="1"/>
                  </a:moveTo>
                  <a:lnTo>
                    <a:pt x="19966" y="1"/>
                  </a:lnTo>
                  <a:cubicBezTo>
                    <a:pt x="13475" y="1973"/>
                    <a:pt x="6779" y="3287"/>
                    <a:pt x="1" y="3903"/>
                  </a:cubicBezTo>
                  <a:cubicBezTo>
                    <a:pt x="83" y="3986"/>
                    <a:pt x="124" y="4068"/>
                    <a:pt x="206" y="4150"/>
                  </a:cubicBezTo>
                  <a:cubicBezTo>
                    <a:pt x="5506" y="3657"/>
                    <a:pt x="10764" y="2753"/>
                    <a:pt x="15940" y="1439"/>
                  </a:cubicBezTo>
                  <a:cubicBezTo>
                    <a:pt x="17254" y="1110"/>
                    <a:pt x="18569" y="781"/>
                    <a:pt x="19925" y="330"/>
                  </a:cubicBezTo>
                  <a:cubicBezTo>
                    <a:pt x="19925" y="247"/>
                    <a:pt x="19966" y="124"/>
                    <a:pt x="19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6"/>
            <p:cNvSpPr/>
            <p:nvPr/>
          </p:nvSpPr>
          <p:spPr>
            <a:xfrm flipH="1">
              <a:off x="2385112" y="3718138"/>
              <a:ext cx="557173" cy="116989"/>
            </a:xfrm>
            <a:custGeom>
              <a:rect b="b" l="l" r="r" t="t"/>
              <a:pathLst>
                <a:path extrusionOk="0" h="4520" w="21527">
                  <a:moveTo>
                    <a:pt x="21444" y="1"/>
                  </a:moveTo>
                  <a:cubicBezTo>
                    <a:pt x="14501" y="2178"/>
                    <a:pt x="7271" y="3616"/>
                    <a:pt x="0" y="4232"/>
                  </a:cubicBezTo>
                  <a:cubicBezTo>
                    <a:pt x="0" y="4314"/>
                    <a:pt x="41" y="4396"/>
                    <a:pt x="82" y="4520"/>
                  </a:cubicBezTo>
                  <a:cubicBezTo>
                    <a:pt x="5587" y="4027"/>
                    <a:pt x="11092" y="3082"/>
                    <a:pt x="16473" y="1726"/>
                  </a:cubicBezTo>
                  <a:cubicBezTo>
                    <a:pt x="18116" y="1315"/>
                    <a:pt x="19801" y="863"/>
                    <a:pt x="21526" y="288"/>
                  </a:cubicBezTo>
                  <a:cubicBezTo>
                    <a:pt x="21526" y="165"/>
                    <a:pt x="21485" y="83"/>
                    <a:pt x="214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6"/>
            <p:cNvSpPr/>
            <p:nvPr/>
          </p:nvSpPr>
          <p:spPr>
            <a:xfrm flipH="1">
              <a:off x="1892714" y="3567158"/>
              <a:ext cx="301013" cy="134175"/>
            </a:xfrm>
            <a:custGeom>
              <a:rect b="b" l="l" r="r" t="t"/>
              <a:pathLst>
                <a:path extrusionOk="0" h="5184" w="11630">
                  <a:moveTo>
                    <a:pt x="1" y="0"/>
                  </a:moveTo>
                  <a:lnTo>
                    <a:pt x="1" y="0"/>
                  </a:lnTo>
                  <a:cubicBezTo>
                    <a:pt x="1644" y="986"/>
                    <a:pt x="3287" y="1931"/>
                    <a:pt x="4971" y="2835"/>
                  </a:cubicBezTo>
                  <a:cubicBezTo>
                    <a:pt x="5834" y="3287"/>
                    <a:pt x="6697" y="3698"/>
                    <a:pt x="7600" y="4108"/>
                  </a:cubicBezTo>
                  <a:cubicBezTo>
                    <a:pt x="8463" y="4560"/>
                    <a:pt x="9408" y="4889"/>
                    <a:pt x="10394" y="5177"/>
                  </a:cubicBezTo>
                  <a:lnTo>
                    <a:pt x="10476" y="5177"/>
                  </a:lnTo>
                  <a:cubicBezTo>
                    <a:pt x="10515" y="5181"/>
                    <a:pt x="10553" y="5183"/>
                    <a:pt x="10589" y="5183"/>
                  </a:cubicBezTo>
                  <a:cubicBezTo>
                    <a:pt x="11514" y="5183"/>
                    <a:pt x="11630" y="3734"/>
                    <a:pt x="10681" y="3615"/>
                  </a:cubicBezTo>
                  <a:cubicBezTo>
                    <a:pt x="9737" y="3492"/>
                    <a:pt x="8874" y="3287"/>
                    <a:pt x="8011" y="2999"/>
                  </a:cubicBezTo>
                  <a:cubicBezTo>
                    <a:pt x="7107" y="2753"/>
                    <a:pt x="6204" y="2424"/>
                    <a:pt x="5300" y="2096"/>
                  </a:cubicBezTo>
                  <a:cubicBezTo>
                    <a:pt x="3533" y="1438"/>
                    <a:pt x="1767" y="74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6"/>
            <p:cNvSpPr/>
            <p:nvPr/>
          </p:nvSpPr>
          <p:spPr>
            <a:xfrm flipH="1">
              <a:off x="1988503" y="3135082"/>
              <a:ext cx="703926" cy="778054"/>
            </a:xfrm>
            <a:custGeom>
              <a:rect b="b" l="l" r="r" t="t"/>
              <a:pathLst>
                <a:path extrusionOk="0" h="30061" w="27197">
                  <a:moveTo>
                    <a:pt x="18865" y="1"/>
                  </a:moveTo>
                  <a:cubicBezTo>
                    <a:pt x="18524" y="1"/>
                    <a:pt x="18175" y="58"/>
                    <a:pt x="17830" y="179"/>
                  </a:cubicBezTo>
                  <a:cubicBezTo>
                    <a:pt x="16228" y="713"/>
                    <a:pt x="15324" y="2480"/>
                    <a:pt x="15899" y="4082"/>
                  </a:cubicBezTo>
                  <a:cubicBezTo>
                    <a:pt x="15118" y="2890"/>
                    <a:pt x="14502" y="2028"/>
                    <a:pt x="14256" y="1740"/>
                  </a:cubicBezTo>
                  <a:cubicBezTo>
                    <a:pt x="13609" y="745"/>
                    <a:pt x="12525" y="202"/>
                    <a:pt x="11425" y="202"/>
                  </a:cubicBezTo>
                  <a:cubicBezTo>
                    <a:pt x="10707" y="202"/>
                    <a:pt x="9983" y="433"/>
                    <a:pt x="9367" y="919"/>
                  </a:cubicBezTo>
                  <a:cubicBezTo>
                    <a:pt x="7806" y="2110"/>
                    <a:pt x="7642" y="4410"/>
                    <a:pt x="8956" y="5848"/>
                  </a:cubicBezTo>
                  <a:cubicBezTo>
                    <a:pt x="9121" y="6054"/>
                    <a:pt x="9490" y="6464"/>
                    <a:pt x="9983" y="7040"/>
                  </a:cubicBezTo>
                  <a:cubicBezTo>
                    <a:pt x="8299" y="5971"/>
                    <a:pt x="7026" y="5191"/>
                    <a:pt x="6574" y="4944"/>
                  </a:cubicBezTo>
                  <a:cubicBezTo>
                    <a:pt x="5997" y="4668"/>
                    <a:pt x="5392" y="4537"/>
                    <a:pt x="4797" y="4537"/>
                  </a:cubicBezTo>
                  <a:cubicBezTo>
                    <a:pt x="3273" y="4537"/>
                    <a:pt x="1819" y="5398"/>
                    <a:pt x="1110" y="6875"/>
                  </a:cubicBezTo>
                  <a:lnTo>
                    <a:pt x="1110" y="6916"/>
                  </a:lnTo>
                  <a:lnTo>
                    <a:pt x="1110" y="6957"/>
                  </a:lnTo>
                  <a:cubicBezTo>
                    <a:pt x="1" y="8929"/>
                    <a:pt x="740" y="11435"/>
                    <a:pt x="2712" y="12503"/>
                  </a:cubicBezTo>
                  <a:cubicBezTo>
                    <a:pt x="3164" y="12750"/>
                    <a:pt x="4520" y="13366"/>
                    <a:pt x="6368" y="14105"/>
                  </a:cubicBezTo>
                  <a:cubicBezTo>
                    <a:pt x="5629" y="14023"/>
                    <a:pt x="5095" y="13982"/>
                    <a:pt x="4848" y="13941"/>
                  </a:cubicBezTo>
                  <a:cubicBezTo>
                    <a:pt x="4748" y="13932"/>
                    <a:pt x="4647" y="13928"/>
                    <a:pt x="4548" y="13928"/>
                  </a:cubicBezTo>
                  <a:cubicBezTo>
                    <a:pt x="2746" y="13928"/>
                    <a:pt x="1229" y="15315"/>
                    <a:pt x="1151" y="17145"/>
                  </a:cubicBezTo>
                  <a:cubicBezTo>
                    <a:pt x="1069" y="19076"/>
                    <a:pt x="2589" y="20678"/>
                    <a:pt x="4520" y="20678"/>
                  </a:cubicBezTo>
                  <a:cubicBezTo>
                    <a:pt x="4890" y="20678"/>
                    <a:pt x="5958" y="20678"/>
                    <a:pt x="7354" y="20637"/>
                  </a:cubicBezTo>
                  <a:lnTo>
                    <a:pt x="7354" y="20637"/>
                  </a:lnTo>
                  <a:cubicBezTo>
                    <a:pt x="5711" y="21130"/>
                    <a:pt x="4807" y="22855"/>
                    <a:pt x="5259" y="24499"/>
                  </a:cubicBezTo>
                  <a:cubicBezTo>
                    <a:pt x="5664" y="25847"/>
                    <a:pt x="6897" y="26725"/>
                    <a:pt x="8234" y="26725"/>
                  </a:cubicBezTo>
                  <a:cubicBezTo>
                    <a:pt x="8527" y="26725"/>
                    <a:pt x="8825" y="26682"/>
                    <a:pt x="9121" y="26594"/>
                  </a:cubicBezTo>
                  <a:cubicBezTo>
                    <a:pt x="9367" y="26512"/>
                    <a:pt x="9819" y="26347"/>
                    <a:pt x="10476" y="26101"/>
                  </a:cubicBezTo>
                  <a:lnTo>
                    <a:pt x="10476" y="26101"/>
                  </a:lnTo>
                  <a:cubicBezTo>
                    <a:pt x="9901" y="26963"/>
                    <a:pt x="9901" y="28073"/>
                    <a:pt x="10476" y="28935"/>
                  </a:cubicBezTo>
                  <a:cubicBezTo>
                    <a:pt x="10983" y="29669"/>
                    <a:pt x="11785" y="30060"/>
                    <a:pt x="12605" y="30060"/>
                  </a:cubicBezTo>
                  <a:cubicBezTo>
                    <a:pt x="13116" y="30060"/>
                    <a:pt x="13634" y="29908"/>
                    <a:pt x="14091" y="29593"/>
                  </a:cubicBezTo>
                  <a:cubicBezTo>
                    <a:pt x="15242" y="28853"/>
                    <a:pt x="24444" y="21623"/>
                    <a:pt x="25389" y="19487"/>
                  </a:cubicBezTo>
                  <a:cubicBezTo>
                    <a:pt x="26580" y="17474"/>
                    <a:pt x="27196" y="5807"/>
                    <a:pt x="27155" y="4452"/>
                  </a:cubicBezTo>
                  <a:cubicBezTo>
                    <a:pt x="27155" y="3021"/>
                    <a:pt x="26002" y="1859"/>
                    <a:pt x="24588" y="1859"/>
                  </a:cubicBezTo>
                  <a:cubicBezTo>
                    <a:pt x="24540" y="1859"/>
                    <a:pt x="24492" y="1861"/>
                    <a:pt x="24444" y="1863"/>
                  </a:cubicBezTo>
                  <a:cubicBezTo>
                    <a:pt x="23417" y="1905"/>
                    <a:pt x="22513" y="2521"/>
                    <a:pt x="22143" y="3466"/>
                  </a:cubicBezTo>
                  <a:cubicBezTo>
                    <a:pt x="21979" y="2808"/>
                    <a:pt x="21856" y="2315"/>
                    <a:pt x="21773" y="2110"/>
                  </a:cubicBezTo>
                  <a:cubicBezTo>
                    <a:pt x="21319" y="812"/>
                    <a:pt x="20147" y="1"/>
                    <a:pt x="188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6"/>
            <p:cNvSpPr/>
            <p:nvPr/>
          </p:nvSpPr>
          <p:spPr>
            <a:xfrm flipH="1">
              <a:off x="2037417" y="3335344"/>
              <a:ext cx="585876" cy="304119"/>
            </a:xfrm>
            <a:custGeom>
              <a:rect b="b" l="l" r="r" t="t"/>
              <a:pathLst>
                <a:path extrusionOk="0" h="11750" w="22636">
                  <a:moveTo>
                    <a:pt x="0" y="1"/>
                  </a:moveTo>
                  <a:cubicBezTo>
                    <a:pt x="1808" y="1151"/>
                    <a:pt x="3656" y="2219"/>
                    <a:pt x="5505" y="3246"/>
                  </a:cubicBezTo>
                  <a:cubicBezTo>
                    <a:pt x="7354" y="4273"/>
                    <a:pt x="9202" y="5300"/>
                    <a:pt x="11133" y="6286"/>
                  </a:cubicBezTo>
                  <a:cubicBezTo>
                    <a:pt x="13023" y="7231"/>
                    <a:pt x="14912" y="8217"/>
                    <a:pt x="16843" y="9121"/>
                  </a:cubicBezTo>
                  <a:cubicBezTo>
                    <a:pt x="18733" y="10025"/>
                    <a:pt x="20664" y="10928"/>
                    <a:pt x="22635" y="11750"/>
                  </a:cubicBezTo>
                  <a:cubicBezTo>
                    <a:pt x="20869" y="10600"/>
                    <a:pt x="19020" y="9532"/>
                    <a:pt x="17172" y="8463"/>
                  </a:cubicBezTo>
                  <a:cubicBezTo>
                    <a:pt x="15323" y="7436"/>
                    <a:pt x="13433" y="6409"/>
                    <a:pt x="11544" y="5465"/>
                  </a:cubicBezTo>
                  <a:cubicBezTo>
                    <a:pt x="9654" y="4479"/>
                    <a:pt x="7764" y="3534"/>
                    <a:pt x="5834" y="2630"/>
                  </a:cubicBezTo>
                  <a:cubicBezTo>
                    <a:pt x="3903" y="1685"/>
                    <a:pt x="1972" y="78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6"/>
            <p:cNvSpPr/>
            <p:nvPr/>
          </p:nvSpPr>
          <p:spPr>
            <a:xfrm flipH="1">
              <a:off x="2263879" y="3210947"/>
              <a:ext cx="148876" cy="310486"/>
            </a:xfrm>
            <a:custGeom>
              <a:rect b="b" l="l" r="r" t="t"/>
              <a:pathLst>
                <a:path extrusionOk="0" h="11996" w="5752">
                  <a:moveTo>
                    <a:pt x="0" y="1"/>
                  </a:moveTo>
                  <a:lnTo>
                    <a:pt x="0" y="1"/>
                  </a:lnTo>
                  <a:cubicBezTo>
                    <a:pt x="616" y="945"/>
                    <a:pt x="1150" y="1890"/>
                    <a:pt x="1643" y="2917"/>
                  </a:cubicBezTo>
                  <a:cubicBezTo>
                    <a:pt x="2095" y="3903"/>
                    <a:pt x="2588" y="4889"/>
                    <a:pt x="2999" y="5916"/>
                  </a:cubicBezTo>
                  <a:cubicBezTo>
                    <a:pt x="3903" y="7929"/>
                    <a:pt x="4724" y="9983"/>
                    <a:pt x="5751" y="11996"/>
                  </a:cubicBezTo>
                  <a:cubicBezTo>
                    <a:pt x="5587" y="10887"/>
                    <a:pt x="5340" y="9778"/>
                    <a:pt x="5012" y="8710"/>
                  </a:cubicBezTo>
                  <a:cubicBezTo>
                    <a:pt x="4683" y="7641"/>
                    <a:pt x="4313" y="6573"/>
                    <a:pt x="3862" y="5546"/>
                  </a:cubicBezTo>
                  <a:cubicBezTo>
                    <a:pt x="3615" y="5053"/>
                    <a:pt x="3410" y="4519"/>
                    <a:pt x="3122" y="4026"/>
                  </a:cubicBezTo>
                  <a:cubicBezTo>
                    <a:pt x="2835" y="3492"/>
                    <a:pt x="2588" y="2999"/>
                    <a:pt x="2259" y="2548"/>
                  </a:cubicBezTo>
                  <a:cubicBezTo>
                    <a:pt x="1643" y="1562"/>
                    <a:pt x="904" y="6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6"/>
            <p:cNvSpPr/>
            <p:nvPr/>
          </p:nvSpPr>
          <p:spPr>
            <a:xfrm flipH="1">
              <a:off x="2311745" y="3496988"/>
              <a:ext cx="287089" cy="95248"/>
            </a:xfrm>
            <a:custGeom>
              <a:rect b="b" l="l" r="r" t="t"/>
              <a:pathLst>
                <a:path extrusionOk="0" h="3680" w="11092">
                  <a:moveTo>
                    <a:pt x="11092" y="0"/>
                  </a:moveTo>
                  <a:lnTo>
                    <a:pt x="11092" y="0"/>
                  </a:lnTo>
                  <a:cubicBezTo>
                    <a:pt x="10229" y="452"/>
                    <a:pt x="9325" y="822"/>
                    <a:pt x="8421" y="1150"/>
                  </a:cubicBezTo>
                  <a:cubicBezTo>
                    <a:pt x="7518" y="1479"/>
                    <a:pt x="6573" y="1767"/>
                    <a:pt x="5669" y="2054"/>
                  </a:cubicBezTo>
                  <a:cubicBezTo>
                    <a:pt x="4724" y="2301"/>
                    <a:pt x="3779" y="2588"/>
                    <a:pt x="2835" y="2835"/>
                  </a:cubicBezTo>
                  <a:cubicBezTo>
                    <a:pt x="1890" y="3081"/>
                    <a:pt x="945" y="3369"/>
                    <a:pt x="0" y="3656"/>
                  </a:cubicBezTo>
                  <a:cubicBezTo>
                    <a:pt x="329" y="3670"/>
                    <a:pt x="657" y="3679"/>
                    <a:pt x="986" y="3679"/>
                  </a:cubicBezTo>
                  <a:cubicBezTo>
                    <a:pt x="1643" y="3679"/>
                    <a:pt x="2301" y="3643"/>
                    <a:pt x="2958" y="3533"/>
                  </a:cubicBezTo>
                  <a:cubicBezTo>
                    <a:pt x="3985" y="3410"/>
                    <a:pt x="4930" y="3204"/>
                    <a:pt x="5916" y="2917"/>
                  </a:cubicBezTo>
                  <a:cubicBezTo>
                    <a:pt x="6860" y="2670"/>
                    <a:pt x="7805" y="2301"/>
                    <a:pt x="8709" y="1808"/>
                  </a:cubicBezTo>
                  <a:cubicBezTo>
                    <a:pt x="9613" y="1356"/>
                    <a:pt x="10434" y="740"/>
                    <a:pt x="110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6"/>
            <p:cNvSpPr/>
            <p:nvPr/>
          </p:nvSpPr>
          <p:spPr>
            <a:xfrm flipH="1">
              <a:off x="2193716" y="3558642"/>
              <a:ext cx="296665" cy="188218"/>
            </a:xfrm>
            <a:custGeom>
              <a:rect b="b" l="l" r="r" t="t"/>
              <a:pathLst>
                <a:path extrusionOk="0" h="7272" w="11462">
                  <a:moveTo>
                    <a:pt x="11462" y="1"/>
                  </a:moveTo>
                  <a:lnTo>
                    <a:pt x="11462" y="1"/>
                  </a:lnTo>
                  <a:cubicBezTo>
                    <a:pt x="10558" y="699"/>
                    <a:pt x="9695" y="1398"/>
                    <a:pt x="8750" y="2055"/>
                  </a:cubicBezTo>
                  <a:cubicBezTo>
                    <a:pt x="7805" y="2671"/>
                    <a:pt x="6902" y="3328"/>
                    <a:pt x="5916" y="3903"/>
                  </a:cubicBezTo>
                  <a:cubicBezTo>
                    <a:pt x="3985" y="5054"/>
                    <a:pt x="2013" y="6122"/>
                    <a:pt x="0" y="7272"/>
                  </a:cubicBezTo>
                  <a:cubicBezTo>
                    <a:pt x="1109" y="7025"/>
                    <a:pt x="2260" y="6697"/>
                    <a:pt x="3328" y="6245"/>
                  </a:cubicBezTo>
                  <a:cubicBezTo>
                    <a:pt x="4396" y="5793"/>
                    <a:pt x="5423" y="5259"/>
                    <a:pt x="6409" y="4684"/>
                  </a:cubicBezTo>
                  <a:cubicBezTo>
                    <a:pt x="7395" y="4068"/>
                    <a:pt x="8339" y="3410"/>
                    <a:pt x="9202" y="2630"/>
                  </a:cubicBezTo>
                  <a:cubicBezTo>
                    <a:pt x="10065" y="1849"/>
                    <a:pt x="10845" y="987"/>
                    <a:pt x="11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6"/>
            <p:cNvSpPr/>
            <p:nvPr/>
          </p:nvSpPr>
          <p:spPr>
            <a:xfrm flipH="1">
              <a:off x="2150116" y="3204580"/>
              <a:ext cx="59556" cy="368955"/>
            </a:xfrm>
            <a:custGeom>
              <a:rect b="b" l="l" r="r" t="t"/>
              <a:pathLst>
                <a:path extrusionOk="0" h="14255" w="2301">
                  <a:moveTo>
                    <a:pt x="0" y="0"/>
                  </a:moveTo>
                  <a:cubicBezTo>
                    <a:pt x="247" y="1191"/>
                    <a:pt x="534" y="2342"/>
                    <a:pt x="699" y="3533"/>
                  </a:cubicBezTo>
                  <a:cubicBezTo>
                    <a:pt x="863" y="4724"/>
                    <a:pt x="1068" y="5875"/>
                    <a:pt x="1192" y="7066"/>
                  </a:cubicBezTo>
                  <a:cubicBezTo>
                    <a:pt x="1479" y="9449"/>
                    <a:pt x="1644" y="11831"/>
                    <a:pt x="1931" y="14255"/>
                  </a:cubicBezTo>
                  <a:cubicBezTo>
                    <a:pt x="2178" y="13064"/>
                    <a:pt x="2301" y="11831"/>
                    <a:pt x="2301" y="10599"/>
                  </a:cubicBezTo>
                  <a:cubicBezTo>
                    <a:pt x="2301" y="9407"/>
                    <a:pt x="2260" y="8175"/>
                    <a:pt x="2095" y="6984"/>
                  </a:cubicBezTo>
                  <a:cubicBezTo>
                    <a:pt x="1972" y="5751"/>
                    <a:pt x="1726" y="4560"/>
                    <a:pt x="1397" y="3369"/>
                  </a:cubicBezTo>
                  <a:cubicBezTo>
                    <a:pt x="1068" y="2177"/>
                    <a:pt x="617" y="106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6"/>
            <p:cNvSpPr/>
            <p:nvPr/>
          </p:nvSpPr>
          <p:spPr>
            <a:xfrm flipH="1">
              <a:off x="2058669" y="3258806"/>
              <a:ext cx="57433" cy="337068"/>
            </a:xfrm>
            <a:custGeom>
              <a:rect b="b" l="l" r="r" t="t"/>
              <a:pathLst>
                <a:path extrusionOk="0" h="13023" w="2219">
                  <a:moveTo>
                    <a:pt x="2013" y="0"/>
                  </a:moveTo>
                  <a:cubicBezTo>
                    <a:pt x="1808" y="1109"/>
                    <a:pt x="1644" y="2177"/>
                    <a:pt x="1479" y="3287"/>
                  </a:cubicBezTo>
                  <a:lnTo>
                    <a:pt x="986" y="6532"/>
                  </a:lnTo>
                  <a:lnTo>
                    <a:pt x="0" y="13023"/>
                  </a:lnTo>
                  <a:cubicBezTo>
                    <a:pt x="493" y="12037"/>
                    <a:pt x="904" y="11010"/>
                    <a:pt x="1192" y="9900"/>
                  </a:cubicBezTo>
                  <a:cubicBezTo>
                    <a:pt x="1520" y="8832"/>
                    <a:pt x="1726" y="7764"/>
                    <a:pt x="1890" y="6655"/>
                  </a:cubicBezTo>
                  <a:cubicBezTo>
                    <a:pt x="2054" y="5546"/>
                    <a:pt x="2178" y="4437"/>
                    <a:pt x="2178" y="3328"/>
                  </a:cubicBezTo>
                  <a:cubicBezTo>
                    <a:pt x="2219" y="2219"/>
                    <a:pt x="2178" y="1109"/>
                    <a:pt x="2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6"/>
            <p:cNvSpPr/>
            <p:nvPr/>
          </p:nvSpPr>
          <p:spPr>
            <a:xfrm flipH="1">
              <a:off x="2082078" y="3616078"/>
              <a:ext cx="280722" cy="219044"/>
            </a:xfrm>
            <a:custGeom>
              <a:rect b="b" l="l" r="r" t="t"/>
              <a:pathLst>
                <a:path extrusionOk="0" h="8463" w="10846">
                  <a:moveTo>
                    <a:pt x="10846" y="0"/>
                  </a:moveTo>
                  <a:lnTo>
                    <a:pt x="10846" y="0"/>
                  </a:lnTo>
                  <a:cubicBezTo>
                    <a:pt x="9860" y="616"/>
                    <a:pt x="8956" y="1356"/>
                    <a:pt x="8053" y="2054"/>
                  </a:cubicBezTo>
                  <a:cubicBezTo>
                    <a:pt x="7149" y="2752"/>
                    <a:pt x="6286" y="3492"/>
                    <a:pt x="5382" y="4231"/>
                  </a:cubicBezTo>
                  <a:lnTo>
                    <a:pt x="2753" y="6409"/>
                  </a:lnTo>
                  <a:cubicBezTo>
                    <a:pt x="1891" y="7148"/>
                    <a:pt x="946" y="7805"/>
                    <a:pt x="1" y="8463"/>
                  </a:cubicBezTo>
                  <a:cubicBezTo>
                    <a:pt x="1110" y="8134"/>
                    <a:pt x="2219" y="7641"/>
                    <a:pt x="3164" y="6984"/>
                  </a:cubicBezTo>
                  <a:cubicBezTo>
                    <a:pt x="4150" y="6326"/>
                    <a:pt x="5054" y="5669"/>
                    <a:pt x="5957" y="4930"/>
                  </a:cubicBezTo>
                  <a:cubicBezTo>
                    <a:pt x="6861" y="4190"/>
                    <a:pt x="7724" y="3410"/>
                    <a:pt x="8545" y="2588"/>
                  </a:cubicBezTo>
                  <a:cubicBezTo>
                    <a:pt x="9367" y="1767"/>
                    <a:pt x="10148" y="904"/>
                    <a:pt x="108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6"/>
            <p:cNvSpPr/>
            <p:nvPr/>
          </p:nvSpPr>
          <p:spPr>
            <a:xfrm flipH="1">
              <a:off x="4938136" y="1649488"/>
              <a:ext cx="764491" cy="821381"/>
            </a:xfrm>
            <a:custGeom>
              <a:rect b="b" l="l" r="r" t="t"/>
              <a:pathLst>
                <a:path extrusionOk="0" h="31735" w="29537">
                  <a:moveTo>
                    <a:pt x="14368" y="1"/>
                  </a:moveTo>
                  <a:cubicBezTo>
                    <a:pt x="10211" y="1"/>
                    <a:pt x="4377" y="1071"/>
                    <a:pt x="2711" y="6758"/>
                  </a:cubicBezTo>
                  <a:cubicBezTo>
                    <a:pt x="0" y="15878"/>
                    <a:pt x="7970" y="22245"/>
                    <a:pt x="4272" y="31735"/>
                  </a:cubicBezTo>
                  <a:lnTo>
                    <a:pt x="4272" y="31735"/>
                  </a:lnTo>
                  <a:cubicBezTo>
                    <a:pt x="9120" y="22779"/>
                    <a:pt x="19143" y="24751"/>
                    <a:pt x="24320" y="16782"/>
                  </a:cubicBezTo>
                  <a:cubicBezTo>
                    <a:pt x="29537" y="8812"/>
                    <a:pt x="18774" y="391"/>
                    <a:pt x="18774" y="391"/>
                  </a:cubicBezTo>
                  <a:cubicBezTo>
                    <a:pt x="18774" y="391"/>
                    <a:pt x="16876" y="1"/>
                    <a:pt x="14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6"/>
            <p:cNvSpPr/>
            <p:nvPr/>
          </p:nvSpPr>
          <p:spPr>
            <a:xfrm flipH="1">
              <a:off x="5216704" y="1660644"/>
              <a:ext cx="376409" cy="810226"/>
            </a:xfrm>
            <a:custGeom>
              <a:rect b="b" l="l" r="r" t="t"/>
              <a:pathLst>
                <a:path extrusionOk="0" h="31304" w="14543">
                  <a:moveTo>
                    <a:pt x="14543" y="1"/>
                  </a:moveTo>
                  <a:lnTo>
                    <a:pt x="14543" y="1"/>
                  </a:lnTo>
                  <a:cubicBezTo>
                    <a:pt x="12982" y="2424"/>
                    <a:pt x="11544" y="4930"/>
                    <a:pt x="10188" y="7477"/>
                  </a:cubicBezTo>
                  <a:cubicBezTo>
                    <a:pt x="8874" y="10024"/>
                    <a:pt x="7600" y="12653"/>
                    <a:pt x="6409" y="15241"/>
                  </a:cubicBezTo>
                  <a:cubicBezTo>
                    <a:pt x="5218" y="17871"/>
                    <a:pt x="4067" y="20541"/>
                    <a:pt x="2999" y="23211"/>
                  </a:cubicBezTo>
                  <a:cubicBezTo>
                    <a:pt x="2465" y="24526"/>
                    <a:pt x="1931" y="25881"/>
                    <a:pt x="1438" y="27237"/>
                  </a:cubicBezTo>
                  <a:cubicBezTo>
                    <a:pt x="986" y="28592"/>
                    <a:pt x="452" y="29948"/>
                    <a:pt x="0" y="31304"/>
                  </a:cubicBezTo>
                  <a:cubicBezTo>
                    <a:pt x="1233" y="28716"/>
                    <a:pt x="2424" y="26087"/>
                    <a:pt x="3615" y="23457"/>
                  </a:cubicBezTo>
                  <a:lnTo>
                    <a:pt x="7189" y="15611"/>
                  </a:lnTo>
                  <a:cubicBezTo>
                    <a:pt x="8381" y="12982"/>
                    <a:pt x="9572" y="10353"/>
                    <a:pt x="10804" y="7765"/>
                  </a:cubicBezTo>
                  <a:cubicBezTo>
                    <a:pt x="12037" y="5177"/>
                    <a:pt x="13269" y="2548"/>
                    <a:pt x="1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6"/>
            <p:cNvSpPr/>
            <p:nvPr/>
          </p:nvSpPr>
          <p:spPr>
            <a:xfrm flipH="1">
              <a:off x="5260292" y="2039192"/>
              <a:ext cx="373226" cy="198855"/>
            </a:xfrm>
            <a:custGeom>
              <a:rect b="b" l="l" r="r" t="t"/>
              <a:pathLst>
                <a:path extrusionOk="0" h="7683" w="14420">
                  <a:moveTo>
                    <a:pt x="0" y="0"/>
                  </a:moveTo>
                  <a:lnTo>
                    <a:pt x="0" y="0"/>
                  </a:lnTo>
                  <a:cubicBezTo>
                    <a:pt x="41" y="123"/>
                    <a:pt x="41" y="206"/>
                    <a:pt x="83" y="329"/>
                  </a:cubicBezTo>
                  <a:cubicBezTo>
                    <a:pt x="4930" y="2465"/>
                    <a:pt x="9613" y="4930"/>
                    <a:pt x="14132" y="7682"/>
                  </a:cubicBezTo>
                  <a:lnTo>
                    <a:pt x="14419" y="7559"/>
                  </a:lnTo>
                  <a:cubicBezTo>
                    <a:pt x="10435" y="5135"/>
                    <a:pt x="6327" y="2917"/>
                    <a:pt x="2095" y="945"/>
                  </a:cubicBezTo>
                  <a:cubicBezTo>
                    <a:pt x="1397" y="616"/>
                    <a:pt x="699" y="32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6"/>
            <p:cNvSpPr/>
            <p:nvPr/>
          </p:nvSpPr>
          <p:spPr>
            <a:xfrm flipH="1">
              <a:off x="5450603" y="2259281"/>
              <a:ext cx="123382" cy="70219"/>
            </a:xfrm>
            <a:custGeom>
              <a:rect b="b" l="l" r="r" t="t"/>
              <a:pathLst>
                <a:path extrusionOk="0" h="2713" w="4767">
                  <a:moveTo>
                    <a:pt x="1" y="1"/>
                  </a:moveTo>
                  <a:cubicBezTo>
                    <a:pt x="42" y="124"/>
                    <a:pt x="42" y="206"/>
                    <a:pt x="42" y="329"/>
                  </a:cubicBezTo>
                  <a:cubicBezTo>
                    <a:pt x="1603" y="1110"/>
                    <a:pt x="3123" y="1932"/>
                    <a:pt x="4520" y="2712"/>
                  </a:cubicBezTo>
                  <a:lnTo>
                    <a:pt x="4766" y="2507"/>
                  </a:lnTo>
                  <a:cubicBezTo>
                    <a:pt x="3287" y="1685"/>
                    <a:pt x="1685" y="86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6"/>
            <p:cNvSpPr/>
            <p:nvPr/>
          </p:nvSpPr>
          <p:spPr>
            <a:xfrm flipH="1">
              <a:off x="5357039" y="2148706"/>
              <a:ext cx="244590" cy="132933"/>
            </a:xfrm>
            <a:custGeom>
              <a:rect b="b" l="l" r="r" t="t"/>
              <a:pathLst>
                <a:path extrusionOk="0" h="5136" w="9450">
                  <a:moveTo>
                    <a:pt x="1" y="0"/>
                  </a:moveTo>
                  <a:lnTo>
                    <a:pt x="83" y="370"/>
                  </a:lnTo>
                  <a:cubicBezTo>
                    <a:pt x="3410" y="1931"/>
                    <a:pt x="6450" y="3574"/>
                    <a:pt x="9121" y="5135"/>
                  </a:cubicBezTo>
                  <a:lnTo>
                    <a:pt x="9449" y="4971"/>
                  </a:lnTo>
                  <a:cubicBezTo>
                    <a:pt x="6656" y="3369"/>
                    <a:pt x="3451" y="164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6"/>
            <p:cNvSpPr/>
            <p:nvPr/>
          </p:nvSpPr>
          <p:spPr>
            <a:xfrm flipH="1">
              <a:off x="5581388" y="2449630"/>
              <a:ext cx="6419" cy="7454"/>
            </a:xfrm>
            <a:custGeom>
              <a:rect b="b" l="l" r="r" t="t"/>
              <a:pathLst>
                <a:path extrusionOk="0" h="288" w="248">
                  <a:moveTo>
                    <a:pt x="124" y="0"/>
                  </a:moveTo>
                  <a:cubicBezTo>
                    <a:pt x="83" y="82"/>
                    <a:pt x="42" y="164"/>
                    <a:pt x="1" y="247"/>
                  </a:cubicBezTo>
                  <a:lnTo>
                    <a:pt x="124" y="288"/>
                  </a:lnTo>
                  <a:lnTo>
                    <a:pt x="247" y="41"/>
                  </a:lnTo>
                  <a:lnTo>
                    <a:pt x="124" y="0"/>
                  </a:ln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6"/>
            <p:cNvSpPr/>
            <p:nvPr/>
          </p:nvSpPr>
          <p:spPr>
            <a:xfrm flipH="1">
              <a:off x="5526102" y="2360305"/>
              <a:ext cx="42551" cy="27668"/>
            </a:xfrm>
            <a:custGeom>
              <a:rect b="b" l="l" r="r" t="t"/>
              <a:pathLst>
                <a:path extrusionOk="0" h="1069" w="1644">
                  <a:moveTo>
                    <a:pt x="41" y="0"/>
                  </a:moveTo>
                  <a:cubicBezTo>
                    <a:pt x="41" y="83"/>
                    <a:pt x="41" y="206"/>
                    <a:pt x="0" y="288"/>
                  </a:cubicBezTo>
                  <a:lnTo>
                    <a:pt x="1438" y="1069"/>
                  </a:lnTo>
                  <a:lnTo>
                    <a:pt x="1643" y="863"/>
                  </a:lnTo>
                  <a:cubicBezTo>
                    <a:pt x="1150" y="576"/>
                    <a:pt x="575" y="288"/>
                    <a:pt x="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6"/>
            <p:cNvSpPr/>
            <p:nvPr/>
          </p:nvSpPr>
          <p:spPr>
            <a:xfrm flipH="1">
              <a:off x="5174182" y="1938168"/>
              <a:ext cx="473158" cy="253079"/>
            </a:xfrm>
            <a:custGeom>
              <a:rect b="b" l="l" r="r" t="t"/>
              <a:pathLst>
                <a:path extrusionOk="0" h="9778" w="18281">
                  <a:moveTo>
                    <a:pt x="0" y="1"/>
                  </a:moveTo>
                  <a:lnTo>
                    <a:pt x="0" y="329"/>
                  </a:lnTo>
                  <a:cubicBezTo>
                    <a:pt x="6244" y="2958"/>
                    <a:pt x="12283" y="6122"/>
                    <a:pt x="18034" y="9778"/>
                  </a:cubicBezTo>
                  <a:lnTo>
                    <a:pt x="18281" y="9613"/>
                  </a:lnTo>
                  <a:cubicBezTo>
                    <a:pt x="13680" y="6697"/>
                    <a:pt x="8956" y="4068"/>
                    <a:pt x="4026" y="1767"/>
                  </a:cubicBezTo>
                  <a:cubicBezTo>
                    <a:pt x="2712" y="1192"/>
                    <a:pt x="1356" y="57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6"/>
            <p:cNvSpPr/>
            <p:nvPr/>
          </p:nvSpPr>
          <p:spPr>
            <a:xfrm flipH="1">
              <a:off x="5190106" y="1656399"/>
              <a:ext cx="51066" cy="26607"/>
            </a:xfrm>
            <a:custGeom>
              <a:rect b="b" l="l" r="r" t="t"/>
              <a:pathLst>
                <a:path extrusionOk="0" h="1028" w="1973">
                  <a:moveTo>
                    <a:pt x="1" y="0"/>
                  </a:moveTo>
                  <a:cubicBezTo>
                    <a:pt x="658" y="329"/>
                    <a:pt x="1315" y="658"/>
                    <a:pt x="1973" y="1027"/>
                  </a:cubicBezTo>
                  <a:cubicBezTo>
                    <a:pt x="1521" y="617"/>
                    <a:pt x="1151" y="329"/>
                    <a:pt x="1028" y="206"/>
                  </a:cubicBezTo>
                  <a:lnTo>
                    <a:pt x="864" y="124"/>
                  </a:lnTo>
                  <a:cubicBezTo>
                    <a:pt x="740" y="124"/>
                    <a:pt x="453" y="41"/>
                    <a:pt x="1" y="0"/>
                  </a:cubicBezTo>
                  <a:close/>
                </a:path>
              </a:pathLst>
            </a:custGeom>
            <a:solidFill>
              <a:srgbClr val="838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6"/>
            <p:cNvSpPr/>
            <p:nvPr/>
          </p:nvSpPr>
          <p:spPr>
            <a:xfrm flipH="1">
              <a:off x="5106110" y="1847783"/>
              <a:ext cx="534862" cy="284992"/>
            </a:xfrm>
            <a:custGeom>
              <a:rect b="b" l="l" r="r" t="t"/>
              <a:pathLst>
                <a:path extrusionOk="0" h="11011" w="20665">
                  <a:moveTo>
                    <a:pt x="83" y="1"/>
                  </a:moveTo>
                  <a:cubicBezTo>
                    <a:pt x="83" y="124"/>
                    <a:pt x="42" y="206"/>
                    <a:pt x="1" y="288"/>
                  </a:cubicBezTo>
                  <a:cubicBezTo>
                    <a:pt x="7149" y="3205"/>
                    <a:pt x="14009" y="6820"/>
                    <a:pt x="20459" y="11010"/>
                  </a:cubicBezTo>
                  <a:lnTo>
                    <a:pt x="20664" y="10805"/>
                  </a:lnTo>
                  <a:cubicBezTo>
                    <a:pt x="15693" y="7601"/>
                    <a:pt x="10517" y="4725"/>
                    <a:pt x="5177" y="2219"/>
                  </a:cubicBezTo>
                  <a:cubicBezTo>
                    <a:pt x="3534" y="1439"/>
                    <a:pt x="1849" y="699"/>
                    <a:pt x="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6"/>
            <p:cNvSpPr/>
            <p:nvPr/>
          </p:nvSpPr>
          <p:spPr>
            <a:xfrm flipH="1">
              <a:off x="5059331" y="1657460"/>
              <a:ext cx="374287" cy="200978"/>
            </a:xfrm>
            <a:custGeom>
              <a:rect b="b" l="l" r="r" t="t"/>
              <a:pathLst>
                <a:path extrusionOk="0" h="7765" w="14461">
                  <a:moveTo>
                    <a:pt x="493" y="0"/>
                  </a:moveTo>
                  <a:lnTo>
                    <a:pt x="0" y="83"/>
                  </a:lnTo>
                  <a:cubicBezTo>
                    <a:pt x="4971" y="2342"/>
                    <a:pt x="9819" y="4889"/>
                    <a:pt x="14461" y="7765"/>
                  </a:cubicBezTo>
                  <a:cubicBezTo>
                    <a:pt x="14378" y="7641"/>
                    <a:pt x="14296" y="7477"/>
                    <a:pt x="14255" y="7313"/>
                  </a:cubicBezTo>
                  <a:cubicBezTo>
                    <a:pt x="10106" y="4766"/>
                    <a:pt x="5793" y="2465"/>
                    <a:pt x="1397" y="411"/>
                  </a:cubicBezTo>
                  <a:lnTo>
                    <a:pt x="4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6"/>
            <p:cNvSpPr/>
            <p:nvPr/>
          </p:nvSpPr>
          <p:spPr>
            <a:xfrm flipH="1">
              <a:off x="5035939" y="1701048"/>
              <a:ext cx="510403" cy="274354"/>
            </a:xfrm>
            <a:custGeom>
              <a:rect b="b" l="l" r="r" t="t"/>
              <a:pathLst>
                <a:path extrusionOk="0" h="10600" w="19720">
                  <a:moveTo>
                    <a:pt x="247" y="1"/>
                  </a:moveTo>
                  <a:lnTo>
                    <a:pt x="1" y="165"/>
                  </a:lnTo>
                  <a:cubicBezTo>
                    <a:pt x="6861" y="3041"/>
                    <a:pt x="13475" y="6532"/>
                    <a:pt x="19719" y="10599"/>
                  </a:cubicBezTo>
                  <a:lnTo>
                    <a:pt x="19719" y="10271"/>
                  </a:lnTo>
                  <a:cubicBezTo>
                    <a:pt x="14790" y="7108"/>
                    <a:pt x="9655" y="4273"/>
                    <a:pt x="4355" y="1808"/>
                  </a:cubicBezTo>
                  <a:cubicBezTo>
                    <a:pt x="3041" y="1192"/>
                    <a:pt x="1644" y="576"/>
                    <a:pt x="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6"/>
            <p:cNvSpPr/>
            <p:nvPr/>
          </p:nvSpPr>
          <p:spPr>
            <a:xfrm flipH="1">
              <a:off x="5058278" y="1766974"/>
              <a:ext cx="552902" cy="295604"/>
            </a:xfrm>
            <a:custGeom>
              <a:rect b="b" l="l" r="r" t="t"/>
              <a:pathLst>
                <a:path extrusionOk="0" h="11421" w="21362">
                  <a:moveTo>
                    <a:pt x="164" y="1"/>
                  </a:moveTo>
                  <a:cubicBezTo>
                    <a:pt x="82" y="83"/>
                    <a:pt x="41" y="165"/>
                    <a:pt x="0" y="247"/>
                  </a:cubicBezTo>
                  <a:cubicBezTo>
                    <a:pt x="7436" y="3287"/>
                    <a:pt x="14542" y="7025"/>
                    <a:pt x="21238" y="11421"/>
                  </a:cubicBezTo>
                  <a:cubicBezTo>
                    <a:pt x="21280" y="11339"/>
                    <a:pt x="21321" y="11257"/>
                    <a:pt x="21362" y="11174"/>
                  </a:cubicBezTo>
                  <a:cubicBezTo>
                    <a:pt x="16268" y="7847"/>
                    <a:pt x="10968" y="4889"/>
                    <a:pt x="5464" y="2301"/>
                  </a:cubicBezTo>
                  <a:cubicBezTo>
                    <a:pt x="3738" y="1521"/>
                    <a:pt x="1972" y="740"/>
                    <a:pt x="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6"/>
            <p:cNvSpPr/>
            <p:nvPr/>
          </p:nvSpPr>
          <p:spPr>
            <a:xfrm flipH="1">
              <a:off x="1887484" y="2501087"/>
              <a:ext cx="269023" cy="352597"/>
            </a:xfrm>
            <a:custGeom>
              <a:rect b="b" l="l" r="r" t="t"/>
              <a:pathLst>
                <a:path extrusionOk="0" h="13623" w="10394">
                  <a:moveTo>
                    <a:pt x="7494" y="1"/>
                  </a:moveTo>
                  <a:cubicBezTo>
                    <a:pt x="7216" y="1"/>
                    <a:pt x="6934" y="36"/>
                    <a:pt x="6655" y="107"/>
                  </a:cubicBezTo>
                  <a:cubicBezTo>
                    <a:pt x="6368" y="5324"/>
                    <a:pt x="3985" y="10213"/>
                    <a:pt x="0" y="13623"/>
                  </a:cubicBezTo>
                  <a:cubicBezTo>
                    <a:pt x="0" y="13623"/>
                    <a:pt x="7518" y="11856"/>
                    <a:pt x="10394" y="1627"/>
                  </a:cubicBezTo>
                  <a:cubicBezTo>
                    <a:pt x="9764" y="600"/>
                    <a:pt x="8654" y="1"/>
                    <a:pt x="74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6"/>
            <p:cNvSpPr/>
            <p:nvPr/>
          </p:nvSpPr>
          <p:spPr>
            <a:xfrm flipH="1">
              <a:off x="1551531" y="2307140"/>
              <a:ext cx="1199369" cy="1139839"/>
            </a:xfrm>
            <a:custGeom>
              <a:rect b="b" l="l" r="r" t="t"/>
              <a:pathLst>
                <a:path extrusionOk="0" h="44039" w="46339">
                  <a:moveTo>
                    <a:pt x="16433" y="0"/>
                  </a:moveTo>
                  <a:cubicBezTo>
                    <a:pt x="16419" y="0"/>
                    <a:pt x="14467" y="6057"/>
                    <a:pt x="16309" y="11339"/>
                  </a:cubicBezTo>
                  <a:cubicBezTo>
                    <a:pt x="14962" y="10995"/>
                    <a:pt x="13464" y="10789"/>
                    <a:pt x="11807" y="10789"/>
                  </a:cubicBezTo>
                  <a:cubicBezTo>
                    <a:pt x="8512" y="10789"/>
                    <a:pt x="4593" y="11603"/>
                    <a:pt x="1" y="13762"/>
                  </a:cubicBezTo>
                  <a:cubicBezTo>
                    <a:pt x="1" y="13762"/>
                    <a:pt x="5382" y="21814"/>
                    <a:pt x="13105" y="23334"/>
                  </a:cubicBezTo>
                  <a:cubicBezTo>
                    <a:pt x="8833" y="26620"/>
                    <a:pt x="5341" y="32331"/>
                    <a:pt x="6080" y="42108"/>
                  </a:cubicBezTo>
                  <a:cubicBezTo>
                    <a:pt x="15858" y="41409"/>
                    <a:pt x="20993" y="37137"/>
                    <a:pt x="23622" y="32454"/>
                  </a:cubicBezTo>
                  <a:cubicBezTo>
                    <a:pt x="26292" y="39889"/>
                    <a:pt x="35001" y="44038"/>
                    <a:pt x="35001" y="44038"/>
                  </a:cubicBezTo>
                  <a:cubicBezTo>
                    <a:pt x="37219" y="36726"/>
                    <a:pt x="36685" y="31427"/>
                    <a:pt x="35083" y="27606"/>
                  </a:cubicBezTo>
                  <a:lnTo>
                    <a:pt x="35083" y="27606"/>
                  </a:lnTo>
                  <a:cubicBezTo>
                    <a:pt x="35938" y="27766"/>
                    <a:pt x="36798" y="27833"/>
                    <a:pt x="37643" y="27833"/>
                  </a:cubicBezTo>
                  <a:cubicBezTo>
                    <a:pt x="42235" y="27833"/>
                    <a:pt x="46339" y="25840"/>
                    <a:pt x="46339" y="25840"/>
                  </a:cubicBezTo>
                  <a:cubicBezTo>
                    <a:pt x="41522" y="18875"/>
                    <a:pt x="36430" y="17160"/>
                    <a:pt x="32583" y="17160"/>
                  </a:cubicBezTo>
                  <a:cubicBezTo>
                    <a:pt x="29059" y="17160"/>
                    <a:pt x="26580" y="18600"/>
                    <a:pt x="26315" y="18760"/>
                  </a:cubicBezTo>
                  <a:lnTo>
                    <a:pt x="26315" y="18760"/>
                  </a:lnTo>
                  <a:cubicBezTo>
                    <a:pt x="26673" y="17894"/>
                    <a:pt x="30778" y="7094"/>
                    <a:pt x="16433" y="0"/>
                  </a:cubicBezTo>
                  <a:cubicBezTo>
                    <a:pt x="16433" y="0"/>
                    <a:pt x="16433" y="0"/>
                    <a:pt x="164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6"/>
            <p:cNvSpPr/>
            <p:nvPr/>
          </p:nvSpPr>
          <p:spPr>
            <a:xfrm flipH="1">
              <a:off x="2087394" y="2811147"/>
              <a:ext cx="473184" cy="546535"/>
            </a:xfrm>
            <a:custGeom>
              <a:rect b="b" l="l" r="r" t="t"/>
              <a:pathLst>
                <a:path extrusionOk="0" h="21116" w="18282">
                  <a:moveTo>
                    <a:pt x="18282" y="0"/>
                  </a:moveTo>
                  <a:lnTo>
                    <a:pt x="18282" y="0"/>
                  </a:lnTo>
                  <a:cubicBezTo>
                    <a:pt x="16515" y="1520"/>
                    <a:pt x="14831" y="3164"/>
                    <a:pt x="13229" y="4848"/>
                  </a:cubicBezTo>
                  <a:cubicBezTo>
                    <a:pt x="11627" y="6532"/>
                    <a:pt x="10107" y="8299"/>
                    <a:pt x="8546" y="10065"/>
                  </a:cubicBezTo>
                  <a:cubicBezTo>
                    <a:pt x="7026" y="11832"/>
                    <a:pt x="5588" y="13639"/>
                    <a:pt x="4150" y="15488"/>
                  </a:cubicBezTo>
                  <a:lnTo>
                    <a:pt x="2014" y="18281"/>
                  </a:lnTo>
                  <a:cubicBezTo>
                    <a:pt x="1357" y="19226"/>
                    <a:pt x="658" y="20171"/>
                    <a:pt x="1" y="21116"/>
                  </a:cubicBezTo>
                  <a:lnTo>
                    <a:pt x="4479" y="15734"/>
                  </a:lnTo>
                  <a:cubicBezTo>
                    <a:pt x="5958" y="13968"/>
                    <a:pt x="7436" y="12160"/>
                    <a:pt x="8956" y="10394"/>
                  </a:cubicBezTo>
                  <a:cubicBezTo>
                    <a:pt x="10435" y="8627"/>
                    <a:pt x="11996" y="6861"/>
                    <a:pt x="13516" y="5135"/>
                  </a:cubicBezTo>
                  <a:cubicBezTo>
                    <a:pt x="14297" y="4273"/>
                    <a:pt x="15118" y="3410"/>
                    <a:pt x="15899" y="2547"/>
                  </a:cubicBezTo>
                  <a:cubicBezTo>
                    <a:pt x="16679" y="1685"/>
                    <a:pt x="17460" y="863"/>
                    <a:pt x="1828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6"/>
            <p:cNvSpPr/>
            <p:nvPr/>
          </p:nvSpPr>
          <p:spPr>
            <a:xfrm flipH="1">
              <a:off x="2180965" y="2680357"/>
              <a:ext cx="513586" cy="224375"/>
            </a:xfrm>
            <a:custGeom>
              <a:rect b="b" l="l" r="r" t="t"/>
              <a:pathLst>
                <a:path extrusionOk="0" h="8669" w="19843">
                  <a:moveTo>
                    <a:pt x="1" y="1"/>
                  </a:moveTo>
                  <a:cubicBezTo>
                    <a:pt x="453" y="83"/>
                    <a:pt x="905" y="165"/>
                    <a:pt x="1356" y="288"/>
                  </a:cubicBezTo>
                  <a:cubicBezTo>
                    <a:pt x="1767" y="370"/>
                    <a:pt x="2219" y="535"/>
                    <a:pt x="2630" y="617"/>
                  </a:cubicBezTo>
                  <a:cubicBezTo>
                    <a:pt x="3082" y="740"/>
                    <a:pt x="3493" y="863"/>
                    <a:pt x="3945" y="1028"/>
                  </a:cubicBezTo>
                  <a:cubicBezTo>
                    <a:pt x="4355" y="1151"/>
                    <a:pt x="4807" y="1315"/>
                    <a:pt x="5218" y="1479"/>
                  </a:cubicBezTo>
                  <a:cubicBezTo>
                    <a:pt x="6902" y="2096"/>
                    <a:pt x="8545" y="2835"/>
                    <a:pt x="10189" y="3616"/>
                  </a:cubicBezTo>
                  <a:cubicBezTo>
                    <a:pt x="11832" y="4355"/>
                    <a:pt x="13434" y="5218"/>
                    <a:pt x="15077" y="6039"/>
                  </a:cubicBezTo>
                  <a:cubicBezTo>
                    <a:pt x="15858" y="6450"/>
                    <a:pt x="16638" y="6902"/>
                    <a:pt x="17460" y="7354"/>
                  </a:cubicBezTo>
                  <a:cubicBezTo>
                    <a:pt x="18240" y="7765"/>
                    <a:pt x="19021" y="8217"/>
                    <a:pt x="19843" y="8668"/>
                  </a:cubicBezTo>
                  <a:cubicBezTo>
                    <a:pt x="18364" y="7600"/>
                    <a:pt x="16844" y="6614"/>
                    <a:pt x="15242" y="5711"/>
                  </a:cubicBezTo>
                  <a:cubicBezTo>
                    <a:pt x="13681" y="4766"/>
                    <a:pt x="12078" y="3903"/>
                    <a:pt x="10435" y="3123"/>
                  </a:cubicBezTo>
                  <a:cubicBezTo>
                    <a:pt x="8792" y="2342"/>
                    <a:pt x="7108" y="1644"/>
                    <a:pt x="5341" y="1069"/>
                  </a:cubicBezTo>
                  <a:cubicBezTo>
                    <a:pt x="3616" y="494"/>
                    <a:pt x="1808" y="124"/>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6"/>
            <p:cNvSpPr/>
            <p:nvPr/>
          </p:nvSpPr>
          <p:spPr>
            <a:xfrm flipH="1">
              <a:off x="2128845" y="2362428"/>
              <a:ext cx="174396" cy="487005"/>
            </a:xfrm>
            <a:custGeom>
              <a:rect b="b" l="l" r="r" t="t"/>
              <a:pathLst>
                <a:path extrusionOk="0" h="18816" w="6738">
                  <a:moveTo>
                    <a:pt x="0" y="1"/>
                  </a:moveTo>
                  <a:cubicBezTo>
                    <a:pt x="247" y="329"/>
                    <a:pt x="534" y="658"/>
                    <a:pt x="740" y="1028"/>
                  </a:cubicBezTo>
                  <a:cubicBezTo>
                    <a:pt x="945" y="1397"/>
                    <a:pt x="1151" y="1767"/>
                    <a:pt x="1356" y="2096"/>
                  </a:cubicBezTo>
                  <a:cubicBezTo>
                    <a:pt x="1561" y="2465"/>
                    <a:pt x="1726" y="2835"/>
                    <a:pt x="1931" y="3205"/>
                  </a:cubicBezTo>
                  <a:cubicBezTo>
                    <a:pt x="2136" y="3616"/>
                    <a:pt x="2301" y="3985"/>
                    <a:pt x="2465" y="4355"/>
                  </a:cubicBezTo>
                  <a:cubicBezTo>
                    <a:pt x="3081" y="5916"/>
                    <a:pt x="3656" y="7477"/>
                    <a:pt x="4149" y="9079"/>
                  </a:cubicBezTo>
                  <a:cubicBezTo>
                    <a:pt x="4642" y="10681"/>
                    <a:pt x="5094" y="12284"/>
                    <a:pt x="5546" y="13927"/>
                  </a:cubicBezTo>
                  <a:cubicBezTo>
                    <a:pt x="5752" y="14748"/>
                    <a:pt x="5957" y="15529"/>
                    <a:pt x="6162" y="16350"/>
                  </a:cubicBezTo>
                  <a:cubicBezTo>
                    <a:pt x="6368" y="17172"/>
                    <a:pt x="6532" y="17994"/>
                    <a:pt x="6737" y="18815"/>
                  </a:cubicBezTo>
                  <a:cubicBezTo>
                    <a:pt x="6532" y="17131"/>
                    <a:pt x="6286" y="15488"/>
                    <a:pt x="5916" y="13845"/>
                  </a:cubicBezTo>
                  <a:cubicBezTo>
                    <a:pt x="5587" y="12160"/>
                    <a:pt x="5176" y="10558"/>
                    <a:pt x="4683" y="8915"/>
                  </a:cubicBezTo>
                  <a:cubicBezTo>
                    <a:pt x="4437" y="8093"/>
                    <a:pt x="4190" y="7313"/>
                    <a:pt x="3821" y="6532"/>
                  </a:cubicBezTo>
                  <a:cubicBezTo>
                    <a:pt x="3492" y="5752"/>
                    <a:pt x="3205" y="4971"/>
                    <a:pt x="2794" y="4191"/>
                  </a:cubicBezTo>
                  <a:cubicBezTo>
                    <a:pt x="2136" y="2671"/>
                    <a:pt x="1151" y="1233"/>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6"/>
            <p:cNvSpPr/>
            <p:nvPr/>
          </p:nvSpPr>
          <p:spPr>
            <a:xfrm flipH="1">
              <a:off x="1622731" y="2865374"/>
              <a:ext cx="519954" cy="92530"/>
            </a:xfrm>
            <a:custGeom>
              <a:rect b="b" l="l" r="r" t="t"/>
              <a:pathLst>
                <a:path extrusionOk="0" h="3575" w="20089">
                  <a:moveTo>
                    <a:pt x="0" y="1"/>
                  </a:moveTo>
                  <a:cubicBezTo>
                    <a:pt x="822" y="124"/>
                    <a:pt x="1685" y="206"/>
                    <a:pt x="2547" y="329"/>
                  </a:cubicBezTo>
                  <a:cubicBezTo>
                    <a:pt x="3410" y="411"/>
                    <a:pt x="4232" y="535"/>
                    <a:pt x="5094" y="658"/>
                  </a:cubicBezTo>
                  <a:cubicBezTo>
                    <a:pt x="6779" y="904"/>
                    <a:pt x="8463" y="1151"/>
                    <a:pt x="10106" y="1397"/>
                  </a:cubicBezTo>
                  <a:cubicBezTo>
                    <a:pt x="11790" y="1685"/>
                    <a:pt x="13475" y="2013"/>
                    <a:pt x="15118" y="2342"/>
                  </a:cubicBezTo>
                  <a:cubicBezTo>
                    <a:pt x="15940" y="2547"/>
                    <a:pt x="16761" y="2753"/>
                    <a:pt x="17583" y="2917"/>
                  </a:cubicBezTo>
                  <a:cubicBezTo>
                    <a:pt x="18445" y="3123"/>
                    <a:pt x="19226" y="3369"/>
                    <a:pt x="20089" y="3574"/>
                  </a:cubicBezTo>
                  <a:cubicBezTo>
                    <a:pt x="18486" y="2917"/>
                    <a:pt x="16884" y="2383"/>
                    <a:pt x="15200" y="1972"/>
                  </a:cubicBezTo>
                  <a:cubicBezTo>
                    <a:pt x="13557" y="1520"/>
                    <a:pt x="11873" y="1151"/>
                    <a:pt x="10188" y="863"/>
                  </a:cubicBezTo>
                  <a:cubicBezTo>
                    <a:pt x="8504" y="617"/>
                    <a:pt x="6861" y="370"/>
                    <a:pt x="5135" y="247"/>
                  </a:cubicBezTo>
                  <a:cubicBezTo>
                    <a:pt x="3410" y="83"/>
                    <a:pt x="1685" y="1"/>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6"/>
            <p:cNvSpPr/>
            <p:nvPr/>
          </p:nvSpPr>
          <p:spPr>
            <a:xfrm flipH="1">
              <a:off x="1878969" y="2887711"/>
              <a:ext cx="282870" cy="491250"/>
            </a:xfrm>
            <a:custGeom>
              <a:rect b="b" l="l" r="r" t="t"/>
              <a:pathLst>
                <a:path extrusionOk="0" h="18980" w="10929">
                  <a:moveTo>
                    <a:pt x="1" y="0"/>
                  </a:moveTo>
                  <a:lnTo>
                    <a:pt x="1" y="0"/>
                  </a:lnTo>
                  <a:cubicBezTo>
                    <a:pt x="206" y="904"/>
                    <a:pt x="535" y="1767"/>
                    <a:pt x="823" y="2629"/>
                  </a:cubicBezTo>
                  <a:cubicBezTo>
                    <a:pt x="1151" y="3492"/>
                    <a:pt x="1480" y="4355"/>
                    <a:pt x="1850" y="5176"/>
                  </a:cubicBezTo>
                  <a:cubicBezTo>
                    <a:pt x="2589" y="6861"/>
                    <a:pt x="3452" y="8504"/>
                    <a:pt x="4355" y="10106"/>
                  </a:cubicBezTo>
                  <a:cubicBezTo>
                    <a:pt x="5300" y="11708"/>
                    <a:pt x="6286" y="13269"/>
                    <a:pt x="7395" y="14748"/>
                  </a:cubicBezTo>
                  <a:cubicBezTo>
                    <a:pt x="7929" y="15487"/>
                    <a:pt x="8505" y="16186"/>
                    <a:pt x="9121" y="16925"/>
                  </a:cubicBezTo>
                  <a:cubicBezTo>
                    <a:pt x="9696" y="17624"/>
                    <a:pt x="10312" y="18281"/>
                    <a:pt x="10928" y="18979"/>
                  </a:cubicBezTo>
                  <a:cubicBezTo>
                    <a:pt x="9860" y="17500"/>
                    <a:pt x="8751" y="16021"/>
                    <a:pt x="7724" y="14501"/>
                  </a:cubicBezTo>
                  <a:cubicBezTo>
                    <a:pt x="6697" y="12982"/>
                    <a:pt x="5752" y="11420"/>
                    <a:pt x="4807" y="9859"/>
                  </a:cubicBezTo>
                  <a:cubicBezTo>
                    <a:pt x="3904" y="8298"/>
                    <a:pt x="3041" y="6655"/>
                    <a:pt x="2219" y="5012"/>
                  </a:cubicBezTo>
                  <a:cubicBezTo>
                    <a:pt x="1439" y="3369"/>
                    <a:pt x="658" y="1726"/>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6"/>
            <p:cNvSpPr/>
            <p:nvPr/>
          </p:nvSpPr>
          <p:spPr>
            <a:xfrm flipH="1">
              <a:off x="2231992" y="2947787"/>
              <a:ext cx="169090" cy="29247"/>
            </a:xfrm>
            <a:custGeom>
              <a:rect b="b" l="l" r="r" t="t"/>
              <a:pathLst>
                <a:path extrusionOk="0" h="1130" w="6533">
                  <a:moveTo>
                    <a:pt x="4027" y="0"/>
                  </a:moveTo>
                  <a:cubicBezTo>
                    <a:pt x="3739" y="0"/>
                    <a:pt x="3452" y="21"/>
                    <a:pt x="3164" y="62"/>
                  </a:cubicBezTo>
                  <a:cubicBezTo>
                    <a:pt x="2055" y="185"/>
                    <a:pt x="987" y="555"/>
                    <a:pt x="1" y="1130"/>
                  </a:cubicBezTo>
                  <a:cubicBezTo>
                    <a:pt x="576" y="1048"/>
                    <a:pt x="1110" y="925"/>
                    <a:pt x="1644" y="842"/>
                  </a:cubicBezTo>
                  <a:cubicBezTo>
                    <a:pt x="2178" y="719"/>
                    <a:pt x="2712" y="637"/>
                    <a:pt x="3246" y="555"/>
                  </a:cubicBezTo>
                  <a:cubicBezTo>
                    <a:pt x="3780" y="514"/>
                    <a:pt x="4314" y="473"/>
                    <a:pt x="4848" y="432"/>
                  </a:cubicBezTo>
                  <a:cubicBezTo>
                    <a:pt x="5424" y="390"/>
                    <a:pt x="5958" y="390"/>
                    <a:pt x="6533" y="390"/>
                  </a:cubicBezTo>
                  <a:cubicBezTo>
                    <a:pt x="5999" y="185"/>
                    <a:pt x="5424" y="62"/>
                    <a:pt x="4889" y="62"/>
                  </a:cubicBezTo>
                  <a:cubicBezTo>
                    <a:pt x="4602" y="21"/>
                    <a:pt x="4314" y="0"/>
                    <a:pt x="402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6"/>
            <p:cNvSpPr/>
            <p:nvPr/>
          </p:nvSpPr>
          <p:spPr>
            <a:xfrm flipH="1">
              <a:off x="2245807" y="3011047"/>
              <a:ext cx="31913" cy="225437"/>
            </a:xfrm>
            <a:custGeom>
              <a:rect b="b" l="l" r="r" t="t"/>
              <a:pathLst>
                <a:path extrusionOk="0" h="8710" w="1233">
                  <a:moveTo>
                    <a:pt x="0" y="0"/>
                  </a:moveTo>
                  <a:lnTo>
                    <a:pt x="0" y="0"/>
                  </a:lnTo>
                  <a:cubicBezTo>
                    <a:pt x="247" y="699"/>
                    <a:pt x="411" y="1397"/>
                    <a:pt x="534" y="2137"/>
                  </a:cubicBezTo>
                  <a:cubicBezTo>
                    <a:pt x="658" y="2876"/>
                    <a:pt x="699" y="3616"/>
                    <a:pt x="699" y="4314"/>
                  </a:cubicBezTo>
                  <a:cubicBezTo>
                    <a:pt x="699" y="4684"/>
                    <a:pt x="699" y="5053"/>
                    <a:pt x="658" y="5423"/>
                  </a:cubicBezTo>
                  <a:lnTo>
                    <a:pt x="575" y="5957"/>
                  </a:lnTo>
                  <a:cubicBezTo>
                    <a:pt x="575" y="6163"/>
                    <a:pt x="534" y="6327"/>
                    <a:pt x="493" y="6532"/>
                  </a:cubicBezTo>
                  <a:cubicBezTo>
                    <a:pt x="411" y="7231"/>
                    <a:pt x="206" y="7970"/>
                    <a:pt x="41" y="8709"/>
                  </a:cubicBezTo>
                  <a:cubicBezTo>
                    <a:pt x="206" y="8381"/>
                    <a:pt x="411" y="8011"/>
                    <a:pt x="534" y="7682"/>
                  </a:cubicBezTo>
                  <a:cubicBezTo>
                    <a:pt x="986" y="6614"/>
                    <a:pt x="1233" y="5464"/>
                    <a:pt x="1233" y="4314"/>
                  </a:cubicBezTo>
                  <a:cubicBezTo>
                    <a:pt x="1233" y="3574"/>
                    <a:pt x="1150" y="2794"/>
                    <a:pt x="945" y="2054"/>
                  </a:cubicBezTo>
                  <a:cubicBezTo>
                    <a:pt x="781" y="1315"/>
                    <a:pt x="452" y="617"/>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6"/>
            <p:cNvSpPr/>
            <p:nvPr/>
          </p:nvSpPr>
          <p:spPr>
            <a:xfrm flipH="1">
              <a:off x="2332990" y="3065714"/>
              <a:ext cx="174422" cy="41050"/>
            </a:xfrm>
            <a:custGeom>
              <a:rect b="b" l="l" r="r" t="t"/>
              <a:pathLst>
                <a:path extrusionOk="0" h="1586" w="6739">
                  <a:moveTo>
                    <a:pt x="4328" y="0"/>
                  </a:moveTo>
                  <a:cubicBezTo>
                    <a:pt x="3951" y="0"/>
                    <a:pt x="3570" y="29"/>
                    <a:pt x="3205" y="107"/>
                  </a:cubicBezTo>
                  <a:cubicBezTo>
                    <a:pt x="2589" y="189"/>
                    <a:pt x="2014" y="353"/>
                    <a:pt x="1480" y="600"/>
                  </a:cubicBezTo>
                  <a:cubicBezTo>
                    <a:pt x="946" y="846"/>
                    <a:pt x="453" y="1175"/>
                    <a:pt x="1" y="1586"/>
                  </a:cubicBezTo>
                  <a:cubicBezTo>
                    <a:pt x="576" y="1380"/>
                    <a:pt x="1069" y="1134"/>
                    <a:pt x="1644" y="1011"/>
                  </a:cubicBezTo>
                  <a:cubicBezTo>
                    <a:pt x="2178" y="846"/>
                    <a:pt x="2712" y="682"/>
                    <a:pt x="3287" y="600"/>
                  </a:cubicBezTo>
                  <a:cubicBezTo>
                    <a:pt x="4438" y="435"/>
                    <a:pt x="5588" y="353"/>
                    <a:pt x="6738" y="353"/>
                  </a:cubicBezTo>
                  <a:cubicBezTo>
                    <a:pt x="6163" y="148"/>
                    <a:pt x="5588" y="25"/>
                    <a:pt x="4972" y="25"/>
                  </a:cubicBezTo>
                  <a:cubicBezTo>
                    <a:pt x="4761" y="10"/>
                    <a:pt x="4545" y="0"/>
                    <a:pt x="4328"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6"/>
            <p:cNvSpPr/>
            <p:nvPr/>
          </p:nvSpPr>
          <p:spPr>
            <a:xfrm flipH="1">
              <a:off x="2380842" y="3148205"/>
              <a:ext cx="29791" cy="148902"/>
            </a:xfrm>
            <a:custGeom>
              <a:rect b="b" l="l" r="r" t="t"/>
              <a:pathLst>
                <a:path extrusionOk="0" h="5753" w="1151">
                  <a:moveTo>
                    <a:pt x="534" y="1"/>
                  </a:moveTo>
                  <a:lnTo>
                    <a:pt x="534" y="1"/>
                  </a:lnTo>
                  <a:cubicBezTo>
                    <a:pt x="658" y="946"/>
                    <a:pt x="699" y="1932"/>
                    <a:pt x="575" y="2918"/>
                  </a:cubicBezTo>
                  <a:cubicBezTo>
                    <a:pt x="493" y="3369"/>
                    <a:pt x="411" y="3821"/>
                    <a:pt x="329" y="4314"/>
                  </a:cubicBezTo>
                  <a:cubicBezTo>
                    <a:pt x="247" y="4766"/>
                    <a:pt x="82" y="5218"/>
                    <a:pt x="0" y="5752"/>
                  </a:cubicBezTo>
                  <a:cubicBezTo>
                    <a:pt x="288" y="5341"/>
                    <a:pt x="534" y="4889"/>
                    <a:pt x="740" y="4437"/>
                  </a:cubicBezTo>
                  <a:cubicBezTo>
                    <a:pt x="904" y="3945"/>
                    <a:pt x="1027" y="3452"/>
                    <a:pt x="1109" y="2959"/>
                  </a:cubicBezTo>
                  <a:cubicBezTo>
                    <a:pt x="1150" y="2425"/>
                    <a:pt x="1109" y="1932"/>
                    <a:pt x="1027" y="1398"/>
                  </a:cubicBezTo>
                  <a:cubicBezTo>
                    <a:pt x="986" y="905"/>
                    <a:pt x="781" y="412"/>
                    <a:pt x="534"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6"/>
            <p:cNvSpPr/>
            <p:nvPr/>
          </p:nvSpPr>
          <p:spPr>
            <a:xfrm flipH="1">
              <a:off x="2442527" y="3201111"/>
              <a:ext cx="102081" cy="43897"/>
            </a:xfrm>
            <a:custGeom>
              <a:rect b="b" l="l" r="r" t="t"/>
              <a:pathLst>
                <a:path extrusionOk="0" h="1696" w="3944">
                  <a:moveTo>
                    <a:pt x="3002" y="0"/>
                  </a:moveTo>
                  <a:cubicBezTo>
                    <a:pt x="2933" y="0"/>
                    <a:pt x="2864" y="4"/>
                    <a:pt x="2794" y="11"/>
                  </a:cubicBezTo>
                  <a:cubicBezTo>
                    <a:pt x="1643" y="52"/>
                    <a:pt x="575" y="668"/>
                    <a:pt x="0" y="1695"/>
                  </a:cubicBezTo>
                  <a:cubicBezTo>
                    <a:pt x="329" y="1490"/>
                    <a:pt x="616" y="1325"/>
                    <a:pt x="945" y="1161"/>
                  </a:cubicBezTo>
                  <a:cubicBezTo>
                    <a:pt x="1233" y="997"/>
                    <a:pt x="1561" y="874"/>
                    <a:pt x="1890" y="750"/>
                  </a:cubicBezTo>
                  <a:cubicBezTo>
                    <a:pt x="2218" y="627"/>
                    <a:pt x="2547" y="504"/>
                    <a:pt x="2876" y="422"/>
                  </a:cubicBezTo>
                  <a:cubicBezTo>
                    <a:pt x="3204" y="339"/>
                    <a:pt x="3574" y="257"/>
                    <a:pt x="3944" y="216"/>
                  </a:cubicBezTo>
                  <a:cubicBezTo>
                    <a:pt x="3638" y="80"/>
                    <a:pt x="3331" y="0"/>
                    <a:pt x="300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6"/>
            <p:cNvSpPr/>
            <p:nvPr/>
          </p:nvSpPr>
          <p:spPr>
            <a:xfrm flipH="1">
              <a:off x="2217107" y="2882379"/>
              <a:ext cx="130810" cy="23087"/>
            </a:xfrm>
            <a:custGeom>
              <a:rect b="b" l="l" r="r" t="t"/>
              <a:pathLst>
                <a:path extrusionOk="0" h="892" w="5054">
                  <a:moveTo>
                    <a:pt x="5054" y="1"/>
                  </a:moveTo>
                  <a:lnTo>
                    <a:pt x="5054" y="1"/>
                  </a:lnTo>
                  <a:cubicBezTo>
                    <a:pt x="4191" y="83"/>
                    <a:pt x="3370" y="206"/>
                    <a:pt x="2507" y="288"/>
                  </a:cubicBezTo>
                  <a:lnTo>
                    <a:pt x="1274" y="453"/>
                  </a:lnTo>
                  <a:cubicBezTo>
                    <a:pt x="864" y="535"/>
                    <a:pt x="412" y="576"/>
                    <a:pt x="1" y="699"/>
                  </a:cubicBezTo>
                  <a:cubicBezTo>
                    <a:pt x="514" y="828"/>
                    <a:pt x="1060" y="892"/>
                    <a:pt x="1608" y="892"/>
                  </a:cubicBezTo>
                  <a:cubicBezTo>
                    <a:pt x="1936" y="892"/>
                    <a:pt x="2265" y="869"/>
                    <a:pt x="2589" y="822"/>
                  </a:cubicBezTo>
                  <a:cubicBezTo>
                    <a:pt x="3041" y="781"/>
                    <a:pt x="3452" y="658"/>
                    <a:pt x="3862" y="535"/>
                  </a:cubicBezTo>
                  <a:cubicBezTo>
                    <a:pt x="4273" y="412"/>
                    <a:pt x="4684" y="206"/>
                    <a:pt x="5054"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6"/>
            <p:cNvSpPr/>
            <p:nvPr/>
          </p:nvSpPr>
          <p:spPr>
            <a:xfrm flipH="1">
              <a:off x="2248992" y="2665474"/>
              <a:ext cx="65949" cy="187156"/>
            </a:xfrm>
            <a:custGeom>
              <a:rect b="b" l="l" r="r" t="t"/>
              <a:pathLst>
                <a:path extrusionOk="0" h="7231" w="2548">
                  <a:moveTo>
                    <a:pt x="0" y="0"/>
                  </a:moveTo>
                  <a:cubicBezTo>
                    <a:pt x="411" y="534"/>
                    <a:pt x="740" y="1069"/>
                    <a:pt x="1027" y="1644"/>
                  </a:cubicBezTo>
                  <a:cubicBezTo>
                    <a:pt x="1356" y="2219"/>
                    <a:pt x="1561" y="2794"/>
                    <a:pt x="1726" y="3410"/>
                  </a:cubicBezTo>
                  <a:cubicBezTo>
                    <a:pt x="1890" y="4026"/>
                    <a:pt x="2013" y="4642"/>
                    <a:pt x="2013" y="5300"/>
                  </a:cubicBezTo>
                  <a:cubicBezTo>
                    <a:pt x="2054" y="5957"/>
                    <a:pt x="1972" y="6573"/>
                    <a:pt x="1890" y="7231"/>
                  </a:cubicBezTo>
                  <a:cubicBezTo>
                    <a:pt x="2178" y="6614"/>
                    <a:pt x="2383" y="5957"/>
                    <a:pt x="2424" y="5300"/>
                  </a:cubicBezTo>
                  <a:cubicBezTo>
                    <a:pt x="2547" y="3944"/>
                    <a:pt x="2178" y="2588"/>
                    <a:pt x="1397" y="1438"/>
                  </a:cubicBezTo>
                  <a:cubicBezTo>
                    <a:pt x="1233" y="1151"/>
                    <a:pt x="986" y="904"/>
                    <a:pt x="781" y="658"/>
                  </a:cubicBezTo>
                  <a:cubicBezTo>
                    <a:pt x="534" y="452"/>
                    <a:pt x="288" y="206"/>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6"/>
            <p:cNvSpPr/>
            <p:nvPr/>
          </p:nvSpPr>
          <p:spPr>
            <a:xfrm flipH="1">
              <a:off x="2329805" y="2816454"/>
              <a:ext cx="142509" cy="46821"/>
            </a:xfrm>
            <a:custGeom>
              <a:rect b="b" l="l" r="r" t="t"/>
              <a:pathLst>
                <a:path extrusionOk="0" h="1809" w="5506">
                  <a:moveTo>
                    <a:pt x="5505" y="1"/>
                  </a:moveTo>
                  <a:cubicBezTo>
                    <a:pt x="4560" y="165"/>
                    <a:pt x="3616" y="412"/>
                    <a:pt x="2671" y="699"/>
                  </a:cubicBezTo>
                  <a:cubicBezTo>
                    <a:pt x="2219" y="905"/>
                    <a:pt x="1767" y="1028"/>
                    <a:pt x="1315" y="1233"/>
                  </a:cubicBezTo>
                  <a:cubicBezTo>
                    <a:pt x="863" y="1398"/>
                    <a:pt x="411" y="1603"/>
                    <a:pt x="1" y="1808"/>
                  </a:cubicBezTo>
                  <a:cubicBezTo>
                    <a:pt x="986" y="1767"/>
                    <a:pt x="1931" y="1562"/>
                    <a:pt x="2876" y="1233"/>
                  </a:cubicBezTo>
                  <a:cubicBezTo>
                    <a:pt x="3328" y="1110"/>
                    <a:pt x="3780" y="905"/>
                    <a:pt x="4232" y="740"/>
                  </a:cubicBezTo>
                  <a:cubicBezTo>
                    <a:pt x="4684" y="535"/>
                    <a:pt x="5095" y="288"/>
                    <a:pt x="5505"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6"/>
            <p:cNvSpPr/>
            <p:nvPr/>
          </p:nvSpPr>
          <p:spPr>
            <a:xfrm flipH="1">
              <a:off x="2385089" y="2630376"/>
              <a:ext cx="61704" cy="156330"/>
            </a:xfrm>
            <a:custGeom>
              <a:rect b="b" l="l" r="r" t="t"/>
              <a:pathLst>
                <a:path extrusionOk="0" h="6040" w="2384">
                  <a:moveTo>
                    <a:pt x="0" y="1"/>
                  </a:moveTo>
                  <a:lnTo>
                    <a:pt x="0" y="1"/>
                  </a:lnTo>
                  <a:cubicBezTo>
                    <a:pt x="288" y="453"/>
                    <a:pt x="576" y="905"/>
                    <a:pt x="822" y="1398"/>
                  </a:cubicBezTo>
                  <a:cubicBezTo>
                    <a:pt x="1069" y="1890"/>
                    <a:pt x="1274" y="2383"/>
                    <a:pt x="1438" y="2876"/>
                  </a:cubicBezTo>
                  <a:cubicBezTo>
                    <a:pt x="1808" y="3903"/>
                    <a:pt x="2055" y="4971"/>
                    <a:pt x="2260" y="6040"/>
                  </a:cubicBezTo>
                  <a:cubicBezTo>
                    <a:pt x="2383" y="5464"/>
                    <a:pt x="2383" y="4930"/>
                    <a:pt x="2301" y="4355"/>
                  </a:cubicBezTo>
                  <a:cubicBezTo>
                    <a:pt x="2260" y="3821"/>
                    <a:pt x="2137" y="3246"/>
                    <a:pt x="1972" y="2712"/>
                  </a:cubicBezTo>
                  <a:cubicBezTo>
                    <a:pt x="1767" y="2178"/>
                    <a:pt x="1520" y="1644"/>
                    <a:pt x="1192" y="1192"/>
                  </a:cubicBezTo>
                  <a:cubicBezTo>
                    <a:pt x="863" y="699"/>
                    <a:pt x="452" y="329"/>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6"/>
            <p:cNvSpPr/>
            <p:nvPr/>
          </p:nvSpPr>
          <p:spPr>
            <a:xfrm flipH="1">
              <a:off x="2460594" y="2751589"/>
              <a:ext cx="114867" cy="47986"/>
            </a:xfrm>
            <a:custGeom>
              <a:rect b="b" l="l" r="r" t="t"/>
              <a:pathLst>
                <a:path extrusionOk="0" h="1854" w="4438">
                  <a:moveTo>
                    <a:pt x="4437" y="1"/>
                  </a:moveTo>
                  <a:lnTo>
                    <a:pt x="4437" y="1"/>
                  </a:lnTo>
                  <a:cubicBezTo>
                    <a:pt x="3657" y="288"/>
                    <a:pt x="2917" y="576"/>
                    <a:pt x="2219" y="905"/>
                  </a:cubicBezTo>
                  <a:cubicBezTo>
                    <a:pt x="1480" y="1233"/>
                    <a:pt x="781" y="1521"/>
                    <a:pt x="1" y="1808"/>
                  </a:cubicBezTo>
                  <a:cubicBezTo>
                    <a:pt x="158" y="1840"/>
                    <a:pt x="315" y="1853"/>
                    <a:pt x="472" y="1853"/>
                  </a:cubicBezTo>
                  <a:cubicBezTo>
                    <a:pt x="725" y="1853"/>
                    <a:pt x="979" y="1818"/>
                    <a:pt x="1233" y="1767"/>
                  </a:cubicBezTo>
                  <a:cubicBezTo>
                    <a:pt x="1644" y="1685"/>
                    <a:pt x="2055" y="1562"/>
                    <a:pt x="2425" y="1398"/>
                  </a:cubicBezTo>
                  <a:cubicBezTo>
                    <a:pt x="2794" y="1233"/>
                    <a:pt x="3164" y="1028"/>
                    <a:pt x="3493" y="781"/>
                  </a:cubicBezTo>
                  <a:cubicBezTo>
                    <a:pt x="3821" y="576"/>
                    <a:pt x="4150" y="330"/>
                    <a:pt x="443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6"/>
            <p:cNvSpPr/>
            <p:nvPr/>
          </p:nvSpPr>
          <p:spPr>
            <a:xfrm flipH="1">
              <a:off x="2602020" y="2699485"/>
              <a:ext cx="64887" cy="31991"/>
            </a:xfrm>
            <a:custGeom>
              <a:rect b="b" l="l" r="r" t="t"/>
              <a:pathLst>
                <a:path extrusionOk="0" h="1236" w="2507">
                  <a:moveTo>
                    <a:pt x="2507" y="1"/>
                  </a:moveTo>
                  <a:cubicBezTo>
                    <a:pt x="2055" y="83"/>
                    <a:pt x="1603" y="247"/>
                    <a:pt x="1192" y="453"/>
                  </a:cubicBezTo>
                  <a:cubicBezTo>
                    <a:pt x="740" y="658"/>
                    <a:pt x="371" y="905"/>
                    <a:pt x="1" y="1233"/>
                  </a:cubicBezTo>
                  <a:cubicBezTo>
                    <a:pt x="39" y="1235"/>
                    <a:pt x="77" y="1236"/>
                    <a:pt x="115" y="1236"/>
                  </a:cubicBezTo>
                  <a:cubicBezTo>
                    <a:pt x="1060" y="1236"/>
                    <a:pt x="1954" y="751"/>
                    <a:pt x="250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6"/>
            <p:cNvSpPr/>
            <p:nvPr/>
          </p:nvSpPr>
          <p:spPr>
            <a:xfrm flipH="1">
              <a:off x="2529700" y="2630376"/>
              <a:ext cx="31939" cy="92530"/>
            </a:xfrm>
            <a:custGeom>
              <a:rect b="b" l="l" r="r" t="t"/>
              <a:pathLst>
                <a:path extrusionOk="0" h="3575" w="1234">
                  <a:moveTo>
                    <a:pt x="1" y="1"/>
                  </a:moveTo>
                  <a:cubicBezTo>
                    <a:pt x="42" y="329"/>
                    <a:pt x="124" y="617"/>
                    <a:pt x="247" y="946"/>
                  </a:cubicBezTo>
                  <a:lnTo>
                    <a:pt x="535" y="1808"/>
                  </a:lnTo>
                  <a:cubicBezTo>
                    <a:pt x="699" y="2383"/>
                    <a:pt x="864" y="2959"/>
                    <a:pt x="1110" y="3575"/>
                  </a:cubicBezTo>
                  <a:cubicBezTo>
                    <a:pt x="1192" y="3246"/>
                    <a:pt x="1233" y="2917"/>
                    <a:pt x="1192" y="2589"/>
                  </a:cubicBezTo>
                  <a:cubicBezTo>
                    <a:pt x="1192" y="2260"/>
                    <a:pt x="1110" y="1932"/>
                    <a:pt x="1028" y="1644"/>
                  </a:cubicBezTo>
                  <a:cubicBezTo>
                    <a:pt x="822" y="1028"/>
                    <a:pt x="453" y="453"/>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6"/>
            <p:cNvSpPr/>
            <p:nvPr/>
          </p:nvSpPr>
          <p:spPr>
            <a:xfrm flipH="1">
              <a:off x="2136297" y="2701634"/>
              <a:ext cx="104203" cy="106351"/>
            </a:xfrm>
            <a:custGeom>
              <a:rect b="b" l="l" r="r" t="t"/>
              <a:pathLst>
                <a:path extrusionOk="0" h="4109" w="4026">
                  <a:moveTo>
                    <a:pt x="0" y="0"/>
                  </a:moveTo>
                  <a:lnTo>
                    <a:pt x="0" y="0"/>
                  </a:lnTo>
                  <a:cubicBezTo>
                    <a:pt x="370" y="904"/>
                    <a:pt x="904" y="1726"/>
                    <a:pt x="1643" y="2424"/>
                  </a:cubicBezTo>
                  <a:cubicBezTo>
                    <a:pt x="1972" y="2753"/>
                    <a:pt x="2342" y="3081"/>
                    <a:pt x="2752" y="3369"/>
                  </a:cubicBezTo>
                  <a:cubicBezTo>
                    <a:pt x="3122" y="3656"/>
                    <a:pt x="3574" y="3903"/>
                    <a:pt x="4026" y="4108"/>
                  </a:cubicBezTo>
                  <a:cubicBezTo>
                    <a:pt x="3369" y="3410"/>
                    <a:pt x="2670" y="2753"/>
                    <a:pt x="2054" y="2054"/>
                  </a:cubicBezTo>
                  <a:cubicBezTo>
                    <a:pt x="1684" y="1684"/>
                    <a:pt x="1356" y="1356"/>
                    <a:pt x="1027" y="1027"/>
                  </a:cubicBezTo>
                  <a:cubicBezTo>
                    <a:pt x="657" y="699"/>
                    <a:pt x="329" y="329"/>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6"/>
            <p:cNvSpPr/>
            <p:nvPr/>
          </p:nvSpPr>
          <p:spPr>
            <a:xfrm flipH="1">
              <a:off x="2186252" y="2564450"/>
              <a:ext cx="111683" cy="41490"/>
            </a:xfrm>
            <a:custGeom>
              <a:rect b="b" l="l" r="r" t="t"/>
              <a:pathLst>
                <a:path extrusionOk="0" h="1603" w="4315">
                  <a:moveTo>
                    <a:pt x="1" y="1"/>
                  </a:moveTo>
                  <a:lnTo>
                    <a:pt x="1" y="1"/>
                  </a:lnTo>
                  <a:cubicBezTo>
                    <a:pt x="617" y="453"/>
                    <a:pt x="1315" y="822"/>
                    <a:pt x="2055" y="1110"/>
                  </a:cubicBezTo>
                  <a:cubicBezTo>
                    <a:pt x="2794" y="1398"/>
                    <a:pt x="3534" y="1562"/>
                    <a:pt x="4314" y="1603"/>
                  </a:cubicBezTo>
                  <a:cubicBezTo>
                    <a:pt x="3000" y="822"/>
                    <a:pt x="1521" y="247"/>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6"/>
            <p:cNvSpPr/>
            <p:nvPr/>
          </p:nvSpPr>
          <p:spPr>
            <a:xfrm flipH="1">
              <a:off x="2163941" y="2624008"/>
              <a:ext cx="120172" cy="62765"/>
            </a:xfrm>
            <a:custGeom>
              <a:rect b="b" l="l" r="r" t="t"/>
              <a:pathLst>
                <a:path extrusionOk="0" h="2425" w="4643">
                  <a:moveTo>
                    <a:pt x="1" y="0"/>
                  </a:moveTo>
                  <a:cubicBezTo>
                    <a:pt x="576" y="699"/>
                    <a:pt x="1274" y="1274"/>
                    <a:pt x="2055" y="1685"/>
                  </a:cubicBezTo>
                  <a:cubicBezTo>
                    <a:pt x="2466" y="1931"/>
                    <a:pt x="2876" y="2095"/>
                    <a:pt x="3328" y="2219"/>
                  </a:cubicBezTo>
                  <a:cubicBezTo>
                    <a:pt x="3739" y="2342"/>
                    <a:pt x="4191" y="2424"/>
                    <a:pt x="4643" y="2424"/>
                  </a:cubicBezTo>
                  <a:cubicBezTo>
                    <a:pt x="3821" y="2054"/>
                    <a:pt x="3123" y="1644"/>
                    <a:pt x="2342" y="1233"/>
                  </a:cubicBezTo>
                  <a:cubicBezTo>
                    <a:pt x="1973" y="1027"/>
                    <a:pt x="1603" y="822"/>
                    <a:pt x="1192" y="617"/>
                  </a:cubicBezTo>
                  <a:cubicBezTo>
                    <a:pt x="822" y="370"/>
                    <a:pt x="453" y="165"/>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6"/>
            <p:cNvSpPr/>
            <p:nvPr/>
          </p:nvSpPr>
          <p:spPr>
            <a:xfrm flipH="1">
              <a:off x="2237294" y="2441114"/>
              <a:ext cx="78709" cy="29144"/>
            </a:xfrm>
            <a:custGeom>
              <a:rect b="b" l="l" r="r" t="t"/>
              <a:pathLst>
                <a:path extrusionOk="0" h="1126" w="3041">
                  <a:moveTo>
                    <a:pt x="0" y="1"/>
                  </a:moveTo>
                  <a:cubicBezTo>
                    <a:pt x="329" y="452"/>
                    <a:pt x="822" y="781"/>
                    <a:pt x="1356" y="945"/>
                  </a:cubicBezTo>
                  <a:cubicBezTo>
                    <a:pt x="1644" y="1028"/>
                    <a:pt x="1890" y="1110"/>
                    <a:pt x="2178" y="1110"/>
                  </a:cubicBezTo>
                  <a:cubicBezTo>
                    <a:pt x="2255" y="1121"/>
                    <a:pt x="2332" y="1126"/>
                    <a:pt x="2409" y="1126"/>
                  </a:cubicBezTo>
                  <a:cubicBezTo>
                    <a:pt x="2619" y="1126"/>
                    <a:pt x="2830" y="1088"/>
                    <a:pt x="3040" y="1028"/>
                  </a:cubicBezTo>
                  <a:cubicBezTo>
                    <a:pt x="2506" y="781"/>
                    <a:pt x="2013" y="617"/>
                    <a:pt x="1520" y="452"/>
                  </a:cubicBezTo>
                  <a:lnTo>
                    <a:pt x="781" y="206"/>
                  </a:lnTo>
                  <a:cubicBezTo>
                    <a:pt x="534" y="124"/>
                    <a:pt x="247" y="42"/>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6"/>
            <p:cNvSpPr/>
            <p:nvPr/>
          </p:nvSpPr>
          <p:spPr>
            <a:xfrm flipH="1">
              <a:off x="2212835" y="2494279"/>
              <a:ext cx="111683" cy="39367"/>
            </a:xfrm>
            <a:custGeom>
              <a:rect b="b" l="l" r="r" t="t"/>
              <a:pathLst>
                <a:path extrusionOk="0" h="1521" w="4315">
                  <a:moveTo>
                    <a:pt x="1" y="1"/>
                  </a:moveTo>
                  <a:lnTo>
                    <a:pt x="1" y="1"/>
                  </a:lnTo>
                  <a:cubicBezTo>
                    <a:pt x="494" y="617"/>
                    <a:pt x="1192" y="1110"/>
                    <a:pt x="1973" y="1315"/>
                  </a:cubicBezTo>
                  <a:cubicBezTo>
                    <a:pt x="2342" y="1438"/>
                    <a:pt x="2753" y="1520"/>
                    <a:pt x="3164" y="1520"/>
                  </a:cubicBezTo>
                  <a:cubicBezTo>
                    <a:pt x="3534" y="1520"/>
                    <a:pt x="3944" y="1438"/>
                    <a:pt x="4314" y="1274"/>
                  </a:cubicBezTo>
                  <a:cubicBezTo>
                    <a:pt x="3944" y="1233"/>
                    <a:pt x="3575" y="1192"/>
                    <a:pt x="3164" y="1110"/>
                  </a:cubicBezTo>
                  <a:cubicBezTo>
                    <a:pt x="2794" y="1028"/>
                    <a:pt x="2466" y="945"/>
                    <a:pt x="2096" y="822"/>
                  </a:cubicBezTo>
                  <a:cubicBezTo>
                    <a:pt x="1767" y="699"/>
                    <a:pt x="1439" y="576"/>
                    <a:pt x="1069" y="452"/>
                  </a:cubicBezTo>
                  <a:cubicBezTo>
                    <a:pt x="740" y="288"/>
                    <a:pt x="370" y="124"/>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6"/>
            <p:cNvSpPr/>
            <p:nvPr/>
          </p:nvSpPr>
          <p:spPr>
            <a:xfrm flipH="1">
              <a:off x="2237291" y="2380495"/>
              <a:ext cx="15970" cy="58520"/>
            </a:xfrm>
            <a:custGeom>
              <a:rect b="b" l="l" r="r" t="t"/>
              <a:pathLst>
                <a:path extrusionOk="0" h="2261" w="617">
                  <a:moveTo>
                    <a:pt x="247" y="1"/>
                  </a:moveTo>
                  <a:cubicBezTo>
                    <a:pt x="164" y="412"/>
                    <a:pt x="123" y="740"/>
                    <a:pt x="82" y="1110"/>
                  </a:cubicBezTo>
                  <a:cubicBezTo>
                    <a:pt x="0" y="1480"/>
                    <a:pt x="0" y="1891"/>
                    <a:pt x="82" y="2260"/>
                  </a:cubicBezTo>
                  <a:cubicBezTo>
                    <a:pt x="205" y="2137"/>
                    <a:pt x="329" y="1973"/>
                    <a:pt x="411" y="1767"/>
                  </a:cubicBezTo>
                  <a:cubicBezTo>
                    <a:pt x="493" y="1562"/>
                    <a:pt x="575" y="1398"/>
                    <a:pt x="575" y="1192"/>
                  </a:cubicBezTo>
                  <a:cubicBezTo>
                    <a:pt x="616" y="987"/>
                    <a:pt x="616" y="740"/>
                    <a:pt x="575" y="576"/>
                  </a:cubicBezTo>
                  <a:cubicBezTo>
                    <a:pt x="534" y="330"/>
                    <a:pt x="411" y="165"/>
                    <a:pt x="247"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6"/>
            <p:cNvSpPr/>
            <p:nvPr/>
          </p:nvSpPr>
          <p:spPr>
            <a:xfrm flipH="1">
              <a:off x="2193703" y="2428354"/>
              <a:ext cx="27668" cy="76586"/>
            </a:xfrm>
            <a:custGeom>
              <a:rect b="b" l="l" r="r" t="t"/>
              <a:pathLst>
                <a:path extrusionOk="0" h="2959" w="1069">
                  <a:moveTo>
                    <a:pt x="945" y="1"/>
                  </a:moveTo>
                  <a:lnTo>
                    <a:pt x="945" y="1"/>
                  </a:lnTo>
                  <a:cubicBezTo>
                    <a:pt x="822" y="247"/>
                    <a:pt x="699" y="494"/>
                    <a:pt x="617" y="740"/>
                  </a:cubicBezTo>
                  <a:cubicBezTo>
                    <a:pt x="535" y="986"/>
                    <a:pt x="452" y="1233"/>
                    <a:pt x="370" y="1438"/>
                  </a:cubicBezTo>
                  <a:cubicBezTo>
                    <a:pt x="206" y="1931"/>
                    <a:pt x="83" y="2424"/>
                    <a:pt x="0" y="2958"/>
                  </a:cubicBezTo>
                  <a:cubicBezTo>
                    <a:pt x="206" y="2794"/>
                    <a:pt x="411" y="2589"/>
                    <a:pt x="535" y="2342"/>
                  </a:cubicBezTo>
                  <a:cubicBezTo>
                    <a:pt x="699" y="2096"/>
                    <a:pt x="781" y="1849"/>
                    <a:pt x="863" y="1603"/>
                  </a:cubicBezTo>
                  <a:cubicBezTo>
                    <a:pt x="1069" y="1110"/>
                    <a:pt x="1069" y="535"/>
                    <a:pt x="945"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6"/>
            <p:cNvSpPr/>
            <p:nvPr/>
          </p:nvSpPr>
          <p:spPr>
            <a:xfrm flipH="1">
              <a:off x="2142661" y="2484702"/>
              <a:ext cx="48944" cy="103168"/>
            </a:xfrm>
            <a:custGeom>
              <a:rect b="b" l="l" r="r" t="t"/>
              <a:pathLst>
                <a:path extrusionOk="0" h="3986" w="1891">
                  <a:moveTo>
                    <a:pt x="1808" y="1"/>
                  </a:moveTo>
                  <a:cubicBezTo>
                    <a:pt x="1644" y="371"/>
                    <a:pt x="1521" y="699"/>
                    <a:pt x="1356" y="1028"/>
                  </a:cubicBezTo>
                  <a:cubicBezTo>
                    <a:pt x="1192" y="1356"/>
                    <a:pt x="1069" y="1685"/>
                    <a:pt x="904" y="2014"/>
                  </a:cubicBezTo>
                  <a:cubicBezTo>
                    <a:pt x="617" y="2671"/>
                    <a:pt x="288" y="3287"/>
                    <a:pt x="1" y="3986"/>
                  </a:cubicBezTo>
                  <a:cubicBezTo>
                    <a:pt x="288" y="3739"/>
                    <a:pt x="576" y="3493"/>
                    <a:pt x="781" y="3164"/>
                  </a:cubicBezTo>
                  <a:cubicBezTo>
                    <a:pt x="1028" y="2876"/>
                    <a:pt x="1233" y="2548"/>
                    <a:pt x="1397" y="2219"/>
                  </a:cubicBezTo>
                  <a:cubicBezTo>
                    <a:pt x="1726" y="1521"/>
                    <a:pt x="1890" y="781"/>
                    <a:pt x="1808"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6"/>
            <p:cNvSpPr/>
            <p:nvPr/>
          </p:nvSpPr>
          <p:spPr>
            <a:xfrm flipH="1">
              <a:off x="2108651" y="2553838"/>
              <a:ext cx="62739" cy="102081"/>
            </a:xfrm>
            <a:custGeom>
              <a:rect b="b" l="l" r="r" t="t"/>
              <a:pathLst>
                <a:path extrusionOk="0" h="3944" w="2424">
                  <a:moveTo>
                    <a:pt x="2424" y="0"/>
                  </a:moveTo>
                  <a:lnTo>
                    <a:pt x="1849" y="1027"/>
                  </a:lnTo>
                  <a:cubicBezTo>
                    <a:pt x="1643" y="1356"/>
                    <a:pt x="1438" y="1643"/>
                    <a:pt x="1233" y="1972"/>
                  </a:cubicBezTo>
                  <a:cubicBezTo>
                    <a:pt x="822" y="2629"/>
                    <a:pt x="370" y="3245"/>
                    <a:pt x="0" y="3944"/>
                  </a:cubicBezTo>
                  <a:cubicBezTo>
                    <a:pt x="329" y="3738"/>
                    <a:pt x="658" y="3492"/>
                    <a:pt x="904" y="3204"/>
                  </a:cubicBezTo>
                  <a:cubicBezTo>
                    <a:pt x="1192" y="2917"/>
                    <a:pt x="1438" y="2588"/>
                    <a:pt x="1685" y="2259"/>
                  </a:cubicBezTo>
                  <a:cubicBezTo>
                    <a:pt x="2136" y="1602"/>
                    <a:pt x="2424" y="822"/>
                    <a:pt x="2424"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6"/>
            <p:cNvSpPr/>
            <p:nvPr/>
          </p:nvSpPr>
          <p:spPr>
            <a:xfrm flipH="1">
              <a:off x="2084191" y="2652713"/>
              <a:ext cx="61678" cy="111657"/>
            </a:xfrm>
            <a:custGeom>
              <a:rect b="b" l="l" r="r" t="t"/>
              <a:pathLst>
                <a:path extrusionOk="0" h="4314" w="2383">
                  <a:moveTo>
                    <a:pt x="2383" y="0"/>
                  </a:moveTo>
                  <a:lnTo>
                    <a:pt x="1150" y="2137"/>
                  </a:lnTo>
                  <a:cubicBezTo>
                    <a:pt x="740" y="2835"/>
                    <a:pt x="329" y="3533"/>
                    <a:pt x="0" y="4314"/>
                  </a:cubicBezTo>
                  <a:cubicBezTo>
                    <a:pt x="329" y="4026"/>
                    <a:pt x="657" y="3739"/>
                    <a:pt x="904" y="3410"/>
                  </a:cubicBezTo>
                  <a:cubicBezTo>
                    <a:pt x="1150" y="3081"/>
                    <a:pt x="1397" y="2753"/>
                    <a:pt x="1602" y="2383"/>
                  </a:cubicBezTo>
                  <a:cubicBezTo>
                    <a:pt x="1808" y="2013"/>
                    <a:pt x="1972" y="1644"/>
                    <a:pt x="2136" y="1233"/>
                  </a:cubicBezTo>
                  <a:cubicBezTo>
                    <a:pt x="2260" y="822"/>
                    <a:pt x="2342" y="411"/>
                    <a:pt x="2383"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6"/>
            <p:cNvSpPr/>
            <p:nvPr/>
          </p:nvSpPr>
          <p:spPr>
            <a:xfrm flipH="1">
              <a:off x="2153299" y="2914294"/>
              <a:ext cx="36184" cy="213738"/>
            </a:xfrm>
            <a:custGeom>
              <a:rect b="b" l="l" r="r" t="t"/>
              <a:pathLst>
                <a:path extrusionOk="0" h="8258" w="1398">
                  <a:moveTo>
                    <a:pt x="1398" y="0"/>
                  </a:moveTo>
                  <a:cubicBezTo>
                    <a:pt x="1069" y="616"/>
                    <a:pt x="822" y="1315"/>
                    <a:pt x="617" y="1972"/>
                  </a:cubicBezTo>
                  <a:cubicBezTo>
                    <a:pt x="412" y="2670"/>
                    <a:pt x="247" y="3328"/>
                    <a:pt x="165" y="4026"/>
                  </a:cubicBezTo>
                  <a:cubicBezTo>
                    <a:pt x="83" y="4724"/>
                    <a:pt x="1" y="5464"/>
                    <a:pt x="42" y="6162"/>
                  </a:cubicBezTo>
                  <a:cubicBezTo>
                    <a:pt x="42" y="6861"/>
                    <a:pt x="124" y="7559"/>
                    <a:pt x="247" y="8257"/>
                  </a:cubicBezTo>
                  <a:cubicBezTo>
                    <a:pt x="330" y="7559"/>
                    <a:pt x="371" y="6861"/>
                    <a:pt x="453" y="6162"/>
                  </a:cubicBezTo>
                  <a:cubicBezTo>
                    <a:pt x="535" y="5464"/>
                    <a:pt x="617" y="4807"/>
                    <a:pt x="699" y="4108"/>
                  </a:cubicBezTo>
                  <a:cubicBezTo>
                    <a:pt x="781" y="3410"/>
                    <a:pt x="905" y="2753"/>
                    <a:pt x="1028" y="2054"/>
                  </a:cubicBezTo>
                  <a:cubicBezTo>
                    <a:pt x="1151" y="1397"/>
                    <a:pt x="1274" y="699"/>
                    <a:pt x="1398"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6"/>
            <p:cNvSpPr/>
            <p:nvPr/>
          </p:nvSpPr>
          <p:spPr>
            <a:xfrm flipH="1">
              <a:off x="1930008" y="2940229"/>
              <a:ext cx="212677" cy="49565"/>
            </a:xfrm>
            <a:custGeom>
              <a:rect b="b" l="l" r="r" t="t"/>
              <a:pathLst>
                <a:path extrusionOk="0" h="1915" w="8217">
                  <a:moveTo>
                    <a:pt x="843" y="1"/>
                  </a:moveTo>
                  <a:cubicBezTo>
                    <a:pt x="561" y="1"/>
                    <a:pt x="280" y="9"/>
                    <a:pt x="0" y="25"/>
                  </a:cubicBezTo>
                  <a:cubicBezTo>
                    <a:pt x="1397" y="354"/>
                    <a:pt x="2712" y="600"/>
                    <a:pt x="4108" y="888"/>
                  </a:cubicBezTo>
                  <a:cubicBezTo>
                    <a:pt x="5505" y="1217"/>
                    <a:pt x="6861" y="1545"/>
                    <a:pt x="8216" y="1915"/>
                  </a:cubicBezTo>
                  <a:cubicBezTo>
                    <a:pt x="6984" y="1175"/>
                    <a:pt x="5628" y="641"/>
                    <a:pt x="4232" y="395"/>
                  </a:cubicBezTo>
                  <a:cubicBezTo>
                    <a:pt x="3114" y="132"/>
                    <a:pt x="1971" y="1"/>
                    <a:pt x="84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6"/>
            <p:cNvSpPr/>
            <p:nvPr/>
          </p:nvSpPr>
          <p:spPr>
            <a:xfrm flipH="1">
              <a:off x="2100133" y="3029114"/>
              <a:ext cx="13847" cy="133994"/>
            </a:xfrm>
            <a:custGeom>
              <a:rect b="b" l="l" r="r" t="t"/>
              <a:pathLst>
                <a:path extrusionOk="0" h="5177" w="535">
                  <a:moveTo>
                    <a:pt x="370" y="1"/>
                  </a:moveTo>
                  <a:cubicBezTo>
                    <a:pt x="247" y="412"/>
                    <a:pt x="124" y="864"/>
                    <a:pt x="83" y="1274"/>
                  </a:cubicBezTo>
                  <a:cubicBezTo>
                    <a:pt x="42" y="1726"/>
                    <a:pt x="1" y="2137"/>
                    <a:pt x="1" y="2589"/>
                  </a:cubicBezTo>
                  <a:cubicBezTo>
                    <a:pt x="1" y="3041"/>
                    <a:pt x="42" y="3452"/>
                    <a:pt x="124" y="3903"/>
                  </a:cubicBezTo>
                  <a:cubicBezTo>
                    <a:pt x="165" y="4355"/>
                    <a:pt x="288" y="4766"/>
                    <a:pt x="494" y="5177"/>
                  </a:cubicBezTo>
                  <a:cubicBezTo>
                    <a:pt x="535" y="4314"/>
                    <a:pt x="535" y="3452"/>
                    <a:pt x="535" y="2589"/>
                  </a:cubicBezTo>
                  <a:cubicBezTo>
                    <a:pt x="535" y="1726"/>
                    <a:pt x="494" y="864"/>
                    <a:pt x="37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6"/>
            <p:cNvSpPr/>
            <p:nvPr/>
          </p:nvSpPr>
          <p:spPr>
            <a:xfrm flipH="1">
              <a:off x="2035268" y="3154598"/>
              <a:ext cx="14908" cy="118050"/>
            </a:xfrm>
            <a:custGeom>
              <a:rect b="b" l="l" r="r" t="t"/>
              <a:pathLst>
                <a:path extrusionOk="0" h="4561" w="576">
                  <a:moveTo>
                    <a:pt x="452" y="0"/>
                  </a:moveTo>
                  <a:cubicBezTo>
                    <a:pt x="165" y="740"/>
                    <a:pt x="41" y="1520"/>
                    <a:pt x="41" y="2301"/>
                  </a:cubicBezTo>
                  <a:cubicBezTo>
                    <a:pt x="0" y="3081"/>
                    <a:pt x="124" y="3862"/>
                    <a:pt x="411" y="4560"/>
                  </a:cubicBezTo>
                  <a:cubicBezTo>
                    <a:pt x="534" y="3780"/>
                    <a:pt x="576" y="3040"/>
                    <a:pt x="576" y="2301"/>
                  </a:cubicBezTo>
                  <a:cubicBezTo>
                    <a:pt x="576" y="1520"/>
                    <a:pt x="534" y="781"/>
                    <a:pt x="452"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6"/>
            <p:cNvSpPr/>
            <p:nvPr/>
          </p:nvSpPr>
          <p:spPr>
            <a:xfrm flipH="1">
              <a:off x="1945944" y="3274750"/>
              <a:ext cx="20240" cy="82953"/>
            </a:xfrm>
            <a:custGeom>
              <a:rect b="b" l="l" r="r" t="t"/>
              <a:pathLst>
                <a:path extrusionOk="0" h="3205" w="782">
                  <a:moveTo>
                    <a:pt x="247" y="0"/>
                  </a:moveTo>
                  <a:cubicBezTo>
                    <a:pt x="124" y="288"/>
                    <a:pt x="83" y="575"/>
                    <a:pt x="42" y="822"/>
                  </a:cubicBezTo>
                  <a:cubicBezTo>
                    <a:pt x="1" y="1110"/>
                    <a:pt x="1" y="1397"/>
                    <a:pt x="42" y="1685"/>
                  </a:cubicBezTo>
                  <a:cubicBezTo>
                    <a:pt x="83" y="1972"/>
                    <a:pt x="165" y="2260"/>
                    <a:pt x="247" y="2506"/>
                  </a:cubicBezTo>
                  <a:cubicBezTo>
                    <a:pt x="370" y="2794"/>
                    <a:pt x="535" y="3040"/>
                    <a:pt x="781" y="3205"/>
                  </a:cubicBezTo>
                  <a:cubicBezTo>
                    <a:pt x="699" y="2958"/>
                    <a:pt x="658" y="2671"/>
                    <a:pt x="617" y="2424"/>
                  </a:cubicBezTo>
                  <a:lnTo>
                    <a:pt x="535" y="1644"/>
                  </a:lnTo>
                  <a:cubicBezTo>
                    <a:pt x="494" y="1068"/>
                    <a:pt x="412" y="534"/>
                    <a:pt x="24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6"/>
            <p:cNvSpPr/>
            <p:nvPr/>
          </p:nvSpPr>
          <p:spPr>
            <a:xfrm flipH="1">
              <a:off x="1865145" y="3011047"/>
              <a:ext cx="247773" cy="73403"/>
            </a:xfrm>
            <a:custGeom>
              <a:rect b="b" l="l" r="r" t="t"/>
              <a:pathLst>
                <a:path extrusionOk="0" h="2836" w="9573">
                  <a:moveTo>
                    <a:pt x="1" y="0"/>
                  </a:moveTo>
                  <a:lnTo>
                    <a:pt x="1" y="0"/>
                  </a:lnTo>
                  <a:cubicBezTo>
                    <a:pt x="1644" y="452"/>
                    <a:pt x="3246" y="863"/>
                    <a:pt x="4807" y="1315"/>
                  </a:cubicBezTo>
                  <a:cubicBezTo>
                    <a:pt x="5629" y="1520"/>
                    <a:pt x="6409" y="1808"/>
                    <a:pt x="7190" y="2054"/>
                  </a:cubicBezTo>
                  <a:cubicBezTo>
                    <a:pt x="7970" y="2301"/>
                    <a:pt x="8751" y="2589"/>
                    <a:pt x="9572" y="2835"/>
                  </a:cubicBezTo>
                  <a:cubicBezTo>
                    <a:pt x="8833" y="2383"/>
                    <a:pt x="8093" y="1972"/>
                    <a:pt x="7354" y="1644"/>
                  </a:cubicBezTo>
                  <a:cubicBezTo>
                    <a:pt x="6573" y="1315"/>
                    <a:pt x="5752" y="1027"/>
                    <a:pt x="4971" y="822"/>
                  </a:cubicBezTo>
                  <a:cubicBezTo>
                    <a:pt x="3369" y="329"/>
                    <a:pt x="1685" y="42"/>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6"/>
            <p:cNvSpPr/>
            <p:nvPr/>
          </p:nvSpPr>
          <p:spPr>
            <a:xfrm flipH="1">
              <a:off x="1846016" y="3122684"/>
              <a:ext cx="210554" cy="57459"/>
            </a:xfrm>
            <a:custGeom>
              <a:rect b="b" l="l" r="r" t="t"/>
              <a:pathLst>
                <a:path extrusionOk="0" h="2220" w="8135">
                  <a:moveTo>
                    <a:pt x="1" y="1"/>
                  </a:moveTo>
                  <a:cubicBezTo>
                    <a:pt x="1357" y="453"/>
                    <a:pt x="2671" y="823"/>
                    <a:pt x="4027" y="1192"/>
                  </a:cubicBezTo>
                  <a:cubicBezTo>
                    <a:pt x="5423" y="1562"/>
                    <a:pt x="6738" y="1932"/>
                    <a:pt x="8135" y="2219"/>
                  </a:cubicBezTo>
                  <a:cubicBezTo>
                    <a:pt x="5588" y="946"/>
                    <a:pt x="2835" y="165"/>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6"/>
            <p:cNvSpPr/>
            <p:nvPr/>
          </p:nvSpPr>
          <p:spPr>
            <a:xfrm flipH="1">
              <a:off x="1853440" y="3243923"/>
              <a:ext cx="128688" cy="49979"/>
            </a:xfrm>
            <a:custGeom>
              <a:rect b="b" l="l" r="r" t="t"/>
              <a:pathLst>
                <a:path extrusionOk="0" h="1931" w="4972">
                  <a:moveTo>
                    <a:pt x="1" y="0"/>
                  </a:moveTo>
                  <a:lnTo>
                    <a:pt x="1" y="0"/>
                  </a:lnTo>
                  <a:cubicBezTo>
                    <a:pt x="781" y="493"/>
                    <a:pt x="1562" y="904"/>
                    <a:pt x="2424" y="1232"/>
                  </a:cubicBezTo>
                  <a:cubicBezTo>
                    <a:pt x="3246" y="1561"/>
                    <a:pt x="4109" y="1808"/>
                    <a:pt x="4971" y="1931"/>
                  </a:cubicBezTo>
                  <a:cubicBezTo>
                    <a:pt x="4232" y="1438"/>
                    <a:pt x="3410" y="1027"/>
                    <a:pt x="2589" y="739"/>
                  </a:cubicBezTo>
                  <a:cubicBezTo>
                    <a:pt x="1767" y="370"/>
                    <a:pt x="904" y="164"/>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6"/>
            <p:cNvSpPr/>
            <p:nvPr/>
          </p:nvSpPr>
          <p:spPr>
            <a:xfrm flipH="1">
              <a:off x="2013995" y="2868558"/>
              <a:ext cx="80831" cy="63826"/>
            </a:xfrm>
            <a:custGeom>
              <a:rect b="b" l="l" r="r" t="t"/>
              <a:pathLst>
                <a:path extrusionOk="0" h="2466" w="3123">
                  <a:moveTo>
                    <a:pt x="0" y="1"/>
                  </a:moveTo>
                  <a:cubicBezTo>
                    <a:pt x="329" y="576"/>
                    <a:pt x="781" y="1110"/>
                    <a:pt x="1315" y="1521"/>
                  </a:cubicBezTo>
                  <a:cubicBezTo>
                    <a:pt x="1602" y="1767"/>
                    <a:pt x="1849" y="1932"/>
                    <a:pt x="2177" y="2096"/>
                  </a:cubicBezTo>
                  <a:cubicBezTo>
                    <a:pt x="2465" y="2301"/>
                    <a:pt x="2793" y="2424"/>
                    <a:pt x="3122" y="2466"/>
                  </a:cubicBezTo>
                  <a:cubicBezTo>
                    <a:pt x="2670" y="2014"/>
                    <a:pt x="2177" y="1562"/>
                    <a:pt x="1684" y="1110"/>
                  </a:cubicBezTo>
                  <a:cubicBezTo>
                    <a:pt x="1150" y="699"/>
                    <a:pt x="575" y="329"/>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6"/>
            <p:cNvSpPr/>
            <p:nvPr/>
          </p:nvSpPr>
          <p:spPr>
            <a:xfrm flipH="1">
              <a:off x="1958708" y="2789871"/>
              <a:ext cx="101045" cy="81892"/>
            </a:xfrm>
            <a:custGeom>
              <a:rect b="b" l="l" r="r" t="t"/>
              <a:pathLst>
                <a:path extrusionOk="0" h="3164" w="3904">
                  <a:moveTo>
                    <a:pt x="3903" y="1"/>
                  </a:moveTo>
                  <a:lnTo>
                    <a:pt x="3903" y="1"/>
                  </a:lnTo>
                  <a:cubicBezTo>
                    <a:pt x="3082" y="206"/>
                    <a:pt x="2301" y="617"/>
                    <a:pt x="1644" y="1151"/>
                  </a:cubicBezTo>
                  <a:cubicBezTo>
                    <a:pt x="1315" y="1439"/>
                    <a:pt x="987" y="1726"/>
                    <a:pt x="699" y="2096"/>
                  </a:cubicBezTo>
                  <a:cubicBezTo>
                    <a:pt x="411" y="2383"/>
                    <a:pt x="206" y="2753"/>
                    <a:pt x="1" y="3164"/>
                  </a:cubicBezTo>
                  <a:cubicBezTo>
                    <a:pt x="699" y="2630"/>
                    <a:pt x="1315" y="2096"/>
                    <a:pt x="1973" y="1562"/>
                  </a:cubicBezTo>
                  <a:cubicBezTo>
                    <a:pt x="2301" y="1315"/>
                    <a:pt x="2630" y="1069"/>
                    <a:pt x="2917" y="781"/>
                  </a:cubicBezTo>
                  <a:cubicBezTo>
                    <a:pt x="3246" y="535"/>
                    <a:pt x="3616" y="288"/>
                    <a:pt x="390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6"/>
            <p:cNvSpPr/>
            <p:nvPr/>
          </p:nvSpPr>
          <p:spPr>
            <a:xfrm flipH="1">
              <a:off x="1874715" y="2882379"/>
              <a:ext cx="89346" cy="101045"/>
            </a:xfrm>
            <a:custGeom>
              <a:rect b="b" l="l" r="r" t="t"/>
              <a:pathLst>
                <a:path extrusionOk="0" h="3904" w="3452">
                  <a:moveTo>
                    <a:pt x="1" y="1"/>
                  </a:moveTo>
                  <a:lnTo>
                    <a:pt x="1" y="1"/>
                  </a:lnTo>
                  <a:cubicBezTo>
                    <a:pt x="412" y="781"/>
                    <a:pt x="905" y="1521"/>
                    <a:pt x="1480" y="2137"/>
                  </a:cubicBezTo>
                  <a:cubicBezTo>
                    <a:pt x="2055" y="2835"/>
                    <a:pt x="2712" y="3410"/>
                    <a:pt x="3452" y="3903"/>
                  </a:cubicBezTo>
                  <a:cubicBezTo>
                    <a:pt x="3000" y="3164"/>
                    <a:pt x="2466" y="2466"/>
                    <a:pt x="1891" y="1808"/>
                  </a:cubicBezTo>
                  <a:cubicBezTo>
                    <a:pt x="1315" y="1151"/>
                    <a:pt x="699" y="535"/>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6"/>
            <p:cNvSpPr/>
            <p:nvPr/>
          </p:nvSpPr>
          <p:spPr>
            <a:xfrm flipH="1">
              <a:off x="1817306" y="2796264"/>
              <a:ext cx="114841" cy="90408"/>
            </a:xfrm>
            <a:custGeom>
              <a:rect b="b" l="l" r="r" t="t"/>
              <a:pathLst>
                <a:path extrusionOk="0" h="3493" w="4437">
                  <a:moveTo>
                    <a:pt x="4437" y="0"/>
                  </a:moveTo>
                  <a:lnTo>
                    <a:pt x="4437" y="0"/>
                  </a:lnTo>
                  <a:cubicBezTo>
                    <a:pt x="3944" y="82"/>
                    <a:pt x="3492" y="247"/>
                    <a:pt x="3081" y="493"/>
                  </a:cubicBezTo>
                  <a:cubicBezTo>
                    <a:pt x="2629" y="699"/>
                    <a:pt x="2260" y="986"/>
                    <a:pt x="1890" y="1315"/>
                  </a:cubicBezTo>
                  <a:cubicBezTo>
                    <a:pt x="1520" y="1644"/>
                    <a:pt x="1192" y="1972"/>
                    <a:pt x="863" y="2342"/>
                  </a:cubicBezTo>
                  <a:cubicBezTo>
                    <a:pt x="534" y="2712"/>
                    <a:pt x="247" y="3081"/>
                    <a:pt x="0" y="3492"/>
                  </a:cubicBezTo>
                  <a:cubicBezTo>
                    <a:pt x="822" y="2958"/>
                    <a:pt x="1479" y="2342"/>
                    <a:pt x="2219" y="1726"/>
                  </a:cubicBezTo>
                  <a:cubicBezTo>
                    <a:pt x="2588" y="1397"/>
                    <a:pt x="2917" y="1109"/>
                    <a:pt x="3287" y="822"/>
                  </a:cubicBezTo>
                  <a:cubicBezTo>
                    <a:pt x="3656" y="534"/>
                    <a:pt x="4026" y="247"/>
                    <a:pt x="443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6"/>
            <p:cNvSpPr/>
            <p:nvPr/>
          </p:nvSpPr>
          <p:spPr>
            <a:xfrm flipH="1">
              <a:off x="1780084" y="2899411"/>
              <a:ext cx="76586" cy="95713"/>
            </a:xfrm>
            <a:custGeom>
              <a:rect b="b" l="l" r="r" t="t"/>
              <a:pathLst>
                <a:path extrusionOk="0" h="3698" w="2959">
                  <a:moveTo>
                    <a:pt x="1" y="0"/>
                  </a:moveTo>
                  <a:lnTo>
                    <a:pt x="1" y="0"/>
                  </a:lnTo>
                  <a:cubicBezTo>
                    <a:pt x="83" y="370"/>
                    <a:pt x="247" y="740"/>
                    <a:pt x="453" y="1109"/>
                  </a:cubicBezTo>
                  <a:cubicBezTo>
                    <a:pt x="658" y="1438"/>
                    <a:pt x="864" y="1808"/>
                    <a:pt x="1110" y="2095"/>
                  </a:cubicBezTo>
                  <a:cubicBezTo>
                    <a:pt x="1644" y="2752"/>
                    <a:pt x="2260" y="3286"/>
                    <a:pt x="2959" y="3697"/>
                  </a:cubicBezTo>
                  <a:cubicBezTo>
                    <a:pt x="2753" y="3369"/>
                    <a:pt x="2507" y="2999"/>
                    <a:pt x="2260" y="2711"/>
                  </a:cubicBezTo>
                  <a:cubicBezTo>
                    <a:pt x="2055" y="2383"/>
                    <a:pt x="1767" y="2095"/>
                    <a:pt x="1521" y="1767"/>
                  </a:cubicBezTo>
                  <a:cubicBezTo>
                    <a:pt x="1069" y="1150"/>
                    <a:pt x="576" y="575"/>
                    <a:pt x="1"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6"/>
            <p:cNvSpPr/>
            <p:nvPr/>
          </p:nvSpPr>
          <p:spPr>
            <a:xfrm flipH="1">
              <a:off x="1721587" y="2836669"/>
              <a:ext cx="88285" cy="71255"/>
            </a:xfrm>
            <a:custGeom>
              <a:rect b="b" l="l" r="r" t="t"/>
              <a:pathLst>
                <a:path extrusionOk="0" h="2753" w="3411">
                  <a:moveTo>
                    <a:pt x="3410" y="0"/>
                  </a:moveTo>
                  <a:lnTo>
                    <a:pt x="3410" y="0"/>
                  </a:lnTo>
                  <a:cubicBezTo>
                    <a:pt x="2630" y="124"/>
                    <a:pt x="1931" y="452"/>
                    <a:pt x="1356" y="945"/>
                  </a:cubicBezTo>
                  <a:cubicBezTo>
                    <a:pt x="1069" y="1192"/>
                    <a:pt x="781" y="1479"/>
                    <a:pt x="576" y="1767"/>
                  </a:cubicBezTo>
                  <a:cubicBezTo>
                    <a:pt x="329" y="2054"/>
                    <a:pt x="124" y="2383"/>
                    <a:pt x="0" y="2753"/>
                  </a:cubicBezTo>
                  <a:cubicBezTo>
                    <a:pt x="617" y="2301"/>
                    <a:pt x="1151" y="1808"/>
                    <a:pt x="1726" y="1356"/>
                  </a:cubicBezTo>
                  <a:cubicBezTo>
                    <a:pt x="1972" y="1110"/>
                    <a:pt x="2260" y="904"/>
                    <a:pt x="2547" y="699"/>
                  </a:cubicBezTo>
                  <a:cubicBezTo>
                    <a:pt x="2835" y="452"/>
                    <a:pt x="3123" y="247"/>
                    <a:pt x="341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6"/>
            <p:cNvSpPr/>
            <p:nvPr/>
          </p:nvSpPr>
          <p:spPr>
            <a:xfrm flipH="1">
              <a:off x="1699273" y="2922784"/>
              <a:ext cx="45734" cy="70219"/>
            </a:xfrm>
            <a:custGeom>
              <a:rect b="b" l="l" r="r" t="t"/>
              <a:pathLst>
                <a:path extrusionOk="0" h="2713" w="1767">
                  <a:moveTo>
                    <a:pt x="0" y="1"/>
                  </a:moveTo>
                  <a:lnTo>
                    <a:pt x="0" y="1"/>
                  </a:lnTo>
                  <a:cubicBezTo>
                    <a:pt x="41" y="535"/>
                    <a:pt x="247" y="1069"/>
                    <a:pt x="534" y="1562"/>
                  </a:cubicBezTo>
                  <a:cubicBezTo>
                    <a:pt x="822" y="2055"/>
                    <a:pt x="1233" y="2466"/>
                    <a:pt x="1767" y="2712"/>
                  </a:cubicBezTo>
                  <a:cubicBezTo>
                    <a:pt x="1561" y="2219"/>
                    <a:pt x="1274" y="1726"/>
                    <a:pt x="986" y="1274"/>
                  </a:cubicBezTo>
                  <a:cubicBezTo>
                    <a:pt x="740" y="822"/>
                    <a:pt x="370" y="371"/>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6"/>
            <p:cNvSpPr/>
            <p:nvPr/>
          </p:nvSpPr>
          <p:spPr>
            <a:xfrm flipH="1">
              <a:off x="1645047" y="2910282"/>
              <a:ext cx="41490" cy="27410"/>
            </a:xfrm>
            <a:custGeom>
              <a:rect b="b" l="l" r="r" t="t"/>
              <a:pathLst>
                <a:path extrusionOk="0" h="1059" w="1603">
                  <a:moveTo>
                    <a:pt x="1325" y="0"/>
                  </a:moveTo>
                  <a:cubicBezTo>
                    <a:pt x="1066" y="0"/>
                    <a:pt x="830" y="85"/>
                    <a:pt x="617" y="237"/>
                  </a:cubicBezTo>
                  <a:cubicBezTo>
                    <a:pt x="329" y="443"/>
                    <a:pt x="83" y="730"/>
                    <a:pt x="1" y="1059"/>
                  </a:cubicBezTo>
                  <a:cubicBezTo>
                    <a:pt x="329" y="977"/>
                    <a:pt x="617" y="854"/>
                    <a:pt x="905" y="689"/>
                  </a:cubicBezTo>
                  <a:cubicBezTo>
                    <a:pt x="1151" y="525"/>
                    <a:pt x="1398" y="278"/>
                    <a:pt x="1603" y="32"/>
                  </a:cubicBezTo>
                  <a:cubicBezTo>
                    <a:pt x="1507" y="11"/>
                    <a:pt x="1415" y="0"/>
                    <a:pt x="1325"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6"/>
            <p:cNvSpPr/>
            <p:nvPr/>
          </p:nvSpPr>
          <p:spPr>
            <a:xfrm flipH="1">
              <a:off x="2944420" y="2923845"/>
              <a:ext cx="277512" cy="288176"/>
            </a:xfrm>
            <a:custGeom>
              <a:rect b="b" l="l" r="r" t="t"/>
              <a:pathLst>
                <a:path extrusionOk="0" h="11134" w="10722">
                  <a:moveTo>
                    <a:pt x="7518" y="1"/>
                  </a:moveTo>
                  <a:lnTo>
                    <a:pt x="0" y="4520"/>
                  </a:lnTo>
                  <a:lnTo>
                    <a:pt x="2424" y="8628"/>
                  </a:lnTo>
                  <a:cubicBezTo>
                    <a:pt x="2978" y="9552"/>
                    <a:pt x="3949" y="10084"/>
                    <a:pt x="4971" y="10084"/>
                  </a:cubicBezTo>
                  <a:cubicBezTo>
                    <a:pt x="5312" y="10084"/>
                    <a:pt x="5659" y="10024"/>
                    <a:pt x="5998" y="9901"/>
                  </a:cubicBezTo>
                  <a:lnTo>
                    <a:pt x="6080" y="9901"/>
                  </a:lnTo>
                  <a:cubicBezTo>
                    <a:pt x="6277" y="9859"/>
                    <a:pt x="6476" y="9838"/>
                    <a:pt x="6673" y="9838"/>
                  </a:cubicBezTo>
                  <a:cubicBezTo>
                    <a:pt x="7623" y="9838"/>
                    <a:pt x="8534" y="10317"/>
                    <a:pt x="9079" y="11134"/>
                  </a:cubicBezTo>
                  <a:cubicBezTo>
                    <a:pt x="8504" y="10107"/>
                    <a:pt x="8627" y="8833"/>
                    <a:pt x="9407" y="7929"/>
                  </a:cubicBezTo>
                  <a:lnTo>
                    <a:pt x="9449" y="7888"/>
                  </a:lnTo>
                  <a:cubicBezTo>
                    <a:pt x="10476" y="6902"/>
                    <a:pt x="10722" y="5341"/>
                    <a:pt x="9983" y="4109"/>
                  </a:cubicBezTo>
                  <a:lnTo>
                    <a:pt x="75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6"/>
            <p:cNvSpPr/>
            <p:nvPr/>
          </p:nvSpPr>
          <p:spPr>
            <a:xfrm flipH="1">
              <a:off x="2993312" y="2923845"/>
              <a:ext cx="229681" cy="175483"/>
            </a:xfrm>
            <a:custGeom>
              <a:rect b="b" l="l" r="r" t="t"/>
              <a:pathLst>
                <a:path extrusionOk="0" h="6780" w="8874">
                  <a:moveTo>
                    <a:pt x="7559" y="1"/>
                  </a:moveTo>
                  <a:lnTo>
                    <a:pt x="0" y="4561"/>
                  </a:lnTo>
                  <a:lnTo>
                    <a:pt x="1356" y="6779"/>
                  </a:lnTo>
                  <a:cubicBezTo>
                    <a:pt x="2218" y="5547"/>
                    <a:pt x="3327" y="4479"/>
                    <a:pt x="4601" y="3698"/>
                  </a:cubicBezTo>
                  <a:cubicBezTo>
                    <a:pt x="5916" y="2918"/>
                    <a:pt x="7353" y="2425"/>
                    <a:pt x="8873" y="2260"/>
                  </a:cubicBezTo>
                  <a:lnTo>
                    <a:pt x="7559" y="1"/>
                  </a:ln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6"/>
            <p:cNvSpPr/>
            <p:nvPr/>
          </p:nvSpPr>
          <p:spPr>
            <a:xfrm flipH="1">
              <a:off x="3068808" y="3111476"/>
              <a:ext cx="72316" cy="51170"/>
            </a:xfrm>
            <a:custGeom>
              <a:rect b="b" l="l" r="r" t="t"/>
              <a:pathLst>
                <a:path extrusionOk="0" h="1977" w="2794">
                  <a:moveTo>
                    <a:pt x="1120" y="1"/>
                  </a:moveTo>
                  <a:cubicBezTo>
                    <a:pt x="669" y="1"/>
                    <a:pt x="282" y="206"/>
                    <a:pt x="164" y="557"/>
                  </a:cubicBezTo>
                  <a:cubicBezTo>
                    <a:pt x="0" y="1050"/>
                    <a:pt x="370" y="1625"/>
                    <a:pt x="1068" y="1872"/>
                  </a:cubicBezTo>
                  <a:cubicBezTo>
                    <a:pt x="1257" y="1943"/>
                    <a:pt x="1450" y="1976"/>
                    <a:pt x="1632" y="1976"/>
                  </a:cubicBezTo>
                  <a:cubicBezTo>
                    <a:pt x="2083" y="1976"/>
                    <a:pt x="2471" y="1771"/>
                    <a:pt x="2588" y="1420"/>
                  </a:cubicBezTo>
                  <a:cubicBezTo>
                    <a:pt x="2794" y="927"/>
                    <a:pt x="2383" y="311"/>
                    <a:pt x="1684" y="105"/>
                  </a:cubicBezTo>
                  <a:cubicBezTo>
                    <a:pt x="1495" y="34"/>
                    <a:pt x="1303" y="1"/>
                    <a:pt x="11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6"/>
            <p:cNvSpPr/>
            <p:nvPr/>
          </p:nvSpPr>
          <p:spPr>
            <a:xfrm flipH="1">
              <a:off x="2995439" y="2798853"/>
              <a:ext cx="320063" cy="268634"/>
            </a:xfrm>
            <a:custGeom>
              <a:rect b="b" l="l" r="r" t="t"/>
              <a:pathLst>
                <a:path extrusionOk="0" h="10379" w="12366">
                  <a:moveTo>
                    <a:pt x="6574" y="0"/>
                  </a:moveTo>
                  <a:cubicBezTo>
                    <a:pt x="5637" y="0"/>
                    <a:pt x="4686" y="247"/>
                    <a:pt x="3820" y="763"/>
                  </a:cubicBezTo>
                  <a:lnTo>
                    <a:pt x="3369" y="1051"/>
                  </a:lnTo>
                  <a:cubicBezTo>
                    <a:pt x="822" y="2571"/>
                    <a:pt x="0" y="5857"/>
                    <a:pt x="1520" y="8445"/>
                  </a:cubicBezTo>
                  <a:lnTo>
                    <a:pt x="2465" y="9965"/>
                  </a:lnTo>
                  <a:cubicBezTo>
                    <a:pt x="2599" y="10233"/>
                    <a:pt x="2856" y="10379"/>
                    <a:pt x="3133" y="10379"/>
                  </a:cubicBezTo>
                  <a:cubicBezTo>
                    <a:pt x="3279" y="10379"/>
                    <a:pt x="3432" y="10338"/>
                    <a:pt x="3574" y="10252"/>
                  </a:cubicBezTo>
                  <a:lnTo>
                    <a:pt x="11831" y="5282"/>
                  </a:lnTo>
                  <a:cubicBezTo>
                    <a:pt x="12242" y="5076"/>
                    <a:pt x="12365" y="4542"/>
                    <a:pt x="12119" y="4173"/>
                  </a:cubicBezTo>
                  <a:lnTo>
                    <a:pt x="11174" y="2612"/>
                  </a:lnTo>
                  <a:cubicBezTo>
                    <a:pt x="10170" y="930"/>
                    <a:pt x="8397" y="0"/>
                    <a:pt x="65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6"/>
            <p:cNvSpPr/>
            <p:nvPr/>
          </p:nvSpPr>
          <p:spPr>
            <a:xfrm flipH="1">
              <a:off x="3201721" y="2884554"/>
              <a:ext cx="79770" cy="92452"/>
            </a:xfrm>
            <a:custGeom>
              <a:rect b="b" l="l" r="r" t="t"/>
              <a:pathLst>
                <a:path extrusionOk="0" h="3572" w="3082">
                  <a:moveTo>
                    <a:pt x="1777" y="0"/>
                  </a:moveTo>
                  <a:cubicBezTo>
                    <a:pt x="1152" y="0"/>
                    <a:pt x="503" y="574"/>
                    <a:pt x="288" y="1396"/>
                  </a:cubicBezTo>
                  <a:cubicBezTo>
                    <a:pt x="1" y="2382"/>
                    <a:pt x="329" y="3326"/>
                    <a:pt x="1028" y="3532"/>
                  </a:cubicBezTo>
                  <a:cubicBezTo>
                    <a:pt x="1118" y="3558"/>
                    <a:pt x="1210" y="3571"/>
                    <a:pt x="1302" y="3571"/>
                  </a:cubicBezTo>
                  <a:cubicBezTo>
                    <a:pt x="1920" y="3571"/>
                    <a:pt x="2544" y="2993"/>
                    <a:pt x="2794" y="2135"/>
                  </a:cubicBezTo>
                  <a:cubicBezTo>
                    <a:pt x="3082" y="1190"/>
                    <a:pt x="2753" y="245"/>
                    <a:pt x="2055" y="40"/>
                  </a:cubicBezTo>
                  <a:cubicBezTo>
                    <a:pt x="1964" y="13"/>
                    <a:pt x="1871" y="0"/>
                    <a:pt x="1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6"/>
            <p:cNvSpPr/>
            <p:nvPr/>
          </p:nvSpPr>
          <p:spPr>
            <a:xfrm flipH="1">
              <a:off x="3232546" y="2907538"/>
              <a:ext cx="35123" cy="41153"/>
            </a:xfrm>
            <a:custGeom>
              <a:rect b="b" l="l" r="r" t="t"/>
              <a:pathLst>
                <a:path extrusionOk="0" h="1590" w="1357">
                  <a:moveTo>
                    <a:pt x="791" y="1"/>
                  </a:moveTo>
                  <a:cubicBezTo>
                    <a:pt x="503" y="1"/>
                    <a:pt x="233" y="268"/>
                    <a:pt x="124" y="631"/>
                  </a:cubicBezTo>
                  <a:cubicBezTo>
                    <a:pt x="1" y="1042"/>
                    <a:pt x="124" y="1494"/>
                    <a:pt x="453" y="1576"/>
                  </a:cubicBezTo>
                  <a:cubicBezTo>
                    <a:pt x="491" y="1585"/>
                    <a:pt x="528" y="1590"/>
                    <a:pt x="566" y="1590"/>
                  </a:cubicBezTo>
                  <a:cubicBezTo>
                    <a:pt x="854" y="1590"/>
                    <a:pt x="1124" y="1323"/>
                    <a:pt x="1233" y="960"/>
                  </a:cubicBezTo>
                  <a:cubicBezTo>
                    <a:pt x="1356" y="508"/>
                    <a:pt x="1233" y="97"/>
                    <a:pt x="904" y="15"/>
                  </a:cubicBezTo>
                  <a:cubicBezTo>
                    <a:pt x="866" y="5"/>
                    <a:pt x="828" y="1"/>
                    <a:pt x="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6"/>
            <p:cNvSpPr/>
            <p:nvPr/>
          </p:nvSpPr>
          <p:spPr>
            <a:xfrm flipH="1">
              <a:off x="3203844" y="2703756"/>
              <a:ext cx="102106" cy="136116"/>
            </a:xfrm>
            <a:custGeom>
              <a:rect b="b" l="l" r="r" t="t"/>
              <a:pathLst>
                <a:path extrusionOk="0" h="5259" w="3945">
                  <a:moveTo>
                    <a:pt x="2260" y="0"/>
                  </a:moveTo>
                  <a:cubicBezTo>
                    <a:pt x="1" y="3328"/>
                    <a:pt x="3657" y="5259"/>
                    <a:pt x="3657" y="5259"/>
                  </a:cubicBezTo>
                  <a:cubicBezTo>
                    <a:pt x="2219" y="2178"/>
                    <a:pt x="3944" y="1068"/>
                    <a:pt x="3944" y="1068"/>
                  </a:cubicBezTo>
                  <a:cubicBezTo>
                    <a:pt x="3616" y="411"/>
                    <a:pt x="3000" y="0"/>
                    <a:pt x="22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6"/>
            <p:cNvSpPr/>
            <p:nvPr/>
          </p:nvSpPr>
          <p:spPr>
            <a:xfrm flipH="1">
              <a:off x="6034363" y="2612309"/>
              <a:ext cx="222253" cy="249896"/>
            </a:xfrm>
            <a:custGeom>
              <a:rect b="b" l="l" r="r" t="t"/>
              <a:pathLst>
                <a:path extrusionOk="0" h="9655" w="8587">
                  <a:moveTo>
                    <a:pt x="945" y="0"/>
                  </a:moveTo>
                  <a:lnTo>
                    <a:pt x="206" y="4150"/>
                  </a:lnTo>
                  <a:cubicBezTo>
                    <a:pt x="0" y="5382"/>
                    <a:pt x="699" y="6614"/>
                    <a:pt x="1849" y="7066"/>
                  </a:cubicBezTo>
                  <a:lnTo>
                    <a:pt x="1931" y="7066"/>
                  </a:lnTo>
                  <a:cubicBezTo>
                    <a:pt x="2835" y="7559"/>
                    <a:pt x="3369" y="8586"/>
                    <a:pt x="3246" y="9654"/>
                  </a:cubicBezTo>
                  <a:cubicBezTo>
                    <a:pt x="3451" y="8627"/>
                    <a:pt x="4273" y="7847"/>
                    <a:pt x="5300" y="7682"/>
                  </a:cubicBezTo>
                  <a:lnTo>
                    <a:pt x="5341" y="7682"/>
                  </a:lnTo>
                  <a:cubicBezTo>
                    <a:pt x="6614" y="7641"/>
                    <a:pt x="7682" y="6696"/>
                    <a:pt x="7888" y="5464"/>
                  </a:cubicBezTo>
                  <a:lnTo>
                    <a:pt x="8586" y="1315"/>
                  </a:lnTo>
                  <a:lnTo>
                    <a:pt x="9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6"/>
            <p:cNvSpPr/>
            <p:nvPr/>
          </p:nvSpPr>
          <p:spPr>
            <a:xfrm flipH="1">
              <a:off x="6034363" y="2612309"/>
              <a:ext cx="208432" cy="92530"/>
            </a:xfrm>
            <a:custGeom>
              <a:rect b="b" l="l" r="r" t="t"/>
              <a:pathLst>
                <a:path extrusionOk="0" h="3575" w="8053">
                  <a:moveTo>
                    <a:pt x="370" y="0"/>
                  </a:moveTo>
                  <a:lnTo>
                    <a:pt x="0" y="2260"/>
                  </a:lnTo>
                  <a:cubicBezTo>
                    <a:pt x="761" y="2064"/>
                    <a:pt x="1550" y="1970"/>
                    <a:pt x="2351" y="1970"/>
                  </a:cubicBezTo>
                  <a:cubicBezTo>
                    <a:pt x="2892" y="1970"/>
                    <a:pt x="3439" y="2013"/>
                    <a:pt x="3985" y="2096"/>
                  </a:cubicBezTo>
                  <a:cubicBezTo>
                    <a:pt x="5300" y="2342"/>
                    <a:pt x="6532" y="2835"/>
                    <a:pt x="7641" y="3574"/>
                  </a:cubicBezTo>
                  <a:lnTo>
                    <a:pt x="8052" y="1315"/>
                  </a:lnTo>
                  <a:lnTo>
                    <a:pt x="370" y="0"/>
                  </a:lnTo>
                  <a:close/>
                </a:path>
              </a:pathLst>
            </a:custGeom>
            <a:solidFill>
              <a:srgbClr val="3517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6"/>
            <p:cNvSpPr/>
            <p:nvPr/>
          </p:nvSpPr>
          <p:spPr>
            <a:xfrm flipH="1">
              <a:off x="6182151" y="2716336"/>
              <a:ext cx="53189" cy="55829"/>
            </a:xfrm>
            <a:custGeom>
              <a:rect b="b" l="l" r="r" t="t"/>
              <a:pathLst>
                <a:path extrusionOk="0" h="2157" w="2055">
                  <a:moveTo>
                    <a:pt x="780" y="0"/>
                  </a:moveTo>
                  <a:cubicBezTo>
                    <a:pt x="665" y="0"/>
                    <a:pt x="553" y="29"/>
                    <a:pt x="452" y="89"/>
                  </a:cubicBezTo>
                  <a:cubicBezTo>
                    <a:pt x="41" y="295"/>
                    <a:pt x="0" y="952"/>
                    <a:pt x="288" y="1486"/>
                  </a:cubicBezTo>
                  <a:cubicBezTo>
                    <a:pt x="530" y="1911"/>
                    <a:pt x="908" y="2156"/>
                    <a:pt x="1254" y="2156"/>
                  </a:cubicBezTo>
                  <a:cubicBezTo>
                    <a:pt x="1376" y="2156"/>
                    <a:pt x="1495" y="2126"/>
                    <a:pt x="1602" y="2061"/>
                  </a:cubicBezTo>
                  <a:cubicBezTo>
                    <a:pt x="2013" y="1856"/>
                    <a:pt x="2054" y="1199"/>
                    <a:pt x="1766" y="665"/>
                  </a:cubicBezTo>
                  <a:cubicBezTo>
                    <a:pt x="1519" y="263"/>
                    <a:pt x="1132" y="0"/>
                    <a:pt x="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6"/>
            <p:cNvSpPr/>
            <p:nvPr/>
          </p:nvSpPr>
          <p:spPr>
            <a:xfrm flipH="1">
              <a:off x="5987594" y="2462675"/>
              <a:ext cx="274329" cy="202168"/>
            </a:xfrm>
            <a:custGeom>
              <a:rect b="b" l="l" r="r" t="t"/>
              <a:pathLst>
                <a:path extrusionOk="0" h="7811" w="10599">
                  <a:moveTo>
                    <a:pt x="5022" y="1"/>
                  </a:moveTo>
                  <a:cubicBezTo>
                    <a:pt x="2748" y="1"/>
                    <a:pt x="733" y="1658"/>
                    <a:pt x="329" y="3974"/>
                  </a:cubicBezTo>
                  <a:lnTo>
                    <a:pt x="41" y="5535"/>
                  </a:lnTo>
                  <a:cubicBezTo>
                    <a:pt x="0" y="5946"/>
                    <a:pt x="246" y="6315"/>
                    <a:pt x="657" y="6357"/>
                  </a:cubicBezTo>
                  <a:lnTo>
                    <a:pt x="9079" y="7794"/>
                  </a:lnTo>
                  <a:cubicBezTo>
                    <a:pt x="9126" y="7805"/>
                    <a:pt x="9174" y="7810"/>
                    <a:pt x="9221" y="7810"/>
                  </a:cubicBezTo>
                  <a:cubicBezTo>
                    <a:pt x="9539" y="7810"/>
                    <a:pt x="9829" y="7577"/>
                    <a:pt x="9900" y="7219"/>
                  </a:cubicBezTo>
                  <a:lnTo>
                    <a:pt x="10147" y="5658"/>
                  </a:lnTo>
                  <a:cubicBezTo>
                    <a:pt x="10599" y="3070"/>
                    <a:pt x="8873" y="605"/>
                    <a:pt x="6285" y="153"/>
                  </a:cubicBezTo>
                  <a:lnTo>
                    <a:pt x="5833" y="71"/>
                  </a:lnTo>
                  <a:cubicBezTo>
                    <a:pt x="5561" y="24"/>
                    <a:pt x="5289" y="1"/>
                    <a:pt x="50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6"/>
            <p:cNvSpPr/>
            <p:nvPr/>
          </p:nvSpPr>
          <p:spPr>
            <a:xfrm flipH="1">
              <a:off x="6137504" y="2493684"/>
              <a:ext cx="87224" cy="67942"/>
            </a:xfrm>
            <a:custGeom>
              <a:rect b="b" l="l" r="r" t="t"/>
              <a:pathLst>
                <a:path extrusionOk="0" h="2625" w="3370">
                  <a:moveTo>
                    <a:pt x="2081" y="0"/>
                  </a:moveTo>
                  <a:cubicBezTo>
                    <a:pt x="1740" y="0"/>
                    <a:pt x="1367" y="104"/>
                    <a:pt x="1028" y="311"/>
                  </a:cubicBezTo>
                  <a:cubicBezTo>
                    <a:pt x="288" y="804"/>
                    <a:pt x="1" y="1626"/>
                    <a:pt x="329" y="2160"/>
                  </a:cubicBezTo>
                  <a:cubicBezTo>
                    <a:pt x="529" y="2469"/>
                    <a:pt x="871" y="2624"/>
                    <a:pt x="1259" y="2624"/>
                  </a:cubicBezTo>
                  <a:cubicBezTo>
                    <a:pt x="1592" y="2624"/>
                    <a:pt x="1960" y="2510"/>
                    <a:pt x="2301" y="2283"/>
                  </a:cubicBezTo>
                  <a:cubicBezTo>
                    <a:pt x="3041" y="1790"/>
                    <a:pt x="3369" y="968"/>
                    <a:pt x="3041" y="434"/>
                  </a:cubicBezTo>
                  <a:cubicBezTo>
                    <a:pt x="2840" y="145"/>
                    <a:pt x="2484" y="0"/>
                    <a:pt x="20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6"/>
            <p:cNvSpPr/>
            <p:nvPr/>
          </p:nvSpPr>
          <p:spPr>
            <a:xfrm flipH="1">
              <a:off x="6165145" y="2505772"/>
              <a:ext cx="39367" cy="30671"/>
            </a:xfrm>
            <a:custGeom>
              <a:rect b="b" l="l" r="r" t="t"/>
              <a:pathLst>
                <a:path extrusionOk="0" h="1185" w="1521">
                  <a:moveTo>
                    <a:pt x="898" y="0"/>
                  </a:moveTo>
                  <a:cubicBezTo>
                    <a:pt x="752" y="0"/>
                    <a:pt x="594" y="43"/>
                    <a:pt x="452" y="132"/>
                  </a:cubicBezTo>
                  <a:cubicBezTo>
                    <a:pt x="124" y="378"/>
                    <a:pt x="0" y="748"/>
                    <a:pt x="124" y="994"/>
                  </a:cubicBezTo>
                  <a:cubicBezTo>
                    <a:pt x="209" y="1123"/>
                    <a:pt x="363" y="1185"/>
                    <a:pt x="536" y="1185"/>
                  </a:cubicBezTo>
                  <a:cubicBezTo>
                    <a:pt x="695" y="1185"/>
                    <a:pt x="871" y="1133"/>
                    <a:pt x="1027" y="1035"/>
                  </a:cubicBezTo>
                  <a:cubicBezTo>
                    <a:pt x="1356" y="830"/>
                    <a:pt x="1520" y="419"/>
                    <a:pt x="1356" y="214"/>
                  </a:cubicBezTo>
                  <a:cubicBezTo>
                    <a:pt x="1263" y="74"/>
                    <a:pt x="1090" y="0"/>
                    <a:pt x="8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6"/>
            <p:cNvSpPr/>
            <p:nvPr/>
          </p:nvSpPr>
          <p:spPr>
            <a:xfrm flipH="1">
              <a:off x="6036506" y="2372005"/>
              <a:ext cx="106351" cy="111657"/>
            </a:xfrm>
            <a:custGeom>
              <a:rect b="b" l="l" r="r" t="t"/>
              <a:pathLst>
                <a:path extrusionOk="0" h="4314" w="4109">
                  <a:moveTo>
                    <a:pt x="3452" y="0"/>
                  </a:moveTo>
                  <a:cubicBezTo>
                    <a:pt x="1" y="945"/>
                    <a:pt x="1316" y="4314"/>
                    <a:pt x="1316" y="4314"/>
                  </a:cubicBezTo>
                  <a:cubicBezTo>
                    <a:pt x="2017" y="1859"/>
                    <a:pt x="3407" y="1679"/>
                    <a:pt x="3799" y="1679"/>
                  </a:cubicBezTo>
                  <a:cubicBezTo>
                    <a:pt x="3866" y="1679"/>
                    <a:pt x="3904" y="1685"/>
                    <a:pt x="3904" y="1685"/>
                  </a:cubicBezTo>
                  <a:cubicBezTo>
                    <a:pt x="4109" y="1068"/>
                    <a:pt x="3904" y="411"/>
                    <a:pt x="34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6"/>
            <p:cNvSpPr/>
            <p:nvPr/>
          </p:nvSpPr>
          <p:spPr>
            <a:xfrm flipH="1">
              <a:off x="5448484" y="2972765"/>
              <a:ext cx="196733" cy="213738"/>
            </a:xfrm>
            <a:custGeom>
              <a:rect b="b" l="l" r="r" t="t"/>
              <a:pathLst>
                <a:path extrusionOk="0" h="8258" w="7601">
                  <a:moveTo>
                    <a:pt x="6121" y="1"/>
                  </a:moveTo>
                  <a:lnTo>
                    <a:pt x="0" y="2096"/>
                  </a:lnTo>
                  <a:lnTo>
                    <a:pt x="1151" y="5423"/>
                  </a:lnTo>
                  <a:cubicBezTo>
                    <a:pt x="1451" y="6325"/>
                    <a:pt x="2302" y="6918"/>
                    <a:pt x="3231" y="6918"/>
                  </a:cubicBezTo>
                  <a:cubicBezTo>
                    <a:pt x="3318" y="6918"/>
                    <a:pt x="3405" y="6913"/>
                    <a:pt x="3492" y="6902"/>
                  </a:cubicBezTo>
                  <a:lnTo>
                    <a:pt x="3533" y="6902"/>
                  </a:lnTo>
                  <a:cubicBezTo>
                    <a:pt x="4396" y="6902"/>
                    <a:pt x="5177" y="7436"/>
                    <a:pt x="5505" y="8258"/>
                  </a:cubicBezTo>
                  <a:cubicBezTo>
                    <a:pt x="5259" y="7395"/>
                    <a:pt x="5546" y="6532"/>
                    <a:pt x="6245" y="5998"/>
                  </a:cubicBezTo>
                  <a:lnTo>
                    <a:pt x="6286" y="5957"/>
                  </a:lnTo>
                  <a:cubicBezTo>
                    <a:pt x="7190" y="5423"/>
                    <a:pt x="7600" y="4314"/>
                    <a:pt x="7272" y="3328"/>
                  </a:cubicBezTo>
                  <a:lnTo>
                    <a:pt x="61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6"/>
            <p:cNvSpPr/>
            <p:nvPr/>
          </p:nvSpPr>
          <p:spPr>
            <a:xfrm flipH="1">
              <a:off x="5470821" y="2972765"/>
              <a:ext cx="175457" cy="101045"/>
            </a:xfrm>
            <a:custGeom>
              <a:rect b="b" l="l" r="r" t="t"/>
              <a:pathLst>
                <a:path extrusionOk="0" h="3904" w="6779">
                  <a:moveTo>
                    <a:pt x="6162" y="1"/>
                  </a:moveTo>
                  <a:lnTo>
                    <a:pt x="0" y="2096"/>
                  </a:lnTo>
                  <a:lnTo>
                    <a:pt x="617" y="3903"/>
                  </a:lnTo>
                  <a:cubicBezTo>
                    <a:pt x="1438" y="3164"/>
                    <a:pt x="2424" y="2548"/>
                    <a:pt x="3492" y="2219"/>
                  </a:cubicBezTo>
                  <a:cubicBezTo>
                    <a:pt x="4293" y="1942"/>
                    <a:pt x="5117" y="1803"/>
                    <a:pt x="5947" y="1803"/>
                  </a:cubicBezTo>
                  <a:cubicBezTo>
                    <a:pt x="6224" y="1803"/>
                    <a:pt x="6501" y="1818"/>
                    <a:pt x="6779" y="1849"/>
                  </a:cubicBezTo>
                  <a:lnTo>
                    <a:pt x="616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6"/>
            <p:cNvSpPr/>
            <p:nvPr/>
          </p:nvSpPr>
          <p:spPr>
            <a:xfrm flipH="1">
              <a:off x="5540986" y="3100708"/>
              <a:ext cx="53189" cy="40377"/>
            </a:xfrm>
            <a:custGeom>
              <a:rect b="b" l="l" r="r" t="t"/>
              <a:pathLst>
                <a:path extrusionOk="0" h="1560" w="2055">
                  <a:moveTo>
                    <a:pt x="774" y="0"/>
                  </a:moveTo>
                  <a:cubicBezTo>
                    <a:pt x="531" y="0"/>
                    <a:pt x="319" y="94"/>
                    <a:pt x="206" y="275"/>
                  </a:cubicBezTo>
                  <a:cubicBezTo>
                    <a:pt x="0" y="603"/>
                    <a:pt x="206" y="1096"/>
                    <a:pt x="658" y="1384"/>
                  </a:cubicBezTo>
                  <a:cubicBezTo>
                    <a:pt x="867" y="1498"/>
                    <a:pt x="1095" y="1560"/>
                    <a:pt x="1299" y="1560"/>
                  </a:cubicBezTo>
                  <a:cubicBezTo>
                    <a:pt x="1534" y="1560"/>
                    <a:pt x="1739" y="1478"/>
                    <a:pt x="1849" y="1302"/>
                  </a:cubicBezTo>
                  <a:cubicBezTo>
                    <a:pt x="2054" y="973"/>
                    <a:pt x="1849" y="480"/>
                    <a:pt x="1397" y="193"/>
                  </a:cubicBezTo>
                  <a:cubicBezTo>
                    <a:pt x="1194" y="63"/>
                    <a:pt x="974"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6"/>
            <p:cNvSpPr/>
            <p:nvPr/>
          </p:nvSpPr>
          <p:spPr>
            <a:xfrm flipH="1">
              <a:off x="5461247" y="2862087"/>
              <a:ext cx="236074" cy="181436"/>
            </a:xfrm>
            <a:custGeom>
              <a:rect b="b" l="l" r="r" t="t"/>
              <a:pathLst>
                <a:path extrusionOk="0" h="7010" w="9121">
                  <a:moveTo>
                    <a:pt x="4811" y="1"/>
                  </a:moveTo>
                  <a:cubicBezTo>
                    <a:pt x="4389" y="1"/>
                    <a:pt x="3959" y="68"/>
                    <a:pt x="3533" y="210"/>
                  </a:cubicBezTo>
                  <a:lnTo>
                    <a:pt x="3164" y="333"/>
                  </a:lnTo>
                  <a:cubicBezTo>
                    <a:pt x="1110" y="1031"/>
                    <a:pt x="1" y="3291"/>
                    <a:pt x="699" y="5345"/>
                  </a:cubicBezTo>
                  <a:lnTo>
                    <a:pt x="1110" y="6618"/>
                  </a:lnTo>
                  <a:cubicBezTo>
                    <a:pt x="1211" y="6856"/>
                    <a:pt x="1453" y="7009"/>
                    <a:pt x="1720" y="7009"/>
                  </a:cubicBezTo>
                  <a:cubicBezTo>
                    <a:pt x="1776" y="7009"/>
                    <a:pt x="1833" y="7002"/>
                    <a:pt x="1890" y="6988"/>
                  </a:cubicBezTo>
                  <a:lnTo>
                    <a:pt x="8627" y="4687"/>
                  </a:lnTo>
                  <a:cubicBezTo>
                    <a:pt x="8915" y="4605"/>
                    <a:pt x="9120" y="4236"/>
                    <a:pt x="8997" y="3948"/>
                  </a:cubicBezTo>
                  <a:lnTo>
                    <a:pt x="8586" y="2674"/>
                  </a:lnTo>
                  <a:cubicBezTo>
                    <a:pt x="7997" y="1037"/>
                    <a:pt x="6468" y="1"/>
                    <a:pt x="4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6"/>
            <p:cNvSpPr/>
            <p:nvPr/>
          </p:nvSpPr>
          <p:spPr>
            <a:xfrm flipH="1">
              <a:off x="5610096" y="2911576"/>
              <a:ext cx="62765" cy="65457"/>
            </a:xfrm>
            <a:custGeom>
              <a:rect b="b" l="l" r="r" t="t"/>
              <a:pathLst>
                <a:path extrusionOk="0" h="2529" w="2425">
                  <a:moveTo>
                    <a:pt x="1460" y="1"/>
                  </a:moveTo>
                  <a:cubicBezTo>
                    <a:pt x="1051" y="1"/>
                    <a:pt x="617" y="309"/>
                    <a:pt x="370" y="804"/>
                  </a:cubicBezTo>
                  <a:cubicBezTo>
                    <a:pt x="0" y="1461"/>
                    <a:pt x="124" y="2200"/>
                    <a:pt x="576" y="2447"/>
                  </a:cubicBezTo>
                  <a:cubicBezTo>
                    <a:pt x="687" y="2502"/>
                    <a:pt x="806" y="2529"/>
                    <a:pt x="928" y="2529"/>
                  </a:cubicBezTo>
                  <a:cubicBezTo>
                    <a:pt x="1348" y="2529"/>
                    <a:pt x="1800" y="2217"/>
                    <a:pt x="2054" y="1707"/>
                  </a:cubicBezTo>
                  <a:cubicBezTo>
                    <a:pt x="2424" y="1091"/>
                    <a:pt x="2301" y="352"/>
                    <a:pt x="1849" y="105"/>
                  </a:cubicBezTo>
                  <a:cubicBezTo>
                    <a:pt x="1727" y="34"/>
                    <a:pt x="1595" y="1"/>
                    <a:pt x="14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6"/>
            <p:cNvSpPr/>
            <p:nvPr/>
          </p:nvSpPr>
          <p:spPr>
            <a:xfrm flipH="1">
              <a:off x="5633493" y="2926873"/>
              <a:ext cx="27668" cy="29066"/>
            </a:xfrm>
            <a:custGeom>
              <a:rect b="b" l="l" r="r" t="t"/>
              <a:pathLst>
                <a:path extrusionOk="0" h="1123" w="1069">
                  <a:moveTo>
                    <a:pt x="648" y="1"/>
                  </a:moveTo>
                  <a:cubicBezTo>
                    <a:pt x="475" y="1"/>
                    <a:pt x="286" y="123"/>
                    <a:pt x="165" y="336"/>
                  </a:cubicBezTo>
                  <a:cubicBezTo>
                    <a:pt x="0" y="664"/>
                    <a:pt x="41" y="993"/>
                    <a:pt x="247" y="1075"/>
                  </a:cubicBezTo>
                  <a:cubicBezTo>
                    <a:pt x="300" y="1107"/>
                    <a:pt x="363" y="1123"/>
                    <a:pt x="428" y="1123"/>
                  </a:cubicBezTo>
                  <a:cubicBezTo>
                    <a:pt x="613" y="1123"/>
                    <a:pt x="824" y="1000"/>
                    <a:pt x="945" y="788"/>
                  </a:cubicBezTo>
                  <a:cubicBezTo>
                    <a:pt x="1068" y="459"/>
                    <a:pt x="1027" y="130"/>
                    <a:pt x="822" y="48"/>
                  </a:cubicBezTo>
                  <a:cubicBezTo>
                    <a:pt x="768" y="16"/>
                    <a:pt x="709" y="1"/>
                    <a:pt x="6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6"/>
            <p:cNvSpPr/>
            <p:nvPr/>
          </p:nvSpPr>
          <p:spPr>
            <a:xfrm flipH="1">
              <a:off x="5583514" y="2780320"/>
              <a:ext cx="81918" cy="103142"/>
            </a:xfrm>
            <a:custGeom>
              <a:rect b="b" l="l" r="r" t="t"/>
              <a:pathLst>
                <a:path extrusionOk="0" h="3985" w="3165">
                  <a:moveTo>
                    <a:pt x="2137" y="0"/>
                  </a:moveTo>
                  <a:lnTo>
                    <a:pt x="2137" y="0"/>
                  </a:lnTo>
                  <a:cubicBezTo>
                    <a:pt x="1" y="2054"/>
                    <a:pt x="2301" y="3985"/>
                    <a:pt x="2301" y="3985"/>
                  </a:cubicBezTo>
                  <a:cubicBezTo>
                    <a:pt x="1767" y="1602"/>
                    <a:pt x="3164" y="1027"/>
                    <a:pt x="3164" y="1027"/>
                  </a:cubicBezTo>
                  <a:cubicBezTo>
                    <a:pt x="3041" y="534"/>
                    <a:pt x="2630" y="123"/>
                    <a:pt x="2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6"/>
            <p:cNvSpPr/>
            <p:nvPr/>
          </p:nvSpPr>
          <p:spPr>
            <a:xfrm flipH="1">
              <a:off x="1823684" y="2104264"/>
              <a:ext cx="347706" cy="284759"/>
            </a:xfrm>
            <a:custGeom>
              <a:rect b="b" l="l" r="r" t="t"/>
              <a:pathLst>
                <a:path extrusionOk="0" h="11002" w="13434">
                  <a:moveTo>
                    <a:pt x="12758" y="1"/>
                  </a:moveTo>
                  <a:cubicBezTo>
                    <a:pt x="12528" y="1"/>
                    <a:pt x="12315" y="121"/>
                    <a:pt x="12201" y="321"/>
                  </a:cubicBezTo>
                  <a:cubicBezTo>
                    <a:pt x="11503" y="1471"/>
                    <a:pt x="10681" y="2498"/>
                    <a:pt x="9695" y="3402"/>
                  </a:cubicBezTo>
                  <a:cubicBezTo>
                    <a:pt x="8709" y="4347"/>
                    <a:pt x="7682" y="5250"/>
                    <a:pt x="6614" y="6113"/>
                  </a:cubicBezTo>
                  <a:cubicBezTo>
                    <a:pt x="4478" y="7838"/>
                    <a:pt x="2301" y="9441"/>
                    <a:pt x="0" y="11002"/>
                  </a:cubicBezTo>
                  <a:cubicBezTo>
                    <a:pt x="2383" y="9646"/>
                    <a:pt x="4724" y="8208"/>
                    <a:pt x="7025" y="6606"/>
                  </a:cubicBezTo>
                  <a:cubicBezTo>
                    <a:pt x="8175" y="5825"/>
                    <a:pt x="9243" y="5004"/>
                    <a:pt x="10352" y="4100"/>
                  </a:cubicBezTo>
                  <a:cubicBezTo>
                    <a:pt x="11462" y="3196"/>
                    <a:pt x="12448" y="2128"/>
                    <a:pt x="13269" y="978"/>
                  </a:cubicBezTo>
                  <a:lnTo>
                    <a:pt x="13269" y="937"/>
                  </a:lnTo>
                  <a:cubicBezTo>
                    <a:pt x="13433" y="649"/>
                    <a:pt x="13351" y="239"/>
                    <a:pt x="13064" y="74"/>
                  </a:cubicBezTo>
                  <a:cubicBezTo>
                    <a:pt x="12963" y="24"/>
                    <a:pt x="12859" y="1"/>
                    <a:pt x="1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6"/>
            <p:cNvSpPr/>
            <p:nvPr/>
          </p:nvSpPr>
          <p:spPr>
            <a:xfrm flipH="1">
              <a:off x="1968330" y="2107085"/>
              <a:ext cx="1055851" cy="578577"/>
            </a:xfrm>
            <a:custGeom>
              <a:rect b="b" l="l" r="r" t="t"/>
              <a:pathLst>
                <a:path extrusionOk="0" h="22354" w="40794">
                  <a:moveTo>
                    <a:pt x="29033" y="0"/>
                  </a:moveTo>
                  <a:cubicBezTo>
                    <a:pt x="22642" y="0"/>
                    <a:pt x="16269" y="2266"/>
                    <a:pt x="16269" y="2266"/>
                  </a:cubicBezTo>
                  <a:cubicBezTo>
                    <a:pt x="20171" y="2594"/>
                    <a:pt x="21938" y="4566"/>
                    <a:pt x="21938" y="4566"/>
                  </a:cubicBezTo>
                  <a:cubicBezTo>
                    <a:pt x="10271" y="7442"/>
                    <a:pt x="1" y="17671"/>
                    <a:pt x="1" y="17671"/>
                  </a:cubicBezTo>
                  <a:cubicBezTo>
                    <a:pt x="5089" y="20746"/>
                    <a:pt x="10343" y="21753"/>
                    <a:pt x="15043" y="21753"/>
                  </a:cubicBezTo>
                  <a:cubicBezTo>
                    <a:pt x="23966" y="21753"/>
                    <a:pt x="30893" y="18123"/>
                    <a:pt x="30893" y="18123"/>
                  </a:cubicBezTo>
                  <a:lnTo>
                    <a:pt x="30893" y="18123"/>
                  </a:lnTo>
                  <a:cubicBezTo>
                    <a:pt x="31058" y="20998"/>
                    <a:pt x="30113" y="22354"/>
                    <a:pt x="30113" y="22354"/>
                  </a:cubicBezTo>
                  <a:cubicBezTo>
                    <a:pt x="40794" y="19930"/>
                    <a:pt x="40629" y="5470"/>
                    <a:pt x="40629" y="5470"/>
                  </a:cubicBezTo>
                  <a:cubicBezTo>
                    <a:pt x="38437" y="1224"/>
                    <a:pt x="33730" y="0"/>
                    <a:pt x="29033" y="0"/>
                  </a:cubicBezTo>
                  <a:close/>
                </a:path>
              </a:pathLst>
            </a:custGeom>
            <a:solidFill>
              <a:srgbClr val="D5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6"/>
            <p:cNvSpPr/>
            <p:nvPr/>
          </p:nvSpPr>
          <p:spPr>
            <a:xfrm flipH="1">
              <a:off x="1972575" y="2248669"/>
              <a:ext cx="1051606" cy="315792"/>
            </a:xfrm>
            <a:custGeom>
              <a:rect b="b" l="l" r="r" t="t"/>
              <a:pathLst>
                <a:path extrusionOk="0" h="12201" w="40630">
                  <a:moveTo>
                    <a:pt x="40629" y="0"/>
                  </a:moveTo>
                  <a:cubicBezTo>
                    <a:pt x="39849" y="411"/>
                    <a:pt x="39068" y="822"/>
                    <a:pt x="38288" y="1273"/>
                  </a:cubicBezTo>
                  <a:cubicBezTo>
                    <a:pt x="37877" y="1479"/>
                    <a:pt x="37507" y="1725"/>
                    <a:pt x="37096" y="1931"/>
                  </a:cubicBezTo>
                  <a:lnTo>
                    <a:pt x="35905" y="2465"/>
                  </a:lnTo>
                  <a:cubicBezTo>
                    <a:pt x="35083" y="2876"/>
                    <a:pt x="34303" y="3286"/>
                    <a:pt x="33481" y="3656"/>
                  </a:cubicBezTo>
                  <a:lnTo>
                    <a:pt x="31016" y="4683"/>
                  </a:lnTo>
                  <a:cubicBezTo>
                    <a:pt x="27730" y="5998"/>
                    <a:pt x="24362" y="7189"/>
                    <a:pt x="20952" y="8134"/>
                  </a:cubicBezTo>
                  <a:cubicBezTo>
                    <a:pt x="17542" y="9120"/>
                    <a:pt x="14050" y="9941"/>
                    <a:pt x="10559" y="10640"/>
                  </a:cubicBezTo>
                  <a:lnTo>
                    <a:pt x="7929" y="11092"/>
                  </a:lnTo>
                  <a:cubicBezTo>
                    <a:pt x="7067" y="11256"/>
                    <a:pt x="6163" y="11379"/>
                    <a:pt x="5300" y="11502"/>
                  </a:cubicBezTo>
                  <a:cubicBezTo>
                    <a:pt x="3534" y="11790"/>
                    <a:pt x="1767" y="12036"/>
                    <a:pt x="1" y="12201"/>
                  </a:cubicBezTo>
                  <a:cubicBezTo>
                    <a:pt x="3575" y="12119"/>
                    <a:pt x="7108" y="11831"/>
                    <a:pt x="10641" y="11256"/>
                  </a:cubicBezTo>
                  <a:cubicBezTo>
                    <a:pt x="14215" y="10681"/>
                    <a:pt x="17707" y="9900"/>
                    <a:pt x="21157" y="8955"/>
                  </a:cubicBezTo>
                  <a:cubicBezTo>
                    <a:pt x="24649" y="7970"/>
                    <a:pt x="28018" y="6737"/>
                    <a:pt x="31304" y="5258"/>
                  </a:cubicBezTo>
                  <a:cubicBezTo>
                    <a:pt x="34549" y="3779"/>
                    <a:pt x="37671" y="2013"/>
                    <a:pt x="406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6"/>
            <p:cNvSpPr/>
            <p:nvPr/>
          </p:nvSpPr>
          <p:spPr>
            <a:xfrm flipH="1">
              <a:off x="5831278" y="1411720"/>
              <a:ext cx="174396" cy="409487"/>
            </a:xfrm>
            <a:custGeom>
              <a:rect b="b" l="l" r="r" t="t"/>
              <a:pathLst>
                <a:path extrusionOk="0" h="15821" w="6738">
                  <a:moveTo>
                    <a:pt x="6051" y="1"/>
                  </a:moveTo>
                  <a:cubicBezTo>
                    <a:pt x="5716" y="1"/>
                    <a:pt x="5464" y="275"/>
                    <a:pt x="5464" y="621"/>
                  </a:cubicBezTo>
                  <a:cubicBezTo>
                    <a:pt x="5423" y="1936"/>
                    <a:pt x="5176" y="3250"/>
                    <a:pt x="4766" y="4483"/>
                  </a:cubicBezTo>
                  <a:cubicBezTo>
                    <a:pt x="4396" y="5797"/>
                    <a:pt x="3903" y="7071"/>
                    <a:pt x="3410" y="8344"/>
                  </a:cubicBezTo>
                  <a:cubicBezTo>
                    <a:pt x="2383" y="10891"/>
                    <a:pt x="1233" y="13397"/>
                    <a:pt x="0" y="15821"/>
                  </a:cubicBezTo>
                  <a:cubicBezTo>
                    <a:pt x="1397" y="13479"/>
                    <a:pt x="2753" y="11097"/>
                    <a:pt x="3985" y="8632"/>
                  </a:cubicBezTo>
                  <a:cubicBezTo>
                    <a:pt x="4601" y="7399"/>
                    <a:pt x="5135" y="6126"/>
                    <a:pt x="5669" y="4811"/>
                  </a:cubicBezTo>
                  <a:cubicBezTo>
                    <a:pt x="6203" y="3497"/>
                    <a:pt x="6573" y="2100"/>
                    <a:pt x="6737" y="662"/>
                  </a:cubicBezTo>
                  <a:lnTo>
                    <a:pt x="6737" y="621"/>
                  </a:lnTo>
                  <a:cubicBezTo>
                    <a:pt x="6737" y="292"/>
                    <a:pt x="6450" y="5"/>
                    <a:pt x="6121" y="5"/>
                  </a:cubicBezTo>
                  <a:cubicBezTo>
                    <a:pt x="6098" y="2"/>
                    <a:pt x="6074" y="1"/>
                    <a:pt x="60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6"/>
            <p:cNvSpPr/>
            <p:nvPr/>
          </p:nvSpPr>
          <p:spPr>
            <a:xfrm flipH="1">
              <a:off x="5715407" y="1563295"/>
              <a:ext cx="951648" cy="825108"/>
            </a:xfrm>
            <a:custGeom>
              <a:rect b="b" l="l" r="r" t="t"/>
              <a:pathLst>
                <a:path extrusionOk="0" h="31879" w="36768">
                  <a:moveTo>
                    <a:pt x="24572" y="0"/>
                  </a:moveTo>
                  <a:cubicBezTo>
                    <a:pt x="16061" y="0"/>
                    <a:pt x="6779" y="10499"/>
                    <a:pt x="6779" y="10499"/>
                  </a:cubicBezTo>
                  <a:cubicBezTo>
                    <a:pt x="8439" y="9746"/>
                    <a:pt x="9881" y="9546"/>
                    <a:pt x="10944" y="9546"/>
                  </a:cubicBezTo>
                  <a:cubicBezTo>
                    <a:pt x="12143" y="9546"/>
                    <a:pt x="12859" y="9800"/>
                    <a:pt x="12859" y="9800"/>
                  </a:cubicBezTo>
                  <a:cubicBezTo>
                    <a:pt x="4026" y="17934"/>
                    <a:pt x="0" y="31861"/>
                    <a:pt x="0" y="31861"/>
                  </a:cubicBezTo>
                  <a:cubicBezTo>
                    <a:pt x="342" y="31873"/>
                    <a:pt x="682" y="31879"/>
                    <a:pt x="1018" y="31879"/>
                  </a:cubicBezTo>
                  <a:cubicBezTo>
                    <a:pt x="17607" y="31879"/>
                    <a:pt x="27237" y="17277"/>
                    <a:pt x="27237" y="17277"/>
                  </a:cubicBezTo>
                  <a:cubicBezTo>
                    <a:pt x="28798" y="19701"/>
                    <a:pt x="28592" y="21385"/>
                    <a:pt x="28592" y="21385"/>
                  </a:cubicBezTo>
                  <a:cubicBezTo>
                    <a:pt x="36767" y="14073"/>
                    <a:pt x="29619" y="1502"/>
                    <a:pt x="29619" y="1502"/>
                  </a:cubicBezTo>
                  <a:cubicBezTo>
                    <a:pt x="28027" y="441"/>
                    <a:pt x="26316" y="0"/>
                    <a:pt x="24572" y="0"/>
                  </a:cubicBezTo>
                  <a:close/>
                </a:path>
              </a:pathLst>
            </a:custGeom>
            <a:solidFill>
              <a:srgbClr val="8F2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6"/>
            <p:cNvSpPr/>
            <p:nvPr/>
          </p:nvSpPr>
          <p:spPr>
            <a:xfrm flipH="1">
              <a:off x="5900415" y="1602172"/>
              <a:ext cx="766640" cy="785767"/>
            </a:xfrm>
            <a:custGeom>
              <a:rect b="b" l="l" r="r" t="t"/>
              <a:pathLst>
                <a:path extrusionOk="0" h="30359" w="29620">
                  <a:moveTo>
                    <a:pt x="29619" y="0"/>
                  </a:moveTo>
                  <a:lnTo>
                    <a:pt x="29619" y="0"/>
                  </a:lnTo>
                  <a:cubicBezTo>
                    <a:pt x="29126" y="740"/>
                    <a:pt x="28633" y="1520"/>
                    <a:pt x="28140" y="2260"/>
                  </a:cubicBezTo>
                  <a:cubicBezTo>
                    <a:pt x="27935" y="2629"/>
                    <a:pt x="27688" y="2999"/>
                    <a:pt x="27442" y="3369"/>
                  </a:cubicBezTo>
                  <a:lnTo>
                    <a:pt x="26661" y="4478"/>
                  </a:lnTo>
                  <a:cubicBezTo>
                    <a:pt x="26086" y="5176"/>
                    <a:pt x="25634" y="5916"/>
                    <a:pt x="25059" y="6614"/>
                  </a:cubicBezTo>
                  <a:lnTo>
                    <a:pt x="23416" y="8709"/>
                  </a:lnTo>
                  <a:cubicBezTo>
                    <a:pt x="21157" y="11462"/>
                    <a:pt x="18774" y="14091"/>
                    <a:pt x="16268" y="16597"/>
                  </a:cubicBezTo>
                  <a:cubicBezTo>
                    <a:pt x="13762" y="19103"/>
                    <a:pt x="11133" y="21485"/>
                    <a:pt x="8422" y="23786"/>
                  </a:cubicBezTo>
                  <a:cubicBezTo>
                    <a:pt x="7025" y="24936"/>
                    <a:pt x="5628" y="26045"/>
                    <a:pt x="4273" y="27154"/>
                  </a:cubicBezTo>
                  <a:cubicBezTo>
                    <a:pt x="2876" y="28263"/>
                    <a:pt x="1438" y="29332"/>
                    <a:pt x="0" y="30359"/>
                  </a:cubicBezTo>
                  <a:cubicBezTo>
                    <a:pt x="3123" y="28633"/>
                    <a:pt x="6121" y="26620"/>
                    <a:pt x="8956" y="24402"/>
                  </a:cubicBezTo>
                  <a:cubicBezTo>
                    <a:pt x="11790" y="22225"/>
                    <a:pt x="14502" y="19842"/>
                    <a:pt x="17049" y="17336"/>
                  </a:cubicBezTo>
                  <a:cubicBezTo>
                    <a:pt x="19596" y="14789"/>
                    <a:pt x="21937" y="12078"/>
                    <a:pt x="24073" y="9243"/>
                  </a:cubicBezTo>
                  <a:cubicBezTo>
                    <a:pt x="26251" y="6327"/>
                    <a:pt x="28099" y="3246"/>
                    <a:pt x="29619"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6"/>
            <p:cNvSpPr/>
            <p:nvPr/>
          </p:nvSpPr>
          <p:spPr>
            <a:xfrm flipH="1">
              <a:off x="4248021" y="4003117"/>
              <a:ext cx="149937" cy="398565"/>
            </a:xfrm>
            <a:custGeom>
              <a:rect b="b" l="l" r="r" t="t"/>
              <a:pathLst>
                <a:path extrusionOk="0" h="15399" w="5793">
                  <a:moveTo>
                    <a:pt x="5793" y="0"/>
                  </a:moveTo>
                  <a:cubicBezTo>
                    <a:pt x="5012" y="1027"/>
                    <a:pt x="4314" y="2095"/>
                    <a:pt x="3657" y="3205"/>
                  </a:cubicBezTo>
                  <a:cubicBezTo>
                    <a:pt x="2958" y="4314"/>
                    <a:pt x="2342" y="5464"/>
                    <a:pt x="1808" y="6655"/>
                  </a:cubicBezTo>
                  <a:cubicBezTo>
                    <a:pt x="1233" y="7847"/>
                    <a:pt x="822" y="9120"/>
                    <a:pt x="493" y="10394"/>
                  </a:cubicBezTo>
                  <a:cubicBezTo>
                    <a:pt x="124" y="11749"/>
                    <a:pt x="0" y="13105"/>
                    <a:pt x="124" y="14502"/>
                  </a:cubicBezTo>
                  <a:cubicBezTo>
                    <a:pt x="83" y="14543"/>
                    <a:pt x="83" y="14584"/>
                    <a:pt x="124" y="14625"/>
                  </a:cubicBezTo>
                  <a:cubicBezTo>
                    <a:pt x="228" y="15161"/>
                    <a:pt x="623" y="15399"/>
                    <a:pt x="1028" y="15399"/>
                  </a:cubicBezTo>
                  <a:cubicBezTo>
                    <a:pt x="1583" y="15399"/>
                    <a:pt x="2156" y="14951"/>
                    <a:pt x="2013" y="14214"/>
                  </a:cubicBezTo>
                  <a:cubicBezTo>
                    <a:pt x="1767" y="13064"/>
                    <a:pt x="1726" y="11831"/>
                    <a:pt x="1890" y="10681"/>
                  </a:cubicBezTo>
                  <a:cubicBezTo>
                    <a:pt x="2054" y="9408"/>
                    <a:pt x="2301" y="8175"/>
                    <a:pt x="2712" y="7025"/>
                  </a:cubicBezTo>
                  <a:cubicBezTo>
                    <a:pt x="3081" y="5793"/>
                    <a:pt x="3533" y="4601"/>
                    <a:pt x="4067" y="3451"/>
                  </a:cubicBezTo>
                  <a:cubicBezTo>
                    <a:pt x="4560" y="2260"/>
                    <a:pt x="5135" y="1109"/>
                    <a:pt x="57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6"/>
            <p:cNvSpPr/>
            <p:nvPr/>
          </p:nvSpPr>
          <p:spPr>
            <a:xfrm flipH="1">
              <a:off x="3376173" y="3330038"/>
              <a:ext cx="1091957" cy="866572"/>
            </a:xfrm>
            <a:custGeom>
              <a:rect b="b" l="l" r="r" t="t"/>
              <a:pathLst>
                <a:path extrusionOk="0" h="33481" w="42189">
                  <a:moveTo>
                    <a:pt x="38903" y="1"/>
                  </a:moveTo>
                  <a:lnTo>
                    <a:pt x="38903" y="1"/>
                  </a:lnTo>
                  <a:cubicBezTo>
                    <a:pt x="38903" y="2"/>
                    <a:pt x="37054" y="12694"/>
                    <a:pt x="18527" y="16597"/>
                  </a:cubicBezTo>
                  <a:cubicBezTo>
                    <a:pt x="0" y="20500"/>
                    <a:pt x="4560" y="33481"/>
                    <a:pt x="4560" y="33481"/>
                  </a:cubicBezTo>
                  <a:cubicBezTo>
                    <a:pt x="13926" y="29332"/>
                    <a:pt x="20376" y="31263"/>
                    <a:pt x="27770" y="26333"/>
                  </a:cubicBezTo>
                  <a:cubicBezTo>
                    <a:pt x="42189" y="16679"/>
                    <a:pt x="38903" y="2"/>
                    <a:pt x="38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6"/>
            <p:cNvSpPr/>
            <p:nvPr/>
          </p:nvSpPr>
          <p:spPr>
            <a:xfrm flipH="1">
              <a:off x="3461191" y="3330038"/>
              <a:ext cx="888909" cy="867633"/>
            </a:xfrm>
            <a:custGeom>
              <a:rect b="b" l="l" r="r" t="t"/>
              <a:pathLst>
                <a:path extrusionOk="0" h="33522" w="34344">
                  <a:moveTo>
                    <a:pt x="34343" y="1"/>
                  </a:moveTo>
                  <a:cubicBezTo>
                    <a:pt x="34097" y="2137"/>
                    <a:pt x="33480" y="4191"/>
                    <a:pt x="32536" y="6080"/>
                  </a:cubicBezTo>
                  <a:cubicBezTo>
                    <a:pt x="31632" y="8011"/>
                    <a:pt x="30440" y="9778"/>
                    <a:pt x="29003" y="11298"/>
                  </a:cubicBezTo>
                  <a:cubicBezTo>
                    <a:pt x="28674" y="11708"/>
                    <a:pt x="28304" y="12078"/>
                    <a:pt x="27935" y="12448"/>
                  </a:cubicBezTo>
                  <a:cubicBezTo>
                    <a:pt x="27524" y="12776"/>
                    <a:pt x="27154" y="13146"/>
                    <a:pt x="26743" y="13475"/>
                  </a:cubicBezTo>
                  <a:cubicBezTo>
                    <a:pt x="25922" y="14132"/>
                    <a:pt x="25059" y="14707"/>
                    <a:pt x="24196" y="15282"/>
                  </a:cubicBezTo>
                  <a:cubicBezTo>
                    <a:pt x="22389" y="16350"/>
                    <a:pt x="20499" y="17295"/>
                    <a:pt x="18527" y="18076"/>
                  </a:cubicBezTo>
                  <a:cubicBezTo>
                    <a:pt x="16555" y="18897"/>
                    <a:pt x="14584" y="19678"/>
                    <a:pt x="12612" y="20500"/>
                  </a:cubicBezTo>
                  <a:cubicBezTo>
                    <a:pt x="10640" y="21280"/>
                    <a:pt x="8668" y="22184"/>
                    <a:pt x="6819" y="23211"/>
                  </a:cubicBezTo>
                  <a:cubicBezTo>
                    <a:pt x="4848" y="24197"/>
                    <a:pt x="3204" y="25635"/>
                    <a:pt x="1890" y="27401"/>
                  </a:cubicBezTo>
                  <a:cubicBezTo>
                    <a:pt x="1602" y="27853"/>
                    <a:pt x="1356" y="28346"/>
                    <a:pt x="1109" y="28798"/>
                  </a:cubicBezTo>
                  <a:cubicBezTo>
                    <a:pt x="904" y="29332"/>
                    <a:pt x="657" y="29825"/>
                    <a:pt x="534" y="30359"/>
                  </a:cubicBezTo>
                  <a:cubicBezTo>
                    <a:pt x="411" y="30893"/>
                    <a:pt x="288" y="31427"/>
                    <a:pt x="205" y="31920"/>
                  </a:cubicBezTo>
                  <a:lnTo>
                    <a:pt x="0" y="33522"/>
                  </a:lnTo>
                  <a:cubicBezTo>
                    <a:pt x="329" y="31427"/>
                    <a:pt x="945" y="29291"/>
                    <a:pt x="2218" y="27648"/>
                  </a:cubicBezTo>
                  <a:cubicBezTo>
                    <a:pt x="3533" y="26004"/>
                    <a:pt x="5217" y="24690"/>
                    <a:pt x="7107" y="23786"/>
                  </a:cubicBezTo>
                  <a:cubicBezTo>
                    <a:pt x="8956" y="22800"/>
                    <a:pt x="10927" y="22020"/>
                    <a:pt x="12899" y="21239"/>
                  </a:cubicBezTo>
                  <a:cubicBezTo>
                    <a:pt x="14912" y="20417"/>
                    <a:pt x="16884" y="19637"/>
                    <a:pt x="18856" y="18815"/>
                  </a:cubicBezTo>
                  <a:lnTo>
                    <a:pt x="20335" y="18158"/>
                  </a:lnTo>
                  <a:cubicBezTo>
                    <a:pt x="20828" y="17953"/>
                    <a:pt x="21280" y="17747"/>
                    <a:pt x="21773" y="17501"/>
                  </a:cubicBezTo>
                  <a:lnTo>
                    <a:pt x="23210" y="16761"/>
                  </a:lnTo>
                  <a:lnTo>
                    <a:pt x="23580" y="16597"/>
                  </a:lnTo>
                  <a:lnTo>
                    <a:pt x="23909" y="16350"/>
                  </a:lnTo>
                  <a:lnTo>
                    <a:pt x="24607" y="15940"/>
                  </a:lnTo>
                  <a:cubicBezTo>
                    <a:pt x="25511" y="15365"/>
                    <a:pt x="26415" y="14707"/>
                    <a:pt x="27236" y="14009"/>
                  </a:cubicBezTo>
                  <a:cubicBezTo>
                    <a:pt x="28058" y="13311"/>
                    <a:pt x="28797" y="12530"/>
                    <a:pt x="29496" y="11708"/>
                  </a:cubicBezTo>
                  <a:cubicBezTo>
                    <a:pt x="32371" y="8463"/>
                    <a:pt x="34055" y="4314"/>
                    <a:pt x="34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4" name="Google Shape;3564;p76"/>
            <p:cNvGrpSpPr/>
            <p:nvPr/>
          </p:nvGrpSpPr>
          <p:grpSpPr>
            <a:xfrm rot="-4747024">
              <a:off x="4854709" y="4020228"/>
              <a:ext cx="726114" cy="624440"/>
              <a:chOff x="8114225" y="401150"/>
              <a:chExt cx="726125" cy="624450"/>
            </a:xfrm>
          </p:grpSpPr>
          <p:sp>
            <p:nvSpPr>
              <p:cNvPr id="3565" name="Google Shape;3565;p76"/>
              <p:cNvSpPr/>
              <p:nvPr/>
            </p:nvSpPr>
            <p:spPr>
              <a:xfrm>
                <a:off x="8639025" y="401150"/>
                <a:ext cx="201325" cy="92450"/>
              </a:xfrm>
              <a:custGeom>
                <a:rect b="b" l="l" r="r" t="t"/>
                <a:pathLst>
                  <a:path extrusionOk="0" h="3698" w="8053">
                    <a:moveTo>
                      <a:pt x="6738" y="1"/>
                    </a:moveTo>
                    <a:cubicBezTo>
                      <a:pt x="5382" y="206"/>
                      <a:pt x="4109" y="699"/>
                      <a:pt x="2917" y="1397"/>
                    </a:cubicBezTo>
                    <a:cubicBezTo>
                      <a:pt x="1849" y="2013"/>
                      <a:pt x="863" y="2794"/>
                      <a:pt x="1" y="3698"/>
                    </a:cubicBezTo>
                    <a:cubicBezTo>
                      <a:pt x="1110" y="3082"/>
                      <a:pt x="2260" y="2589"/>
                      <a:pt x="3451" y="2260"/>
                    </a:cubicBezTo>
                    <a:cubicBezTo>
                      <a:pt x="4027" y="2096"/>
                      <a:pt x="4643" y="1972"/>
                      <a:pt x="5259" y="1890"/>
                    </a:cubicBezTo>
                    <a:cubicBezTo>
                      <a:pt x="5695" y="1861"/>
                      <a:pt x="6130" y="1832"/>
                      <a:pt x="6566" y="1832"/>
                    </a:cubicBezTo>
                    <a:cubicBezTo>
                      <a:pt x="6747" y="1832"/>
                      <a:pt x="6927" y="1837"/>
                      <a:pt x="7108" y="1849"/>
                    </a:cubicBezTo>
                    <a:cubicBezTo>
                      <a:pt x="7167" y="1864"/>
                      <a:pt x="7226" y="1871"/>
                      <a:pt x="7284" y="1871"/>
                    </a:cubicBezTo>
                    <a:cubicBezTo>
                      <a:pt x="7703" y="1871"/>
                      <a:pt x="8052" y="1497"/>
                      <a:pt x="8052" y="1028"/>
                    </a:cubicBezTo>
                    <a:cubicBezTo>
                      <a:pt x="7970" y="452"/>
                      <a:pt x="7518" y="42"/>
                      <a:pt x="69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6"/>
              <p:cNvSpPr/>
              <p:nvPr/>
            </p:nvSpPr>
            <p:spPr>
              <a:xfrm>
                <a:off x="8114225" y="416650"/>
                <a:ext cx="725100" cy="608950"/>
              </a:xfrm>
              <a:custGeom>
                <a:rect b="b" l="l" r="r" t="t"/>
                <a:pathLst>
                  <a:path extrusionOk="0" h="24358" w="29004">
                    <a:moveTo>
                      <a:pt x="14369" y="1"/>
                    </a:moveTo>
                    <a:cubicBezTo>
                      <a:pt x="11746" y="1"/>
                      <a:pt x="9085" y="730"/>
                      <a:pt x="7313" y="3078"/>
                    </a:cubicBezTo>
                    <a:cubicBezTo>
                      <a:pt x="7313" y="3078"/>
                      <a:pt x="7384" y="3069"/>
                      <a:pt x="7519" y="3069"/>
                    </a:cubicBezTo>
                    <a:cubicBezTo>
                      <a:pt x="7960" y="3069"/>
                      <a:pt x="9089" y="3165"/>
                      <a:pt x="10723" y="3982"/>
                    </a:cubicBezTo>
                    <a:cubicBezTo>
                      <a:pt x="10723" y="3982"/>
                      <a:pt x="1" y="11664"/>
                      <a:pt x="2712" y="24357"/>
                    </a:cubicBezTo>
                    <a:cubicBezTo>
                      <a:pt x="2712" y="24357"/>
                      <a:pt x="13187" y="21153"/>
                      <a:pt x="18487" y="14498"/>
                    </a:cubicBezTo>
                    <a:cubicBezTo>
                      <a:pt x="19144" y="15895"/>
                      <a:pt x="19226" y="17497"/>
                      <a:pt x="18733" y="18976"/>
                    </a:cubicBezTo>
                    <a:cubicBezTo>
                      <a:pt x="18733" y="18976"/>
                      <a:pt x="29003" y="8747"/>
                      <a:pt x="22882" y="1969"/>
                    </a:cubicBezTo>
                    <a:cubicBezTo>
                      <a:pt x="22882" y="1969"/>
                      <a:pt x="18677" y="1"/>
                      <a:pt x="14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6"/>
              <p:cNvSpPr/>
              <p:nvPr/>
            </p:nvSpPr>
            <p:spPr>
              <a:xfrm>
                <a:off x="8182025" y="465850"/>
                <a:ext cx="504275" cy="559750"/>
              </a:xfrm>
              <a:custGeom>
                <a:rect b="b" l="l" r="r" t="t"/>
                <a:pathLst>
                  <a:path extrusionOk="0" h="22390" w="20171">
                    <a:moveTo>
                      <a:pt x="20170" y="1"/>
                    </a:moveTo>
                    <a:lnTo>
                      <a:pt x="20170" y="1"/>
                    </a:lnTo>
                    <a:cubicBezTo>
                      <a:pt x="17911" y="1192"/>
                      <a:pt x="15775" y="2630"/>
                      <a:pt x="13803" y="4273"/>
                    </a:cubicBezTo>
                    <a:cubicBezTo>
                      <a:pt x="11831" y="5875"/>
                      <a:pt x="9982" y="7683"/>
                      <a:pt x="8298" y="9613"/>
                    </a:cubicBezTo>
                    <a:cubicBezTo>
                      <a:pt x="6655" y="11544"/>
                      <a:pt x="5094" y="13557"/>
                      <a:pt x="3697" y="15693"/>
                    </a:cubicBezTo>
                    <a:cubicBezTo>
                      <a:pt x="2301" y="17829"/>
                      <a:pt x="1068" y="20048"/>
                      <a:pt x="0" y="22389"/>
                    </a:cubicBezTo>
                    <a:cubicBezTo>
                      <a:pt x="616" y="21280"/>
                      <a:pt x="1274" y="20171"/>
                      <a:pt x="1931" y="19103"/>
                    </a:cubicBezTo>
                    <a:cubicBezTo>
                      <a:pt x="2259" y="18528"/>
                      <a:pt x="2629" y="17994"/>
                      <a:pt x="2958" y="17460"/>
                    </a:cubicBezTo>
                    <a:lnTo>
                      <a:pt x="4026" y="15899"/>
                    </a:lnTo>
                    <a:cubicBezTo>
                      <a:pt x="5505" y="13845"/>
                      <a:pt x="7066" y="11832"/>
                      <a:pt x="8709" y="9942"/>
                    </a:cubicBezTo>
                    <a:cubicBezTo>
                      <a:pt x="10393" y="8011"/>
                      <a:pt x="12160" y="6204"/>
                      <a:pt x="14091" y="4560"/>
                    </a:cubicBezTo>
                    <a:lnTo>
                      <a:pt x="15528" y="3328"/>
                    </a:lnTo>
                    <a:lnTo>
                      <a:pt x="17048" y="2178"/>
                    </a:lnTo>
                    <a:lnTo>
                      <a:pt x="17788" y="1562"/>
                    </a:lnTo>
                    <a:lnTo>
                      <a:pt x="18568" y="1069"/>
                    </a:lnTo>
                    <a:cubicBezTo>
                      <a:pt x="19102" y="699"/>
                      <a:pt x="19636" y="329"/>
                      <a:pt x="20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76"/>
            <p:cNvGrpSpPr/>
            <p:nvPr/>
          </p:nvGrpSpPr>
          <p:grpSpPr>
            <a:xfrm>
              <a:off x="4357975" y="3443288"/>
              <a:ext cx="808325" cy="844250"/>
              <a:chOff x="8351475" y="391575"/>
              <a:chExt cx="808325" cy="844250"/>
            </a:xfrm>
          </p:grpSpPr>
          <p:sp>
            <p:nvSpPr>
              <p:cNvPr id="3569" name="Google Shape;3569;p76"/>
              <p:cNvSpPr/>
              <p:nvPr/>
            </p:nvSpPr>
            <p:spPr>
              <a:xfrm>
                <a:off x="8975875" y="391575"/>
                <a:ext cx="183925" cy="280725"/>
              </a:xfrm>
              <a:custGeom>
                <a:rect b="b" l="l" r="r" t="t"/>
                <a:pathLst>
                  <a:path extrusionOk="0" h="11229" w="7357">
                    <a:moveTo>
                      <a:pt x="6524" y="1"/>
                    </a:moveTo>
                    <a:cubicBezTo>
                      <a:pt x="6156" y="1"/>
                      <a:pt x="5791" y="229"/>
                      <a:pt x="5752" y="712"/>
                    </a:cubicBezTo>
                    <a:cubicBezTo>
                      <a:pt x="5711" y="1657"/>
                      <a:pt x="5465" y="2602"/>
                      <a:pt x="5054" y="3465"/>
                    </a:cubicBezTo>
                    <a:cubicBezTo>
                      <a:pt x="4643" y="4409"/>
                      <a:pt x="4191" y="5313"/>
                      <a:pt x="3657" y="6176"/>
                    </a:cubicBezTo>
                    <a:cubicBezTo>
                      <a:pt x="3123" y="7039"/>
                      <a:pt x="2507" y="7942"/>
                      <a:pt x="1932" y="8764"/>
                    </a:cubicBezTo>
                    <a:cubicBezTo>
                      <a:pt x="1316" y="9586"/>
                      <a:pt x="658" y="10448"/>
                      <a:pt x="1" y="11229"/>
                    </a:cubicBezTo>
                    <a:cubicBezTo>
                      <a:pt x="781" y="10530"/>
                      <a:pt x="1521" y="9791"/>
                      <a:pt x="2219" y="9010"/>
                    </a:cubicBezTo>
                    <a:cubicBezTo>
                      <a:pt x="2918" y="8271"/>
                      <a:pt x="3616" y="7449"/>
                      <a:pt x="4273" y="6628"/>
                    </a:cubicBezTo>
                    <a:cubicBezTo>
                      <a:pt x="4931" y="5806"/>
                      <a:pt x="5547" y="4902"/>
                      <a:pt x="6081" y="3999"/>
                    </a:cubicBezTo>
                    <a:cubicBezTo>
                      <a:pt x="6368" y="3506"/>
                      <a:pt x="6615" y="3013"/>
                      <a:pt x="6820" y="2479"/>
                    </a:cubicBezTo>
                    <a:cubicBezTo>
                      <a:pt x="7067" y="1945"/>
                      <a:pt x="7231" y="1411"/>
                      <a:pt x="7313" y="835"/>
                    </a:cubicBezTo>
                    <a:cubicBezTo>
                      <a:pt x="7357" y="291"/>
                      <a:pt x="6939" y="1"/>
                      <a:pt x="65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6"/>
              <p:cNvSpPr/>
              <p:nvPr/>
            </p:nvSpPr>
            <p:spPr>
              <a:xfrm>
                <a:off x="8351475" y="521300"/>
                <a:ext cx="740475" cy="714525"/>
              </a:xfrm>
              <a:custGeom>
                <a:rect b="b" l="l" r="r" t="t"/>
                <a:pathLst>
                  <a:path extrusionOk="0" h="28581" w="29619">
                    <a:moveTo>
                      <a:pt x="29619" y="1"/>
                    </a:moveTo>
                    <a:lnTo>
                      <a:pt x="29619" y="1"/>
                    </a:lnTo>
                    <a:cubicBezTo>
                      <a:pt x="25593" y="3904"/>
                      <a:pt x="18897" y="6943"/>
                      <a:pt x="12653" y="10928"/>
                    </a:cubicBezTo>
                    <a:cubicBezTo>
                      <a:pt x="5710" y="15406"/>
                      <a:pt x="0" y="23334"/>
                      <a:pt x="7764" y="27442"/>
                    </a:cubicBezTo>
                    <a:cubicBezTo>
                      <a:pt x="9244" y="28228"/>
                      <a:pt x="10646" y="28581"/>
                      <a:pt x="11972" y="28581"/>
                    </a:cubicBezTo>
                    <a:cubicBezTo>
                      <a:pt x="23896" y="28581"/>
                      <a:pt x="29619" y="2"/>
                      <a:pt x="296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6"/>
              <p:cNvSpPr/>
              <p:nvPr/>
            </p:nvSpPr>
            <p:spPr>
              <a:xfrm>
                <a:off x="8566100" y="521300"/>
                <a:ext cx="525850" cy="635750"/>
              </a:xfrm>
              <a:custGeom>
                <a:rect b="b" l="l" r="r" t="t"/>
                <a:pathLst>
                  <a:path extrusionOk="0" h="25430" w="21034">
                    <a:moveTo>
                      <a:pt x="21034" y="1"/>
                    </a:moveTo>
                    <a:lnTo>
                      <a:pt x="21034" y="1"/>
                    </a:lnTo>
                    <a:cubicBezTo>
                      <a:pt x="20295" y="1151"/>
                      <a:pt x="19514" y="2301"/>
                      <a:pt x="18734" y="3411"/>
                    </a:cubicBezTo>
                    <a:cubicBezTo>
                      <a:pt x="17953" y="4561"/>
                      <a:pt x="17172" y="5711"/>
                      <a:pt x="16351" y="6820"/>
                    </a:cubicBezTo>
                    <a:cubicBezTo>
                      <a:pt x="14749" y="9039"/>
                      <a:pt x="13064" y="11257"/>
                      <a:pt x="11298" y="13352"/>
                    </a:cubicBezTo>
                    <a:cubicBezTo>
                      <a:pt x="10476" y="14461"/>
                      <a:pt x="9573" y="15529"/>
                      <a:pt x="8669" y="16556"/>
                    </a:cubicBezTo>
                    <a:cubicBezTo>
                      <a:pt x="7765" y="17583"/>
                      <a:pt x="6820" y="18610"/>
                      <a:pt x="5875" y="19637"/>
                    </a:cubicBezTo>
                    <a:lnTo>
                      <a:pt x="4479" y="21116"/>
                    </a:lnTo>
                    <a:lnTo>
                      <a:pt x="3000" y="22595"/>
                    </a:lnTo>
                    <a:cubicBezTo>
                      <a:pt x="2055" y="23581"/>
                      <a:pt x="987" y="24485"/>
                      <a:pt x="1" y="25430"/>
                    </a:cubicBezTo>
                    <a:cubicBezTo>
                      <a:pt x="2178" y="23745"/>
                      <a:pt x="4273" y="21897"/>
                      <a:pt x="6204" y="19925"/>
                    </a:cubicBezTo>
                    <a:cubicBezTo>
                      <a:pt x="8176" y="17994"/>
                      <a:pt x="10066" y="15940"/>
                      <a:pt x="11791" y="13763"/>
                    </a:cubicBezTo>
                    <a:cubicBezTo>
                      <a:pt x="13475" y="11586"/>
                      <a:pt x="15201" y="9367"/>
                      <a:pt x="16721" y="7108"/>
                    </a:cubicBezTo>
                    <a:cubicBezTo>
                      <a:pt x="18282" y="4807"/>
                      <a:pt x="19719" y="2425"/>
                      <a:pt x="21034"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6"/>
              <p:cNvSpPr/>
              <p:nvPr/>
            </p:nvSpPr>
            <p:spPr>
              <a:xfrm>
                <a:off x="8505525" y="1104650"/>
                <a:ext cx="121200" cy="103750"/>
              </a:xfrm>
              <a:custGeom>
                <a:rect b="b" l="l" r="r" t="t"/>
                <a:pathLst>
                  <a:path extrusionOk="0" h="4150" w="4848">
                    <a:moveTo>
                      <a:pt x="0" y="0"/>
                    </a:moveTo>
                    <a:cubicBezTo>
                      <a:pt x="288" y="124"/>
                      <a:pt x="534" y="247"/>
                      <a:pt x="781" y="329"/>
                    </a:cubicBezTo>
                    <a:lnTo>
                      <a:pt x="1520" y="699"/>
                    </a:lnTo>
                    <a:cubicBezTo>
                      <a:pt x="1767" y="863"/>
                      <a:pt x="2013" y="945"/>
                      <a:pt x="2219" y="1110"/>
                    </a:cubicBezTo>
                    <a:lnTo>
                      <a:pt x="2588" y="1315"/>
                    </a:lnTo>
                    <a:lnTo>
                      <a:pt x="2917" y="1562"/>
                    </a:lnTo>
                    <a:cubicBezTo>
                      <a:pt x="3780" y="2219"/>
                      <a:pt x="4437" y="3123"/>
                      <a:pt x="4807" y="4150"/>
                    </a:cubicBezTo>
                    <a:cubicBezTo>
                      <a:pt x="4848" y="3574"/>
                      <a:pt x="4683" y="2958"/>
                      <a:pt x="4396" y="2465"/>
                    </a:cubicBezTo>
                    <a:cubicBezTo>
                      <a:pt x="4108" y="1931"/>
                      <a:pt x="3739" y="1479"/>
                      <a:pt x="3246" y="1110"/>
                    </a:cubicBezTo>
                    <a:cubicBezTo>
                      <a:pt x="2794" y="740"/>
                      <a:pt x="2260" y="452"/>
                      <a:pt x="1726" y="288"/>
                    </a:cubicBezTo>
                    <a:cubicBezTo>
                      <a:pt x="1438" y="206"/>
                      <a:pt x="1151" y="83"/>
                      <a:pt x="863" y="42"/>
                    </a:cubicBezTo>
                    <a:cubicBezTo>
                      <a:pt x="575" y="42"/>
                      <a:pt x="288" y="0"/>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6"/>
              <p:cNvSpPr/>
              <p:nvPr/>
            </p:nvSpPr>
            <p:spPr>
              <a:xfrm>
                <a:off x="8511675" y="1018375"/>
                <a:ext cx="191050" cy="174625"/>
              </a:xfrm>
              <a:custGeom>
                <a:rect b="b" l="l" r="r" t="t"/>
                <a:pathLst>
                  <a:path extrusionOk="0" h="6985" w="7642">
                    <a:moveTo>
                      <a:pt x="1" y="1"/>
                    </a:moveTo>
                    <a:lnTo>
                      <a:pt x="1" y="1"/>
                    </a:lnTo>
                    <a:cubicBezTo>
                      <a:pt x="453" y="165"/>
                      <a:pt x="905" y="329"/>
                      <a:pt x="1315" y="494"/>
                    </a:cubicBezTo>
                    <a:lnTo>
                      <a:pt x="2589" y="1028"/>
                    </a:lnTo>
                    <a:cubicBezTo>
                      <a:pt x="3410" y="1397"/>
                      <a:pt x="4191" y="1890"/>
                      <a:pt x="4889" y="2424"/>
                    </a:cubicBezTo>
                    <a:cubicBezTo>
                      <a:pt x="5629" y="3000"/>
                      <a:pt x="6204" y="3657"/>
                      <a:pt x="6656" y="4437"/>
                    </a:cubicBezTo>
                    <a:cubicBezTo>
                      <a:pt x="7149" y="5218"/>
                      <a:pt x="7436" y="6081"/>
                      <a:pt x="7518" y="6984"/>
                    </a:cubicBezTo>
                    <a:cubicBezTo>
                      <a:pt x="7642" y="6040"/>
                      <a:pt x="7518" y="5095"/>
                      <a:pt x="7067" y="4232"/>
                    </a:cubicBezTo>
                    <a:cubicBezTo>
                      <a:pt x="6656" y="3328"/>
                      <a:pt x="6040" y="2589"/>
                      <a:pt x="5259" y="1973"/>
                    </a:cubicBezTo>
                    <a:cubicBezTo>
                      <a:pt x="4520" y="1397"/>
                      <a:pt x="3657" y="905"/>
                      <a:pt x="2753" y="576"/>
                    </a:cubicBezTo>
                    <a:cubicBezTo>
                      <a:pt x="2301" y="453"/>
                      <a:pt x="1890" y="247"/>
                      <a:pt x="1397" y="206"/>
                    </a:cubicBezTo>
                    <a:cubicBezTo>
                      <a:pt x="946" y="124"/>
                      <a:pt x="494" y="42"/>
                      <a:pt x="1"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6"/>
              <p:cNvSpPr/>
              <p:nvPr/>
            </p:nvSpPr>
            <p:spPr>
              <a:xfrm>
                <a:off x="8567150" y="934175"/>
                <a:ext cx="221850" cy="210550"/>
              </a:xfrm>
              <a:custGeom>
                <a:rect b="b" l="l" r="r" t="t"/>
                <a:pathLst>
                  <a:path extrusionOk="0" h="8422" w="8874">
                    <a:moveTo>
                      <a:pt x="0" y="0"/>
                    </a:moveTo>
                    <a:lnTo>
                      <a:pt x="0" y="0"/>
                    </a:lnTo>
                    <a:cubicBezTo>
                      <a:pt x="493" y="206"/>
                      <a:pt x="986" y="411"/>
                      <a:pt x="1479" y="657"/>
                    </a:cubicBezTo>
                    <a:lnTo>
                      <a:pt x="2177" y="1027"/>
                    </a:lnTo>
                    <a:lnTo>
                      <a:pt x="2506" y="1191"/>
                    </a:lnTo>
                    <a:lnTo>
                      <a:pt x="2835" y="1397"/>
                    </a:lnTo>
                    <a:lnTo>
                      <a:pt x="3533" y="1808"/>
                    </a:lnTo>
                    <a:cubicBezTo>
                      <a:pt x="3738" y="1931"/>
                      <a:pt x="3944" y="2095"/>
                      <a:pt x="4149" y="2260"/>
                    </a:cubicBezTo>
                    <a:cubicBezTo>
                      <a:pt x="4601" y="2547"/>
                      <a:pt x="5012" y="2876"/>
                      <a:pt x="5382" y="3245"/>
                    </a:cubicBezTo>
                    <a:cubicBezTo>
                      <a:pt x="6162" y="3944"/>
                      <a:pt x="6860" y="4724"/>
                      <a:pt x="7436" y="5587"/>
                    </a:cubicBezTo>
                    <a:cubicBezTo>
                      <a:pt x="8052" y="6450"/>
                      <a:pt x="8504" y="7395"/>
                      <a:pt x="8873" y="8422"/>
                    </a:cubicBezTo>
                    <a:cubicBezTo>
                      <a:pt x="8709" y="7312"/>
                      <a:pt x="8380" y="6285"/>
                      <a:pt x="7805" y="5341"/>
                    </a:cubicBezTo>
                    <a:cubicBezTo>
                      <a:pt x="7271" y="4396"/>
                      <a:pt x="6573" y="3533"/>
                      <a:pt x="5751" y="2794"/>
                    </a:cubicBezTo>
                    <a:cubicBezTo>
                      <a:pt x="4930" y="2054"/>
                      <a:pt x="4026" y="1479"/>
                      <a:pt x="3040" y="986"/>
                    </a:cubicBezTo>
                    <a:cubicBezTo>
                      <a:pt x="2588" y="740"/>
                      <a:pt x="2054" y="534"/>
                      <a:pt x="1561" y="370"/>
                    </a:cubicBezTo>
                    <a:cubicBezTo>
                      <a:pt x="1027" y="247"/>
                      <a:pt x="534" y="82"/>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6"/>
              <p:cNvSpPr/>
              <p:nvPr/>
            </p:nvSpPr>
            <p:spPr>
              <a:xfrm>
                <a:off x="8646225" y="863300"/>
                <a:ext cx="200275" cy="195150"/>
              </a:xfrm>
              <a:custGeom>
                <a:rect b="b" l="l" r="r" t="t"/>
                <a:pathLst>
                  <a:path extrusionOk="0" h="7806" w="8011">
                    <a:moveTo>
                      <a:pt x="0" y="1"/>
                    </a:moveTo>
                    <a:lnTo>
                      <a:pt x="0" y="1"/>
                    </a:lnTo>
                    <a:cubicBezTo>
                      <a:pt x="904" y="411"/>
                      <a:pt x="1726" y="863"/>
                      <a:pt x="2506" y="1397"/>
                    </a:cubicBezTo>
                    <a:cubicBezTo>
                      <a:pt x="3328" y="1931"/>
                      <a:pt x="4026" y="2507"/>
                      <a:pt x="4683" y="3205"/>
                    </a:cubicBezTo>
                    <a:cubicBezTo>
                      <a:pt x="5382" y="3862"/>
                      <a:pt x="5998" y="4561"/>
                      <a:pt x="6532" y="5341"/>
                    </a:cubicBezTo>
                    <a:cubicBezTo>
                      <a:pt x="7066" y="6122"/>
                      <a:pt x="7559" y="6943"/>
                      <a:pt x="8011" y="7806"/>
                    </a:cubicBezTo>
                    <a:cubicBezTo>
                      <a:pt x="7764" y="6861"/>
                      <a:pt x="7395" y="5957"/>
                      <a:pt x="6902" y="5136"/>
                    </a:cubicBezTo>
                    <a:cubicBezTo>
                      <a:pt x="6409" y="4273"/>
                      <a:pt x="5834" y="3492"/>
                      <a:pt x="5135" y="2794"/>
                    </a:cubicBezTo>
                    <a:cubicBezTo>
                      <a:pt x="4766" y="2465"/>
                      <a:pt x="4396" y="2137"/>
                      <a:pt x="4026" y="1808"/>
                    </a:cubicBezTo>
                    <a:cubicBezTo>
                      <a:pt x="3615" y="1521"/>
                      <a:pt x="3204" y="1274"/>
                      <a:pt x="2753" y="1028"/>
                    </a:cubicBezTo>
                    <a:cubicBezTo>
                      <a:pt x="1890" y="535"/>
                      <a:pt x="986" y="206"/>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6"/>
              <p:cNvSpPr/>
              <p:nvPr/>
            </p:nvSpPr>
            <p:spPr>
              <a:xfrm>
                <a:off x="8736600" y="796550"/>
                <a:ext cx="169475" cy="147900"/>
              </a:xfrm>
              <a:custGeom>
                <a:rect b="b" l="l" r="r" t="t"/>
                <a:pathLst>
                  <a:path extrusionOk="0" h="5916" w="6779">
                    <a:moveTo>
                      <a:pt x="0" y="0"/>
                    </a:moveTo>
                    <a:cubicBezTo>
                      <a:pt x="658" y="452"/>
                      <a:pt x="1274" y="822"/>
                      <a:pt x="1890" y="1274"/>
                    </a:cubicBezTo>
                    <a:cubicBezTo>
                      <a:pt x="2506" y="1726"/>
                      <a:pt x="3081" y="2178"/>
                      <a:pt x="3615" y="2671"/>
                    </a:cubicBezTo>
                    <a:cubicBezTo>
                      <a:pt x="4190" y="3164"/>
                      <a:pt x="4725" y="3698"/>
                      <a:pt x="5259" y="4232"/>
                    </a:cubicBezTo>
                    <a:cubicBezTo>
                      <a:pt x="5752" y="4766"/>
                      <a:pt x="6286" y="5341"/>
                      <a:pt x="6779" y="5916"/>
                    </a:cubicBezTo>
                    <a:cubicBezTo>
                      <a:pt x="6450" y="5218"/>
                      <a:pt x="6080" y="4560"/>
                      <a:pt x="5587" y="3944"/>
                    </a:cubicBezTo>
                    <a:cubicBezTo>
                      <a:pt x="5135" y="3328"/>
                      <a:pt x="4601" y="2753"/>
                      <a:pt x="4026" y="2260"/>
                    </a:cubicBezTo>
                    <a:cubicBezTo>
                      <a:pt x="3739" y="1972"/>
                      <a:pt x="3410" y="1767"/>
                      <a:pt x="3122" y="1520"/>
                    </a:cubicBezTo>
                    <a:cubicBezTo>
                      <a:pt x="2794" y="1315"/>
                      <a:pt x="2465" y="1110"/>
                      <a:pt x="2136" y="904"/>
                    </a:cubicBezTo>
                    <a:cubicBezTo>
                      <a:pt x="1479" y="534"/>
                      <a:pt x="740" y="206"/>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6"/>
              <p:cNvSpPr/>
              <p:nvPr/>
            </p:nvSpPr>
            <p:spPr>
              <a:xfrm>
                <a:off x="8814650" y="750325"/>
                <a:ext cx="126350" cy="120200"/>
              </a:xfrm>
              <a:custGeom>
                <a:rect b="b" l="l" r="r" t="t"/>
                <a:pathLst>
                  <a:path extrusionOk="0" h="4808" w="5054">
                    <a:moveTo>
                      <a:pt x="0" y="1"/>
                    </a:moveTo>
                    <a:lnTo>
                      <a:pt x="0" y="1"/>
                    </a:lnTo>
                    <a:cubicBezTo>
                      <a:pt x="493" y="288"/>
                      <a:pt x="986" y="617"/>
                      <a:pt x="1479" y="987"/>
                    </a:cubicBezTo>
                    <a:cubicBezTo>
                      <a:pt x="1931" y="1315"/>
                      <a:pt x="2342" y="1726"/>
                      <a:pt x="2753" y="2137"/>
                    </a:cubicBezTo>
                    <a:cubicBezTo>
                      <a:pt x="3574" y="2959"/>
                      <a:pt x="4355" y="3862"/>
                      <a:pt x="5053" y="4807"/>
                    </a:cubicBezTo>
                    <a:cubicBezTo>
                      <a:pt x="4889" y="4191"/>
                      <a:pt x="4642" y="3657"/>
                      <a:pt x="4314" y="3123"/>
                    </a:cubicBezTo>
                    <a:cubicBezTo>
                      <a:pt x="3985" y="2630"/>
                      <a:pt x="3615" y="2137"/>
                      <a:pt x="3164" y="1685"/>
                    </a:cubicBezTo>
                    <a:cubicBezTo>
                      <a:pt x="2753" y="1274"/>
                      <a:pt x="2260" y="905"/>
                      <a:pt x="1726" y="576"/>
                    </a:cubicBezTo>
                    <a:cubicBezTo>
                      <a:pt x="1192" y="288"/>
                      <a:pt x="617" y="83"/>
                      <a:pt x="0"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6"/>
              <p:cNvSpPr/>
              <p:nvPr/>
            </p:nvSpPr>
            <p:spPr>
              <a:xfrm>
                <a:off x="8890650" y="704750"/>
                <a:ext cx="91425" cy="70250"/>
              </a:xfrm>
              <a:custGeom>
                <a:rect b="b" l="l" r="r" t="t"/>
                <a:pathLst>
                  <a:path extrusionOk="0" h="2810" w="3657">
                    <a:moveTo>
                      <a:pt x="308" y="1"/>
                    </a:moveTo>
                    <a:cubicBezTo>
                      <a:pt x="206" y="1"/>
                      <a:pt x="103" y="6"/>
                      <a:pt x="0" y="16"/>
                    </a:cubicBezTo>
                    <a:cubicBezTo>
                      <a:pt x="329" y="181"/>
                      <a:pt x="699" y="345"/>
                      <a:pt x="1027" y="550"/>
                    </a:cubicBezTo>
                    <a:cubicBezTo>
                      <a:pt x="1315" y="756"/>
                      <a:pt x="1644" y="961"/>
                      <a:pt x="1931" y="1208"/>
                    </a:cubicBezTo>
                    <a:cubicBezTo>
                      <a:pt x="2506" y="1701"/>
                      <a:pt x="3040" y="2235"/>
                      <a:pt x="3656" y="2810"/>
                    </a:cubicBezTo>
                    <a:cubicBezTo>
                      <a:pt x="3533" y="2399"/>
                      <a:pt x="3369" y="2029"/>
                      <a:pt x="3163" y="1701"/>
                    </a:cubicBezTo>
                    <a:cubicBezTo>
                      <a:pt x="2917" y="1372"/>
                      <a:pt x="2629" y="1043"/>
                      <a:pt x="2342" y="756"/>
                    </a:cubicBezTo>
                    <a:cubicBezTo>
                      <a:pt x="2013" y="509"/>
                      <a:pt x="1644" y="304"/>
                      <a:pt x="1233" y="140"/>
                    </a:cubicBezTo>
                    <a:cubicBezTo>
                      <a:pt x="925" y="47"/>
                      <a:pt x="617" y="1"/>
                      <a:pt x="308"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6"/>
              <p:cNvSpPr/>
              <p:nvPr/>
            </p:nvSpPr>
            <p:spPr>
              <a:xfrm>
                <a:off x="8956375" y="657225"/>
                <a:ext cx="56500" cy="48975"/>
              </a:xfrm>
              <a:custGeom>
                <a:rect b="b" l="l" r="r" t="t"/>
                <a:pathLst>
                  <a:path extrusionOk="0" h="1959" w="2260">
                    <a:moveTo>
                      <a:pt x="358" y="1"/>
                    </a:moveTo>
                    <a:cubicBezTo>
                      <a:pt x="239" y="1"/>
                      <a:pt x="120" y="11"/>
                      <a:pt x="0" y="28"/>
                    </a:cubicBezTo>
                    <a:cubicBezTo>
                      <a:pt x="247" y="192"/>
                      <a:pt x="452" y="356"/>
                      <a:pt x="617" y="479"/>
                    </a:cubicBezTo>
                    <a:cubicBezTo>
                      <a:pt x="822" y="644"/>
                      <a:pt x="986" y="767"/>
                      <a:pt x="1192" y="931"/>
                    </a:cubicBezTo>
                    <a:cubicBezTo>
                      <a:pt x="1520" y="1219"/>
                      <a:pt x="1849" y="1589"/>
                      <a:pt x="2260" y="1958"/>
                    </a:cubicBezTo>
                    <a:cubicBezTo>
                      <a:pt x="2260" y="1712"/>
                      <a:pt x="2219" y="1424"/>
                      <a:pt x="2096" y="1178"/>
                    </a:cubicBezTo>
                    <a:cubicBezTo>
                      <a:pt x="1972" y="931"/>
                      <a:pt x="1767" y="685"/>
                      <a:pt x="1561" y="521"/>
                    </a:cubicBezTo>
                    <a:cubicBezTo>
                      <a:pt x="1356" y="315"/>
                      <a:pt x="1110" y="192"/>
                      <a:pt x="863" y="69"/>
                    </a:cubicBezTo>
                    <a:cubicBezTo>
                      <a:pt x="695" y="21"/>
                      <a:pt x="526" y="1"/>
                      <a:pt x="358"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76"/>
            <p:cNvGrpSpPr/>
            <p:nvPr/>
          </p:nvGrpSpPr>
          <p:grpSpPr>
            <a:xfrm>
              <a:off x="3699500" y="1608350"/>
              <a:ext cx="1288450" cy="651150"/>
              <a:chOff x="8717075" y="601375"/>
              <a:chExt cx="1288450" cy="651150"/>
            </a:xfrm>
          </p:grpSpPr>
          <p:sp>
            <p:nvSpPr>
              <p:cNvPr id="3581" name="Google Shape;3581;p76"/>
              <p:cNvSpPr/>
              <p:nvPr/>
            </p:nvSpPr>
            <p:spPr>
              <a:xfrm>
                <a:off x="9612625" y="754400"/>
                <a:ext cx="392900" cy="72975"/>
              </a:xfrm>
              <a:custGeom>
                <a:rect b="b" l="l" r="r" t="t"/>
                <a:pathLst>
                  <a:path extrusionOk="0" h="2919" w="15716">
                    <a:moveTo>
                      <a:pt x="12267" y="0"/>
                    </a:moveTo>
                    <a:cubicBezTo>
                      <a:pt x="11711" y="0"/>
                      <a:pt x="11155" y="30"/>
                      <a:pt x="10599" y="84"/>
                    </a:cubicBezTo>
                    <a:lnTo>
                      <a:pt x="9654" y="208"/>
                    </a:lnTo>
                    <a:lnTo>
                      <a:pt x="8751" y="372"/>
                    </a:lnTo>
                    <a:cubicBezTo>
                      <a:pt x="8422" y="413"/>
                      <a:pt x="8135" y="454"/>
                      <a:pt x="7847" y="536"/>
                    </a:cubicBezTo>
                    <a:cubicBezTo>
                      <a:pt x="7518" y="577"/>
                      <a:pt x="7231" y="659"/>
                      <a:pt x="6943" y="742"/>
                    </a:cubicBezTo>
                    <a:cubicBezTo>
                      <a:pt x="5752" y="988"/>
                      <a:pt x="4561" y="1358"/>
                      <a:pt x="3410" y="1727"/>
                    </a:cubicBezTo>
                    <a:cubicBezTo>
                      <a:pt x="2260" y="2097"/>
                      <a:pt x="1110" y="2467"/>
                      <a:pt x="1" y="2919"/>
                    </a:cubicBezTo>
                    <a:cubicBezTo>
                      <a:pt x="1151" y="2631"/>
                      <a:pt x="2342" y="2385"/>
                      <a:pt x="3534" y="2138"/>
                    </a:cubicBezTo>
                    <a:cubicBezTo>
                      <a:pt x="4725" y="1933"/>
                      <a:pt x="5916" y="1769"/>
                      <a:pt x="7107" y="1645"/>
                    </a:cubicBezTo>
                    <a:cubicBezTo>
                      <a:pt x="7395" y="1604"/>
                      <a:pt x="7683" y="1604"/>
                      <a:pt x="7970" y="1563"/>
                    </a:cubicBezTo>
                    <a:cubicBezTo>
                      <a:pt x="8299" y="1522"/>
                      <a:pt x="8586" y="1522"/>
                      <a:pt x="8874" y="1522"/>
                    </a:cubicBezTo>
                    <a:lnTo>
                      <a:pt x="10640" y="1522"/>
                    </a:lnTo>
                    <a:cubicBezTo>
                      <a:pt x="11791" y="1563"/>
                      <a:pt x="12900" y="1727"/>
                      <a:pt x="14009" y="2015"/>
                    </a:cubicBezTo>
                    <a:cubicBezTo>
                      <a:pt x="14147" y="2068"/>
                      <a:pt x="14276" y="2092"/>
                      <a:pt x="14396" y="2092"/>
                    </a:cubicBezTo>
                    <a:cubicBezTo>
                      <a:pt x="15385" y="2092"/>
                      <a:pt x="15715" y="460"/>
                      <a:pt x="14543" y="166"/>
                    </a:cubicBezTo>
                    <a:lnTo>
                      <a:pt x="14420" y="166"/>
                    </a:lnTo>
                    <a:cubicBezTo>
                      <a:pt x="13702" y="51"/>
                      <a:pt x="12985" y="0"/>
                      <a:pt x="122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6"/>
              <p:cNvSpPr/>
              <p:nvPr/>
            </p:nvSpPr>
            <p:spPr>
              <a:xfrm>
                <a:off x="8717075" y="601375"/>
                <a:ext cx="1033200" cy="651150"/>
              </a:xfrm>
              <a:custGeom>
                <a:rect b="b" l="l" r="r" t="t"/>
                <a:pathLst>
                  <a:path extrusionOk="0" h="26046" w="41328">
                    <a:moveTo>
                      <a:pt x="29363" y="1"/>
                    </a:moveTo>
                    <a:cubicBezTo>
                      <a:pt x="29115" y="1"/>
                      <a:pt x="28922" y="66"/>
                      <a:pt x="28798" y="208"/>
                    </a:cubicBezTo>
                    <a:cubicBezTo>
                      <a:pt x="27319" y="1892"/>
                      <a:pt x="30441" y="3905"/>
                      <a:pt x="28017" y="4891"/>
                    </a:cubicBezTo>
                    <a:cubicBezTo>
                      <a:pt x="27735" y="5005"/>
                      <a:pt x="27441" y="5054"/>
                      <a:pt x="27140" y="5054"/>
                    </a:cubicBezTo>
                    <a:cubicBezTo>
                      <a:pt x="25072" y="5054"/>
                      <a:pt x="22664" y="2704"/>
                      <a:pt x="21190" y="2704"/>
                    </a:cubicBezTo>
                    <a:cubicBezTo>
                      <a:pt x="20946" y="2704"/>
                      <a:pt x="20728" y="2768"/>
                      <a:pt x="20541" y="2919"/>
                    </a:cubicBezTo>
                    <a:cubicBezTo>
                      <a:pt x="18939" y="4192"/>
                      <a:pt x="20993" y="4644"/>
                      <a:pt x="19678" y="6657"/>
                    </a:cubicBezTo>
                    <a:cubicBezTo>
                      <a:pt x="19341" y="7159"/>
                      <a:pt x="18790" y="7343"/>
                      <a:pt x="18106" y="7343"/>
                    </a:cubicBezTo>
                    <a:cubicBezTo>
                      <a:pt x="16233" y="7343"/>
                      <a:pt x="13354" y="5970"/>
                      <a:pt x="11060" y="5970"/>
                    </a:cubicBezTo>
                    <a:cubicBezTo>
                      <a:pt x="10005" y="5970"/>
                      <a:pt x="9074" y="6260"/>
                      <a:pt x="8422" y="7109"/>
                    </a:cubicBezTo>
                    <a:cubicBezTo>
                      <a:pt x="7354" y="8506"/>
                      <a:pt x="9162" y="9163"/>
                      <a:pt x="9572" y="11012"/>
                    </a:cubicBezTo>
                    <a:cubicBezTo>
                      <a:pt x="9983" y="12901"/>
                      <a:pt x="4479" y="13969"/>
                      <a:pt x="2301" y="16475"/>
                    </a:cubicBezTo>
                    <a:cubicBezTo>
                      <a:pt x="0" y="19122"/>
                      <a:pt x="850" y="23987"/>
                      <a:pt x="5886" y="23987"/>
                    </a:cubicBezTo>
                    <a:cubicBezTo>
                      <a:pt x="6244" y="23987"/>
                      <a:pt x="6624" y="23963"/>
                      <a:pt x="7025" y="23911"/>
                    </a:cubicBezTo>
                    <a:cubicBezTo>
                      <a:pt x="11914" y="23237"/>
                      <a:pt x="13952" y="21594"/>
                      <a:pt x="15071" y="21594"/>
                    </a:cubicBezTo>
                    <a:cubicBezTo>
                      <a:pt x="15316" y="21594"/>
                      <a:pt x="15517" y="21673"/>
                      <a:pt x="15693" y="21857"/>
                    </a:cubicBezTo>
                    <a:cubicBezTo>
                      <a:pt x="16679" y="22884"/>
                      <a:pt x="14666" y="24732"/>
                      <a:pt x="15981" y="25718"/>
                    </a:cubicBezTo>
                    <a:cubicBezTo>
                      <a:pt x="16290" y="25945"/>
                      <a:pt x="16609" y="26046"/>
                      <a:pt x="16938" y="26046"/>
                    </a:cubicBezTo>
                    <a:cubicBezTo>
                      <a:pt x="19055" y="26046"/>
                      <a:pt x="21585" y="21857"/>
                      <a:pt x="24608" y="20008"/>
                    </a:cubicBezTo>
                    <a:cubicBezTo>
                      <a:pt x="25027" y="19757"/>
                      <a:pt x="25310" y="19650"/>
                      <a:pt x="25502" y="19650"/>
                    </a:cubicBezTo>
                    <a:cubicBezTo>
                      <a:pt x="26346" y="19650"/>
                      <a:pt x="25427" y="21723"/>
                      <a:pt x="26497" y="22761"/>
                    </a:cubicBezTo>
                    <a:cubicBezTo>
                      <a:pt x="26680" y="22931"/>
                      <a:pt x="26894" y="23010"/>
                      <a:pt x="27131" y="23010"/>
                    </a:cubicBezTo>
                    <a:cubicBezTo>
                      <a:pt x="28607" y="23010"/>
                      <a:pt x="30998" y="19981"/>
                      <a:pt x="32413" y="17256"/>
                    </a:cubicBezTo>
                    <a:cubicBezTo>
                      <a:pt x="32898" y="16304"/>
                      <a:pt x="33366" y="15819"/>
                      <a:pt x="33771" y="15819"/>
                    </a:cubicBezTo>
                    <a:cubicBezTo>
                      <a:pt x="34258" y="15819"/>
                      <a:pt x="34654" y="16519"/>
                      <a:pt x="34878" y="17954"/>
                    </a:cubicBezTo>
                    <a:cubicBezTo>
                      <a:pt x="34966" y="18466"/>
                      <a:pt x="35423" y="19134"/>
                      <a:pt x="36112" y="19134"/>
                    </a:cubicBezTo>
                    <a:cubicBezTo>
                      <a:pt x="37360" y="19134"/>
                      <a:pt x="39369" y="16946"/>
                      <a:pt x="41327" y="7684"/>
                    </a:cubicBezTo>
                    <a:cubicBezTo>
                      <a:pt x="41327" y="7684"/>
                      <a:pt x="32059" y="1"/>
                      <a:pt x="293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6"/>
              <p:cNvSpPr/>
              <p:nvPr/>
            </p:nvSpPr>
            <p:spPr>
              <a:xfrm>
                <a:off x="8753025" y="793475"/>
                <a:ext cx="997250" cy="345100"/>
              </a:xfrm>
              <a:custGeom>
                <a:rect b="b" l="l" r="r" t="t"/>
                <a:pathLst>
                  <a:path extrusionOk="0" h="13804" w="39890">
                    <a:moveTo>
                      <a:pt x="39889" y="0"/>
                    </a:moveTo>
                    <a:lnTo>
                      <a:pt x="39889" y="0"/>
                    </a:lnTo>
                    <a:cubicBezTo>
                      <a:pt x="36439" y="657"/>
                      <a:pt x="33029" y="1520"/>
                      <a:pt x="29619" y="2506"/>
                    </a:cubicBezTo>
                    <a:cubicBezTo>
                      <a:pt x="26210" y="3451"/>
                      <a:pt x="22882" y="4560"/>
                      <a:pt x="19555" y="5710"/>
                    </a:cubicBezTo>
                    <a:cubicBezTo>
                      <a:pt x="17870" y="6327"/>
                      <a:pt x="16227" y="6902"/>
                      <a:pt x="14584" y="7518"/>
                    </a:cubicBezTo>
                    <a:lnTo>
                      <a:pt x="12119" y="8504"/>
                    </a:lnTo>
                    <a:lnTo>
                      <a:pt x="9654" y="9490"/>
                    </a:lnTo>
                    <a:cubicBezTo>
                      <a:pt x="8011" y="10147"/>
                      <a:pt x="6409" y="10886"/>
                      <a:pt x="4807" y="11585"/>
                    </a:cubicBezTo>
                    <a:cubicBezTo>
                      <a:pt x="3205" y="12283"/>
                      <a:pt x="1603" y="13023"/>
                      <a:pt x="1" y="13803"/>
                    </a:cubicBezTo>
                    <a:cubicBezTo>
                      <a:pt x="3287" y="12489"/>
                      <a:pt x="6532" y="11174"/>
                      <a:pt x="9819" y="9859"/>
                    </a:cubicBezTo>
                    <a:cubicBezTo>
                      <a:pt x="13105" y="8586"/>
                      <a:pt x="16433" y="7395"/>
                      <a:pt x="19719" y="6203"/>
                    </a:cubicBezTo>
                    <a:cubicBezTo>
                      <a:pt x="23047" y="5053"/>
                      <a:pt x="26415" y="3944"/>
                      <a:pt x="29743" y="2917"/>
                    </a:cubicBezTo>
                    <a:cubicBezTo>
                      <a:pt x="31427" y="2383"/>
                      <a:pt x="33111" y="1890"/>
                      <a:pt x="34795" y="1397"/>
                    </a:cubicBezTo>
                    <a:cubicBezTo>
                      <a:pt x="36480" y="904"/>
                      <a:pt x="38205" y="452"/>
                      <a:pt x="398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4" name="Google Shape;3584;p76"/>
            <p:cNvGrpSpPr/>
            <p:nvPr/>
          </p:nvGrpSpPr>
          <p:grpSpPr>
            <a:xfrm>
              <a:off x="7618725" y="2291600"/>
              <a:ext cx="1051675" cy="1065700"/>
              <a:chOff x="8354550" y="1882100"/>
              <a:chExt cx="1051675" cy="1065700"/>
            </a:xfrm>
          </p:grpSpPr>
          <p:sp>
            <p:nvSpPr>
              <p:cNvPr id="3585" name="Google Shape;3585;p76"/>
              <p:cNvSpPr/>
              <p:nvPr/>
            </p:nvSpPr>
            <p:spPr>
              <a:xfrm>
                <a:off x="8439800" y="2559925"/>
                <a:ext cx="132500" cy="387875"/>
              </a:xfrm>
              <a:custGeom>
                <a:rect b="b" l="l" r="r" t="t"/>
                <a:pathLst>
                  <a:path extrusionOk="0" h="15515" w="5300">
                    <a:moveTo>
                      <a:pt x="5299" y="0"/>
                    </a:moveTo>
                    <a:lnTo>
                      <a:pt x="5299" y="0"/>
                    </a:lnTo>
                    <a:cubicBezTo>
                      <a:pt x="4560" y="1027"/>
                      <a:pt x="3862" y="2136"/>
                      <a:pt x="3245" y="3287"/>
                    </a:cubicBezTo>
                    <a:cubicBezTo>
                      <a:pt x="2629" y="4396"/>
                      <a:pt x="2054" y="5587"/>
                      <a:pt x="1561" y="6778"/>
                    </a:cubicBezTo>
                    <a:cubicBezTo>
                      <a:pt x="1068" y="8011"/>
                      <a:pt x="657" y="9284"/>
                      <a:pt x="370" y="10558"/>
                    </a:cubicBezTo>
                    <a:cubicBezTo>
                      <a:pt x="82" y="11913"/>
                      <a:pt x="0" y="13310"/>
                      <a:pt x="164" y="14666"/>
                    </a:cubicBezTo>
                    <a:cubicBezTo>
                      <a:pt x="164" y="14707"/>
                      <a:pt x="164" y="14748"/>
                      <a:pt x="164" y="14789"/>
                    </a:cubicBezTo>
                    <a:cubicBezTo>
                      <a:pt x="282" y="15293"/>
                      <a:pt x="667" y="15515"/>
                      <a:pt x="1059" y="15515"/>
                    </a:cubicBezTo>
                    <a:cubicBezTo>
                      <a:pt x="1626" y="15515"/>
                      <a:pt x="2207" y="15049"/>
                      <a:pt x="2013" y="14296"/>
                    </a:cubicBezTo>
                    <a:cubicBezTo>
                      <a:pt x="1725" y="13146"/>
                      <a:pt x="1684" y="11954"/>
                      <a:pt x="1767" y="10763"/>
                    </a:cubicBezTo>
                    <a:cubicBezTo>
                      <a:pt x="1890" y="9531"/>
                      <a:pt x="2136" y="8298"/>
                      <a:pt x="2465" y="7066"/>
                    </a:cubicBezTo>
                    <a:cubicBezTo>
                      <a:pt x="2794" y="5875"/>
                      <a:pt x="3204" y="4642"/>
                      <a:pt x="3697" y="3492"/>
                    </a:cubicBezTo>
                    <a:cubicBezTo>
                      <a:pt x="4149" y="2301"/>
                      <a:pt x="4683" y="1109"/>
                      <a:pt x="5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6" name="Google Shape;3586;p76"/>
              <p:cNvGrpSpPr/>
              <p:nvPr/>
            </p:nvGrpSpPr>
            <p:grpSpPr>
              <a:xfrm>
                <a:off x="8354550" y="1882100"/>
                <a:ext cx="1051675" cy="868850"/>
                <a:chOff x="8354550" y="1882100"/>
                <a:chExt cx="1051675" cy="868850"/>
              </a:xfrm>
            </p:grpSpPr>
            <p:sp>
              <p:nvSpPr>
                <p:cNvPr id="3587" name="Google Shape;3587;p76"/>
                <p:cNvSpPr/>
                <p:nvPr/>
              </p:nvSpPr>
              <p:spPr>
                <a:xfrm>
                  <a:off x="8354550" y="1882100"/>
                  <a:ext cx="1051675" cy="868850"/>
                </a:xfrm>
                <a:custGeom>
                  <a:rect b="b" l="l" r="r" t="t"/>
                  <a:pathLst>
                    <a:path extrusionOk="0" h="34754" w="42067">
                      <a:moveTo>
                        <a:pt x="38164" y="0"/>
                      </a:moveTo>
                      <a:cubicBezTo>
                        <a:pt x="38164" y="1"/>
                        <a:pt x="36766" y="12776"/>
                        <a:pt x="18404" y="17336"/>
                      </a:cubicBezTo>
                      <a:cubicBezTo>
                        <a:pt x="0" y="21896"/>
                        <a:pt x="5053" y="34754"/>
                        <a:pt x="5053" y="34754"/>
                      </a:cubicBezTo>
                      <a:cubicBezTo>
                        <a:pt x="14214" y="30194"/>
                        <a:pt x="20787" y="31878"/>
                        <a:pt x="27976" y="26702"/>
                      </a:cubicBezTo>
                      <a:cubicBezTo>
                        <a:pt x="42066" y="16556"/>
                        <a:pt x="38164" y="1"/>
                        <a:pt x="38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6"/>
                <p:cNvSpPr/>
                <p:nvPr/>
              </p:nvSpPr>
              <p:spPr>
                <a:xfrm>
                  <a:off x="8479850" y="1882100"/>
                  <a:ext cx="827775" cy="867825"/>
                </a:xfrm>
                <a:custGeom>
                  <a:rect b="b" l="l" r="r" t="t"/>
                  <a:pathLst>
                    <a:path extrusionOk="0" h="34713" w="33111">
                      <a:moveTo>
                        <a:pt x="33111" y="0"/>
                      </a:moveTo>
                      <a:lnTo>
                        <a:pt x="33111" y="0"/>
                      </a:lnTo>
                      <a:cubicBezTo>
                        <a:pt x="32905" y="2095"/>
                        <a:pt x="32371" y="4149"/>
                        <a:pt x="31509" y="6121"/>
                      </a:cubicBezTo>
                      <a:cubicBezTo>
                        <a:pt x="30687" y="8052"/>
                        <a:pt x="29578" y="9859"/>
                        <a:pt x="28181" y="11420"/>
                      </a:cubicBezTo>
                      <a:cubicBezTo>
                        <a:pt x="27853" y="11831"/>
                        <a:pt x="27524" y="12242"/>
                        <a:pt x="27113" y="12612"/>
                      </a:cubicBezTo>
                      <a:cubicBezTo>
                        <a:pt x="26743" y="12940"/>
                        <a:pt x="26415" y="13351"/>
                        <a:pt x="26004" y="13680"/>
                      </a:cubicBezTo>
                      <a:cubicBezTo>
                        <a:pt x="25223" y="14378"/>
                        <a:pt x="24361" y="14994"/>
                        <a:pt x="23498" y="15570"/>
                      </a:cubicBezTo>
                      <a:cubicBezTo>
                        <a:pt x="21732" y="16720"/>
                        <a:pt x="19883" y="17747"/>
                        <a:pt x="17952" y="18568"/>
                      </a:cubicBezTo>
                      <a:cubicBezTo>
                        <a:pt x="16022" y="19472"/>
                        <a:pt x="14091" y="20335"/>
                        <a:pt x="12160" y="21239"/>
                      </a:cubicBezTo>
                      <a:cubicBezTo>
                        <a:pt x="10188" y="22101"/>
                        <a:pt x="8257" y="23087"/>
                        <a:pt x="6409" y="24155"/>
                      </a:cubicBezTo>
                      <a:cubicBezTo>
                        <a:pt x="4519" y="25264"/>
                        <a:pt x="2917" y="26743"/>
                        <a:pt x="1685" y="28551"/>
                      </a:cubicBezTo>
                      <a:cubicBezTo>
                        <a:pt x="1397" y="29003"/>
                        <a:pt x="1192" y="29537"/>
                        <a:pt x="945" y="29989"/>
                      </a:cubicBezTo>
                      <a:cubicBezTo>
                        <a:pt x="740" y="30523"/>
                        <a:pt x="534" y="31016"/>
                        <a:pt x="411" y="31550"/>
                      </a:cubicBezTo>
                      <a:cubicBezTo>
                        <a:pt x="329" y="32084"/>
                        <a:pt x="206" y="32618"/>
                        <a:pt x="123" y="33111"/>
                      </a:cubicBezTo>
                      <a:lnTo>
                        <a:pt x="0" y="34713"/>
                      </a:lnTo>
                      <a:cubicBezTo>
                        <a:pt x="288" y="32618"/>
                        <a:pt x="781" y="30482"/>
                        <a:pt x="2054" y="28797"/>
                      </a:cubicBezTo>
                      <a:cubicBezTo>
                        <a:pt x="3287" y="27113"/>
                        <a:pt x="4889" y="25757"/>
                        <a:pt x="6778" y="24772"/>
                      </a:cubicBezTo>
                      <a:cubicBezTo>
                        <a:pt x="8586" y="23745"/>
                        <a:pt x="10558" y="22882"/>
                        <a:pt x="12489" y="22019"/>
                      </a:cubicBezTo>
                      <a:cubicBezTo>
                        <a:pt x="14419" y="21156"/>
                        <a:pt x="16391" y="20294"/>
                        <a:pt x="18322" y="19390"/>
                      </a:cubicBezTo>
                      <a:lnTo>
                        <a:pt x="19760" y="18692"/>
                      </a:lnTo>
                      <a:cubicBezTo>
                        <a:pt x="20253" y="18486"/>
                        <a:pt x="20746" y="18240"/>
                        <a:pt x="21198" y="17993"/>
                      </a:cubicBezTo>
                      <a:lnTo>
                        <a:pt x="22635" y="17213"/>
                      </a:lnTo>
                      <a:lnTo>
                        <a:pt x="22964" y="17007"/>
                      </a:lnTo>
                      <a:lnTo>
                        <a:pt x="23334" y="16761"/>
                      </a:lnTo>
                      <a:lnTo>
                        <a:pt x="23991" y="16309"/>
                      </a:lnTo>
                      <a:cubicBezTo>
                        <a:pt x="24895" y="15693"/>
                        <a:pt x="25757" y="14994"/>
                        <a:pt x="26538" y="14296"/>
                      </a:cubicBezTo>
                      <a:cubicBezTo>
                        <a:pt x="27360" y="13557"/>
                        <a:pt x="28058" y="12735"/>
                        <a:pt x="28756" y="11872"/>
                      </a:cubicBezTo>
                      <a:cubicBezTo>
                        <a:pt x="31468" y="8504"/>
                        <a:pt x="33029" y="4314"/>
                        <a:pt x="33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9" name="Google Shape;3589;p76"/>
            <p:cNvGrpSpPr/>
            <p:nvPr/>
          </p:nvGrpSpPr>
          <p:grpSpPr>
            <a:xfrm>
              <a:off x="7375238" y="1299263"/>
              <a:ext cx="326600" cy="478600"/>
              <a:chOff x="8364825" y="1795825"/>
              <a:chExt cx="326600" cy="478600"/>
            </a:xfrm>
          </p:grpSpPr>
          <p:sp>
            <p:nvSpPr>
              <p:cNvPr id="3590" name="Google Shape;3590;p76"/>
              <p:cNvSpPr/>
              <p:nvPr/>
            </p:nvSpPr>
            <p:spPr>
              <a:xfrm>
                <a:off x="8364825" y="2003275"/>
                <a:ext cx="253700" cy="271150"/>
              </a:xfrm>
              <a:custGeom>
                <a:rect b="b" l="l" r="r" t="t"/>
                <a:pathLst>
                  <a:path extrusionOk="0" h="10846" w="10148">
                    <a:moveTo>
                      <a:pt x="2260" y="1"/>
                    </a:moveTo>
                    <a:lnTo>
                      <a:pt x="534" y="4273"/>
                    </a:lnTo>
                    <a:cubicBezTo>
                      <a:pt x="0" y="5546"/>
                      <a:pt x="452" y="6984"/>
                      <a:pt x="1602" y="7765"/>
                    </a:cubicBezTo>
                    <a:lnTo>
                      <a:pt x="1643" y="7806"/>
                    </a:lnTo>
                    <a:cubicBezTo>
                      <a:pt x="2506" y="8545"/>
                      <a:pt x="2835" y="9778"/>
                      <a:pt x="2424" y="10846"/>
                    </a:cubicBezTo>
                    <a:cubicBezTo>
                      <a:pt x="2888" y="9841"/>
                      <a:pt x="3860" y="9236"/>
                      <a:pt x="4931" y="9236"/>
                    </a:cubicBezTo>
                    <a:cubicBezTo>
                      <a:pt x="4999" y="9236"/>
                      <a:pt x="5067" y="9239"/>
                      <a:pt x="5135" y="9244"/>
                    </a:cubicBezTo>
                    <a:lnTo>
                      <a:pt x="5176" y="9244"/>
                    </a:lnTo>
                    <a:cubicBezTo>
                      <a:pt x="5351" y="9275"/>
                      <a:pt x="5526" y="9291"/>
                      <a:pt x="5698" y="9291"/>
                    </a:cubicBezTo>
                    <a:cubicBezTo>
                      <a:pt x="6868" y="9291"/>
                      <a:pt x="7956" y="8587"/>
                      <a:pt x="8422" y="7477"/>
                    </a:cubicBezTo>
                    <a:lnTo>
                      <a:pt x="10147" y="3205"/>
                    </a:lnTo>
                    <a:lnTo>
                      <a:pt x="22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6"/>
              <p:cNvSpPr/>
              <p:nvPr/>
            </p:nvSpPr>
            <p:spPr>
              <a:xfrm>
                <a:off x="8396650" y="2002250"/>
                <a:ext cx="221875" cy="139700"/>
              </a:xfrm>
              <a:custGeom>
                <a:rect b="b" l="l" r="r" t="t"/>
                <a:pathLst>
                  <a:path extrusionOk="0" h="5588" w="8875">
                    <a:moveTo>
                      <a:pt x="987" y="1"/>
                    </a:moveTo>
                    <a:lnTo>
                      <a:pt x="1" y="2342"/>
                    </a:lnTo>
                    <a:cubicBezTo>
                      <a:pt x="106" y="2339"/>
                      <a:pt x="211" y="2338"/>
                      <a:pt x="316" y="2338"/>
                    </a:cubicBezTo>
                    <a:cubicBezTo>
                      <a:pt x="1689" y="2338"/>
                      <a:pt x="3055" y="2588"/>
                      <a:pt x="4314" y="3123"/>
                    </a:cubicBezTo>
                    <a:cubicBezTo>
                      <a:pt x="5711" y="3657"/>
                      <a:pt x="6902" y="4519"/>
                      <a:pt x="7929" y="5587"/>
                    </a:cubicBezTo>
                    <a:lnTo>
                      <a:pt x="8874" y="3246"/>
                    </a:lnTo>
                    <a:lnTo>
                      <a:pt x="9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6"/>
              <p:cNvSpPr/>
              <p:nvPr/>
            </p:nvSpPr>
            <p:spPr>
              <a:xfrm>
                <a:off x="8389475" y="2113650"/>
                <a:ext cx="53425" cy="61700"/>
              </a:xfrm>
              <a:custGeom>
                <a:rect b="b" l="l" r="r" t="t"/>
                <a:pathLst>
                  <a:path extrusionOk="0" h="2468" w="2137">
                    <a:moveTo>
                      <a:pt x="876" y="0"/>
                    </a:moveTo>
                    <a:cubicBezTo>
                      <a:pt x="817" y="0"/>
                      <a:pt x="757" y="8"/>
                      <a:pt x="699" y="22"/>
                    </a:cubicBezTo>
                    <a:cubicBezTo>
                      <a:pt x="206" y="187"/>
                      <a:pt x="0" y="844"/>
                      <a:pt x="206" y="1501"/>
                    </a:cubicBezTo>
                    <a:cubicBezTo>
                      <a:pt x="387" y="2080"/>
                      <a:pt x="854" y="2468"/>
                      <a:pt x="1272" y="2468"/>
                    </a:cubicBezTo>
                    <a:cubicBezTo>
                      <a:pt x="1329" y="2468"/>
                      <a:pt x="1384" y="2461"/>
                      <a:pt x="1438" y="2446"/>
                    </a:cubicBezTo>
                    <a:cubicBezTo>
                      <a:pt x="1931" y="2282"/>
                      <a:pt x="2136" y="1624"/>
                      <a:pt x="1931" y="967"/>
                    </a:cubicBezTo>
                    <a:cubicBezTo>
                      <a:pt x="1750" y="388"/>
                      <a:pt x="1314" y="0"/>
                      <a:pt x="8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6"/>
              <p:cNvSpPr/>
              <p:nvPr/>
            </p:nvSpPr>
            <p:spPr>
              <a:xfrm>
                <a:off x="8390500" y="1868100"/>
                <a:ext cx="300925" cy="237275"/>
              </a:xfrm>
              <a:custGeom>
                <a:rect b="b" l="l" r="r" t="t"/>
                <a:pathLst>
                  <a:path extrusionOk="0" h="9491" w="12037">
                    <a:moveTo>
                      <a:pt x="5628" y="1"/>
                    </a:moveTo>
                    <a:cubicBezTo>
                      <a:pt x="3573" y="1"/>
                      <a:pt x="1631" y="1238"/>
                      <a:pt x="822" y="3230"/>
                    </a:cubicBezTo>
                    <a:lnTo>
                      <a:pt x="165" y="4874"/>
                    </a:lnTo>
                    <a:cubicBezTo>
                      <a:pt x="0" y="5284"/>
                      <a:pt x="165" y="5736"/>
                      <a:pt x="575" y="5901"/>
                    </a:cubicBezTo>
                    <a:lnTo>
                      <a:pt x="9243" y="9433"/>
                    </a:lnTo>
                    <a:cubicBezTo>
                      <a:pt x="9340" y="9472"/>
                      <a:pt x="9438" y="9490"/>
                      <a:pt x="9535" y="9490"/>
                    </a:cubicBezTo>
                    <a:cubicBezTo>
                      <a:pt x="9850" y="9490"/>
                      <a:pt x="10145" y="9296"/>
                      <a:pt x="10270" y="8982"/>
                    </a:cubicBezTo>
                    <a:lnTo>
                      <a:pt x="10928" y="7379"/>
                    </a:lnTo>
                    <a:cubicBezTo>
                      <a:pt x="12037" y="4709"/>
                      <a:pt x="10763" y="1669"/>
                      <a:pt x="8093" y="601"/>
                    </a:cubicBezTo>
                    <a:lnTo>
                      <a:pt x="7600" y="396"/>
                    </a:lnTo>
                    <a:cubicBezTo>
                      <a:pt x="6953" y="127"/>
                      <a:pt x="6285" y="1"/>
                      <a:pt x="56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6"/>
              <p:cNvSpPr/>
              <p:nvPr/>
            </p:nvSpPr>
            <p:spPr>
              <a:xfrm>
                <a:off x="8446975" y="1893425"/>
                <a:ext cx="94525" cy="67275"/>
              </a:xfrm>
              <a:custGeom>
                <a:rect b="b" l="l" r="r" t="t"/>
                <a:pathLst>
                  <a:path extrusionOk="0" h="2691" w="3781">
                    <a:moveTo>
                      <a:pt x="2246" y="0"/>
                    </a:moveTo>
                    <a:cubicBezTo>
                      <a:pt x="1986" y="0"/>
                      <a:pt x="1711" y="52"/>
                      <a:pt x="1438" y="163"/>
                    </a:cubicBezTo>
                    <a:cubicBezTo>
                      <a:pt x="535" y="492"/>
                      <a:pt x="1" y="1314"/>
                      <a:pt x="247" y="1971"/>
                    </a:cubicBezTo>
                    <a:cubicBezTo>
                      <a:pt x="420" y="2432"/>
                      <a:pt x="937" y="2691"/>
                      <a:pt x="1542" y="2691"/>
                    </a:cubicBezTo>
                    <a:cubicBezTo>
                      <a:pt x="1799" y="2691"/>
                      <a:pt x="2073" y="2644"/>
                      <a:pt x="2342" y="2546"/>
                    </a:cubicBezTo>
                    <a:cubicBezTo>
                      <a:pt x="3246" y="2176"/>
                      <a:pt x="3780" y="1396"/>
                      <a:pt x="3534" y="738"/>
                    </a:cubicBezTo>
                    <a:cubicBezTo>
                      <a:pt x="3361" y="279"/>
                      <a:pt x="2848" y="0"/>
                      <a:pt x="2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6"/>
              <p:cNvSpPr/>
              <p:nvPr/>
            </p:nvSpPr>
            <p:spPr>
              <a:xfrm>
                <a:off x="8481900" y="1926500"/>
                <a:ext cx="42125" cy="30375"/>
              </a:xfrm>
              <a:custGeom>
                <a:rect b="b" l="l" r="r" t="t"/>
                <a:pathLst>
                  <a:path extrusionOk="0" h="1215" w="1685">
                    <a:moveTo>
                      <a:pt x="1017" y="0"/>
                    </a:moveTo>
                    <a:cubicBezTo>
                      <a:pt x="903" y="0"/>
                      <a:pt x="780" y="24"/>
                      <a:pt x="658" y="73"/>
                    </a:cubicBezTo>
                    <a:cubicBezTo>
                      <a:pt x="247" y="237"/>
                      <a:pt x="0" y="607"/>
                      <a:pt x="124" y="894"/>
                    </a:cubicBezTo>
                    <a:cubicBezTo>
                      <a:pt x="181" y="1094"/>
                      <a:pt x="396" y="1214"/>
                      <a:pt x="660" y="1214"/>
                    </a:cubicBezTo>
                    <a:cubicBezTo>
                      <a:pt x="776" y="1214"/>
                      <a:pt x="902" y="1191"/>
                      <a:pt x="1027" y="1141"/>
                    </a:cubicBezTo>
                    <a:cubicBezTo>
                      <a:pt x="1438" y="1018"/>
                      <a:pt x="1685" y="648"/>
                      <a:pt x="1561" y="360"/>
                    </a:cubicBezTo>
                    <a:cubicBezTo>
                      <a:pt x="1504" y="130"/>
                      <a:pt x="1284" y="0"/>
                      <a:pt x="10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6"/>
              <p:cNvSpPr/>
              <p:nvPr/>
            </p:nvSpPr>
            <p:spPr>
              <a:xfrm>
                <a:off x="8564050" y="1795825"/>
                <a:ext cx="108900" cy="102725"/>
              </a:xfrm>
              <a:custGeom>
                <a:rect b="b" l="l" r="r" t="t"/>
                <a:pathLst>
                  <a:path extrusionOk="0" h="4109" w="4356">
                    <a:moveTo>
                      <a:pt x="3903" y="0"/>
                    </a:moveTo>
                    <a:cubicBezTo>
                      <a:pt x="1" y="165"/>
                      <a:pt x="617" y="4108"/>
                      <a:pt x="617" y="4108"/>
                    </a:cubicBezTo>
                    <a:cubicBezTo>
                      <a:pt x="1640" y="2173"/>
                      <a:pt x="2812" y="1857"/>
                      <a:pt x="3469" y="1857"/>
                    </a:cubicBezTo>
                    <a:cubicBezTo>
                      <a:pt x="3788" y="1857"/>
                      <a:pt x="3986" y="1931"/>
                      <a:pt x="3986" y="1931"/>
                    </a:cubicBezTo>
                    <a:cubicBezTo>
                      <a:pt x="4355" y="1315"/>
                      <a:pt x="4314" y="576"/>
                      <a:pt x="3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76"/>
            <p:cNvGrpSpPr/>
            <p:nvPr/>
          </p:nvGrpSpPr>
          <p:grpSpPr>
            <a:xfrm flipH="1">
              <a:off x="7018975" y="3524238"/>
              <a:ext cx="1455675" cy="1043650"/>
              <a:chOff x="8656825" y="1354200"/>
              <a:chExt cx="1455675" cy="1043650"/>
            </a:xfrm>
          </p:grpSpPr>
          <p:sp>
            <p:nvSpPr>
              <p:cNvPr id="3598" name="Google Shape;3598;p76"/>
              <p:cNvSpPr/>
              <p:nvPr/>
            </p:nvSpPr>
            <p:spPr>
              <a:xfrm>
                <a:off x="9647550" y="2154250"/>
                <a:ext cx="464950" cy="243600"/>
              </a:xfrm>
              <a:custGeom>
                <a:rect b="b" l="l" r="r" t="t"/>
                <a:pathLst>
                  <a:path extrusionOk="0" h="9744" w="18598">
                    <a:moveTo>
                      <a:pt x="0" y="0"/>
                    </a:moveTo>
                    <a:cubicBezTo>
                      <a:pt x="1192" y="1027"/>
                      <a:pt x="2424" y="2096"/>
                      <a:pt x="3698" y="3040"/>
                    </a:cubicBezTo>
                    <a:cubicBezTo>
                      <a:pt x="4971" y="4026"/>
                      <a:pt x="6245" y="4930"/>
                      <a:pt x="7600" y="5793"/>
                    </a:cubicBezTo>
                    <a:cubicBezTo>
                      <a:pt x="7929" y="5998"/>
                      <a:pt x="8299" y="6204"/>
                      <a:pt x="8627" y="6409"/>
                    </a:cubicBezTo>
                    <a:cubicBezTo>
                      <a:pt x="8956" y="6614"/>
                      <a:pt x="9284" y="6861"/>
                      <a:pt x="9654" y="7025"/>
                    </a:cubicBezTo>
                    <a:lnTo>
                      <a:pt x="10722" y="7600"/>
                    </a:lnTo>
                    <a:lnTo>
                      <a:pt x="11831" y="8134"/>
                    </a:lnTo>
                    <a:cubicBezTo>
                      <a:pt x="13351" y="8874"/>
                      <a:pt x="14954" y="9408"/>
                      <a:pt x="16597" y="9736"/>
                    </a:cubicBezTo>
                    <a:lnTo>
                      <a:pt x="16761" y="9736"/>
                    </a:lnTo>
                    <a:cubicBezTo>
                      <a:pt x="16813" y="9741"/>
                      <a:pt x="16863" y="9744"/>
                      <a:pt x="16911" y="9744"/>
                    </a:cubicBezTo>
                    <a:cubicBezTo>
                      <a:pt x="18495" y="9744"/>
                      <a:pt x="18598" y="7231"/>
                      <a:pt x="16884" y="7231"/>
                    </a:cubicBezTo>
                    <a:cubicBezTo>
                      <a:pt x="15405" y="7107"/>
                      <a:pt x="13968" y="6820"/>
                      <a:pt x="12530" y="6368"/>
                    </a:cubicBezTo>
                    <a:lnTo>
                      <a:pt x="11462" y="5998"/>
                    </a:lnTo>
                    <a:lnTo>
                      <a:pt x="10353" y="5587"/>
                    </a:lnTo>
                    <a:cubicBezTo>
                      <a:pt x="9983" y="5464"/>
                      <a:pt x="9654" y="5300"/>
                      <a:pt x="9284" y="5135"/>
                    </a:cubicBezTo>
                    <a:cubicBezTo>
                      <a:pt x="8915" y="4971"/>
                      <a:pt x="8545" y="4848"/>
                      <a:pt x="8216" y="4642"/>
                    </a:cubicBezTo>
                    <a:cubicBezTo>
                      <a:pt x="6779" y="4026"/>
                      <a:pt x="5423" y="3287"/>
                      <a:pt x="4026" y="2465"/>
                    </a:cubicBezTo>
                    <a:cubicBezTo>
                      <a:pt x="2671" y="1685"/>
                      <a:pt x="1315" y="863"/>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6"/>
              <p:cNvSpPr/>
              <p:nvPr/>
            </p:nvSpPr>
            <p:spPr>
              <a:xfrm>
                <a:off x="8656825" y="1354200"/>
                <a:ext cx="1190400" cy="1012775"/>
              </a:xfrm>
              <a:custGeom>
                <a:rect b="b" l="l" r="r" t="t"/>
                <a:pathLst>
                  <a:path extrusionOk="0" h="40511" w="47616">
                    <a:moveTo>
                      <a:pt x="6451" y="1"/>
                    </a:moveTo>
                    <a:cubicBezTo>
                      <a:pt x="2044" y="1"/>
                      <a:pt x="1" y="4601"/>
                      <a:pt x="1425" y="8258"/>
                    </a:cubicBezTo>
                    <a:cubicBezTo>
                      <a:pt x="3068" y="12284"/>
                      <a:pt x="9353" y="16022"/>
                      <a:pt x="8039" y="18117"/>
                    </a:cubicBezTo>
                    <a:cubicBezTo>
                      <a:pt x="6724" y="20212"/>
                      <a:pt x="4218" y="20253"/>
                      <a:pt x="4917" y="22472"/>
                    </a:cubicBezTo>
                    <a:cubicBezTo>
                      <a:pt x="6683" y="27771"/>
                      <a:pt x="17651" y="24115"/>
                      <a:pt x="18637" y="27935"/>
                    </a:cubicBezTo>
                    <a:cubicBezTo>
                      <a:pt x="19377" y="30975"/>
                      <a:pt x="16666" y="30688"/>
                      <a:pt x="18062" y="32906"/>
                    </a:cubicBezTo>
                    <a:cubicBezTo>
                      <a:pt x="18378" y="33409"/>
                      <a:pt x="18971" y="33578"/>
                      <a:pt x="19727" y="33578"/>
                    </a:cubicBezTo>
                    <a:cubicBezTo>
                      <a:pt x="21275" y="33578"/>
                      <a:pt x="23507" y="32869"/>
                      <a:pt x="25439" y="32869"/>
                    </a:cubicBezTo>
                    <a:cubicBezTo>
                      <a:pt x="26491" y="32869"/>
                      <a:pt x="27453" y="33079"/>
                      <a:pt x="28168" y="33728"/>
                    </a:cubicBezTo>
                    <a:cubicBezTo>
                      <a:pt x="30715" y="35987"/>
                      <a:pt x="25991" y="37179"/>
                      <a:pt x="27100" y="39849"/>
                    </a:cubicBezTo>
                    <a:cubicBezTo>
                      <a:pt x="27292" y="40317"/>
                      <a:pt x="27977" y="40511"/>
                      <a:pt x="28981" y="40511"/>
                    </a:cubicBezTo>
                    <a:cubicBezTo>
                      <a:pt x="33786" y="40511"/>
                      <a:pt x="45874" y="36069"/>
                      <a:pt x="45874" y="36069"/>
                    </a:cubicBezTo>
                    <a:cubicBezTo>
                      <a:pt x="47616" y="22567"/>
                      <a:pt x="45602" y="19573"/>
                      <a:pt x="43952" y="19573"/>
                    </a:cubicBezTo>
                    <a:cubicBezTo>
                      <a:pt x="43268" y="19573"/>
                      <a:pt x="42647" y="20088"/>
                      <a:pt x="42382" y="20582"/>
                    </a:cubicBezTo>
                    <a:cubicBezTo>
                      <a:pt x="41571" y="22046"/>
                      <a:pt x="40855" y="22757"/>
                      <a:pt x="40285" y="22757"/>
                    </a:cubicBezTo>
                    <a:cubicBezTo>
                      <a:pt x="39671" y="22757"/>
                      <a:pt x="39226" y="21933"/>
                      <a:pt x="39013" y="20336"/>
                    </a:cubicBezTo>
                    <a:cubicBezTo>
                      <a:pt x="38407" y="16051"/>
                      <a:pt x="36575" y="10857"/>
                      <a:pt x="34585" y="10857"/>
                    </a:cubicBezTo>
                    <a:cubicBezTo>
                      <a:pt x="34419" y="10857"/>
                      <a:pt x="34251" y="10893"/>
                      <a:pt x="34084" y="10969"/>
                    </a:cubicBezTo>
                    <a:cubicBezTo>
                      <a:pt x="32411" y="11727"/>
                      <a:pt x="32532" y="14423"/>
                      <a:pt x="31692" y="14423"/>
                    </a:cubicBezTo>
                    <a:cubicBezTo>
                      <a:pt x="31438" y="14423"/>
                      <a:pt x="31097" y="14177"/>
                      <a:pt x="30592" y="13557"/>
                    </a:cubicBezTo>
                    <a:cubicBezTo>
                      <a:pt x="27368" y="9643"/>
                      <a:pt x="26116" y="2646"/>
                      <a:pt x="23052" y="2646"/>
                    </a:cubicBezTo>
                    <a:cubicBezTo>
                      <a:pt x="22836" y="2646"/>
                      <a:pt x="22611" y="2680"/>
                      <a:pt x="22376" y="2753"/>
                    </a:cubicBezTo>
                    <a:cubicBezTo>
                      <a:pt x="20363" y="3370"/>
                      <a:pt x="22006" y="6533"/>
                      <a:pt x="20363" y="7395"/>
                    </a:cubicBezTo>
                    <a:cubicBezTo>
                      <a:pt x="20196" y="7477"/>
                      <a:pt x="20033" y="7516"/>
                      <a:pt x="19870" y="7516"/>
                    </a:cubicBezTo>
                    <a:cubicBezTo>
                      <a:pt x="18385" y="7516"/>
                      <a:pt x="16794" y="4330"/>
                      <a:pt x="10504" y="1110"/>
                    </a:cubicBezTo>
                    <a:cubicBezTo>
                      <a:pt x="8996" y="334"/>
                      <a:pt x="7637" y="1"/>
                      <a:pt x="64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6"/>
              <p:cNvSpPr/>
              <p:nvPr/>
            </p:nvSpPr>
            <p:spPr>
              <a:xfrm>
                <a:off x="8720175" y="1396325"/>
                <a:ext cx="1083500" cy="859625"/>
              </a:xfrm>
              <a:custGeom>
                <a:rect b="b" l="l" r="r" t="t"/>
                <a:pathLst>
                  <a:path extrusionOk="0" h="34385" w="43340">
                    <a:moveTo>
                      <a:pt x="0" y="0"/>
                    </a:moveTo>
                    <a:cubicBezTo>
                      <a:pt x="1643" y="1602"/>
                      <a:pt x="3245" y="3246"/>
                      <a:pt x="4971" y="4807"/>
                    </a:cubicBezTo>
                    <a:cubicBezTo>
                      <a:pt x="6696" y="6368"/>
                      <a:pt x="8380" y="7970"/>
                      <a:pt x="10106" y="9490"/>
                    </a:cubicBezTo>
                    <a:lnTo>
                      <a:pt x="12694" y="11790"/>
                    </a:lnTo>
                    <a:lnTo>
                      <a:pt x="15323" y="14009"/>
                    </a:lnTo>
                    <a:cubicBezTo>
                      <a:pt x="17089" y="15529"/>
                      <a:pt x="18897" y="16966"/>
                      <a:pt x="20663" y="18445"/>
                    </a:cubicBezTo>
                    <a:cubicBezTo>
                      <a:pt x="24319" y="21321"/>
                      <a:pt x="27976" y="24155"/>
                      <a:pt x="31755" y="26785"/>
                    </a:cubicBezTo>
                    <a:cubicBezTo>
                      <a:pt x="35493" y="29455"/>
                      <a:pt x="39355" y="32043"/>
                      <a:pt x="43340" y="34384"/>
                    </a:cubicBezTo>
                    <a:cubicBezTo>
                      <a:pt x="41409" y="33111"/>
                      <a:pt x="39519" y="31837"/>
                      <a:pt x="37629" y="30482"/>
                    </a:cubicBezTo>
                    <a:cubicBezTo>
                      <a:pt x="35740" y="29167"/>
                      <a:pt x="33850" y="27812"/>
                      <a:pt x="32001" y="26415"/>
                    </a:cubicBezTo>
                    <a:cubicBezTo>
                      <a:pt x="28304" y="23662"/>
                      <a:pt x="24648" y="20869"/>
                      <a:pt x="21074" y="17952"/>
                    </a:cubicBezTo>
                    <a:cubicBezTo>
                      <a:pt x="17459" y="15077"/>
                      <a:pt x="13926" y="12119"/>
                      <a:pt x="10393" y="9120"/>
                    </a:cubicBezTo>
                    <a:cubicBezTo>
                      <a:pt x="6901" y="6162"/>
                      <a:pt x="3451" y="3081"/>
                      <a:pt x="0"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6"/>
              <p:cNvSpPr/>
              <p:nvPr/>
            </p:nvSpPr>
            <p:spPr>
              <a:xfrm>
                <a:off x="8763300" y="1411725"/>
                <a:ext cx="216725" cy="253700"/>
              </a:xfrm>
              <a:custGeom>
                <a:rect b="b" l="l" r="r" t="t"/>
                <a:pathLst>
                  <a:path extrusionOk="0" h="10148" w="8669">
                    <a:moveTo>
                      <a:pt x="8381" y="0"/>
                    </a:moveTo>
                    <a:cubicBezTo>
                      <a:pt x="5875" y="3492"/>
                      <a:pt x="3040" y="6820"/>
                      <a:pt x="0" y="9901"/>
                    </a:cubicBezTo>
                    <a:lnTo>
                      <a:pt x="206" y="10147"/>
                    </a:lnTo>
                    <a:cubicBezTo>
                      <a:pt x="3287" y="7025"/>
                      <a:pt x="6121" y="3698"/>
                      <a:pt x="8668" y="165"/>
                    </a:cubicBezTo>
                    <a:lnTo>
                      <a:pt x="8381" y="0"/>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6"/>
              <p:cNvSpPr/>
              <p:nvPr/>
            </p:nvSpPr>
            <p:spPr>
              <a:xfrm>
                <a:off x="8859825" y="1502100"/>
                <a:ext cx="239325" cy="284500"/>
              </a:xfrm>
              <a:custGeom>
                <a:rect b="b" l="l" r="r" t="t"/>
                <a:pathLst>
                  <a:path extrusionOk="0" h="11380" w="9573">
                    <a:moveTo>
                      <a:pt x="9326" y="1"/>
                    </a:moveTo>
                    <a:cubicBezTo>
                      <a:pt x="6533" y="3944"/>
                      <a:pt x="3411" y="7641"/>
                      <a:pt x="1" y="11010"/>
                    </a:cubicBezTo>
                    <a:cubicBezTo>
                      <a:pt x="42" y="11133"/>
                      <a:pt x="83" y="11256"/>
                      <a:pt x="83" y="11380"/>
                    </a:cubicBezTo>
                    <a:cubicBezTo>
                      <a:pt x="3575" y="7929"/>
                      <a:pt x="6738" y="4191"/>
                      <a:pt x="9573" y="206"/>
                    </a:cubicBezTo>
                    <a:lnTo>
                      <a:pt x="9326" y="1"/>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6"/>
              <p:cNvSpPr/>
              <p:nvPr/>
            </p:nvSpPr>
            <p:spPr>
              <a:xfrm>
                <a:off x="9604400" y="2027925"/>
                <a:ext cx="215700" cy="293750"/>
              </a:xfrm>
              <a:custGeom>
                <a:rect b="b" l="l" r="r" t="t"/>
                <a:pathLst>
                  <a:path extrusionOk="0" h="11750" w="8628">
                    <a:moveTo>
                      <a:pt x="8628" y="1"/>
                    </a:moveTo>
                    <a:cubicBezTo>
                      <a:pt x="6122" y="4150"/>
                      <a:pt x="3205" y="8093"/>
                      <a:pt x="1" y="11749"/>
                    </a:cubicBezTo>
                    <a:lnTo>
                      <a:pt x="576" y="11585"/>
                    </a:lnTo>
                    <a:cubicBezTo>
                      <a:pt x="3534" y="8134"/>
                      <a:pt x="6245" y="4478"/>
                      <a:pt x="8628" y="617"/>
                    </a:cubicBezTo>
                    <a:lnTo>
                      <a:pt x="8628" y="1"/>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6"/>
              <p:cNvSpPr/>
              <p:nvPr/>
            </p:nvSpPr>
            <p:spPr>
              <a:xfrm>
                <a:off x="8683200" y="1354200"/>
                <a:ext cx="155100" cy="179750"/>
              </a:xfrm>
              <a:custGeom>
                <a:rect b="b" l="l" r="r" t="t"/>
                <a:pathLst>
                  <a:path extrusionOk="0" h="7190" w="6204">
                    <a:moveTo>
                      <a:pt x="5834" y="1"/>
                    </a:moveTo>
                    <a:cubicBezTo>
                      <a:pt x="4026" y="2384"/>
                      <a:pt x="2054" y="4643"/>
                      <a:pt x="0" y="6820"/>
                    </a:cubicBezTo>
                    <a:cubicBezTo>
                      <a:pt x="0" y="6944"/>
                      <a:pt x="41" y="7067"/>
                      <a:pt x="82" y="7190"/>
                    </a:cubicBezTo>
                    <a:cubicBezTo>
                      <a:pt x="2260" y="4931"/>
                      <a:pt x="4314" y="2548"/>
                      <a:pt x="6203" y="42"/>
                    </a:cubicBezTo>
                    <a:lnTo>
                      <a:pt x="5834" y="1"/>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6"/>
              <p:cNvSpPr/>
              <p:nvPr/>
            </p:nvSpPr>
            <p:spPr>
              <a:xfrm>
                <a:off x="9349725" y="1843075"/>
                <a:ext cx="413900" cy="522750"/>
              </a:xfrm>
              <a:custGeom>
                <a:rect b="b" l="l" r="r" t="t"/>
                <a:pathLst>
                  <a:path extrusionOk="0" h="20910" w="16556">
                    <a:moveTo>
                      <a:pt x="16227" y="0"/>
                    </a:moveTo>
                    <a:cubicBezTo>
                      <a:pt x="12283" y="7230"/>
                      <a:pt x="7271" y="13803"/>
                      <a:pt x="1356" y="19554"/>
                    </a:cubicBezTo>
                    <a:cubicBezTo>
                      <a:pt x="904" y="19965"/>
                      <a:pt x="452" y="20417"/>
                      <a:pt x="0" y="20828"/>
                    </a:cubicBezTo>
                    <a:cubicBezTo>
                      <a:pt x="123" y="20869"/>
                      <a:pt x="247" y="20869"/>
                      <a:pt x="370" y="20910"/>
                    </a:cubicBezTo>
                    <a:cubicBezTo>
                      <a:pt x="781" y="20540"/>
                      <a:pt x="1191" y="20170"/>
                      <a:pt x="1561" y="19760"/>
                    </a:cubicBezTo>
                    <a:cubicBezTo>
                      <a:pt x="7518" y="14008"/>
                      <a:pt x="12612" y="7353"/>
                      <a:pt x="16555" y="41"/>
                    </a:cubicBezTo>
                    <a:cubicBezTo>
                      <a:pt x="16473" y="0"/>
                      <a:pt x="16350" y="0"/>
                      <a:pt x="16227" y="0"/>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6"/>
              <p:cNvSpPr/>
              <p:nvPr/>
            </p:nvSpPr>
            <p:spPr>
              <a:xfrm>
                <a:off x="8861900" y="1463075"/>
                <a:ext cx="437525" cy="522775"/>
              </a:xfrm>
              <a:custGeom>
                <a:rect b="b" l="l" r="r" t="t"/>
                <a:pathLst>
                  <a:path extrusionOk="0" h="20911" w="17501">
                    <a:moveTo>
                      <a:pt x="17295" y="0"/>
                    </a:moveTo>
                    <a:cubicBezTo>
                      <a:pt x="12981" y="7354"/>
                      <a:pt x="7600" y="14009"/>
                      <a:pt x="1274" y="19719"/>
                    </a:cubicBezTo>
                    <a:cubicBezTo>
                      <a:pt x="822" y="20089"/>
                      <a:pt x="411" y="20458"/>
                      <a:pt x="0" y="20828"/>
                    </a:cubicBezTo>
                    <a:lnTo>
                      <a:pt x="370" y="20910"/>
                    </a:lnTo>
                    <a:cubicBezTo>
                      <a:pt x="698" y="20623"/>
                      <a:pt x="1068" y="20294"/>
                      <a:pt x="1438" y="19924"/>
                    </a:cubicBezTo>
                    <a:cubicBezTo>
                      <a:pt x="7764" y="14255"/>
                      <a:pt x="13187" y="7641"/>
                      <a:pt x="17500" y="288"/>
                    </a:cubicBezTo>
                    <a:lnTo>
                      <a:pt x="17295" y="0"/>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6"/>
              <p:cNvSpPr/>
              <p:nvPr/>
            </p:nvSpPr>
            <p:spPr>
              <a:xfrm>
                <a:off x="9106325" y="1630475"/>
                <a:ext cx="437525" cy="550500"/>
              </a:xfrm>
              <a:custGeom>
                <a:rect b="b" l="l" r="r" t="t"/>
                <a:pathLst>
                  <a:path extrusionOk="0" h="22020" w="17501">
                    <a:moveTo>
                      <a:pt x="17213" y="1"/>
                    </a:moveTo>
                    <a:cubicBezTo>
                      <a:pt x="13064" y="7641"/>
                      <a:pt x="7682" y="14584"/>
                      <a:pt x="1315" y="20541"/>
                    </a:cubicBezTo>
                    <a:cubicBezTo>
                      <a:pt x="863" y="20951"/>
                      <a:pt x="452" y="21362"/>
                      <a:pt x="0" y="21732"/>
                    </a:cubicBezTo>
                    <a:lnTo>
                      <a:pt x="123" y="21896"/>
                    </a:lnTo>
                    <a:cubicBezTo>
                      <a:pt x="123" y="21937"/>
                      <a:pt x="164" y="21978"/>
                      <a:pt x="206" y="22020"/>
                    </a:cubicBezTo>
                    <a:cubicBezTo>
                      <a:pt x="616" y="21609"/>
                      <a:pt x="1068" y="21198"/>
                      <a:pt x="1520" y="20787"/>
                    </a:cubicBezTo>
                    <a:cubicBezTo>
                      <a:pt x="7888" y="14830"/>
                      <a:pt x="13310" y="7847"/>
                      <a:pt x="17500" y="206"/>
                    </a:cubicBezTo>
                    <a:cubicBezTo>
                      <a:pt x="17418" y="124"/>
                      <a:pt x="17295" y="42"/>
                      <a:pt x="1721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6"/>
              <p:cNvSpPr/>
              <p:nvPr/>
            </p:nvSpPr>
            <p:spPr>
              <a:xfrm>
                <a:off x="9319925" y="1789650"/>
                <a:ext cx="299925" cy="391325"/>
              </a:xfrm>
              <a:custGeom>
                <a:rect b="b" l="l" r="r" t="t"/>
                <a:pathLst>
                  <a:path extrusionOk="0" h="15653" w="11997">
                    <a:moveTo>
                      <a:pt x="11873" y="1"/>
                    </a:moveTo>
                    <a:cubicBezTo>
                      <a:pt x="8545" y="5629"/>
                      <a:pt x="4561" y="10846"/>
                      <a:pt x="1" y="15570"/>
                    </a:cubicBezTo>
                    <a:cubicBezTo>
                      <a:pt x="124" y="15570"/>
                      <a:pt x="247" y="15611"/>
                      <a:pt x="329" y="15653"/>
                    </a:cubicBezTo>
                    <a:cubicBezTo>
                      <a:pt x="4807" y="11052"/>
                      <a:pt x="8710" y="5958"/>
                      <a:pt x="11996" y="453"/>
                    </a:cubicBezTo>
                    <a:cubicBezTo>
                      <a:pt x="11955" y="289"/>
                      <a:pt x="11914" y="124"/>
                      <a:pt x="11873" y="1"/>
                    </a:cubicBez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6"/>
              <p:cNvSpPr/>
              <p:nvPr/>
            </p:nvSpPr>
            <p:spPr>
              <a:xfrm>
                <a:off x="9059075" y="1618150"/>
                <a:ext cx="319425" cy="392350"/>
              </a:xfrm>
              <a:custGeom>
                <a:rect b="b" l="l" r="r" t="t"/>
                <a:pathLst>
                  <a:path extrusionOk="0" h="15694" w="12777">
                    <a:moveTo>
                      <a:pt x="12571" y="1"/>
                    </a:moveTo>
                    <a:cubicBezTo>
                      <a:pt x="9038" y="5711"/>
                      <a:pt x="4807" y="10928"/>
                      <a:pt x="0" y="15611"/>
                    </a:cubicBezTo>
                    <a:lnTo>
                      <a:pt x="370" y="15693"/>
                    </a:lnTo>
                    <a:cubicBezTo>
                      <a:pt x="5094" y="11092"/>
                      <a:pt x="9243" y="5916"/>
                      <a:pt x="12776" y="329"/>
                    </a:cubicBezTo>
                    <a:lnTo>
                      <a:pt x="12571" y="1"/>
                    </a:lnTo>
                    <a:close/>
                  </a:path>
                </a:pathLst>
              </a:custGeom>
              <a:solidFill>
                <a:srgbClr val="BA5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76"/>
            <p:cNvGrpSpPr/>
            <p:nvPr/>
          </p:nvGrpSpPr>
          <p:grpSpPr>
            <a:xfrm>
              <a:off x="7316688" y="1987263"/>
              <a:ext cx="1003925" cy="689600"/>
              <a:chOff x="8971250" y="2221350"/>
              <a:chExt cx="1003925" cy="689600"/>
            </a:xfrm>
          </p:grpSpPr>
          <p:sp>
            <p:nvSpPr>
              <p:cNvPr id="3611" name="Google Shape;3611;p76"/>
              <p:cNvSpPr/>
              <p:nvPr/>
            </p:nvSpPr>
            <p:spPr>
              <a:xfrm>
                <a:off x="8971250" y="2686225"/>
                <a:ext cx="257300" cy="224725"/>
              </a:xfrm>
              <a:custGeom>
                <a:rect b="b" l="l" r="r" t="t"/>
                <a:pathLst>
                  <a:path extrusionOk="0" h="8989" w="10292">
                    <a:moveTo>
                      <a:pt x="10292" y="1"/>
                    </a:moveTo>
                    <a:lnTo>
                      <a:pt x="10292" y="1"/>
                    </a:lnTo>
                    <a:cubicBezTo>
                      <a:pt x="9347" y="494"/>
                      <a:pt x="8402" y="987"/>
                      <a:pt x="7498" y="1521"/>
                    </a:cubicBezTo>
                    <a:cubicBezTo>
                      <a:pt x="6594" y="2055"/>
                      <a:pt x="5691" y="2589"/>
                      <a:pt x="4828" y="3205"/>
                    </a:cubicBezTo>
                    <a:cubicBezTo>
                      <a:pt x="3965" y="3821"/>
                      <a:pt x="3144" y="4479"/>
                      <a:pt x="2322" y="5218"/>
                    </a:cubicBezTo>
                    <a:cubicBezTo>
                      <a:pt x="1952" y="5588"/>
                      <a:pt x="1542" y="5958"/>
                      <a:pt x="1213" y="6409"/>
                    </a:cubicBezTo>
                    <a:cubicBezTo>
                      <a:pt x="843" y="6820"/>
                      <a:pt x="515" y="7313"/>
                      <a:pt x="268" y="7847"/>
                    </a:cubicBezTo>
                    <a:lnTo>
                      <a:pt x="227" y="7929"/>
                    </a:lnTo>
                    <a:cubicBezTo>
                      <a:pt x="0" y="8560"/>
                      <a:pt x="501" y="8989"/>
                      <a:pt x="978" y="8989"/>
                    </a:cubicBezTo>
                    <a:cubicBezTo>
                      <a:pt x="1278" y="8989"/>
                      <a:pt x="1570" y="8819"/>
                      <a:pt x="1665" y="8422"/>
                    </a:cubicBezTo>
                    <a:cubicBezTo>
                      <a:pt x="2035" y="7519"/>
                      <a:pt x="2528" y="6697"/>
                      <a:pt x="3185" y="5958"/>
                    </a:cubicBezTo>
                    <a:cubicBezTo>
                      <a:pt x="3842" y="5177"/>
                      <a:pt x="4540" y="4479"/>
                      <a:pt x="5321" y="3780"/>
                    </a:cubicBezTo>
                    <a:cubicBezTo>
                      <a:pt x="6101" y="3082"/>
                      <a:pt x="6882" y="2466"/>
                      <a:pt x="7745" y="1808"/>
                    </a:cubicBezTo>
                    <a:cubicBezTo>
                      <a:pt x="8566" y="1192"/>
                      <a:pt x="9429" y="576"/>
                      <a:pt x="10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6"/>
              <p:cNvSpPr/>
              <p:nvPr/>
            </p:nvSpPr>
            <p:spPr>
              <a:xfrm>
                <a:off x="9037500" y="2221350"/>
                <a:ext cx="937675" cy="609725"/>
              </a:xfrm>
              <a:custGeom>
                <a:rect b="b" l="l" r="r" t="t"/>
                <a:pathLst>
                  <a:path extrusionOk="0" h="24389" w="37507">
                    <a:moveTo>
                      <a:pt x="24683" y="0"/>
                    </a:moveTo>
                    <a:cubicBezTo>
                      <a:pt x="13072" y="0"/>
                      <a:pt x="1" y="24388"/>
                      <a:pt x="1" y="24388"/>
                    </a:cubicBezTo>
                    <a:cubicBezTo>
                      <a:pt x="5177" y="21759"/>
                      <a:pt x="13722" y="19952"/>
                      <a:pt x="21157" y="17898"/>
                    </a:cubicBezTo>
                    <a:cubicBezTo>
                      <a:pt x="29414" y="15638"/>
                      <a:pt x="37507" y="9476"/>
                      <a:pt x="30893" y="2821"/>
                    </a:cubicBezTo>
                    <a:cubicBezTo>
                      <a:pt x="28935" y="837"/>
                      <a:pt x="26834" y="0"/>
                      <a:pt x="24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6"/>
              <p:cNvSpPr/>
              <p:nvPr/>
            </p:nvSpPr>
            <p:spPr>
              <a:xfrm>
                <a:off x="9073450" y="2235350"/>
                <a:ext cx="879150" cy="562850"/>
              </a:xfrm>
              <a:custGeom>
                <a:rect b="b" l="l" r="r" t="t"/>
                <a:pathLst>
                  <a:path extrusionOk="0" h="22514" w="35166">
                    <a:moveTo>
                      <a:pt x="23049" y="1"/>
                    </a:moveTo>
                    <a:cubicBezTo>
                      <a:pt x="12147" y="1"/>
                      <a:pt x="1" y="22514"/>
                      <a:pt x="1" y="22514"/>
                    </a:cubicBezTo>
                    <a:cubicBezTo>
                      <a:pt x="4971" y="19967"/>
                      <a:pt x="12284" y="19022"/>
                      <a:pt x="19431" y="17009"/>
                    </a:cubicBezTo>
                    <a:cubicBezTo>
                      <a:pt x="27360" y="14750"/>
                      <a:pt x="35165" y="8875"/>
                      <a:pt x="28921" y="2631"/>
                    </a:cubicBezTo>
                    <a:cubicBezTo>
                      <a:pt x="27064" y="781"/>
                      <a:pt x="25079" y="1"/>
                      <a:pt x="230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6"/>
              <p:cNvSpPr/>
              <p:nvPr/>
            </p:nvSpPr>
            <p:spPr>
              <a:xfrm>
                <a:off x="9073450" y="2344250"/>
                <a:ext cx="689150" cy="453950"/>
              </a:xfrm>
              <a:custGeom>
                <a:rect b="b" l="l" r="r" t="t"/>
                <a:pathLst>
                  <a:path extrusionOk="0" h="18158" w="27566">
                    <a:moveTo>
                      <a:pt x="27565" y="0"/>
                    </a:moveTo>
                    <a:lnTo>
                      <a:pt x="27565" y="0"/>
                    </a:lnTo>
                    <a:cubicBezTo>
                      <a:pt x="24977" y="986"/>
                      <a:pt x="22430" y="2136"/>
                      <a:pt x="20007" y="3451"/>
                    </a:cubicBezTo>
                    <a:cubicBezTo>
                      <a:pt x="17583" y="4724"/>
                      <a:pt x="15159" y="6162"/>
                      <a:pt x="12900" y="7723"/>
                    </a:cubicBezTo>
                    <a:cubicBezTo>
                      <a:pt x="10599" y="9284"/>
                      <a:pt x="8381" y="10886"/>
                      <a:pt x="6204" y="12612"/>
                    </a:cubicBezTo>
                    <a:cubicBezTo>
                      <a:pt x="4026" y="14337"/>
                      <a:pt x="1972" y="16186"/>
                      <a:pt x="1" y="18158"/>
                    </a:cubicBezTo>
                    <a:cubicBezTo>
                      <a:pt x="1069" y="17254"/>
                      <a:pt x="2137" y="16350"/>
                      <a:pt x="3164" y="15529"/>
                    </a:cubicBezTo>
                    <a:cubicBezTo>
                      <a:pt x="4273" y="14666"/>
                      <a:pt x="5341" y="13803"/>
                      <a:pt x="6450" y="12982"/>
                    </a:cubicBezTo>
                    <a:cubicBezTo>
                      <a:pt x="8668" y="11297"/>
                      <a:pt x="10887" y="9695"/>
                      <a:pt x="13187" y="8175"/>
                    </a:cubicBezTo>
                    <a:cubicBezTo>
                      <a:pt x="14338" y="7395"/>
                      <a:pt x="15488" y="6655"/>
                      <a:pt x="16638" y="5916"/>
                    </a:cubicBezTo>
                    <a:cubicBezTo>
                      <a:pt x="17829" y="5217"/>
                      <a:pt x="19021" y="4478"/>
                      <a:pt x="20212" y="3821"/>
                    </a:cubicBezTo>
                    <a:lnTo>
                      <a:pt x="22020" y="2794"/>
                    </a:lnTo>
                    <a:lnTo>
                      <a:pt x="23827" y="1849"/>
                    </a:lnTo>
                    <a:cubicBezTo>
                      <a:pt x="25059" y="1150"/>
                      <a:pt x="26333" y="616"/>
                      <a:pt x="27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6"/>
              <p:cNvSpPr/>
              <p:nvPr/>
            </p:nvSpPr>
            <p:spPr>
              <a:xfrm>
                <a:off x="9715325" y="2277500"/>
                <a:ext cx="89375" cy="134550"/>
              </a:xfrm>
              <a:custGeom>
                <a:rect b="b" l="l" r="r" t="t"/>
                <a:pathLst>
                  <a:path extrusionOk="0" h="5382" w="3575">
                    <a:moveTo>
                      <a:pt x="247" y="0"/>
                    </a:moveTo>
                    <a:cubicBezTo>
                      <a:pt x="42" y="534"/>
                      <a:pt x="1" y="1150"/>
                      <a:pt x="124" y="1725"/>
                    </a:cubicBezTo>
                    <a:cubicBezTo>
                      <a:pt x="247" y="2301"/>
                      <a:pt x="494" y="2835"/>
                      <a:pt x="822" y="3328"/>
                    </a:cubicBezTo>
                    <a:cubicBezTo>
                      <a:pt x="1151" y="3820"/>
                      <a:pt x="1603" y="4231"/>
                      <a:pt x="2055" y="4601"/>
                    </a:cubicBezTo>
                    <a:cubicBezTo>
                      <a:pt x="2260" y="4765"/>
                      <a:pt x="2507" y="4930"/>
                      <a:pt x="2794" y="5053"/>
                    </a:cubicBezTo>
                    <a:cubicBezTo>
                      <a:pt x="3082" y="5176"/>
                      <a:pt x="3328" y="5299"/>
                      <a:pt x="3575" y="5382"/>
                    </a:cubicBezTo>
                    <a:cubicBezTo>
                      <a:pt x="3369" y="5176"/>
                      <a:pt x="3164" y="5012"/>
                      <a:pt x="2958" y="4806"/>
                    </a:cubicBezTo>
                    <a:lnTo>
                      <a:pt x="2342" y="4272"/>
                    </a:lnTo>
                    <a:cubicBezTo>
                      <a:pt x="2137" y="4067"/>
                      <a:pt x="1931" y="3903"/>
                      <a:pt x="1767" y="3656"/>
                    </a:cubicBezTo>
                    <a:lnTo>
                      <a:pt x="1521" y="3369"/>
                    </a:lnTo>
                    <a:lnTo>
                      <a:pt x="1274" y="3040"/>
                    </a:lnTo>
                    <a:cubicBezTo>
                      <a:pt x="617" y="2136"/>
                      <a:pt x="247" y="1068"/>
                      <a:pt x="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6"/>
              <p:cNvSpPr/>
              <p:nvPr/>
            </p:nvSpPr>
            <p:spPr>
              <a:xfrm>
                <a:off x="9632150" y="2270300"/>
                <a:ext cx="141750" cy="222875"/>
              </a:xfrm>
              <a:custGeom>
                <a:rect b="b" l="l" r="r" t="t"/>
                <a:pathLst>
                  <a:path extrusionOk="0" h="8915" w="5670">
                    <a:moveTo>
                      <a:pt x="534" y="0"/>
                    </a:moveTo>
                    <a:lnTo>
                      <a:pt x="534" y="0"/>
                    </a:lnTo>
                    <a:cubicBezTo>
                      <a:pt x="123" y="863"/>
                      <a:pt x="0" y="1849"/>
                      <a:pt x="164" y="2794"/>
                    </a:cubicBezTo>
                    <a:cubicBezTo>
                      <a:pt x="329" y="3739"/>
                      <a:pt x="657" y="4684"/>
                      <a:pt x="1233" y="5464"/>
                    </a:cubicBezTo>
                    <a:cubicBezTo>
                      <a:pt x="1767" y="6245"/>
                      <a:pt x="2465" y="6943"/>
                      <a:pt x="3204" y="7518"/>
                    </a:cubicBezTo>
                    <a:cubicBezTo>
                      <a:pt x="3615" y="7765"/>
                      <a:pt x="3985" y="8093"/>
                      <a:pt x="4396" y="8299"/>
                    </a:cubicBezTo>
                    <a:cubicBezTo>
                      <a:pt x="4807" y="8504"/>
                      <a:pt x="5258" y="8709"/>
                      <a:pt x="5669" y="8915"/>
                    </a:cubicBezTo>
                    <a:cubicBezTo>
                      <a:pt x="5299" y="8627"/>
                      <a:pt x="4930" y="8381"/>
                      <a:pt x="4560" y="8093"/>
                    </a:cubicBezTo>
                    <a:lnTo>
                      <a:pt x="3492" y="7190"/>
                    </a:lnTo>
                    <a:cubicBezTo>
                      <a:pt x="2794" y="6573"/>
                      <a:pt x="2218" y="5875"/>
                      <a:pt x="1684" y="5136"/>
                    </a:cubicBezTo>
                    <a:cubicBezTo>
                      <a:pt x="1150" y="4396"/>
                      <a:pt x="781" y="3574"/>
                      <a:pt x="575" y="2712"/>
                    </a:cubicBezTo>
                    <a:cubicBezTo>
                      <a:pt x="370" y="1808"/>
                      <a:pt x="370" y="863"/>
                      <a:pt x="5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6"/>
              <p:cNvSpPr/>
              <p:nvPr/>
            </p:nvSpPr>
            <p:spPr>
              <a:xfrm>
                <a:off x="9541775" y="2290850"/>
                <a:ext cx="153050" cy="266000"/>
              </a:xfrm>
              <a:custGeom>
                <a:rect b="b" l="l" r="r" t="t"/>
                <a:pathLst>
                  <a:path extrusionOk="0" h="10640" w="6122">
                    <a:moveTo>
                      <a:pt x="164" y="0"/>
                    </a:moveTo>
                    <a:cubicBezTo>
                      <a:pt x="0" y="1068"/>
                      <a:pt x="0" y="2177"/>
                      <a:pt x="247" y="3204"/>
                    </a:cubicBezTo>
                    <a:cubicBezTo>
                      <a:pt x="493" y="4272"/>
                      <a:pt x="904" y="5299"/>
                      <a:pt x="1438" y="6244"/>
                    </a:cubicBezTo>
                    <a:cubicBezTo>
                      <a:pt x="2013" y="7189"/>
                      <a:pt x="2711" y="8011"/>
                      <a:pt x="3492" y="8750"/>
                    </a:cubicBezTo>
                    <a:cubicBezTo>
                      <a:pt x="3903" y="9120"/>
                      <a:pt x="4314" y="9490"/>
                      <a:pt x="4765" y="9777"/>
                    </a:cubicBezTo>
                    <a:cubicBezTo>
                      <a:pt x="5217" y="10106"/>
                      <a:pt x="5669" y="10352"/>
                      <a:pt x="6121" y="10640"/>
                    </a:cubicBezTo>
                    <a:cubicBezTo>
                      <a:pt x="5751" y="10270"/>
                      <a:pt x="5299" y="9941"/>
                      <a:pt x="4930" y="9572"/>
                    </a:cubicBezTo>
                    <a:lnTo>
                      <a:pt x="4355" y="9038"/>
                    </a:lnTo>
                    <a:lnTo>
                      <a:pt x="4067" y="8750"/>
                    </a:lnTo>
                    <a:lnTo>
                      <a:pt x="3821" y="8463"/>
                    </a:lnTo>
                    <a:lnTo>
                      <a:pt x="3287" y="7887"/>
                    </a:lnTo>
                    <a:cubicBezTo>
                      <a:pt x="3122" y="7682"/>
                      <a:pt x="2999" y="7477"/>
                      <a:pt x="2835" y="7271"/>
                    </a:cubicBezTo>
                    <a:cubicBezTo>
                      <a:pt x="2506" y="6860"/>
                      <a:pt x="2218" y="6409"/>
                      <a:pt x="1931" y="5957"/>
                    </a:cubicBezTo>
                    <a:cubicBezTo>
                      <a:pt x="1397" y="5053"/>
                      <a:pt x="986" y="4108"/>
                      <a:pt x="698" y="3122"/>
                    </a:cubicBezTo>
                    <a:cubicBezTo>
                      <a:pt x="370" y="2095"/>
                      <a:pt x="206" y="1068"/>
                      <a:pt x="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6"/>
              <p:cNvSpPr/>
              <p:nvPr/>
            </p:nvSpPr>
            <p:spPr>
              <a:xfrm>
                <a:off x="9464750" y="2355550"/>
                <a:ext cx="135575" cy="245475"/>
              </a:xfrm>
              <a:custGeom>
                <a:rect b="b" l="l" r="r" t="t"/>
                <a:pathLst>
                  <a:path extrusionOk="0" h="9819" w="5423">
                    <a:moveTo>
                      <a:pt x="41" y="0"/>
                    </a:moveTo>
                    <a:lnTo>
                      <a:pt x="41" y="0"/>
                    </a:lnTo>
                    <a:cubicBezTo>
                      <a:pt x="0" y="986"/>
                      <a:pt x="82" y="1972"/>
                      <a:pt x="329" y="2917"/>
                    </a:cubicBezTo>
                    <a:cubicBezTo>
                      <a:pt x="534" y="3862"/>
                      <a:pt x="904" y="4807"/>
                      <a:pt x="1356" y="5669"/>
                    </a:cubicBezTo>
                    <a:cubicBezTo>
                      <a:pt x="1602" y="6080"/>
                      <a:pt x="1849" y="6491"/>
                      <a:pt x="2136" y="6902"/>
                    </a:cubicBezTo>
                    <a:cubicBezTo>
                      <a:pt x="2424" y="7312"/>
                      <a:pt x="2752" y="7682"/>
                      <a:pt x="3081" y="8052"/>
                    </a:cubicBezTo>
                    <a:cubicBezTo>
                      <a:pt x="3779" y="8750"/>
                      <a:pt x="4560" y="9325"/>
                      <a:pt x="5423" y="9818"/>
                    </a:cubicBezTo>
                    <a:cubicBezTo>
                      <a:pt x="4683" y="9161"/>
                      <a:pt x="4026" y="8504"/>
                      <a:pt x="3410" y="7764"/>
                    </a:cubicBezTo>
                    <a:cubicBezTo>
                      <a:pt x="2794" y="7025"/>
                      <a:pt x="2260" y="6244"/>
                      <a:pt x="1849" y="5382"/>
                    </a:cubicBezTo>
                    <a:cubicBezTo>
                      <a:pt x="1397" y="4560"/>
                      <a:pt x="1027" y="3697"/>
                      <a:pt x="698" y="2794"/>
                    </a:cubicBezTo>
                    <a:cubicBezTo>
                      <a:pt x="411" y="1890"/>
                      <a:pt x="205" y="945"/>
                      <a:pt x="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6"/>
              <p:cNvSpPr/>
              <p:nvPr/>
            </p:nvSpPr>
            <p:spPr>
              <a:xfrm>
                <a:off x="9376425" y="2446950"/>
                <a:ext cx="117100" cy="191050"/>
              </a:xfrm>
              <a:custGeom>
                <a:rect b="b" l="l" r="r" t="t"/>
                <a:pathLst>
                  <a:path extrusionOk="0" h="7642" w="4684">
                    <a:moveTo>
                      <a:pt x="0" y="0"/>
                    </a:moveTo>
                    <a:lnTo>
                      <a:pt x="0" y="0"/>
                    </a:lnTo>
                    <a:cubicBezTo>
                      <a:pt x="41" y="781"/>
                      <a:pt x="247" y="1520"/>
                      <a:pt x="493" y="2260"/>
                    </a:cubicBezTo>
                    <a:cubicBezTo>
                      <a:pt x="781" y="2958"/>
                      <a:pt x="1109" y="3656"/>
                      <a:pt x="1520" y="4314"/>
                    </a:cubicBezTo>
                    <a:cubicBezTo>
                      <a:pt x="1931" y="4971"/>
                      <a:pt x="2424" y="5587"/>
                      <a:pt x="2958" y="6162"/>
                    </a:cubicBezTo>
                    <a:cubicBezTo>
                      <a:pt x="3451" y="6696"/>
                      <a:pt x="4067" y="7230"/>
                      <a:pt x="4683" y="7641"/>
                    </a:cubicBezTo>
                    <a:cubicBezTo>
                      <a:pt x="4190" y="7066"/>
                      <a:pt x="3697" y="6491"/>
                      <a:pt x="3287" y="5875"/>
                    </a:cubicBezTo>
                    <a:cubicBezTo>
                      <a:pt x="2794" y="5300"/>
                      <a:pt x="2383" y="4683"/>
                      <a:pt x="2013" y="4026"/>
                    </a:cubicBezTo>
                    <a:cubicBezTo>
                      <a:pt x="1602" y="3410"/>
                      <a:pt x="1233" y="2753"/>
                      <a:pt x="904" y="2054"/>
                    </a:cubicBezTo>
                    <a:cubicBezTo>
                      <a:pt x="575" y="1397"/>
                      <a:pt x="247" y="74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6"/>
              <p:cNvSpPr/>
              <p:nvPr/>
            </p:nvSpPr>
            <p:spPr>
              <a:xfrm>
                <a:off x="9318900" y="2507525"/>
                <a:ext cx="86300" cy="152025"/>
              </a:xfrm>
              <a:custGeom>
                <a:rect b="b" l="l" r="r" t="t"/>
                <a:pathLst>
                  <a:path extrusionOk="0" h="6081" w="3452">
                    <a:moveTo>
                      <a:pt x="42" y="1"/>
                    </a:moveTo>
                    <a:cubicBezTo>
                      <a:pt x="1" y="617"/>
                      <a:pt x="83" y="1233"/>
                      <a:pt x="247" y="1809"/>
                    </a:cubicBezTo>
                    <a:cubicBezTo>
                      <a:pt x="412" y="2384"/>
                      <a:pt x="658" y="2959"/>
                      <a:pt x="946" y="3493"/>
                    </a:cubicBezTo>
                    <a:cubicBezTo>
                      <a:pt x="1233" y="4068"/>
                      <a:pt x="1562" y="4561"/>
                      <a:pt x="2014" y="5013"/>
                    </a:cubicBezTo>
                    <a:cubicBezTo>
                      <a:pt x="2424" y="5465"/>
                      <a:pt x="2917" y="5793"/>
                      <a:pt x="3451" y="6081"/>
                    </a:cubicBezTo>
                    <a:cubicBezTo>
                      <a:pt x="3082" y="5670"/>
                      <a:pt x="2671" y="5218"/>
                      <a:pt x="2342" y="4725"/>
                    </a:cubicBezTo>
                    <a:cubicBezTo>
                      <a:pt x="2014" y="4273"/>
                      <a:pt x="1685" y="3780"/>
                      <a:pt x="1397" y="3246"/>
                    </a:cubicBezTo>
                    <a:cubicBezTo>
                      <a:pt x="863" y="2219"/>
                      <a:pt x="412" y="1110"/>
                      <a:pt x="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6"/>
              <p:cNvSpPr/>
              <p:nvPr/>
            </p:nvSpPr>
            <p:spPr>
              <a:xfrm>
                <a:off x="9253175" y="2587650"/>
                <a:ext cx="67800" cy="93475"/>
              </a:xfrm>
              <a:custGeom>
                <a:rect b="b" l="l" r="r" t="t"/>
                <a:pathLst>
                  <a:path extrusionOk="0" h="3739" w="2712">
                    <a:moveTo>
                      <a:pt x="1" y="0"/>
                    </a:moveTo>
                    <a:cubicBezTo>
                      <a:pt x="1" y="411"/>
                      <a:pt x="83" y="822"/>
                      <a:pt x="206" y="1192"/>
                    </a:cubicBezTo>
                    <a:cubicBezTo>
                      <a:pt x="329" y="1602"/>
                      <a:pt x="494" y="1972"/>
                      <a:pt x="699" y="2301"/>
                    </a:cubicBezTo>
                    <a:cubicBezTo>
                      <a:pt x="945" y="2670"/>
                      <a:pt x="1233" y="2999"/>
                      <a:pt x="1562" y="3246"/>
                    </a:cubicBezTo>
                    <a:cubicBezTo>
                      <a:pt x="1890" y="3492"/>
                      <a:pt x="2301" y="3697"/>
                      <a:pt x="2712" y="3739"/>
                    </a:cubicBezTo>
                    <a:cubicBezTo>
                      <a:pt x="2096" y="3287"/>
                      <a:pt x="1562" y="2712"/>
                      <a:pt x="1151" y="2054"/>
                    </a:cubicBezTo>
                    <a:cubicBezTo>
                      <a:pt x="740" y="1397"/>
                      <a:pt x="411" y="69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76"/>
            <p:cNvGrpSpPr/>
            <p:nvPr/>
          </p:nvGrpSpPr>
          <p:grpSpPr>
            <a:xfrm rot="-1262695">
              <a:off x="1231190" y="1220343"/>
              <a:ext cx="1122901" cy="528550"/>
              <a:chOff x="9071400" y="1221725"/>
              <a:chExt cx="1122900" cy="528550"/>
            </a:xfrm>
          </p:grpSpPr>
          <p:sp>
            <p:nvSpPr>
              <p:cNvPr id="3623" name="Google Shape;3623;p76"/>
              <p:cNvSpPr/>
              <p:nvPr/>
            </p:nvSpPr>
            <p:spPr>
              <a:xfrm>
                <a:off x="9942300" y="1414400"/>
                <a:ext cx="252000" cy="94875"/>
              </a:xfrm>
              <a:custGeom>
                <a:rect b="b" l="l" r="r" t="t"/>
                <a:pathLst>
                  <a:path extrusionOk="0" h="3795" w="10080">
                    <a:moveTo>
                      <a:pt x="8468" y="0"/>
                    </a:moveTo>
                    <a:cubicBezTo>
                      <a:pt x="8222" y="0"/>
                      <a:pt x="7964" y="90"/>
                      <a:pt x="7723" y="304"/>
                    </a:cubicBezTo>
                    <a:cubicBezTo>
                      <a:pt x="7230" y="797"/>
                      <a:pt x="6696" y="1208"/>
                      <a:pt x="6121" y="1537"/>
                    </a:cubicBezTo>
                    <a:cubicBezTo>
                      <a:pt x="5505" y="1906"/>
                      <a:pt x="4889" y="2235"/>
                      <a:pt x="4232" y="2523"/>
                    </a:cubicBezTo>
                    <a:cubicBezTo>
                      <a:pt x="2876" y="3098"/>
                      <a:pt x="1438" y="3509"/>
                      <a:pt x="0" y="3755"/>
                    </a:cubicBezTo>
                    <a:cubicBezTo>
                      <a:pt x="469" y="3781"/>
                      <a:pt x="941" y="3795"/>
                      <a:pt x="1416" y="3795"/>
                    </a:cubicBezTo>
                    <a:cubicBezTo>
                      <a:pt x="2442" y="3795"/>
                      <a:pt x="3480" y="3731"/>
                      <a:pt x="4519" y="3591"/>
                    </a:cubicBezTo>
                    <a:cubicBezTo>
                      <a:pt x="6080" y="3344"/>
                      <a:pt x="7641" y="2851"/>
                      <a:pt x="9038" y="2112"/>
                    </a:cubicBezTo>
                    <a:cubicBezTo>
                      <a:pt x="9120" y="2071"/>
                      <a:pt x="9161" y="1989"/>
                      <a:pt x="9243" y="1947"/>
                    </a:cubicBezTo>
                    <a:cubicBezTo>
                      <a:pt x="10080" y="1175"/>
                      <a:pt x="9354" y="0"/>
                      <a:pt x="84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6"/>
              <p:cNvSpPr/>
              <p:nvPr/>
            </p:nvSpPr>
            <p:spPr>
              <a:xfrm>
                <a:off x="9071400" y="1221725"/>
                <a:ext cx="935625" cy="528550"/>
              </a:xfrm>
              <a:custGeom>
                <a:rect b="b" l="l" r="r" t="t"/>
                <a:pathLst>
                  <a:path extrusionOk="0" h="21142" w="37425">
                    <a:moveTo>
                      <a:pt x="18610" y="1"/>
                    </a:moveTo>
                    <a:lnTo>
                      <a:pt x="18610" y="1"/>
                    </a:lnTo>
                    <a:cubicBezTo>
                      <a:pt x="21691" y="1644"/>
                      <a:pt x="22430" y="3862"/>
                      <a:pt x="22430" y="3862"/>
                    </a:cubicBezTo>
                    <a:cubicBezTo>
                      <a:pt x="20716" y="3568"/>
                      <a:pt x="18965" y="3444"/>
                      <a:pt x="17235" y="3444"/>
                    </a:cubicBezTo>
                    <a:cubicBezTo>
                      <a:pt x="8347" y="3444"/>
                      <a:pt x="0" y="6697"/>
                      <a:pt x="0" y="6697"/>
                    </a:cubicBezTo>
                    <a:cubicBezTo>
                      <a:pt x="7578" y="17042"/>
                      <a:pt x="20197" y="17858"/>
                      <a:pt x="23989" y="17858"/>
                    </a:cubicBezTo>
                    <a:cubicBezTo>
                      <a:pt x="24700" y="17858"/>
                      <a:pt x="25100" y="17829"/>
                      <a:pt x="25100" y="17829"/>
                    </a:cubicBezTo>
                    <a:lnTo>
                      <a:pt x="25100" y="17829"/>
                    </a:lnTo>
                    <a:cubicBezTo>
                      <a:pt x="24238" y="20212"/>
                      <a:pt x="23005" y="20952"/>
                      <a:pt x="23005" y="20952"/>
                    </a:cubicBezTo>
                    <a:cubicBezTo>
                      <a:pt x="23690" y="21081"/>
                      <a:pt x="24352" y="21142"/>
                      <a:pt x="24989" y="21142"/>
                    </a:cubicBezTo>
                    <a:cubicBezTo>
                      <a:pt x="33214" y="21142"/>
                      <a:pt x="37424" y="11092"/>
                      <a:pt x="37424" y="11092"/>
                    </a:cubicBezTo>
                    <a:cubicBezTo>
                      <a:pt x="36644" y="1274"/>
                      <a:pt x="18611" y="1"/>
                      <a:pt x="186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6"/>
              <p:cNvSpPr/>
              <p:nvPr/>
            </p:nvSpPr>
            <p:spPr>
              <a:xfrm>
                <a:off x="9071400" y="1389125"/>
                <a:ext cx="935625" cy="136750"/>
              </a:xfrm>
              <a:custGeom>
                <a:rect b="b" l="l" r="r" t="t"/>
                <a:pathLst>
                  <a:path extrusionOk="0" h="5470" w="37425">
                    <a:moveTo>
                      <a:pt x="0" y="1"/>
                    </a:moveTo>
                    <a:cubicBezTo>
                      <a:pt x="2917" y="1233"/>
                      <a:pt x="5916" y="2260"/>
                      <a:pt x="9038" y="3041"/>
                    </a:cubicBezTo>
                    <a:cubicBezTo>
                      <a:pt x="12119" y="3862"/>
                      <a:pt x="15241" y="4437"/>
                      <a:pt x="18404" y="4889"/>
                    </a:cubicBezTo>
                    <a:cubicBezTo>
                      <a:pt x="21302" y="5266"/>
                      <a:pt x="24200" y="5470"/>
                      <a:pt x="27129" y="5470"/>
                    </a:cubicBezTo>
                    <a:cubicBezTo>
                      <a:pt x="27397" y="5470"/>
                      <a:pt x="27666" y="5468"/>
                      <a:pt x="27935" y="5464"/>
                    </a:cubicBezTo>
                    <a:cubicBezTo>
                      <a:pt x="31139" y="5423"/>
                      <a:pt x="34302" y="5054"/>
                      <a:pt x="37424" y="4437"/>
                    </a:cubicBezTo>
                    <a:lnTo>
                      <a:pt x="37424" y="4437"/>
                    </a:lnTo>
                    <a:cubicBezTo>
                      <a:pt x="36644" y="4478"/>
                      <a:pt x="35822" y="4520"/>
                      <a:pt x="35042" y="4602"/>
                    </a:cubicBezTo>
                    <a:cubicBezTo>
                      <a:pt x="34672" y="4643"/>
                      <a:pt x="34261" y="4684"/>
                      <a:pt x="33892" y="4684"/>
                    </a:cubicBezTo>
                    <a:lnTo>
                      <a:pt x="32700" y="4684"/>
                    </a:lnTo>
                    <a:cubicBezTo>
                      <a:pt x="31879" y="4725"/>
                      <a:pt x="31098" y="4766"/>
                      <a:pt x="30318" y="4766"/>
                    </a:cubicBezTo>
                    <a:lnTo>
                      <a:pt x="27935" y="4725"/>
                    </a:lnTo>
                    <a:cubicBezTo>
                      <a:pt x="24813" y="4643"/>
                      <a:pt x="21650" y="4396"/>
                      <a:pt x="18528" y="3944"/>
                    </a:cubicBezTo>
                    <a:cubicBezTo>
                      <a:pt x="15405" y="3534"/>
                      <a:pt x="12283" y="3000"/>
                      <a:pt x="9202" y="2342"/>
                    </a:cubicBezTo>
                    <a:cubicBezTo>
                      <a:pt x="7641" y="1973"/>
                      <a:pt x="6121" y="1603"/>
                      <a:pt x="4560" y="1233"/>
                    </a:cubicBezTo>
                    <a:cubicBezTo>
                      <a:pt x="3040" y="863"/>
                      <a:pt x="1520"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76"/>
            <p:cNvGrpSpPr/>
            <p:nvPr/>
          </p:nvGrpSpPr>
          <p:grpSpPr>
            <a:xfrm>
              <a:off x="1409450" y="3702175"/>
              <a:ext cx="644975" cy="722000"/>
              <a:chOff x="9274750" y="755475"/>
              <a:chExt cx="644975" cy="722000"/>
            </a:xfrm>
          </p:grpSpPr>
          <p:sp>
            <p:nvSpPr>
              <p:cNvPr id="3627" name="Google Shape;3627;p76"/>
              <p:cNvSpPr/>
              <p:nvPr/>
            </p:nvSpPr>
            <p:spPr>
              <a:xfrm>
                <a:off x="9532525" y="1008100"/>
                <a:ext cx="387200" cy="365650"/>
              </a:xfrm>
              <a:custGeom>
                <a:rect b="b" l="l" r="r" t="t"/>
                <a:pathLst>
                  <a:path extrusionOk="0" fill="none" h="14626" w="15488">
                    <a:moveTo>
                      <a:pt x="15488" y="14625"/>
                    </a:moveTo>
                    <a:cubicBezTo>
                      <a:pt x="15488" y="14625"/>
                      <a:pt x="6039" y="11832"/>
                      <a:pt x="0" y="1"/>
                    </a:cubicBezTo>
                  </a:path>
                </a:pathLst>
              </a:custGeom>
              <a:noFill/>
              <a:ln cap="flat" cmpd="sng" w="14375">
                <a:solidFill>
                  <a:schemeClr val="accent3"/>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6"/>
              <p:cNvSpPr/>
              <p:nvPr/>
            </p:nvSpPr>
            <p:spPr>
              <a:xfrm>
                <a:off x="9323025" y="1302850"/>
                <a:ext cx="461150" cy="174625"/>
              </a:xfrm>
              <a:custGeom>
                <a:rect b="b" l="l" r="r" t="t"/>
                <a:pathLst>
                  <a:path extrusionOk="0" fill="none" h="6985" w="18446">
                    <a:moveTo>
                      <a:pt x="18445" y="1"/>
                    </a:moveTo>
                    <a:cubicBezTo>
                      <a:pt x="18445" y="1"/>
                      <a:pt x="12858" y="6985"/>
                      <a:pt x="0" y="946"/>
                    </a:cubicBezTo>
                  </a:path>
                </a:pathLst>
              </a:custGeom>
              <a:noFill/>
              <a:ln cap="flat" cmpd="sng" w="14375">
                <a:solidFill>
                  <a:schemeClr val="accent3"/>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6"/>
              <p:cNvSpPr/>
              <p:nvPr/>
            </p:nvSpPr>
            <p:spPr>
              <a:xfrm>
                <a:off x="9666025" y="912600"/>
                <a:ext cx="79100" cy="287575"/>
              </a:xfrm>
              <a:custGeom>
                <a:rect b="b" l="l" r="r" t="t"/>
                <a:pathLst>
                  <a:path extrusionOk="0" fill="none" h="11503" w="3164">
                    <a:moveTo>
                      <a:pt x="1" y="11503"/>
                    </a:moveTo>
                    <a:cubicBezTo>
                      <a:pt x="1" y="11503"/>
                      <a:pt x="3164" y="6697"/>
                      <a:pt x="1028" y="0"/>
                    </a:cubicBezTo>
                  </a:path>
                </a:pathLst>
              </a:custGeom>
              <a:noFill/>
              <a:ln cap="flat" cmpd="sng" w="14375">
                <a:solidFill>
                  <a:schemeClr val="accent3"/>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6"/>
              <p:cNvSpPr/>
              <p:nvPr/>
            </p:nvSpPr>
            <p:spPr>
              <a:xfrm>
                <a:off x="9301625" y="755475"/>
                <a:ext cx="326425" cy="327725"/>
              </a:xfrm>
              <a:custGeom>
                <a:rect b="b" l="l" r="r" t="t"/>
                <a:pathLst>
                  <a:path extrusionOk="0" h="13109" w="13057">
                    <a:moveTo>
                      <a:pt x="2992" y="0"/>
                    </a:moveTo>
                    <a:lnTo>
                      <a:pt x="2992" y="0"/>
                    </a:lnTo>
                    <a:cubicBezTo>
                      <a:pt x="1" y="12068"/>
                      <a:pt x="7389" y="13109"/>
                      <a:pt x="10027" y="13109"/>
                    </a:cubicBezTo>
                    <a:cubicBezTo>
                      <a:pt x="10577" y="13109"/>
                      <a:pt x="10921" y="13064"/>
                      <a:pt x="10921" y="13064"/>
                    </a:cubicBezTo>
                    <a:cubicBezTo>
                      <a:pt x="13057" y="5423"/>
                      <a:pt x="9319" y="5957"/>
                      <a:pt x="6279" y="3204"/>
                    </a:cubicBezTo>
                    <a:cubicBezTo>
                      <a:pt x="3239" y="452"/>
                      <a:pt x="2992" y="0"/>
                      <a:pt x="29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6"/>
              <p:cNvSpPr/>
              <p:nvPr/>
            </p:nvSpPr>
            <p:spPr>
              <a:xfrm>
                <a:off x="9529450" y="786275"/>
                <a:ext cx="222875" cy="240350"/>
              </a:xfrm>
              <a:custGeom>
                <a:rect b="b" l="l" r="r" t="t"/>
                <a:pathLst>
                  <a:path extrusionOk="0" h="9614" w="8915">
                    <a:moveTo>
                      <a:pt x="5299" y="1"/>
                    </a:moveTo>
                    <a:lnTo>
                      <a:pt x="5299" y="1"/>
                    </a:lnTo>
                    <a:cubicBezTo>
                      <a:pt x="0" y="8052"/>
                      <a:pt x="7312" y="9613"/>
                      <a:pt x="7312" y="9613"/>
                    </a:cubicBezTo>
                    <a:cubicBezTo>
                      <a:pt x="8915" y="6697"/>
                      <a:pt x="8750" y="5464"/>
                      <a:pt x="6984" y="2589"/>
                    </a:cubicBezTo>
                    <a:cubicBezTo>
                      <a:pt x="5587" y="371"/>
                      <a:pt x="5300" y="1"/>
                      <a:pt x="5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6"/>
              <p:cNvSpPr/>
              <p:nvPr/>
            </p:nvSpPr>
            <p:spPr>
              <a:xfrm>
                <a:off x="9822125" y="1168325"/>
                <a:ext cx="40100" cy="181800"/>
              </a:xfrm>
              <a:custGeom>
                <a:rect b="b" l="l" r="r" t="t"/>
                <a:pathLst>
                  <a:path extrusionOk="0" fill="none" h="7272" w="1604">
                    <a:moveTo>
                      <a:pt x="1562" y="7272"/>
                    </a:moveTo>
                    <a:cubicBezTo>
                      <a:pt x="1603" y="4766"/>
                      <a:pt x="1069" y="2301"/>
                      <a:pt x="1" y="0"/>
                    </a:cubicBezTo>
                  </a:path>
                </a:pathLst>
              </a:custGeom>
              <a:noFill/>
              <a:ln cap="flat" cmpd="sng" w="14375">
                <a:solidFill>
                  <a:schemeClr val="accent3"/>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6"/>
              <p:cNvSpPr/>
              <p:nvPr/>
            </p:nvSpPr>
            <p:spPr>
              <a:xfrm>
                <a:off x="9659875" y="1038925"/>
                <a:ext cx="232125" cy="247525"/>
              </a:xfrm>
              <a:custGeom>
                <a:rect b="b" l="l" r="r" t="t"/>
                <a:pathLst>
                  <a:path extrusionOk="0" h="9901" w="9285">
                    <a:moveTo>
                      <a:pt x="4519" y="0"/>
                    </a:moveTo>
                    <a:lnTo>
                      <a:pt x="4519" y="0"/>
                    </a:lnTo>
                    <a:cubicBezTo>
                      <a:pt x="0" y="9284"/>
                      <a:pt x="8011" y="9901"/>
                      <a:pt x="8011" y="9901"/>
                    </a:cubicBezTo>
                    <a:cubicBezTo>
                      <a:pt x="9284" y="6573"/>
                      <a:pt x="8915" y="5300"/>
                      <a:pt x="6655" y="2506"/>
                    </a:cubicBezTo>
                    <a:cubicBezTo>
                      <a:pt x="4889" y="329"/>
                      <a:pt x="4519" y="0"/>
                      <a:pt x="45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6"/>
              <p:cNvSpPr/>
              <p:nvPr/>
            </p:nvSpPr>
            <p:spPr>
              <a:xfrm>
                <a:off x="9526350" y="1206325"/>
                <a:ext cx="181825" cy="38025"/>
              </a:xfrm>
              <a:custGeom>
                <a:rect b="b" l="l" r="r" t="t"/>
                <a:pathLst>
                  <a:path extrusionOk="0" fill="none" h="1521" w="7273">
                    <a:moveTo>
                      <a:pt x="7272" y="1438"/>
                    </a:moveTo>
                    <a:cubicBezTo>
                      <a:pt x="4766" y="1520"/>
                      <a:pt x="2301" y="1027"/>
                      <a:pt x="1" y="0"/>
                    </a:cubicBezTo>
                  </a:path>
                </a:pathLst>
              </a:custGeom>
              <a:noFill/>
              <a:ln cap="flat" cmpd="sng" w="14375">
                <a:solidFill>
                  <a:schemeClr val="accent3"/>
                </a:solidFill>
                <a:prstDash val="solid"/>
                <a:miter lim="410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6"/>
              <p:cNvSpPr/>
              <p:nvPr/>
            </p:nvSpPr>
            <p:spPr>
              <a:xfrm>
                <a:off x="9396950" y="1122775"/>
                <a:ext cx="247550" cy="138850"/>
              </a:xfrm>
              <a:custGeom>
                <a:rect b="b" l="l" r="r" t="t"/>
                <a:pathLst>
                  <a:path extrusionOk="0" h="5554" w="9902">
                    <a:moveTo>
                      <a:pt x="5019" y="0"/>
                    </a:moveTo>
                    <a:cubicBezTo>
                      <a:pt x="3719" y="0"/>
                      <a:pt x="2076" y="406"/>
                      <a:pt x="1" y="1453"/>
                    </a:cubicBezTo>
                    <a:cubicBezTo>
                      <a:pt x="1" y="1453"/>
                      <a:pt x="329" y="1781"/>
                      <a:pt x="2548" y="3548"/>
                    </a:cubicBezTo>
                    <a:cubicBezTo>
                      <a:pt x="4255" y="4904"/>
                      <a:pt x="5395" y="5554"/>
                      <a:pt x="6774" y="5554"/>
                    </a:cubicBezTo>
                    <a:cubicBezTo>
                      <a:pt x="7651" y="5554"/>
                      <a:pt x="8624" y="5291"/>
                      <a:pt x="9901" y="4780"/>
                    </a:cubicBezTo>
                    <a:cubicBezTo>
                      <a:pt x="9901" y="4780"/>
                      <a:pt x="9482" y="0"/>
                      <a:pt x="50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6"/>
              <p:cNvSpPr/>
              <p:nvPr/>
            </p:nvSpPr>
            <p:spPr>
              <a:xfrm>
                <a:off x="9274750" y="1229950"/>
                <a:ext cx="278325" cy="193150"/>
              </a:xfrm>
              <a:custGeom>
                <a:rect b="b" l="l" r="r" t="t"/>
                <a:pathLst>
                  <a:path extrusionOk="0" h="7726" w="11133">
                    <a:moveTo>
                      <a:pt x="0" y="0"/>
                    </a:moveTo>
                    <a:lnTo>
                      <a:pt x="0" y="0"/>
                    </a:lnTo>
                    <a:cubicBezTo>
                      <a:pt x="1698" y="6206"/>
                      <a:pt x="4563" y="7725"/>
                      <a:pt x="6961" y="7725"/>
                    </a:cubicBezTo>
                    <a:cubicBezTo>
                      <a:pt x="9262" y="7725"/>
                      <a:pt x="11133" y="6327"/>
                      <a:pt x="11133" y="6327"/>
                    </a:cubicBezTo>
                    <a:cubicBezTo>
                      <a:pt x="9654" y="2219"/>
                      <a:pt x="8298" y="1356"/>
                      <a:pt x="4026" y="616"/>
                    </a:cubicBezTo>
                    <a:cubicBezTo>
                      <a:pt x="617"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76"/>
            <p:cNvGrpSpPr/>
            <p:nvPr/>
          </p:nvGrpSpPr>
          <p:grpSpPr>
            <a:xfrm rot="-2146824">
              <a:off x="2230042" y="4114954"/>
              <a:ext cx="222265" cy="325708"/>
              <a:chOff x="8364825" y="1795825"/>
              <a:chExt cx="326600" cy="478600"/>
            </a:xfrm>
          </p:grpSpPr>
          <p:sp>
            <p:nvSpPr>
              <p:cNvPr id="3638" name="Google Shape;3638;p76"/>
              <p:cNvSpPr/>
              <p:nvPr/>
            </p:nvSpPr>
            <p:spPr>
              <a:xfrm>
                <a:off x="8364825" y="2003275"/>
                <a:ext cx="253700" cy="271150"/>
              </a:xfrm>
              <a:custGeom>
                <a:rect b="b" l="l" r="r" t="t"/>
                <a:pathLst>
                  <a:path extrusionOk="0" h="10846" w="10148">
                    <a:moveTo>
                      <a:pt x="2260" y="1"/>
                    </a:moveTo>
                    <a:lnTo>
                      <a:pt x="534" y="4273"/>
                    </a:lnTo>
                    <a:cubicBezTo>
                      <a:pt x="0" y="5546"/>
                      <a:pt x="452" y="6984"/>
                      <a:pt x="1602" y="7765"/>
                    </a:cubicBezTo>
                    <a:lnTo>
                      <a:pt x="1643" y="7806"/>
                    </a:lnTo>
                    <a:cubicBezTo>
                      <a:pt x="2506" y="8545"/>
                      <a:pt x="2835" y="9778"/>
                      <a:pt x="2424" y="10846"/>
                    </a:cubicBezTo>
                    <a:cubicBezTo>
                      <a:pt x="2888" y="9841"/>
                      <a:pt x="3860" y="9236"/>
                      <a:pt x="4931" y="9236"/>
                    </a:cubicBezTo>
                    <a:cubicBezTo>
                      <a:pt x="4999" y="9236"/>
                      <a:pt x="5067" y="9239"/>
                      <a:pt x="5135" y="9244"/>
                    </a:cubicBezTo>
                    <a:lnTo>
                      <a:pt x="5176" y="9244"/>
                    </a:lnTo>
                    <a:cubicBezTo>
                      <a:pt x="5351" y="9275"/>
                      <a:pt x="5526" y="9291"/>
                      <a:pt x="5698" y="9291"/>
                    </a:cubicBezTo>
                    <a:cubicBezTo>
                      <a:pt x="6868" y="9291"/>
                      <a:pt x="7956" y="8587"/>
                      <a:pt x="8422" y="7477"/>
                    </a:cubicBezTo>
                    <a:lnTo>
                      <a:pt x="10147" y="3205"/>
                    </a:lnTo>
                    <a:lnTo>
                      <a:pt x="22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6"/>
              <p:cNvSpPr/>
              <p:nvPr/>
            </p:nvSpPr>
            <p:spPr>
              <a:xfrm>
                <a:off x="8396650" y="2002250"/>
                <a:ext cx="221875" cy="139700"/>
              </a:xfrm>
              <a:custGeom>
                <a:rect b="b" l="l" r="r" t="t"/>
                <a:pathLst>
                  <a:path extrusionOk="0" h="5588" w="8875">
                    <a:moveTo>
                      <a:pt x="987" y="1"/>
                    </a:moveTo>
                    <a:lnTo>
                      <a:pt x="1" y="2342"/>
                    </a:lnTo>
                    <a:cubicBezTo>
                      <a:pt x="106" y="2339"/>
                      <a:pt x="211" y="2338"/>
                      <a:pt x="316" y="2338"/>
                    </a:cubicBezTo>
                    <a:cubicBezTo>
                      <a:pt x="1689" y="2338"/>
                      <a:pt x="3055" y="2588"/>
                      <a:pt x="4314" y="3123"/>
                    </a:cubicBezTo>
                    <a:cubicBezTo>
                      <a:pt x="5711" y="3657"/>
                      <a:pt x="6902" y="4519"/>
                      <a:pt x="7929" y="5587"/>
                    </a:cubicBezTo>
                    <a:lnTo>
                      <a:pt x="8874" y="3246"/>
                    </a:lnTo>
                    <a:lnTo>
                      <a:pt x="9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6"/>
              <p:cNvSpPr/>
              <p:nvPr/>
            </p:nvSpPr>
            <p:spPr>
              <a:xfrm>
                <a:off x="8389475" y="2113650"/>
                <a:ext cx="53425" cy="61700"/>
              </a:xfrm>
              <a:custGeom>
                <a:rect b="b" l="l" r="r" t="t"/>
                <a:pathLst>
                  <a:path extrusionOk="0" h="2468" w="2137">
                    <a:moveTo>
                      <a:pt x="876" y="0"/>
                    </a:moveTo>
                    <a:cubicBezTo>
                      <a:pt x="817" y="0"/>
                      <a:pt x="757" y="8"/>
                      <a:pt x="699" y="22"/>
                    </a:cubicBezTo>
                    <a:cubicBezTo>
                      <a:pt x="206" y="187"/>
                      <a:pt x="0" y="844"/>
                      <a:pt x="206" y="1501"/>
                    </a:cubicBezTo>
                    <a:cubicBezTo>
                      <a:pt x="387" y="2080"/>
                      <a:pt x="854" y="2468"/>
                      <a:pt x="1272" y="2468"/>
                    </a:cubicBezTo>
                    <a:cubicBezTo>
                      <a:pt x="1329" y="2468"/>
                      <a:pt x="1384" y="2461"/>
                      <a:pt x="1438" y="2446"/>
                    </a:cubicBezTo>
                    <a:cubicBezTo>
                      <a:pt x="1931" y="2282"/>
                      <a:pt x="2136" y="1624"/>
                      <a:pt x="1931" y="967"/>
                    </a:cubicBezTo>
                    <a:cubicBezTo>
                      <a:pt x="1750" y="388"/>
                      <a:pt x="1314" y="0"/>
                      <a:pt x="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6"/>
              <p:cNvSpPr/>
              <p:nvPr/>
            </p:nvSpPr>
            <p:spPr>
              <a:xfrm>
                <a:off x="8390500" y="1868100"/>
                <a:ext cx="300925" cy="237275"/>
              </a:xfrm>
              <a:custGeom>
                <a:rect b="b" l="l" r="r" t="t"/>
                <a:pathLst>
                  <a:path extrusionOk="0" h="9491" w="12037">
                    <a:moveTo>
                      <a:pt x="5628" y="1"/>
                    </a:moveTo>
                    <a:cubicBezTo>
                      <a:pt x="3573" y="1"/>
                      <a:pt x="1631" y="1238"/>
                      <a:pt x="822" y="3230"/>
                    </a:cubicBezTo>
                    <a:lnTo>
                      <a:pt x="165" y="4874"/>
                    </a:lnTo>
                    <a:cubicBezTo>
                      <a:pt x="0" y="5284"/>
                      <a:pt x="165" y="5736"/>
                      <a:pt x="575" y="5901"/>
                    </a:cubicBezTo>
                    <a:lnTo>
                      <a:pt x="9243" y="9433"/>
                    </a:lnTo>
                    <a:cubicBezTo>
                      <a:pt x="9340" y="9472"/>
                      <a:pt x="9438" y="9490"/>
                      <a:pt x="9535" y="9490"/>
                    </a:cubicBezTo>
                    <a:cubicBezTo>
                      <a:pt x="9850" y="9490"/>
                      <a:pt x="10145" y="9296"/>
                      <a:pt x="10270" y="8982"/>
                    </a:cubicBezTo>
                    <a:lnTo>
                      <a:pt x="10928" y="7379"/>
                    </a:lnTo>
                    <a:cubicBezTo>
                      <a:pt x="12037" y="4709"/>
                      <a:pt x="10763" y="1669"/>
                      <a:pt x="8093" y="601"/>
                    </a:cubicBezTo>
                    <a:lnTo>
                      <a:pt x="7600" y="396"/>
                    </a:lnTo>
                    <a:cubicBezTo>
                      <a:pt x="6953" y="127"/>
                      <a:pt x="6285" y="1"/>
                      <a:pt x="56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6"/>
              <p:cNvSpPr/>
              <p:nvPr/>
            </p:nvSpPr>
            <p:spPr>
              <a:xfrm>
                <a:off x="8446975" y="1893425"/>
                <a:ext cx="94525" cy="67275"/>
              </a:xfrm>
              <a:custGeom>
                <a:rect b="b" l="l" r="r" t="t"/>
                <a:pathLst>
                  <a:path extrusionOk="0" h="2691" w="3781">
                    <a:moveTo>
                      <a:pt x="2246" y="0"/>
                    </a:moveTo>
                    <a:cubicBezTo>
                      <a:pt x="1986" y="0"/>
                      <a:pt x="1711" y="52"/>
                      <a:pt x="1438" y="163"/>
                    </a:cubicBezTo>
                    <a:cubicBezTo>
                      <a:pt x="535" y="492"/>
                      <a:pt x="1" y="1314"/>
                      <a:pt x="247" y="1971"/>
                    </a:cubicBezTo>
                    <a:cubicBezTo>
                      <a:pt x="420" y="2432"/>
                      <a:pt x="937" y="2691"/>
                      <a:pt x="1542" y="2691"/>
                    </a:cubicBezTo>
                    <a:cubicBezTo>
                      <a:pt x="1799" y="2691"/>
                      <a:pt x="2073" y="2644"/>
                      <a:pt x="2342" y="2546"/>
                    </a:cubicBezTo>
                    <a:cubicBezTo>
                      <a:pt x="3246" y="2176"/>
                      <a:pt x="3780" y="1396"/>
                      <a:pt x="3534" y="738"/>
                    </a:cubicBezTo>
                    <a:cubicBezTo>
                      <a:pt x="3361" y="279"/>
                      <a:pt x="2848" y="0"/>
                      <a:pt x="2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6"/>
              <p:cNvSpPr/>
              <p:nvPr/>
            </p:nvSpPr>
            <p:spPr>
              <a:xfrm>
                <a:off x="8481900" y="1926500"/>
                <a:ext cx="42125" cy="30375"/>
              </a:xfrm>
              <a:custGeom>
                <a:rect b="b" l="l" r="r" t="t"/>
                <a:pathLst>
                  <a:path extrusionOk="0" h="1215" w="1685">
                    <a:moveTo>
                      <a:pt x="1017" y="0"/>
                    </a:moveTo>
                    <a:cubicBezTo>
                      <a:pt x="903" y="0"/>
                      <a:pt x="780" y="24"/>
                      <a:pt x="658" y="73"/>
                    </a:cubicBezTo>
                    <a:cubicBezTo>
                      <a:pt x="247" y="237"/>
                      <a:pt x="0" y="607"/>
                      <a:pt x="124" y="894"/>
                    </a:cubicBezTo>
                    <a:cubicBezTo>
                      <a:pt x="181" y="1094"/>
                      <a:pt x="396" y="1214"/>
                      <a:pt x="660" y="1214"/>
                    </a:cubicBezTo>
                    <a:cubicBezTo>
                      <a:pt x="776" y="1214"/>
                      <a:pt x="902" y="1191"/>
                      <a:pt x="1027" y="1141"/>
                    </a:cubicBezTo>
                    <a:cubicBezTo>
                      <a:pt x="1438" y="1018"/>
                      <a:pt x="1685" y="648"/>
                      <a:pt x="1561" y="360"/>
                    </a:cubicBezTo>
                    <a:cubicBezTo>
                      <a:pt x="1504" y="130"/>
                      <a:pt x="1284" y="0"/>
                      <a:pt x="1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6"/>
              <p:cNvSpPr/>
              <p:nvPr/>
            </p:nvSpPr>
            <p:spPr>
              <a:xfrm>
                <a:off x="8564050" y="1795825"/>
                <a:ext cx="108900" cy="102725"/>
              </a:xfrm>
              <a:custGeom>
                <a:rect b="b" l="l" r="r" t="t"/>
                <a:pathLst>
                  <a:path extrusionOk="0" h="4109" w="4356">
                    <a:moveTo>
                      <a:pt x="3903" y="0"/>
                    </a:moveTo>
                    <a:cubicBezTo>
                      <a:pt x="1" y="165"/>
                      <a:pt x="617" y="4108"/>
                      <a:pt x="617" y="4108"/>
                    </a:cubicBezTo>
                    <a:cubicBezTo>
                      <a:pt x="1640" y="2173"/>
                      <a:pt x="2812" y="1857"/>
                      <a:pt x="3469" y="1857"/>
                    </a:cubicBezTo>
                    <a:cubicBezTo>
                      <a:pt x="3788" y="1857"/>
                      <a:pt x="3986" y="1931"/>
                      <a:pt x="3986" y="1931"/>
                    </a:cubicBezTo>
                    <a:cubicBezTo>
                      <a:pt x="4355" y="1315"/>
                      <a:pt x="4314" y="576"/>
                      <a:pt x="3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8" name="Shape 3648"/>
        <p:cNvGrpSpPr/>
        <p:nvPr/>
      </p:nvGrpSpPr>
      <p:grpSpPr>
        <a:xfrm>
          <a:off x="0" y="0"/>
          <a:ext cx="0" cy="0"/>
          <a:chOff x="0" y="0"/>
          <a:chExt cx="0" cy="0"/>
        </a:xfrm>
      </p:grpSpPr>
      <p:sp>
        <p:nvSpPr>
          <p:cNvPr id="3649" name="Google Shape;3649;p77"/>
          <p:cNvSpPr txBox="1"/>
          <p:nvPr>
            <p:ph type="title"/>
          </p:nvPr>
        </p:nvSpPr>
        <p:spPr>
          <a:xfrm>
            <a:off x="713225" y="517175"/>
            <a:ext cx="7708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650" name="Google Shape;3650;p77"/>
          <p:cNvSpPr txBox="1"/>
          <p:nvPr>
            <p:ph idx="1" type="body"/>
          </p:nvPr>
        </p:nvSpPr>
        <p:spPr>
          <a:xfrm>
            <a:off x="713225" y="1152475"/>
            <a:ext cx="7708200" cy="3416400"/>
          </a:xfrm>
          <a:prstGeom prst="rect">
            <a:avLst/>
          </a:prstGeom>
        </p:spPr>
        <p:txBody>
          <a:bodyPr anchorCtr="0" anchor="t" bIns="91425" lIns="91425" spcFirstLastPara="1" rIns="91425" wrap="square" tIns="91425">
            <a:noAutofit/>
          </a:bodyPr>
          <a:lstStyle/>
          <a:p>
            <a:pPr indent="-127000" lvl="0" marL="241300" rtl="0" algn="l">
              <a:lnSpc>
                <a:spcPct val="100000"/>
              </a:lnSpc>
              <a:spcBef>
                <a:spcPts val="300"/>
              </a:spcBef>
              <a:spcAft>
                <a:spcPts val="0"/>
              </a:spcAft>
              <a:buNone/>
            </a:pPr>
            <a:r>
              <a:rPr lang="en" sz="1400"/>
              <a:t>Did you like the resources on this template? Get them for free at our other websites.</a:t>
            </a:r>
            <a:endParaRPr sz="1400"/>
          </a:p>
          <a:p>
            <a:pPr indent="-127000" lvl="0" marL="241300" rtl="0" algn="l">
              <a:lnSpc>
                <a:spcPct val="100000"/>
              </a:lnSpc>
              <a:spcBef>
                <a:spcPts val="300"/>
              </a:spcBef>
              <a:spcAft>
                <a:spcPts val="0"/>
              </a:spcAft>
              <a:buNone/>
            </a:pPr>
            <a:r>
              <a:rPr lang="en" sz="2200">
                <a:solidFill>
                  <a:srgbClr val="FFDDB6"/>
                </a:solidFill>
                <a:latin typeface="Cormorant SemiBold"/>
                <a:ea typeface="Cormorant SemiBold"/>
                <a:cs typeface="Cormorant SemiBold"/>
                <a:sym typeface="Cormorant SemiBold"/>
              </a:rPr>
              <a:t>Vectors</a:t>
            </a:r>
            <a:endParaRPr sz="2200">
              <a:solidFill>
                <a:srgbClr val="FFDDB6"/>
              </a:solidFill>
              <a:latin typeface="Cormorant SemiBold"/>
              <a:ea typeface="Cormorant SemiBold"/>
              <a:cs typeface="Cormorant SemiBold"/>
              <a:sym typeface="Cormorant SemiBold"/>
            </a:endParaRPr>
          </a:p>
          <a:p>
            <a:pPr indent="-317500" lvl="0" marL="457200" rtl="0" algn="l">
              <a:lnSpc>
                <a:spcPct val="100000"/>
              </a:lnSpc>
              <a:spcBef>
                <a:spcPts val="0"/>
              </a:spcBef>
              <a:spcAft>
                <a:spcPts val="0"/>
              </a:spcAft>
              <a:buSzPts val="1400"/>
              <a:buChar char="●"/>
            </a:pPr>
            <a:r>
              <a:rPr lang="en" sz="1400">
                <a:uFill>
                  <a:noFill/>
                </a:uFill>
                <a:hlinkClick r:id="rId3"/>
              </a:rPr>
              <a:t>Flat design autumn sale banners</a:t>
            </a:r>
            <a:endParaRPr sz="1400"/>
          </a:p>
          <a:p>
            <a:pPr indent="-317500" lvl="0" marL="457200" rtl="0" algn="l">
              <a:lnSpc>
                <a:spcPct val="100000"/>
              </a:lnSpc>
              <a:spcBef>
                <a:spcPts val="0"/>
              </a:spcBef>
              <a:spcAft>
                <a:spcPts val="0"/>
              </a:spcAft>
              <a:buSzPts val="1400"/>
              <a:buChar char="●"/>
            </a:pPr>
            <a:r>
              <a:rPr lang="en" sz="1400">
                <a:uFill>
                  <a:noFill/>
                </a:uFill>
                <a:hlinkClick r:id="rId4"/>
              </a:rPr>
              <a:t>Flat design autumn sale banners collection</a:t>
            </a:r>
            <a:endParaRPr sz="1400"/>
          </a:p>
          <a:p>
            <a:pPr indent="-317500" lvl="0" marL="457200" rtl="0" algn="l">
              <a:lnSpc>
                <a:spcPct val="100000"/>
              </a:lnSpc>
              <a:spcBef>
                <a:spcPts val="0"/>
              </a:spcBef>
              <a:spcAft>
                <a:spcPts val="0"/>
              </a:spcAft>
              <a:buSzPts val="1400"/>
              <a:buChar char="●"/>
            </a:pPr>
            <a:r>
              <a:rPr lang="en" sz="1400">
                <a:uFill>
                  <a:noFill/>
                </a:uFill>
                <a:hlinkClick r:id="rId5"/>
              </a:rPr>
              <a:t>Autumn sale horizontal banners</a:t>
            </a:r>
            <a:endParaRPr sz="1400"/>
          </a:p>
          <a:p>
            <a:pPr indent="-127000" lvl="0" marL="241300" rtl="0" algn="l">
              <a:lnSpc>
                <a:spcPct val="100000"/>
              </a:lnSpc>
              <a:spcBef>
                <a:spcPts val="300"/>
              </a:spcBef>
              <a:spcAft>
                <a:spcPts val="0"/>
              </a:spcAft>
              <a:buNone/>
            </a:pPr>
            <a:r>
              <a:rPr lang="en" sz="2200">
                <a:solidFill>
                  <a:srgbClr val="FFDDB6"/>
                </a:solidFill>
                <a:latin typeface="Cormorant SemiBold"/>
                <a:ea typeface="Cormorant SemiBold"/>
                <a:cs typeface="Cormorant SemiBold"/>
                <a:sym typeface="Cormorant SemiBold"/>
              </a:rPr>
              <a:t>Photos</a:t>
            </a:r>
            <a:endParaRPr sz="2200">
              <a:solidFill>
                <a:srgbClr val="FFDDB6"/>
              </a:solidFill>
              <a:latin typeface="Cormorant SemiBold"/>
              <a:ea typeface="Cormorant SemiBold"/>
              <a:cs typeface="Cormorant SemiBold"/>
              <a:sym typeface="Cormorant SemiBold"/>
            </a:endParaRPr>
          </a:p>
          <a:p>
            <a:pPr indent="-317500" lvl="0" marL="457200" rtl="0" algn="l">
              <a:lnSpc>
                <a:spcPct val="100000"/>
              </a:lnSpc>
              <a:spcBef>
                <a:spcPts val="0"/>
              </a:spcBef>
              <a:spcAft>
                <a:spcPts val="0"/>
              </a:spcAft>
              <a:buSzPts val="1400"/>
              <a:buChar char="●"/>
            </a:pPr>
            <a:r>
              <a:rPr lang="en" sz="1400">
                <a:uFill>
                  <a:noFill/>
                </a:uFill>
                <a:hlinkClick r:id="rId6"/>
              </a:rPr>
              <a:t>Medium shot woman in trench coat</a:t>
            </a:r>
            <a:endParaRPr sz="1400"/>
          </a:p>
          <a:p>
            <a:pPr indent="-317500" lvl="0" marL="457200" rtl="0" algn="l">
              <a:lnSpc>
                <a:spcPct val="100000"/>
              </a:lnSpc>
              <a:spcBef>
                <a:spcPts val="0"/>
              </a:spcBef>
              <a:spcAft>
                <a:spcPts val="0"/>
              </a:spcAft>
              <a:buSzPts val="1400"/>
              <a:buChar char="●"/>
            </a:pPr>
            <a:r>
              <a:rPr lang="en" sz="1400">
                <a:uFill>
                  <a:noFill/>
                </a:uFill>
                <a:hlinkClick r:id="rId7"/>
              </a:rPr>
              <a:t>Blonde woman blowing a kiss</a:t>
            </a:r>
            <a:endParaRPr/>
          </a:p>
          <a:p>
            <a:pPr indent="-317500" lvl="0" marL="457200" rtl="0" algn="l">
              <a:lnSpc>
                <a:spcPct val="100000"/>
              </a:lnSpc>
              <a:spcBef>
                <a:spcPts val="0"/>
              </a:spcBef>
              <a:spcAft>
                <a:spcPts val="0"/>
              </a:spcAft>
              <a:buSzPts val="1400"/>
              <a:buChar char="●"/>
            </a:pPr>
            <a:r>
              <a:rPr lang="en" sz="1400">
                <a:uFill>
                  <a:noFill/>
                </a:uFill>
                <a:hlinkClick r:id="rId8"/>
              </a:rPr>
              <a:t>Portrait of young man posing in nature</a:t>
            </a:r>
            <a:endParaRPr/>
          </a:p>
          <a:p>
            <a:pPr indent="-317500" lvl="0" marL="457200" rtl="0" algn="l">
              <a:lnSpc>
                <a:spcPct val="100000"/>
              </a:lnSpc>
              <a:spcBef>
                <a:spcPts val="0"/>
              </a:spcBef>
              <a:spcAft>
                <a:spcPts val="0"/>
              </a:spcAft>
              <a:buSzPts val="1400"/>
              <a:buChar char="●"/>
            </a:pPr>
            <a:r>
              <a:rPr lang="en" sz="1400">
                <a:uFill>
                  <a:noFill/>
                </a:uFill>
                <a:hlinkClick r:id="rId9"/>
              </a:rPr>
              <a:t>Close-up smiley woman holding leaf</a:t>
            </a:r>
            <a:endParaRPr sz="1400"/>
          </a:p>
          <a:p>
            <a:pPr indent="-317500" lvl="0" marL="457200" rtl="0" algn="l">
              <a:lnSpc>
                <a:spcPct val="100000"/>
              </a:lnSpc>
              <a:spcBef>
                <a:spcPts val="0"/>
              </a:spcBef>
              <a:spcAft>
                <a:spcPts val="0"/>
              </a:spcAft>
              <a:buSzPts val="1400"/>
              <a:buChar char="●"/>
            </a:pPr>
            <a:r>
              <a:rPr lang="en" sz="1400">
                <a:uFill>
                  <a:noFill/>
                </a:uFill>
                <a:hlinkClick r:id="rId10"/>
              </a:rPr>
              <a:t>Side view woman holding a leaf and an umbrella</a:t>
            </a:r>
            <a:endParaRPr sz="1400"/>
          </a:p>
          <a:p>
            <a:pPr indent="-317500" lvl="0" marL="457200" rtl="0" algn="l">
              <a:lnSpc>
                <a:spcPct val="100000"/>
              </a:lnSpc>
              <a:spcBef>
                <a:spcPts val="0"/>
              </a:spcBef>
              <a:spcAft>
                <a:spcPts val="0"/>
              </a:spcAft>
              <a:buSzPts val="1400"/>
              <a:buChar char="●"/>
            </a:pPr>
            <a:r>
              <a:rPr lang="en" sz="1400">
                <a:uFill>
                  <a:noFill/>
                </a:uFill>
                <a:hlinkClick r:id="rId11"/>
              </a:rPr>
              <a:t>Front view happy woman holding a dry leaf</a:t>
            </a:r>
            <a:endParaRPr sz="1400"/>
          </a:p>
          <a:p>
            <a:pPr indent="-317500" lvl="0" marL="457200" rtl="0" algn="l">
              <a:lnSpc>
                <a:spcPct val="100000"/>
              </a:lnSpc>
              <a:spcBef>
                <a:spcPts val="0"/>
              </a:spcBef>
              <a:spcAft>
                <a:spcPts val="0"/>
              </a:spcAft>
              <a:buSzPts val="1400"/>
              <a:buChar char="●"/>
            </a:pPr>
            <a:r>
              <a:rPr lang="en" sz="1400">
                <a:uFill>
                  <a:noFill/>
                </a:uFill>
                <a:hlinkClick r:id="rId12"/>
              </a:rPr>
              <a:t>Autumn leaves lying on wooden ground</a:t>
            </a:r>
            <a:endParaRPr sz="1400"/>
          </a:p>
          <a:p>
            <a:pPr indent="-317500" lvl="0" marL="457200" rtl="0" algn="l">
              <a:lnSpc>
                <a:spcPct val="100000"/>
              </a:lnSpc>
              <a:spcBef>
                <a:spcPts val="0"/>
              </a:spcBef>
              <a:spcAft>
                <a:spcPts val="0"/>
              </a:spcAft>
              <a:buSzPts val="1400"/>
              <a:buChar char="●"/>
            </a:pPr>
            <a:r>
              <a:rPr lang="en" sz="1400">
                <a:uFill>
                  <a:noFill/>
                </a:uFill>
                <a:hlinkClick r:id="rId13"/>
              </a:rPr>
              <a:t>Curly woman covering her eyes with leaves</a:t>
            </a:r>
            <a:endParaRPr sz="1400"/>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54" name="Shape 3654"/>
        <p:cNvGrpSpPr/>
        <p:nvPr/>
      </p:nvGrpSpPr>
      <p:grpSpPr>
        <a:xfrm>
          <a:off x="0" y="0"/>
          <a:ext cx="0" cy="0"/>
          <a:chOff x="0" y="0"/>
          <a:chExt cx="0" cy="0"/>
        </a:xfrm>
      </p:grpSpPr>
      <p:sp>
        <p:nvSpPr>
          <p:cNvPr id="3655" name="Google Shape;3655;p78"/>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656" name="Google Shape;3656;p78"/>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3657" name="Google Shape;3657;p78"/>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61" name="Shape 3661"/>
        <p:cNvGrpSpPr/>
        <p:nvPr/>
      </p:nvGrpSpPr>
      <p:grpSpPr>
        <a:xfrm>
          <a:off x="0" y="0"/>
          <a:ext cx="0" cy="0"/>
          <a:chOff x="0" y="0"/>
          <a:chExt cx="0" cy="0"/>
        </a:xfrm>
      </p:grpSpPr>
      <p:sp>
        <p:nvSpPr>
          <p:cNvPr id="3662" name="Google Shape;3662;p7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663" name="Google Shape;3663;p7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664" name="Google Shape;3664;p7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Cormorant</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https://fonts.google.com/specimen/Cormorant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Oxygen</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https://fonts.google.com/specimen/Oxygen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665" name="Google Shape;3665;p79"/>
          <p:cNvGrpSpPr/>
          <p:nvPr/>
        </p:nvGrpSpPr>
        <p:grpSpPr>
          <a:xfrm>
            <a:off x="2045188" y="3498875"/>
            <a:ext cx="791400" cy="754200"/>
            <a:chOff x="2045188" y="3498875"/>
            <a:chExt cx="791400" cy="754200"/>
          </a:xfrm>
        </p:grpSpPr>
        <p:sp>
          <p:nvSpPr>
            <p:cNvPr id="3666" name="Google Shape;3666;p79"/>
            <p:cNvSpPr/>
            <p:nvPr/>
          </p:nvSpPr>
          <p:spPr>
            <a:xfrm>
              <a:off x="2045188" y="3498875"/>
              <a:ext cx="791400" cy="754200"/>
            </a:xfrm>
            <a:prstGeom prst="roundRect">
              <a:avLst>
                <a:gd fmla="val 16667" name="adj"/>
              </a:avLst>
            </a:prstGeom>
            <a:solidFill>
              <a:srgbClr val="E198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9"/>
            <p:cNvSpPr txBox="1"/>
            <p:nvPr/>
          </p:nvSpPr>
          <p:spPr>
            <a:xfrm>
              <a:off x="20451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#e19842</a:t>
              </a:r>
              <a:endParaRPr sz="1000">
                <a:solidFill>
                  <a:srgbClr val="FFFFFF"/>
                </a:solidFill>
              </a:endParaRPr>
            </a:p>
          </p:txBody>
        </p:sp>
      </p:grpSp>
      <p:grpSp>
        <p:nvGrpSpPr>
          <p:cNvPr id="3668" name="Google Shape;3668;p79"/>
          <p:cNvGrpSpPr/>
          <p:nvPr/>
        </p:nvGrpSpPr>
        <p:grpSpPr>
          <a:xfrm>
            <a:off x="3107007" y="3498875"/>
            <a:ext cx="791405" cy="754200"/>
            <a:chOff x="3107007" y="3498875"/>
            <a:chExt cx="791405" cy="754200"/>
          </a:xfrm>
        </p:grpSpPr>
        <p:sp>
          <p:nvSpPr>
            <p:cNvPr id="3669" name="Google Shape;3669;p79"/>
            <p:cNvSpPr/>
            <p:nvPr/>
          </p:nvSpPr>
          <p:spPr>
            <a:xfrm>
              <a:off x="3107007" y="3498875"/>
              <a:ext cx="791400" cy="754200"/>
            </a:xfrm>
            <a:prstGeom prst="roundRect">
              <a:avLst>
                <a:gd fmla="val 16667" name="adj"/>
              </a:avLst>
            </a:prstGeom>
            <a:solidFill>
              <a:srgbClr val="D5663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9"/>
            <p:cNvSpPr txBox="1"/>
            <p:nvPr/>
          </p:nvSpPr>
          <p:spPr>
            <a:xfrm>
              <a:off x="31070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#d56637</a:t>
              </a:r>
              <a:endParaRPr sz="1000">
                <a:solidFill>
                  <a:srgbClr val="FFFFFF"/>
                </a:solidFill>
              </a:endParaRPr>
            </a:p>
          </p:txBody>
        </p:sp>
      </p:grpSp>
      <p:grpSp>
        <p:nvGrpSpPr>
          <p:cNvPr id="3671" name="Google Shape;3671;p79"/>
          <p:cNvGrpSpPr/>
          <p:nvPr/>
        </p:nvGrpSpPr>
        <p:grpSpPr>
          <a:xfrm>
            <a:off x="4168827" y="3498875"/>
            <a:ext cx="791411" cy="754200"/>
            <a:chOff x="4168827" y="3498875"/>
            <a:chExt cx="791411" cy="754200"/>
          </a:xfrm>
        </p:grpSpPr>
        <p:sp>
          <p:nvSpPr>
            <p:cNvPr id="3672" name="Google Shape;3672;p79"/>
            <p:cNvSpPr/>
            <p:nvPr/>
          </p:nvSpPr>
          <p:spPr>
            <a:xfrm>
              <a:off x="4168827" y="3498875"/>
              <a:ext cx="791400" cy="754200"/>
            </a:xfrm>
            <a:prstGeom prst="roundRect">
              <a:avLst>
                <a:gd fmla="val 16667" name="adj"/>
              </a:avLst>
            </a:prstGeom>
            <a:solidFill>
              <a:srgbClr val="A250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9"/>
            <p:cNvSpPr txBox="1"/>
            <p:nvPr/>
          </p:nvSpPr>
          <p:spPr>
            <a:xfrm>
              <a:off x="41688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#a2502f</a:t>
              </a:r>
              <a:endParaRPr sz="1000">
                <a:solidFill>
                  <a:srgbClr val="FFFFFF"/>
                </a:solidFill>
              </a:endParaRPr>
            </a:p>
          </p:txBody>
        </p:sp>
      </p:grpSp>
      <p:grpSp>
        <p:nvGrpSpPr>
          <p:cNvPr id="3674" name="Google Shape;3674;p79"/>
          <p:cNvGrpSpPr/>
          <p:nvPr/>
        </p:nvGrpSpPr>
        <p:grpSpPr>
          <a:xfrm>
            <a:off x="983363" y="3498875"/>
            <a:ext cx="791400" cy="754200"/>
            <a:chOff x="983363" y="3498875"/>
            <a:chExt cx="791400" cy="754200"/>
          </a:xfrm>
        </p:grpSpPr>
        <p:sp>
          <p:nvSpPr>
            <p:cNvPr id="3675" name="Google Shape;3675;p79"/>
            <p:cNvSpPr/>
            <p:nvPr/>
          </p:nvSpPr>
          <p:spPr>
            <a:xfrm>
              <a:off x="983363" y="3498875"/>
              <a:ext cx="791400" cy="754200"/>
            </a:xfrm>
            <a:prstGeom prst="roundRect">
              <a:avLst>
                <a:gd fmla="val 16667" name="adj"/>
              </a:avLst>
            </a:prstGeom>
            <a:solidFill>
              <a:srgbClr val="FFDD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9"/>
            <p:cNvSpPr txBox="1"/>
            <p:nvPr/>
          </p:nvSpPr>
          <p:spPr>
            <a:xfrm>
              <a:off x="9833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#ffddb6</a:t>
              </a:r>
              <a:endParaRPr sz="1000">
                <a:solidFill>
                  <a:schemeClr val="dk1"/>
                </a:solidFill>
              </a:endParaRPr>
            </a:p>
          </p:txBody>
        </p:sp>
      </p:grpSp>
      <p:grpSp>
        <p:nvGrpSpPr>
          <p:cNvPr id="3677" name="Google Shape;3677;p79"/>
          <p:cNvGrpSpPr/>
          <p:nvPr/>
        </p:nvGrpSpPr>
        <p:grpSpPr>
          <a:xfrm>
            <a:off x="5240607" y="3498875"/>
            <a:ext cx="791405" cy="754200"/>
            <a:chOff x="5240607" y="3498875"/>
            <a:chExt cx="791405" cy="754200"/>
          </a:xfrm>
        </p:grpSpPr>
        <p:sp>
          <p:nvSpPr>
            <p:cNvPr id="3678" name="Google Shape;3678;p79"/>
            <p:cNvSpPr/>
            <p:nvPr/>
          </p:nvSpPr>
          <p:spPr>
            <a:xfrm>
              <a:off x="5240607" y="3498875"/>
              <a:ext cx="791400" cy="754200"/>
            </a:xfrm>
            <a:prstGeom prst="roundRect">
              <a:avLst>
                <a:gd fmla="val 16667" name="adj"/>
              </a:avLst>
            </a:prstGeom>
            <a:solidFill>
              <a:srgbClr val="C3353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9"/>
            <p:cNvSpPr txBox="1"/>
            <p:nvPr/>
          </p:nvSpPr>
          <p:spPr>
            <a:xfrm>
              <a:off x="52406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#c33531</a:t>
              </a:r>
              <a:endParaRPr sz="1000">
                <a:solidFill>
                  <a:srgbClr val="FFFFFF"/>
                </a:solidFill>
              </a:endParaRPr>
            </a:p>
          </p:txBody>
        </p:sp>
      </p:grpSp>
      <p:grpSp>
        <p:nvGrpSpPr>
          <p:cNvPr id="3680" name="Google Shape;3680;p79"/>
          <p:cNvGrpSpPr/>
          <p:nvPr/>
        </p:nvGrpSpPr>
        <p:grpSpPr>
          <a:xfrm>
            <a:off x="6302427" y="3498875"/>
            <a:ext cx="791411" cy="754200"/>
            <a:chOff x="6302427" y="3498875"/>
            <a:chExt cx="791411" cy="754200"/>
          </a:xfrm>
        </p:grpSpPr>
        <p:sp>
          <p:nvSpPr>
            <p:cNvPr id="3681" name="Google Shape;3681;p79"/>
            <p:cNvSpPr/>
            <p:nvPr/>
          </p:nvSpPr>
          <p:spPr>
            <a:xfrm>
              <a:off x="6302427" y="3498875"/>
              <a:ext cx="791400" cy="754200"/>
            </a:xfrm>
            <a:prstGeom prst="roundRect">
              <a:avLst>
                <a:gd fmla="val 16667" name="adj"/>
              </a:avLst>
            </a:prstGeom>
            <a:solidFill>
              <a:srgbClr val="8F29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9"/>
            <p:cNvSpPr txBox="1"/>
            <p:nvPr/>
          </p:nvSpPr>
          <p:spPr>
            <a:xfrm>
              <a:off x="63024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#8f2927</a:t>
              </a:r>
              <a:endParaRPr sz="1000">
                <a:solidFill>
                  <a:srgbClr val="FFFFFF"/>
                </a:solidFill>
              </a:endParaRPr>
            </a:p>
          </p:txBody>
        </p:sp>
      </p:grpSp>
      <p:grpSp>
        <p:nvGrpSpPr>
          <p:cNvPr id="3683" name="Google Shape;3683;p79"/>
          <p:cNvGrpSpPr/>
          <p:nvPr/>
        </p:nvGrpSpPr>
        <p:grpSpPr>
          <a:xfrm>
            <a:off x="7369227" y="3498875"/>
            <a:ext cx="791411" cy="754200"/>
            <a:chOff x="7369227" y="3498875"/>
            <a:chExt cx="791411" cy="754200"/>
          </a:xfrm>
        </p:grpSpPr>
        <p:sp>
          <p:nvSpPr>
            <p:cNvPr id="3684" name="Google Shape;3684;p79"/>
            <p:cNvSpPr/>
            <p:nvPr/>
          </p:nvSpPr>
          <p:spPr>
            <a:xfrm>
              <a:off x="7369227" y="3498875"/>
              <a:ext cx="791400" cy="754200"/>
            </a:xfrm>
            <a:prstGeom prst="roundRect">
              <a:avLst>
                <a:gd fmla="val 16667" name="adj"/>
              </a:avLst>
            </a:prstGeom>
            <a:solidFill>
              <a:srgbClr val="35170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9"/>
            <p:cNvSpPr txBox="1"/>
            <p:nvPr/>
          </p:nvSpPr>
          <p:spPr>
            <a:xfrm>
              <a:off x="73692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#351706</a:t>
              </a:r>
              <a:endParaRPr sz="1000">
                <a:solidFill>
                  <a:srgbClr val="FFFFFF"/>
                </a:solidFil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89" name="Shape 3689"/>
        <p:cNvGrpSpPr/>
        <p:nvPr/>
      </p:nvGrpSpPr>
      <p:grpSpPr>
        <a:xfrm>
          <a:off x="0" y="0"/>
          <a:ext cx="0" cy="0"/>
          <a:chOff x="0" y="0"/>
          <a:chExt cx="0" cy="0"/>
        </a:xfrm>
      </p:grpSpPr>
      <p:sp>
        <p:nvSpPr>
          <p:cNvPr id="3690" name="Google Shape;3690;p80"/>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691" name="Google Shape;3691;p80"/>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3692" name="Google Shape;3692;p8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693" name="Google Shape;3693;p80"/>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3694" name="Google Shape;3694;p80"/>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3695" name="Google Shape;3695;p80"/>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3696" name="Google Shape;3696;p80"/>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3697" name="Google Shape;3697;p80"/>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3698" name="Google Shape;3698;p80"/>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3699" name="Google Shape;3699;p80"/>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3700" name="Google Shape;3700;p80"/>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3701" name="Google Shape;3701;p80"/>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05" name="Shape 3705"/>
        <p:cNvGrpSpPr/>
        <p:nvPr/>
      </p:nvGrpSpPr>
      <p:grpSpPr>
        <a:xfrm>
          <a:off x="0" y="0"/>
          <a:ext cx="0" cy="0"/>
          <a:chOff x="0" y="0"/>
          <a:chExt cx="0" cy="0"/>
        </a:xfrm>
      </p:grpSpPr>
      <p:sp>
        <p:nvSpPr>
          <p:cNvPr id="3706" name="Google Shape;3706;p81"/>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3707" name="Google Shape;3707;p81"/>
          <p:cNvGrpSpPr/>
          <p:nvPr/>
        </p:nvGrpSpPr>
        <p:grpSpPr>
          <a:xfrm>
            <a:off x="5156078" y="3085736"/>
            <a:ext cx="474294" cy="551291"/>
            <a:chOff x="4727025" y="1332775"/>
            <a:chExt cx="59900" cy="69625"/>
          </a:xfrm>
        </p:grpSpPr>
        <p:sp>
          <p:nvSpPr>
            <p:cNvPr id="3708" name="Google Shape;3708;p8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81"/>
          <p:cNvGrpSpPr/>
          <p:nvPr/>
        </p:nvGrpSpPr>
        <p:grpSpPr>
          <a:xfrm>
            <a:off x="5769734" y="2314340"/>
            <a:ext cx="555653" cy="557031"/>
            <a:chOff x="4820425" y="1329900"/>
            <a:chExt cx="70175" cy="70350"/>
          </a:xfrm>
        </p:grpSpPr>
        <p:sp>
          <p:nvSpPr>
            <p:cNvPr id="3711" name="Google Shape;3711;p8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5" name="Google Shape;3715;p81"/>
          <p:cNvGrpSpPr/>
          <p:nvPr/>
        </p:nvGrpSpPr>
        <p:grpSpPr>
          <a:xfrm>
            <a:off x="6396103" y="2318845"/>
            <a:ext cx="582574" cy="533871"/>
            <a:chOff x="4903200" y="1331525"/>
            <a:chExt cx="73575" cy="67425"/>
          </a:xfrm>
        </p:grpSpPr>
        <p:sp>
          <p:nvSpPr>
            <p:cNvPr id="3716" name="Google Shape;3716;p8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81"/>
          <p:cNvGrpSpPr/>
          <p:nvPr/>
        </p:nvGrpSpPr>
        <p:grpSpPr>
          <a:xfrm>
            <a:off x="5755581" y="3078709"/>
            <a:ext cx="583960" cy="565345"/>
            <a:chOff x="4815575" y="1416800"/>
            <a:chExt cx="73750" cy="71400"/>
          </a:xfrm>
        </p:grpSpPr>
        <p:sp>
          <p:nvSpPr>
            <p:cNvPr id="3719" name="Google Shape;3719;p8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81"/>
          <p:cNvGrpSpPr/>
          <p:nvPr/>
        </p:nvGrpSpPr>
        <p:grpSpPr>
          <a:xfrm>
            <a:off x="6390362" y="3108896"/>
            <a:ext cx="589898" cy="504970"/>
            <a:chOff x="4902475" y="1418875"/>
            <a:chExt cx="74500" cy="63775"/>
          </a:xfrm>
        </p:grpSpPr>
        <p:sp>
          <p:nvSpPr>
            <p:cNvPr id="3723" name="Google Shape;3723;p8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81"/>
          <p:cNvGrpSpPr/>
          <p:nvPr/>
        </p:nvGrpSpPr>
        <p:grpSpPr>
          <a:xfrm>
            <a:off x="5765577" y="3826000"/>
            <a:ext cx="563967" cy="567127"/>
            <a:chOff x="4818100" y="1507675"/>
            <a:chExt cx="71225" cy="71625"/>
          </a:xfrm>
        </p:grpSpPr>
        <p:sp>
          <p:nvSpPr>
            <p:cNvPr id="3726" name="Google Shape;3726;p8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81"/>
          <p:cNvGrpSpPr/>
          <p:nvPr/>
        </p:nvGrpSpPr>
        <p:grpSpPr>
          <a:xfrm>
            <a:off x="5079075" y="3829461"/>
            <a:ext cx="628301" cy="588505"/>
            <a:chOff x="4721450" y="1509475"/>
            <a:chExt cx="79350" cy="74325"/>
          </a:xfrm>
        </p:grpSpPr>
        <p:sp>
          <p:nvSpPr>
            <p:cNvPr id="3731" name="Google Shape;3731;p8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81"/>
          <p:cNvGrpSpPr/>
          <p:nvPr/>
        </p:nvGrpSpPr>
        <p:grpSpPr>
          <a:xfrm>
            <a:off x="6424608" y="3814027"/>
            <a:ext cx="557038" cy="562772"/>
            <a:chOff x="4906800" y="1507500"/>
            <a:chExt cx="70350" cy="71075"/>
          </a:xfrm>
        </p:grpSpPr>
        <p:sp>
          <p:nvSpPr>
            <p:cNvPr id="3736" name="Google Shape;3736;p8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81"/>
          <p:cNvGrpSpPr/>
          <p:nvPr/>
        </p:nvGrpSpPr>
        <p:grpSpPr>
          <a:xfrm>
            <a:off x="4462216" y="2340963"/>
            <a:ext cx="517934" cy="517934"/>
            <a:chOff x="3736598" y="2170606"/>
            <a:chExt cx="404889" cy="404889"/>
          </a:xfrm>
        </p:grpSpPr>
        <p:sp>
          <p:nvSpPr>
            <p:cNvPr id="3742" name="Google Shape;3742;p8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81"/>
          <p:cNvGrpSpPr/>
          <p:nvPr/>
        </p:nvGrpSpPr>
        <p:grpSpPr>
          <a:xfrm>
            <a:off x="3729277" y="2341061"/>
            <a:ext cx="586986" cy="517740"/>
            <a:chOff x="3161917" y="2170682"/>
            <a:chExt cx="458870" cy="404737"/>
          </a:xfrm>
        </p:grpSpPr>
        <p:sp>
          <p:nvSpPr>
            <p:cNvPr id="3747" name="Google Shape;3747;p8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81"/>
          <p:cNvGrpSpPr/>
          <p:nvPr/>
        </p:nvGrpSpPr>
        <p:grpSpPr>
          <a:xfrm>
            <a:off x="3752299" y="3102400"/>
            <a:ext cx="540943" cy="517963"/>
            <a:chOff x="3179914" y="2889488"/>
            <a:chExt cx="422876" cy="404911"/>
          </a:xfrm>
        </p:grpSpPr>
        <p:sp>
          <p:nvSpPr>
            <p:cNvPr id="3751" name="Google Shape;3751;p8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81"/>
          <p:cNvGrpSpPr/>
          <p:nvPr/>
        </p:nvGrpSpPr>
        <p:grpSpPr>
          <a:xfrm>
            <a:off x="4453093" y="3102358"/>
            <a:ext cx="536180" cy="518047"/>
            <a:chOff x="3729467" y="2889422"/>
            <a:chExt cx="419153" cy="404977"/>
          </a:xfrm>
        </p:grpSpPr>
        <p:sp>
          <p:nvSpPr>
            <p:cNvPr id="3758" name="Google Shape;3758;p8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81"/>
          <p:cNvGrpSpPr/>
          <p:nvPr/>
        </p:nvGrpSpPr>
        <p:grpSpPr>
          <a:xfrm>
            <a:off x="1990126" y="3445787"/>
            <a:ext cx="965351" cy="134611"/>
            <a:chOff x="4411970" y="2962952"/>
            <a:chExt cx="706544" cy="104212"/>
          </a:xfrm>
        </p:grpSpPr>
        <p:sp>
          <p:nvSpPr>
            <p:cNvPr id="3766" name="Google Shape;3766;p8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0" name="Google Shape;3770;p81"/>
          <p:cNvGrpSpPr/>
          <p:nvPr/>
        </p:nvGrpSpPr>
        <p:grpSpPr>
          <a:xfrm>
            <a:off x="1990126" y="3041077"/>
            <a:ext cx="960158" cy="289172"/>
            <a:chOff x="4411970" y="2726085"/>
            <a:chExt cx="643107" cy="193659"/>
          </a:xfrm>
        </p:grpSpPr>
        <p:sp>
          <p:nvSpPr>
            <p:cNvPr id="3771" name="Google Shape;3771;p8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81"/>
          <p:cNvGrpSpPr/>
          <p:nvPr/>
        </p:nvGrpSpPr>
        <p:grpSpPr>
          <a:xfrm>
            <a:off x="998624" y="3295400"/>
            <a:ext cx="811503" cy="252584"/>
            <a:chOff x="4411970" y="4340222"/>
            <a:chExt cx="779467" cy="242683"/>
          </a:xfrm>
        </p:grpSpPr>
        <p:sp>
          <p:nvSpPr>
            <p:cNvPr id="3775" name="Google Shape;3775;p8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81"/>
          <p:cNvGrpSpPr/>
          <p:nvPr/>
        </p:nvGrpSpPr>
        <p:grpSpPr>
          <a:xfrm>
            <a:off x="1990126" y="2709308"/>
            <a:ext cx="965160" cy="216230"/>
            <a:chOff x="4411970" y="2468674"/>
            <a:chExt cx="747317" cy="167425"/>
          </a:xfrm>
        </p:grpSpPr>
        <p:sp>
          <p:nvSpPr>
            <p:cNvPr id="3779" name="Google Shape;3779;p8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1" name="Google Shape;3781;p8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2" name="Google Shape;3782;p81"/>
          <p:cNvGrpSpPr/>
          <p:nvPr/>
        </p:nvGrpSpPr>
        <p:grpSpPr>
          <a:xfrm>
            <a:off x="997692" y="2334687"/>
            <a:ext cx="1959041" cy="208784"/>
            <a:chOff x="6336019" y="3733725"/>
            <a:chExt cx="2566206" cy="351310"/>
          </a:xfrm>
        </p:grpSpPr>
        <p:sp>
          <p:nvSpPr>
            <p:cNvPr id="3783" name="Google Shape;3783;p8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81"/>
          <p:cNvGrpSpPr/>
          <p:nvPr/>
        </p:nvGrpSpPr>
        <p:grpSpPr>
          <a:xfrm>
            <a:off x="1990126" y="3950602"/>
            <a:ext cx="946551" cy="153200"/>
            <a:chOff x="4404545" y="3301592"/>
            <a:chExt cx="782403" cy="129272"/>
          </a:xfrm>
        </p:grpSpPr>
        <p:sp>
          <p:nvSpPr>
            <p:cNvPr id="3788" name="Google Shape;3788;p8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81"/>
          <p:cNvGrpSpPr/>
          <p:nvPr/>
        </p:nvGrpSpPr>
        <p:grpSpPr>
          <a:xfrm>
            <a:off x="1990126" y="3695937"/>
            <a:ext cx="962257" cy="139127"/>
            <a:chOff x="4411970" y="3131459"/>
            <a:chExt cx="710520" cy="117397"/>
          </a:xfrm>
        </p:grpSpPr>
        <p:sp>
          <p:nvSpPr>
            <p:cNvPr id="3791" name="Google Shape;3791;p8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793" name="Google Shape;3793;p8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4" name="Google Shape;3794;p81"/>
          <p:cNvGrpSpPr/>
          <p:nvPr/>
        </p:nvGrpSpPr>
        <p:grpSpPr>
          <a:xfrm>
            <a:off x="990271" y="3621603"/>
            <a:ext cx="823838" cy="458988"/>
            <a:chOff x="4411970" y="1801825"/>
            <a:chExt cx="734586" cy="409262"/>
          </a:xfrm>
        </p:grpSpPr>
        <p:sp>
          <p:nvSpPr>
            <p:cNvPr id="3795" name="Google Shape;3795;p8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7" name="Google Shape;3797;p81"/>
          <p:cNvGrpSpPr/>
          <p:nvPr/>
        </p:nvGrpSpPr>
        <p:grpSpPr>
          <a:xfrm>
            <a:off x="3095243" y="2339173"/>
            <a:ext cx="521514" cy="521514"/>
            <a:chOff x="5681300" y="2527788"/>
            <a:chExt cx="805800" cy="805800"/>
          </a:xfrm>
        </p:grpSpPr>
        <p:sp>
          <p:nvSpPr>
            <p:cNvPr id="3798" name="Google Shape;3798;p8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81"/>
          <p:cNvGrpSpPr/>
          <p:nvPr/>
        </p:nvGrpSpPr>
        <p:grpSpPr>
          <a:xfrm>
            <a:off x="3089483" y="3094865"/>
            <a:ext cx="533033" cy="533033"/>
            <a:chOff x="4049800" y="640400"/>
            <a:chExt cx="858900" cy="858900"/>
          </a:xfrm>
        </p:grpSpPr>
        <p:sp>
          <p:nvSpPr>
            <p:cNvPr id="3801" name="Google Shape;3801;p8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81"/>
          <p:cNvGrpSpPr/>
          <p:nvPr/>
        </p:nvGrpSpPr>
        <p:grpSpPr>
          <a:xfrm>
            <a:off x="3014966" y="3772543"/>
            <a:ext cx="682068" cy="682068"/>
            <a:chOff x="5080188" y="927900"/>
            <a:chExt cx="961200" cy="961200"/>
          </a:xfrm>
        </p:grpSpPr>
        <p:sp>
          <p:nvSpPr>
            <p:cNvPr id="3804" name="Google Shape;3804;p8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81"/>
          <p:cNvGrpSpPr/>
          <p:nvPr/>
        </p:nvGrpSpPr>
        <p:grpSpPr>
          <a:xfrm>
            <a:off x="4478465" y="3869234"/>
            <a:ext cx="505650" cy="504006"/>
            <a:chOff x="6039282" y="1042577"/>
            <a:chExt cx="734315" cy="731929"/>
          </a:xfrm>
        </p:grpSpPr>
        <p:sp>
          <p:nvSpPr>
            <p:cNvPr id="3813" name="Google Shape;3813;p8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81"/>
          <p:cNvGrpSpPr/>
          <p:nvPr/>
        </p:nvGrpSpPr>
        <p:grpSpPr>
          <a:xfrm>
            <a:off x="5091067" y="2298862"/>
            <a:ext cx="567744" cy="602136"/>
            <a:chOff x="1825800" y="1651625"/>
            <a:chExt cx="539989" cy="571775"/>
          </a:xfrm>
        </p:grpSpPr>
        <p:sp>
          <p:nvSpPr>
            <p:cNvPr id="3835" name="Google Shape;3835;p8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81"/>
          <p:cNvGrpSpPr/>
          <p:nvPr/>
        </p:nvGrpSpPr>
        <p:grpSpPr>
          <a:xfrm>
            <a:off x="3765995" y="3855579"/>
            <a:ext cx="508123" cy="507955"/>
            <a:chOff x="1897577" y="2802432"/>
            <a:chExt cx="492176" cy="492014"/>
          </a:xfrm>
        </p:grpSpPr>
        <p:sp>
          <p:nvSpPr>
            <p:cNvPr id="3840" name="Google Shape;3840;p8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81"/>
          <p:cNvGrpSpPr/>
          <p:nvPr/>
        </p:nvGrpSpPr>
        <p:grpSpPr>
          <a:xfrm>
            <a:off x="997525" y="4169123"/>
            <a:ext cx="809227" cy="200842"/>
            <a:chOff x="2013045" y="4813233"/>
            <a:chExt cx="921986" cy="228854"/>
          </a:xfrm>
        </p:grpSpPr>
        <p:sp>
          <p:nvSpPr>
            <p:cNvPr id="3853" name="Google Shape;3853;p8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81"/>
          <p:cNvGrpSpPr/>
          <p:nvPr/>
        </p:nvGrpSpPr>
        <p:grpSpPr>
          <a:xfrm>
            <a:off x="1005985" y="2656004"/>
            <a:ext cx="792421" cy="269941"/>
            <a:chOff x="1046767" y="4756633"/>
            <a:chExt cx="859646" cy="292841"/>
          </a:xfrm>
        </p:grpSpPr>
        <p:sp>
          <p:nvSpPr>
            <p:cNvPr id="3856" name="Google Shape;3856;p8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9" name="Google Shape;3859;p8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3" name="Google Shape;3863;p81"/>
          <p:cNvGrpSpPr/>
          <p:nvPr/>
        </p:nvGrpSpPr>
        <p:grpSpPr>
          <a:xfrm>
            <a:off x="7141841" y="2550562"/>
            <a:ext cx="166473" cy="141497"/>
            <a:chOff x="4660325" y="1866850"/>
            <a:chExt cx="68350" cy="58100"/>
          </a:xfrm>
        </p:grpSpPr>
        <p:sp>
          <p:nvSpPr>
            <p:cNvPr id="3864" name="Google Shape;3864;p8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81"/>
          <p:cNvGrpSpPr/>
          <p:nvPr/>
        </p:nvGrpSpPr>
        <p:grpSpPr>
          <a:xfrm>
            <a:off x="7451186" y="2576286"/>
            <a:ext cx="162515" cy="90049"/>
            <a:chOff x="4791775" y="1877500"/>
            <a:chExt cx="66725" cy="36975"/>
          </a:xfrm>
        </p:grpSpPr>
        <p:sp>
          <p:nvSpPr>
            <p:cNvPr id="3867" name="Google Shape;3867;p8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81"/>
          <p:cNvGrpSpPr/>
          <p:nvPr/>
        </p:nvGrpSpPr>
        <p:grpSpPr>
          <a:xfrm>
            <a:off x="7772899" y="2576286"/>
            <a:ext cx="144979" cy="90049"/>
            <a:chOff x="4923925" y="1877500"/>
            <a:chExt cx="59525" cy="36975"/>
          </a:xfrm>
        </p:grpSpPr>
        <p:sp>
          <p:nvSpPr>
            <p:cNvPr id="3870" name="Google Shape;3870;p8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81"/>
          <p:cNvGrpSpPr/>
          <p:nvPr/>
        </p:nvGrpSpPr>
        <p:grpSpPr>
          <a:xfrm>
            <a:off x="8067390" y="2558477"/>
            <a:ext cx="141447" cy="125667"/>
            <a:chOff x="5058450" y="1870100"/>
            <a:chExt cx="58075" cy="51600"/>
          </a:xfrm>
        </p:grpSpPr>
        <p:sp>
          <p:nvSpPr>
            <p:cNvPr id="3873" name="Google Shape;3873;p8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81"/>
          <p:cNvGrpSpPr/>
          <p:nvPr/>
        </p:nvGrpSpPr>
        <p:grpSpPr>
          <a:xfrm>
            <a:off x="7481905" y="2980885"/>
            <a:ext cx="101077" cy="107645"/>
            <a:chOff x="4811425" y="2065025"/>
            <a:chExt cx="41500" cy="44200"/>
          </a:xfrm>
        </p:grpSpPr>
        <p:sp>
          <p:nvSpPr>
            <p:cNvPr id="3876" name="Google Shape;3876;p8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81"/>
          <p:cNvGrpSpPr/>
          <p:nvPr/>
        </p:nvGrpSpPr>
        <p:grpSpPr>
          <a:xfrm>
            <a:off x="7774342" y="2981098"/>
            <a:ext cx="120867" cy="107218"/>
            <a:chOff x="4929875" y="2065025"/>
            <a:chExt cx="49625" cy="44025"/>
          </a:xfrm>
        </p:grpSpPr>
        <p:sp>
          <p:nvSpPr>
            <p:cNvPr id="3879" name="Google Shape;3879;p8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81"/>
          <p:cNvGrpSpPr/>
          <p:nvPr/>
        </p:nvGrpSpPr>
        <p:grpSpPr>
          <a:xfrm>
            <a:off x="8103011" y="2984112"/>
            <a:ext cx="70206" cy="101191"/>
            <a:chOff x="5083925" y="2066350"/>
            <a:chExt cx="28825" cy="41550"/>
          </a:xfrm>
        </p:grpSpPr>
        <p:sp>
          <p:nvSpPr>
            <p:cNvPr id="3882" name="Google Shape;3882;p8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81"/>
          <p:cNvGrpSpPr/>
          <p:nvPr/>
        </p:nvGrpSpPr>
        <p:grpSpPr>
          <a:xfrm>
            <a:off x="7134565" y="2999759"/>
            <a:ext cx="181026" cy="69896"/>
            <a:chOff x="4659775" y="2072775"/>
            <a:chExt cx="74325" cy="28700"/>
          </a:xfrm>
        </p:grpSpPr>
        <p:sp>
          <p:nvSpPr>
            <p:cNvPr id="3885" name="Google Shape;3885;p8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8" name="Google Shape;3888;p81"/>
          <p:cNvGrpSpPr/>
          <p:nvPr/>
        </p:nvGrpSpPr>
        <p:grpSpPr>
          <a:xfrm>
            <a:off x="8054421" y="2790324"/>
            <a:ext cx="167387" cy="89197"/>
            <a:chOff x="4662475" y="1976500"/>
            <a:chExt cx="68725" cy="36625"/>
          </a:xfrm>
        </p:grpSpPr>
        <p:sp>
          <p:nvSpPr>
            <p:cNvPr id="3889" name="Google Shape;3889;p8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81"/>
          <p:cNvGrpSpPr/>
          <p:nvPr/>
        </p:nvGrpSpPr>
        <p:grpSpPr>
          <a:xfrm>
            <a:off x="7751326" y="2793764"/>
            <a:ext cx="166899" cy="82317"/>
            <a:chOff x="4920150" y="1977875"/>
            <a:chExt cx="68525" cy="33800"/>
          </a:xfrm>
        </p:grpSpPr>
        <p:sp>
          <p:nvSpPr>
            <p:cNvPr id="3893" name="Google Shape;3893;p8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81"/>
          <p:cNvGrpSpPr/>
          <p:nvPr/>
        </p:nvGrpSpPr>
        <p:grpSpPr>
          <a:xfrm>
            <a:off x="7162483" y="3197682"/>
            <a:ext cx="125190" cy="127859"/>
            <a:chOff x="4676550" y="2160575"/>
            <a:chExt cx="51400" cy="52500"/>
          </a:xfrm>
        </p:grpSpPr>
        <p:sp>
          <p:nvSpPr>
            <p:cNvPr id="3897" name="Google Shape;3897;p8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81"/>
          <p:cNvGrpSpPr/>
          <p:nvPr/>
        </p:nvGrpSpPr>
        <p:grpSpPr>
          <a:xfrm>
            <a:off x="7459741" y="3204714"/>
            <a:ext cx="145405" cy="113794"/>
            <a:chOff x="4768325" y="2163475"/>
            <a:chExt cx="59700" cy="46725"/>
          </a:xfrm>
        </p:grpSpPr>
        <p:sp>
          <p:nvSpPr>
            <p:cNvPr id="3901" name="Google Shape;3901;p8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3" name="Google Shape;3903;p8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9" name="Google Shape;3909;p81"/>
          <p:cNvGrpSpPr/>
          <p:nvPr/>
        </p:nvGrpSpPr>
        <p:grpSpPr>
          <a:xfrm>
            <a:off x="7476059" y="3459808"/>
            <a:ext cx="112768" cy="106853"/>
            <a:chOff x="4768575" y="2253950"/>
            <a:chExt cx="46300" cy="43875"/>
          </a:xfrm>
        </p:grpSpPr>
        <p:sp>
          <p:nvSpPr>
            <p:cNvPr id="3910" name="Google Shape;3910;p8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81"/>
          <p:cNvGrpSpPr/>
          <p:nvPr/>
        </p:nvGrpSpPr>
        <p:grpSpPr>
          <a:xfrm>
            <a:off x="7775682" y="3948834"/>
            <a:ext cx="118187" cy="146246"/>
            <a:chOff x="4960900" y="2433225"/>
            <a:chExt cx="48525" cy="60050"/>
          </a:xfrm>
        </p:grpSpPr>
        <p:sp>
          <p:nvSpPr>
            <p:cNvPr id="3913" name="Google Shape;3913;p8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81"/>
          <p:cNvGrpSpPr/>
          <p:nvPr/>
        </p:nvGrpSpPr>
        <p:grpSpPr>
          <a:xfrm>
            <a:off x="7464247" y="4212895"/>
            <a:ext cx="136394" cy="143810"/>
            <a:chOff x="4854075" y="2527625"/>
            <a:chExt cx="56000" cy="59050"/>
          </a:xfrm>
        </p:grpSpPr>
        <p:sp>
          <p:nvSpPr>
            <p:cNvPr id="3916" name="Google Shape;3916;p8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8" name="Google Shape;3918;p8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1" name="Google Shape;3921;p81"/>
          <p:cNvGrpSpPr/>
          <p:nvPr/>
        </p:nvGrpSpPr>
        <p:grpSpPr>
          <a:xfrm>
            <a:off x="8088458" y="3676639"/>
            <a:ext cx="99312" cy="160797"/>
            <a:chOff x="5059700" y="2334775"/>
            <a:chExt cx="40775" cy="66025"/>
          </a:xfrm>
        </p:grpSpPr>
        <p:sp>
          <p:nvSpPr>
            <p:cNvPr id="3922" name="Google Shape;3922;p8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81"/>
          <p:cNvGrpSpPr/>
          <p:nvPr/>
        </p:nvGrpSpPr>
        <p:grpSpPr>
          <a:xfrm>
            <a:off x="8045622" y="3941771"/>
            <a:ext cx="184984" cy="160371"/>
            <a:chOff x="5037700" y="2430325"/>
            <a:chExt cx="75950" cy="65850"/>
          </a:xfrm>
        </p:grpSpPr>
        <p:sp>
          <p:nvSpPr>
            <p:cNvPr id="3932" name="Google Shape;3932;p8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81"/>
          <p:cNvGrpSpPr/>
          <p:nvPr/>
        </p:nvGrpSpPr>
        <p:grpSpPr>
          <a:xfrm>
            <a:off x="7465128" y="3708223"/>
            <a:ext cx="173014" cy="97629"/>
            <a:chOff x="4756975" y="2341800"/>
            <a:chExt cx="91975" cy="51925"/>
          </a:xfrm>
        </p:grpSpPr>
        <p:sp>
          <p:nvSpPr>
            <p:cNvPr id="3935" name="Google Shape;3935;p8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81"/>
          <p:cNvGrpSpPr/>
          <p:nvPr/>
        </p:nvGrpSpPr>
        <p:grpSpPr>
          <a:xfrm>
            <a:off x="7732065" y="4196920"/>
            <a:ext cx="212497" cy="175761"/>
            <a:chOff x="4943575" y="2516350"/>
            <a:chExt cx="98675" cy="81700"/>
          </a:xfrm>
        </p:grpSpPr>
        <p:sp>
          <p:nvSpPr>
            <p:cNvPr id="3956" name="Google Shape;3956;p8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4" name="Google Shape;4034;p8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2" name="Shape 4042"/>
        <p:cNvGrpSpPr/>
        <p:nvPr/>
      </p:nvGrpSpPr>
      <p:grpSpPr>
        <a:xfrm>
          <a:off x="0" y="0"/>
          <a:ext cx="0" cy="0"/>
          <a:chOff x="0" y="0"/>
          <a:chExt cx="0" cy="0"/>
        </a:xfrm>
      </p:grpSpPr>
      <p:grpSp>
        <p:nvGrpSpPr>
          <p:cNvPr id="4043" name="Google Shape;4043;p82"/>
          <p:cNvGrpSpPr/>
          <p:nvPr/>
        </p:nvGrpSpPr>
        <p:grpSpPr>
          <a:xfrm>
            <a:off x="3642951" y="1176740"/>
            <a:ext cx="2078182" cy="1366558"/>
            <a:chOff x="235800" y="830650"/>
            <a:chExt cx="6978450" cy="4588844"/>
          </a:xfrm>
        </p:grpSpPr>
        <p:sp>
          <p:nvSpPr>
            <p:cNvPr id="4044" name="Google Shape;4044;p8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82"/>
          <p:cNvGrpSpPr/>
          <p:nvPr/>
        </p:nvGrpSpPr>
        <p:grpSpPr>
          <a:xfrm>
            <a:off x="749629" y="2988892"/>
            <a:ext cx="2622876" cy="1333540"/>
            <a:chOff x="238125" y="1038125"/>
            <a:chExt cx="7146800" cy="3633625"/>
          </a:xfrm>
        </p:grpSpPr>
        <p:sp>
          <p:nvSpPr>
            <p:cNvPr id="4051" name="Google Shape;4051;p8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82"/>
          <p:cNvGrpSpPr/>
          <p:nvPr/>
        </p:nvGrpSpPr>
        <p:grpSpPr>
          <a:xfrm>
            <a:off x="5961311" y="1231136"/>
            <a:ext cx="2435960" cy="1297725"/>
            <a:chOff x="233350" y="949250"/>
            <a:chExt cx="7137300" cy="3802300"/>
          </a:xfrm>
        </p:grpSpPr>
        <p:sp>
          <p:nvSpPr>
            <p:cNvPr id="5624" name="Google Shape;5624;p8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2"/>
          <p:cNvGrpSpPr/>
          <p:nvPr/>
        </p:nvGrpSpPr>
        <p:grpSpPr>
          <a:xfrm>
            <a:off x="7714435" y="3194726"/>
            <a:ext cx="104231" cy="320340"/>
            <a:chOff x="7564426" y="3224343"/>
            <a:chExt cx="119985" cy="368801"/>
          </a:xfrm>
        </p:grpSpPr>
        <p:sp>
          <p:nvSpPr>
            <p:cNvPr id="5676" name="Google Shape;5676;p8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82"/>
          <p:cNvGrpSpPr/>
          <p:nvPr/>
        </p:nvGrpSpPr>
        <p:grpSpPr>
          <a:xfrm>
            <a:off x="7413923" y="3188827"/>
            <a:ext cx="189489" cy="332132"/>
            <a:chOff x="8370831" y="3202002"/>
            <a:chExt cx="218129" cy="382376"/>
          </a:xfrm>
        </p:grpSpPr>
        <p:sp>
          <p:nvSpPr>
            <p:cNvPr id="5679" name="Google Shape;5679;p8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82"/>
          <p:cNvGrpSpPr/>
          <p:nvPr/>
        </p:nvGrpSpPr>
        <p:grpSpPr>
          <a:xfrm>
            <a:off x="8137312" y="3599959"/>
            <a:ext cx="309429" cy="267000"/>
            <a:chOff x="6742064" y="3750480"/>
            <a:chExt cx="399315" cy="344560"/>
          </a:xfrm>
        </p:grpSpPr>
        <p:sp>
          <p:nvSpPr>
            <p:cNvPr id="5682" name="Google Shape;5682;p8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2"/>
          <p:cNvGrpSpPr/>
          <p:nvPr/>
        </p:nvGrpSpPr>
        <p:grpSpPr>
          <a:xfrm>
            <a:off x="7676331" y="3951006"/>
            <a:ext cx="180437" cy="281608"/>
            <a:chOff x="7248525" y="3739696"/>
            <a:chExt cx="230531" cy="359790"/>
          </a:xfrm>
        </p:grpSpPr>
        <p:sp>
          <p:nvSpPr>
            <p:cNvPr id="5685" name="Google Shape;5685;p8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2"/>
          <p:cNvGrpSpPr/>
          <p:nvPr/>
        </p:nvGrpSpPr>
        <p:grpSpPr>
          <a:xfrm>
            <a:off x="7922251" y="3594231"/>
            <a:ext cx="162896" cy="278710"/>
            <a:chOff x="7601242" y="3729267"/>
            <a:chExt cx="222566" cy="380803"/>
          </a:xfrm>
        </p:grpSpPr>
        <p:sp>
          <p:nvSpPr>
            <p:cNvPr id="5688" name="Google Shape;5688;p8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0" name="Google Shape;5690;p8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1" name="Google Shape;5691;p82"/>
          <p:cNvGrpSpPr/>
          <p:nvPr/>
        </p:nvGrpSpPr>
        <p:grpSpPr>
          <a:xfrm>
            <a:off x="7411896" y="3595371"/>
            <a:ext cx="193543" cy="275990"/>
            <a:chOff x="8304647" y="3738687"/>
            <a:chExt cx="225076" cy="320956"/>
          </a:xfrm>
        </p:grpSpPr>
        <p:sp>
          <p:nvSpPr>
            <p:cNvPr id="5692" name="Google Shape;5692;p8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82"/>
          <p:cNvGrpSpPr/>
          <p:nvPr/>
        </p:nvGrpSpPr>
        <p:grpSpPr>
          <a:xfrm>
            <a:off x="7684389" y="3595371"/>
            <a:ext cx="178492" cy="275990"/>
            <a:chOff x="8615101" y="3738687"/>
            <a:chExt cx="207573" cy="320956"/>
          </a:xfrm>
        </p:grpSpPr>
        <p:sp>
          <p:nvSpPr>
            <p:cNvPr id="5696" name="Google Shape;5696;p8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9" name="Google Shape;5699;p8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0" name="Google Shape;5700;p82"/>
          <p:cNvGrpSpPr/>
          <p:nvPr/>
        </p:nvGrpSpPr>
        <p:grpSpPr>
          <a:xfrm>
            <a:off x="7909920" y="3998032"/>
            <a:ext cx="187557" cy="187557"/>
            <a:chOff x="8565775" y="671075"/>
            <a:chExt cx="441000" cy="441000"/>
          </a:xfrm>
        </p:grpSpPr>
        <p:sp>
          <p:nvSpPr>
            <p:cNvPr id="5701" name="Google Shape;5701;p8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8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82"/>
          <p:cNvGrpSpPr/>
          <p:nvPr/>
        </p:nvGrpSpPr>
        <p:grpSpPr>
          <a:xfrm>
            <a:off x="6064392" y="3070557"/>
            <a:ext cx="587865" cy="517731"/>
            <a:chOff x="6000718" y="3070557"/>
            <a:chExt cx="587865" cy="517731"/>
          </a:xfrm>
        </p:grpSpPr>
        <p:sp>
          <p:nvSpPr>
            <p:cNvPr id="5706" name="Google Shape;5706;p8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82"/>
          <p:cNvGrpSpPr/>
          <p:nvPr/>
        </p:nvGrpSpPr>
        <p:grpSpPr>
          <a:xfrm>
            <a:off x="6079197" y="3714217"/>
            <a:ext cx="557665" cy="516387"/>
            <a:chOff x="6015523" y="3714217"/>
            <a:chExt cx="557665" cy="516387"/>
          </a:xfrm>
        </p:grpSpPr>
        <p:grpSp>
          <p:nvGrpSpPr>
            <p:cNvPr id="5717" name="Google Shape;5717;p82"/>
            <p:cNvGrpSpPr/>
            <p:nvPr/>
          </p:nvGrpSpPr>
          <p:grpSpPr>
            <a:xfrm>
              <a:off x="6036094" y="3716980"/>
              <a:ext cx="529822" cy="510480"/>
              <a:chOff x="3148311" y="-545634"/>
              <a:chExt cx="1006118" cy="969572"/>
            </a:xfrm>
          </p:grpSpPr>
          <p:sp>
            <p:nvSpPr>
              <p:cNvPr id="5718" name="Google Shape;5718;p8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8" name="Google Shape;5728;p8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82"/>
          <p:cNvGrpSpPr/>
          <p:nvPr/>
        </p:nvGrpSpPr>
        <p:grpSpPr>
          <a:xfrm>
            <a:off x="6707979" y="3073628"/>
            <a:ext cx="576302" cy="511871"/>
            <a:chOff x="6644304" y="3073628"/>
            <a:chExt cx="576302" cy="511871"/>
          </a:xfrm>
        </p:grpSpPr>
        <p:grpSp>
          <p:nvGrpSpPr>
            <p:cNvPr id="5730" name="Google Shape;5730;p82"/>
            <p:cNvGrpSpPr/>
            <p:nvPr/>
          </p:nvGrpSpPr>
          <p:grpSpPr>
            <a:xfrm>
              <a:off x="6712169" y="3073651"/>
              <a:ext cx="481611" cy="506713"/>
              <a:chOff x="1833536" y="-546641"/>
              <a:chExt cx="914567" cy="962419"/>
            </a:xfrm>
          </p:grpSpPr>
          <p:grpSp>
            <p:nvGrpSpPr>
              <p:cNvPr id="5731" name="Google Shape;5731;p82"/>
              <p:cNvGrpSpPr/>
              <p:nvPr/>
            </p:nvGrpSpPr>
            <p:grpSpPr>
              <a:xfrm>
                <a:off x="1833536" y="-524249"/>
                <a:ext cx="914567" cy="940027"/>
                <a:chOff x="1833536" y="-524249"/>
                <a:chExt cx="914567" cy="940027"/>
              </a:xfrm>
            </p:grpSpPr>
            <p:sp>
              <p:nvSpPr>
                <p:cNvPr id="5732" name="Google Shape;5732;p8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7" name="Google Shape;5737;p8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1" name="Google Shape;5741;p8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82"/>
          <p:cNvGrpSpPr/>
          <p:nvPr/>
        </p:nvGrpSpPr>
        <p:grpSpPr>
          <a:xfrm>
            <a:off x="6715725" y="3714143"/>
            <a:ext cx="560636" cy="516497"/>
            <a:chOff x="6652051" y="3714143"/>
            <a:chExt cx="560636" cy="516497"/>
          </a:xfrm>
        </p:grpSpPr>
        <p:grpSp>
          <p:nvGrpSpPr>
            <p:cNvPr id="5743" name="Google Shape;5743;p82"/>
            <p:cNvGrpSpPr/>
            <p:nvPr/>
          </p:nvGrpSpPr>
          <p:grpSpPr>
            <a:xfrm>
              <a:off x="6669657" y="3716715"/>
              <a:ext cx="466768" cy="464314"/>
              <a:chOff x="3139766" y="765669"/>
              <a:chExt cx="886380" cy="881888"/>
            </a:xfrm>
          </p:grpSpPr>
          <p:grpSp>
            <p:nvGrpSpPr>
              <p:cNvPr id="5744" name="Google Shape;5744;p82"/>
              <p:cNvGrpSpPr/>
              <p:nvPr/>
            </p:nvGrpSpPr>
            <p:grpSpPr>
              <a:xfrm>
                <a:off x="3139766" y="765669"/>
                <a:ext cx="886380" cy="881888"/>
                <a:chOff x="3139766" y="765669"/>
                <a:chExt cx="886380" cy="881888"/>
              </a:xfrm>
            </p:grpSpPr>
            <p:sp>
              <p:nvSpPr>
                <p:cNvPr id="5745" name="Google Shape;5745;p8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4" name="Google Shape;5754;p8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8" name="Google Shape;5758;p8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82"/>
          <p:cNvGrpSpPr/>
          <p:nvPr/>
        </p:nvGrpSpPr>
        <p:grpSpPr>
          <a:xfrm>
            <a:off x="625184" y="1201451"/>
            <a:ext cx="2665073" cy="1317140"/>
            <a:chOff x="793334" y="1192826"/>
            <a:chExt cx="2665073" cy="1317140"/>
          </a:xfrm>
        </p:grpSpPr>
        <p:sp>
          <p:nvSpPr>
            <p:cNvPr id="5760" name="Google Shape;5760;p8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82"/>
          <p:cNvGrpSpPr/>
          <p:nvPr/>
        </p:nvGrpSpPr>
        <p:grpSpPr>
          <a:xfrm>
            <a:off x="3597785" y="3065882"/>
            <a:ext cx="2241344" cy="1330656"/>
            <a:chOff x="3597785" y="3065882"/>
            <a:chExt cx="2241344" cy="1330656"/>
          </a:xfrm>
        </p:grpSpPr>
        <p:grpSp>
          <p:nvGrpSpPr>
            <p:cNvPr id="9728" name="Google Shape;9728;p82"/>
            <p:cNvGrpSpPr/>
            <p:nvPr/>
          </p:nvGrpSpPr>
          <p:grpSpPr>
            <a:xfrm>
              <a:off x="5296908" y="3937355"/>
              <a:ext cx="143198" cy="32380"/>
              <a:chOff x="5296908" y="3937355"/>
              <a:chExt cx="143198" cy="32380"/>
            </a:xfrm>
          </p:grpSpPr>
          <p:sp>
            <p:nvSpPr>
              <p:cNvPr id="9729" name="Google Shape;9729;p8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0" name="Google Shape;9730;p82"/>
              <p:cNvGrpSpPr/>
              <p:nvPr/>
            </p:nvGrpSpPr>
            <p:grpSpPr>
              <a:xfrm>
                <a:off x="5402331" y="3937355"/>
                <a:ext cx="37776" cy="32380"/>
                <a:chOff x="5402331" y="3937355"/>
                <a:chExt cx="37776" cy="32380"/>
              </a:xfrm>
            </p:grpSpPr>
            <p:sp>
              <p:nvSpPr>
                <p:cNvPr id="9731" name="Google Shape;9731;p8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82"/>
              <p:cNvGrpSpPr/>
              <p:nvPr/>
            </p:nvGrpSpPr>
            <p:grpSpPr>
              <a:xfrm>
                <a:off x="5296908" y="3937355"/>
                <a:ext cx="37783" cy="32380"/>
                <a:chOff x="5296908" y="3937355"/>
                <a:chExt cx="37783" cy="32380"/>
              </a:xfrm>
            </p:grpSpPr>
            <p:sp>
              <p:nvSpPr>
                <p:cNvPr id="9734" name="Google Shape;9734;p8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6" name="Google Shape;9736;p82"/>
            <p:cNvGrpSpPr/>
            <p:nvPr/>
          </p:nvGrpSpPr>
          <p:grpSpPr>
            <a:xfrm>
              <a:off x="4724163" y="3119631"/>
              <a:ext cx="120838" cy="84218"/>
              <a:chOff x="4724163" y="3119631"/>
              <a:chExt cx="120838" cy="84218"/>
            </a:xfrm>
          </p:grpSpPr>
          <p:grpSp>
            <p:nvGrpSpPr>
              <p:cNvPr id="9737" name="Google Shape;9737;p82"/>
              <p:cNvGrpSpPr/>
              <p:nvPr/>
            </p:nvGrpSpPr>
            <p:grpSpPr>
              <a:xfrm>
                <a:off x="4746712" y="3132773"/>
                <a:ext cx="86869" cy="56424"/>
                <a:chOff x="4746712" y="3132773"/>
                <a:chExt cx="86869" cy="56424"/>
              </a:xfrm>
            </p:grpSpPr>
            <p:sp>
              <p:nvSpPr>
                <p:cNvPr id="9738" name="Google Shape;9738;p8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82"/>
              <p:cNvGrpSpPr/>
              <p:nvPr/>
            </p:nvGrpSpPr>
            <p:grpSpPr>
              <a:xfrm>
                <a:off x="4773634" y="3143336"/>
                <a:ext cx="37776" cy="32451"/>
                <a:chOff x="4773634" y="3143336"/>
                <a:chExt cx="37776" cy="32451"/>
              </a:xfrm>
            </p:grpSpPr>
            <p:sp>
              <p:nvSpPr>
                <p:cNvPr id="9741" name="Google Shape;9741;p8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82"/>
              <p:cNvGrpSpPr/>
              <p:nvPr/>
            </p:nvGrpSpPr>
            <p:grpSpPr>
              <a:xfrm>
                <a:off x="4724163" y="3131248"/>
                <a:ext cx="37776" cy="32459"/>
                <a:chOff x="4724163" y="3131248"/>
                <a:chExt cx="37776" cy="32459"/>
              </a:xfrm>
            </p:grpSpPr>
            <p:sp>
              <p:nvSpPr>
                <p:cNvPr id="9744" name="Google Shape;9744;p8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82"/>
              <p:cNvGrpSpPr/>
              <p:nvPr/>
            </p:nvGrpSpPr>
            <p:grpSpPr>
              <a:xfrm>
                <a:off x="4755081" y="3176054"/>
                <a:ext cx="32357" cy="27795"/>
                <a:chOff x="4755081" y="3176054"/>
                <a:chExt cx="32357" cy="27795"/>
              </a:xfrm>
            </p:grpSpPr>
            <p:sp>
              <p:nvSpPr>
                <p:cNvPr id="9747" name="Google Shape;9747;p8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82"/>
              <p:cNvGrpSpPr/>
              <p:nvPr/>
            </p:nvGrpSpPr>
            <p:grpSpPr>
              <a:xfrm>
                <a:off x="4812550" y="3119631"/>
                <a:ext cx="32451" cy="27803"/>
                <a:chOff x="4812550" y="3119631"/>
                <a:chExt cx="32451" cy="27803"/>
              </a:xfrm>
            </p:grpSpPr>
            <p:sp>
              <p:nvSpPr>
                <p:cNvPr id="9750" name="Google Shape;9750;p8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2" name="Google Shape;9752;p82"/>
            <p:cNvGrpSpPr/>
            <p:nvPr/>
          </p:nvGrpSpPr>
          <p:grpSpPr>
            <a:xfrm>
              <a:off x="5382826" y="4027197"/>
              <a:ext cx="268967" cy="250422"/>
              <a:chOff x="5382826" y="4027197"/>
              <a:chExt cx="268967" cy="250422"/>
            </a:xfrm>
          </p:grpSpPr>
          <p:grpSp>
            <p:nvGrpSpPr>
              <p:cNvPr id="9753" name="Google Shape;9753;p82"/>
              <p:cNvGrpSpPr/>
              <p:nvPr/>
            </p:nvGrpSpPr>
            <p:grpSpPr>
              <a:xfrm>
                <a:off x="5405280" y="4042510"/>
                <a:ext cx="237570" cy="218647"/>
                <a:chOff x="5405280" y="4042510"/>
                <a:chExt cx="237570" cy="218647"/>
              </a:xfrm>
            </p:grpSpPr>
            <p:sp>
              <p:nvSpPr>
                <p:cNvPr id="9754" name="Google Shape;9754;p8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82"/>
              <p:cNvGrpSpPr/>
              <p:nvPr/>
            </p:nvGrpSpPr>
            <p:grpSpPr>
              <a:xfrm>
                <a:off x="5382826" y="4125549"/>
                <a:ext cx="37776" cy="32380"/>
                <a:chOff x="5382826" y="4125549"/>
                <a:chExt cx="37776" cy="32380"/>
              </a:xfrm>
            </p:grpSpPr>
            <p:sp>
              <p:nvSpPr>
                <p:cNvPr id="9761" name="Google Shape;9761;p8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82"/>
              <p:cNvGrpSpPr/>
              <p:nvPr/>
            </p:nvGrpSpPr>
            <p:grpSpPr>
              <a:xfrm>
                <a:off x="5475680" y="4195587"/>
                <a:ext cx="37783" cy="32364"/>
                <a:chOff x="5475680" y="4195587"/>
                <a:chExt cx="37783" cy="32364"/>
              </a:xfrm>
            </p:grpSpPr>
            <p:sp>
              <p:nvSpPr>
                <p:cNvPr id="9764" name="Google Shape;9764;p8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82"/>
              <p:cNvGrpSpPr/>
              <p:nvPr/>
            </p:nvGrpSpPr>
            <p:grpSpPr>
              <a:xfrm>
                <a:off x="5532575" y="4027197"/>
                <a:ext cx="33308" cy="32262"/>
                <a:chOff x="5532575" y="4027197"/>
                <a:chExt cx="33308" cy="32262"/>
              </a:xfrm>
            </p:grpSpPr>
            <p:sp>
              <p:nvSpPr>
                <p:cNvPr id="9767" name="Google Shape;9767;p8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82"/>
              <p:cNvGrpSpPr/>
              <p:nvPr/>
            </p:nvGrpSpPr>
            <p:grpSpPr>
              <a:xfrm>
                <a:off x="5590706" y="4245348"/>
                <a:ext cx="33497" cy="32270"/>
                <a:chOff x="5590706" y="4245348"/>
                <a:chExt cx="33497" cy="32270"/>
              </a:xfrm>
            </p:grpSpPr>
            <p:sp>
              <p:nvSpPr>
                <p:cNvPr id="9770" name="Google Shape;9770;p8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82"/>
              <p:cNvGrpSpPr/>
              <p:nvPr/>
            </p:nvGrpSpPr>
            <p:grpSpPr>
              <a:xfrm>
                <a:off x="5618681" y="4109677"/>
                <a:ext cx="33112" cy="32357"/>
                <a:chOff x="5618681" y="4109677"/>
                <a:chExt cx="33112" cy="32357"/>
              </a:xfrm>
            </p:grpSpPr>
            <p:sp>
              <p:nvSpPr>
                <p:cNvPr id="9773" name="Google Shape;9773;p8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82"/>
              <p:cNvGrpSpPr/>
              <p:nvPr/>
            </p:nvGrpSpPr>
            <p:grpSpPr>
              <a:xfrm>
                <a:off x="5479298" y="4128262"/>
                <a:ext cx="31405" cy="26906"/>
                <a:chOff x="5479298" y="4128262"/>
                <a:chExt cx="31405" cy="26906"/>
              </a:xfrm>
            </p:grpSpPr>
            <p:sp>
              <p:nvSpPr>
                <p:cNvPr id="9776" name="Google Shape;9776;p8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82"/>
              <p:cNvGrpSpPr/>
              <p:nvPr/>
            </p:nvGrpSpPr>
            <p:grpSpPr>
              <a:xfrm>
                <a:off x="5582903" y="4180116"/>
                <a:ext cx="31499" cy="26898"/>
                <a:chOff x="5582903" y="4180116"/>
                <a:chExt cx="31499" cy="26898"/>
              </a:xfrm>
            </p:grpSpPr>
            <p:sp>
              <p:nvSpPr>
                <p:cNvPr id="9779" name="Google Shape;9779;p8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1" name="Google Shape;9781;p82"/>
            <p:cNvGrpSpPr/>
            <p:nvPr/>
          </p:nvGrpSpPr>
          <p:grpSpPr>
            <a:xfrm>
              <a:off x="3977681" y="3230323"/>
              <a:ext cx="94584" cy="84085"/>
              <a:chOff x="3977681" y="3230323"/>
              <a:chExt cx="94584" cy="84085"/>
            </a:xfrm>
          </p:grpSpPr>
          <p:grpSp>
            <p:nvGrpSpPr>
              <p:cNvPr id="9782" name="Google Shape;9782;p82"/>
              <p:cNvGrpSpPr/>
              <p:nvPr/>
            </p:nvGrpSpPr>
            <p:grpSpPr>
              <a:xfrm>
                <a:off x="4000135" y="3243041"/>
                <a:ext cx="59570" cy="57186"/>
                <a:chOff x="4000135" y="3243041"/>
                <a:chExt cx="59570" cy="57186"/>
              </a:xfrm>
            </p:grpSpPr>
            <p:sp>
              <p:nvSpPr>
                <p:cNvPr id="9783" name="Google Shape;9783;p8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82"/>
              <p:cNvGrpSpPr/>
              <p:nvPr/>
            </p:nvGrpSpPr>
            <p:grpSpPr>
              <a:xfrm>
                <a:off x="3977681" y="3245872"/>
                <a:ext cx="37783" cy="32380"/>
                <a:chOff x="3977681" y="3245872"/>
                <a:chExt cx="37783" cy="32380"/>
              </a:xfrm>
            </p:grpSpPr>
            <p:sp>
              <p:nvSpPr>
                <p:cNvPr id="9787" name="Google Shape;9787;p8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82"/>
              <p:cNvGrpSpPr/>
              <p:nvPr/>
            </p:nvGrpSpPr>
            <p:grpSpPr>
              <a:xfrm>
                <a:off x="4040860" y="3262672"/>
                <a:ext cx="31405" cy="27001"/>
                <a:chOff x="4040860" y="3262672"/>
                <a:chExt cx="31405" cy="27001"/>
              </a:xfrm>
            </p:grpSpPr>
            <p:sp>
              <p:nvSpPr>
                <p:cNvPr id="9790" name="Google Shape;9790;p8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82"/>
              <p:cNvGrpSpPr/>
              <p:nvPr/>
            </p:nvGrpSpPr>
            <p:grpSpPr>
              <a:xfrm>
                <a:off x="4021072" y="3230323"/>
                <a:ext cx="31397" cy="26906"/>
                <a:chOff x="4021072" y="3230323"/>
                <a:chExt cx="31397" cy="26906"/>
              </a:xfrm>
            </p:grpSpPr>
            <p:sp>
              <p:nvSpPr>
                <p:cNvPr id="9793" name="Google Shape;9793;p8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82"/>
              <p:cNvGrpSpPr/>
              <p:nvPr/>
            </p:nvGrpSpPr>
            <p:grpSpPr>
              <a:xfrm>
                <a:off x="4001472" y="3287462"/>
                <a:ext cx="31499" cy="26945"/>
                <a:chOff x="4001472" y="3287462"/>
                <a:chExt cx="31499" cy="26945"/>
              </a:xfrm>
            </p:grpSpPr>
            <p:sp>
              <p:nvSpPr>
                <p:cNvPr id="9796" name="Google Shape;9796;p8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8" name="Google Shape;9798;p82"/>
            <p:cNvGrpSpPr/>
            <p:nvPr/>
          </p:nvGrpSpPr>
          <p:grpSpPr>
            <a:xfrm>
              <a:off x="4084715" y="3258865"/>
              <a:ext cx="184961" cy="137268"/>
              <a:chOff x="4084715" y="3258865"/>
              <a:chExt cx="184961" cy="137268"/>
            </a:xfrm>
          </p:grpSpPr>
          <p:grpSp>
            <p:nvGrpSpPr>
              <p:cNvPr id="9799" name="Google Shape;9799;p82"/>
              <p:cNvGrpSpPr/>
              <p:nvPr/>
            </p:nvGrpSpPr>
            <p:grpSpPr>
              <a:xfrm>
                <a:off x="4107453" y="3271583"/>
                <a:ext cx="153470" cy="110275"/>
                <a:chOff x="4107453" y="3271583"/>
                <a:chExt cx="153470" cy="110275"/>
              </a:xfrm>
            </p:grpSpPr>
            <p:sp>
              <p:nvSpPr>
                <p:cNvPr id="9800" name="Google Shape;9800;p8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82"/>
              <p:cNvGrpSpPr/>
              <p:nvPr/>
            </p:nvGrpSpPr>
            <p:grpSpPr>
              <a:xfrm>
                <a:off x="4136947" y="3258865"/>
                <a:ext cx="31499" cy="27001"/>
                <a:chOff x="4136947" y="3258865"/>
                <a:chExt cx="31499" cy="27001"/>
              </a:xfrm>
            </p:grpSpPr>
            <p:sp>
              <p:nvSpPr>
                <p:cNvPr id="9805" name="Google Shape;9805;p8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82"/>
              <p:cNvGrpSpPr/>
              <p:nvPr/>
            </p:nvGrpSpPr>
            <p:grpSpPr>
              <a:xfrm>
                <a:off x="4084715" y="3266478"/>
                <a:ext cx="31468" cy="26898"/>
                <a:chOff x="4084715" y="3266478"/>
                <a:chExt cx="31468" cy="26898"/>
              </a:xfrm>
            </p:grpSpPr>
            <p:sp>
              <p:nvSpPr>
                <p:cNvPr id="9808" name="Google Shape;9808;p8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82"/>
              <p:cNvGrpSpPr/>
              <p:nvPr/>
            </p:nvGrpSpPr>
            <p:grpSpPr>
              <a:xfrm>
                <a:off x="4159213" y="3279849"/>
                <a:ext cx="31405" cy="26945"/>
                <a:chOff x="4159213" y="3279849"/>
                <a:chExt cx="31405" cy="26945"/>
              </a:xfrm>
            </p:grpSpPr>
            <p:sp>
              <p:nvSpPr>
                <p:cNvPr id="9811" name="Google Shape;9811;p8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2"/>
              <p:cNvGrpSpPr/>
              <p:nvPr/>
            </p:nvGrpSpPr>
            <p:grpSpPr>
              <a:xfrm>
                <a:off x="4201550" y="3266502"/>
                <a:ext cx="31405" cy="26883"/>
                <a:chOff x="4201550" y="3266502"/>
                <a:chExt cx="31405" cy="26883"/>
              </a:xfrm>
            </p:grpSpPr>
            <p:sp>
              <p:nvSpPr>
                <p:cNvPr id="9814" name="Google Shape;9814;p8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2"/>
              <p:cNvGrpSpPr/>
              <p:nvPr/>
            </p:nvGrpSpPr>
            <p:grpSpPr>
              <a:xfrm>
                <a:off x="4201550" y="3338278"/>
                <a:ext cx="31405" cy="26930"/>
                <a:chOff x="4201550" y="3338278"/>
                <a:chExt cx="31405" cy="26930"/>
              </a:xfrm>
            </p:grpSpPr>
            <p:sp>
              <p:nvSpPr>
                <p:cNvPr id="9817" name="Google Shape;9817;p8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82"/>
              <p:cNvGrpSpPr/>
              <p:nvPr/>
            </p:nvGrpSpPr>
            <p:grpSpPr>
              <a:xfrm>
                <a:off x="4238272" y="3369132"/>
                <a:ext cx="31405" cy="27001"/>
                <a:chOff x="4238272" y="3369132"/>
                <a:chExt cx="31405" cy="27001"/>
              </a:xfrm>
            </p:grpSpPr>
            <p:sp>
              <p:nvSpPr>
                <p:cNvPr id="9820" name="Google Shape;9820;p8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2" name="Google Shape;9822;p82"/>
            <p:cNvGrpSpPr/>
            <p:nvPr/>
          </p:nvGrpSpPr>
          <p:grpSpPr>
            <a:xfrm>
              <a:off x="4068639" y="3200169"/>
              <a:ext cx="77643" cy="37272"/>
              <a:chOff x="4068639" y="3200169"/>
              <a:chExt cx="77643" cy="37272"/>
            </a:xfrm>
          </p:grpSpPr>
          <p:sp>
            <p:nvSpPr>
              <p:cNvPr id="9823" name="Google Shape;9823;p8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4" name="Google Shape;9824;p82"/>
              <p:cNvGrpSpPr/>
              <p:nvPr/>
            </p:nvGrpSpPr>
            <p:grpSpPr>
              <a:xfrm>
                <a:off x="4114878" y="3200169"/>
                <a:ext cx="31405" cy="26993"/>
                <a:chOff x="4114878" y="3200169"/>
                <a:chExt cx="31405" cy="26993"/>
              </a:xfrm>
            </p:grpSpPr>
            <p:sp>
              <p:nvSpPr>
                <p:cNvPr id="9825" name="Google Shape;9825;p8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82"/>
              <p:cNvGrpSpPr/>
              <p:nvPr/>
            </p:nvGrpSpPr>
            <p:grpSpPr>
              <a:xfrm>
                <a:off x="4068639" y="3210535"/>
                <a:ext cx="31499" cy="26906"/>
                <a:chOff x="4068639" y="3210535"/>
                <a:chExt cx="31499" cy="26906"/>
              </a:xfrm>
            </p:grpSpPr>
            <p:sp>
              <p:nvSpPr>
                <p:cNvPr id="9828" name="Google Shape;9828;p8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30" name="Google Shape;9830;p82"/>
            <p:cNvGrpSpPr/>
            <p:nvPr/>
          </p:nvGrpSpPr>
          <p:grpSpPr>
            <a:xfrm>
              <a:off x="3869702" y="3066935"/>
              <a:ext cx="382664" cy="190294"/>
              <a:chOff x="3869702" y="3066935"/>
              <a:chExt cx="382664" cy="190294"/>
            </a:xfrm>
          </p:grpSpPr>
          <p:grpSp>
            <p:nvGrpSpPr>
              <p:cNvPr id="9831" name="Google Shape;9831;p82"/>
              <p:cNvGrpSpPr/>
              <p:nvPr/>
            </p:nvGrpSpPr>
            <p:grpSpPr>
              <a:xfrm>
                <a:off x="3888633" y="3082351"/>
                <a:ext cx="351172" cy="160698"/>
                <a:chOff x="3888633" y="3082351"/>
                <a:chExt cx="351172" cy="160698"/>
              </a:xfrm>
            </p:grpSpPr>
            <p:sp>
              <p:nvSpPr>
                <p:cNvPr id="9832" name="Google Shape;9832;p8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82"/>
              <p:cNvGrpSpPr/>
              <p:nvPr/>
            </p:nvGrpSpPr>
            <p:grpSpPr>
              <a:xfrm>
                <a:off x="4143703" y="3066935"/>
                <a:ext cx="37783" cy="32357"/>
                <a:chOff x="4143703" y="3066935"/>
                <a:chExt cx="37783" cy="32357"/>
              </a:xfrm>
            </p:grpSpPr>
            <p:sp>
              <p:nvSpPr>
                <p:cNvPr id="9839" name="Google Shape;9839;p8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82"/>
              <p:cNvGrpSpPr/>
              <p:nvPr/>
            </p:nvGrpSpPr>
            <p:grpSpPr>
              <a:xfrm>
                <a:off x="4044565" y="3103563"/>
                <a:ext cx="37783" cy="32451"/>
                <a:chOff x="4044565" y="3103563"/>
                <a:chExt cx="37783" cy="32451"/>
              </a:xfrm>
            </p:grpSpPr>
            <p:sp>
              <p:nvSpPr>
                <p:cNvPr id="9842" name="Google Shape;9842;p8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2"/>
              <p:cNvGrpSpPr/>
              <p:nvPr/>
            </p:nvGrpSpPr>
            <p:grpSpPr>
              <a:xfrm>
                <a:off x="4017454" y="3188237"/>
                <a:ext cx="37776" cy="32357"/>
                <a:chOff x="4017454" y="3188237"/>
                <a:chExt cx="37776" cy="32357"/>
              </a:xfrm>
            </p:grpSpPr>
            <p:sp>
              <p:nvSpPr>
                <p:cNvPr id="9845" name="Google Shape;9845;p8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82"/>
              <p:cNvGrpSpPr/>
              <p:nvPr/>
            </p:nvGrpSpPr>
            <p:grpSpPr>
              <a:xfrm>
                <a:off x="3921548" y="3157509"/>
                <a:ext cx="37783" cy="32357"/>
                <a:chOff x="3921548" y="3157509"/>
                <a:chExt cx="37783" cy="32357"/>
              </a:xfrm>
            </p:grpSpPr>
            <p:sp>
              <p:nvSpPr>
                <p:cNvPr id="9848" name="Google Shape;9848;p8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82"/>
              <p:cNvGrpSpPr/>
              <p:nvPr/>
            </p:nvGrpSpPr>
            <p:grpSpPr>
              <a:xfrm>
                <a:off x="3939056" y="3211620"/>
                <a:ext cx="37783" cy="32380"/>
                <a:chOff x="3939056" y="3211620"/>
                <a:chExt cx="37783" cy="32380"/>
              </a:xfrm>
            </p:grpSpPr>
            <p:sp>
              <p:nvSpPr>
                <p:cNvPr id="9851" name="Google Shape;9851;p8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82"/>
              <p:cNvGrpSpPr/>
              <p:nvPr/>
            </p:nvGrpSpPr>
            <p:grpSpPr>
              <a:xfrm>
                <a:off x="4176240" y="3136965"/>
                <a:ext cx="31405" cy="26930"/>
                <a:chOff x="4176240" y="3136965"/>
                <a:chExt cx="31405" cy="26930"/>
              </a:xfrm>
            </p:grpSpPr>
            <p:sp>
              <p:nvSpPr>
                <p:cNvPr id="9854" name="Google Shape;9854;p8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82"/>
              <p:cNvGrpSpPr/>
              <p:nvPr/>
            </p:nvGrpSpPr>
            <p:grpSpPr>
              <a:xfrm>
                <a:off x="4133148" y="3152593"/>
                <a:ext cx="31499" cy="27001"/>
                <a:chOff x="4133148" y="3152593"/>
                <a:chExt cx="31499" cy="27001"/>
              </a:xfrm>
            </p:grpSpPr>
            <p:sp>
              <p:nvSpPr>
                <p:cNvPr id="9857" name="Google Shape;9857;p8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82"/>
              <p:cNvGrpSpPr/>
              <p:nvPr/>
            </p:nvGrpSpPr>
            <p:grpSpPr>
              <a:xfrm>
                <a:off x="4220866" y="3073534"/>
                <a:ext cx="31499" cy="26898"/>
                <a:chOff x="4220866" y="3073534"/>
                <a:chExt cx="31499" cy="26898"/>
              </a:xfrm>
            </p:grpSpPr>
            <p:sp>
              <p:nvSpPr>
                <p:cNvPr id="9860" name="Google Shape;9860;p8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82"/>
              <p:cNvGrpSpPr/>
              <p:nvPr/>
            </p:nvGrpSpPr>
            <p:grpSpPr>
              <a:xfrm>
                <a:off x="3869702" y="3230323"/>
                <a:ext cx="31499" cy="26906"/>
                <a:chOff x="3869702" y="3230323"/>
                <a:chExt cx="31499" cy="26906"/>
              </a:xfrm>
            </p:grpSpPr>
            <p:sp>
              <p:nvSpPr>
                <p:cNvPr id="9863" name="Google Shape;9863;p8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5" name="Google Shape;9865;p82"/>
            <p:cNvGrpSpPr/>
            <p:nvPr/>
          </p:nvGrpSpPr>
          <p:grpSpPr>
            <a:xfrm>
              <a:off x="4271383" y="3065882"/>
              <a:ext cx="304556" cy="341663"/>
              <a:chOff x="4271383" y="3065882"/>
              <a:chExt cx="304556" cy="341663"/>
            </a:xfrm>
          </p:grpSpPr>
          <p:grpSp>
            <p:nvGrpSpPr>
              <p:cNvPr id="9866" name="Google Shape;9866;p82"/>
              <p:cNvGrpSpPr/>
              <p:nvPr/>
            </p:nvGrpSpPr>
            <p:grpSpPr>
              <a:xfrm>
                <a:off x="4293838" y="3078639"/>
                <a:ext cx="269353" cy="311973"/>
                <a:chOff x="4293838" y="3078639"/>
                <a:chExt cx="269353" cy="311973"/>
              </a:xfrm>
            </p:grpSpPr>
            <p:sp>
              <p:nvSpPr>
                <p:cNvPr id="9867" name="Google Shape;9867;p8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82"/>
              <p:cNvGrpSpPr/>
              <p:nvPr/>
            </p:nvGrpSpPr>
            <p:grpSpPr>
              <a:xfrm>
                <a:off x="4538164" y="3342061"/>
                <a:ext cx="37776" cy="32380"/>
                <a:chOff x="4538164" y="3342061"/>
                <a:chExt cx="37776" cy="32380"/>
              </a:xfrm>
            </p:grpSpPr>
            <p:sp>
              <p:nvSpPr>
                <p:cNvPr id="9885" name="Google Shape;9885;p8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82"/>
              <p:cNvGrpSpPr/>
              <p:nvPr/>
            </p:nvGrpSpPr>
            <p:grpSpPr>
              <a:xfrm>
                <a:off x="4271383" y="3194742"/>
                <a:ext cx="37783" cy="32420"/>
                <a:chOff x="4271383" y="3194742"/>
                <a:chExt cx="37783" cy="32420"/>
              </a:xfrm>
            </p:grpSpPr>
            <p:sp>
              <p:nvSpPr>
                <p:cNvPr id="9888" name="Google Shape;9888;p8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82"/>
              <p:cNvGrpSpPr/>
              <p:nvPr/>
            </p:nvGrpSpPr>
            <p:grpSpPr>
              <a:xfrm>
                <a:off x="4284416" y="3084058"/>
                <a:ext cx="37783" cy="32357"/>
                <a:chOff x="4284416" y="3084058"/>
                <a:chExt cx="37783" cy="32357"/>
              </a:xfrm>
            </p:grpSpPr>
            <p:sp>
              <p:nvSpPr>
                <p:cNvPr id="9891" name="Google Shape;9891;p8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82"/>
              <p:cNvGrpSpPr/>
              <p:nvPr/>
            </p:nvGrpSpPr>
            <p:grpSpPr>
              <a:xfrm>
                <a:off x="4478697" y="3297561"/>
                <a:ext cx="37776" cy="32451"/>
                <a:chOff x="4478697" y="3297561"/>
                <a:chExt cx="37776" cy="32451"/>
              </a:xfrm>
            </p:grpSpPr>
            <p:sp>
              <p:nvSpPr>
                <p:cNvPr id="9894" name="Google Shape;9894;p8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82"/>
              <p:cNvGrpSpPr/>
              <p:nvPr/>
            </p:nvGrpSpPr>
            <p:grpSpPr>
              <a:xfrm>
                <a:off x="4411813" y="3331711"/>
                <a:ext cx="37776" cy="32451"/>
                <a:chOff x="4411813" y="3331711"/>
                <a:chExt cx="37776" cy="32451"/>
              </a:xfrm>
            </p:grpSpPr>
            <p:sp>
              <p:nvSpPr>
                <p:cNvPr id="9897" name="Google Shape;9897;p8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82"/>
              <p:cNvGrpSpPr/>
              <p:nvPr/>
            </p:nvGrpSpPr>
            <p:grpSpPr>
              <a:xfrm>
                <a:off x="4337984" y="3375188"/>
                <a:ext cx="37776" cy="32357"/>
                <a:chOff x="4337984" y="3375188"/>
                <a:chExt cx="37776" cy="32357"/>
              </a:xfrm>
            </p:grpSpPr>
            <p:sp>
              <p:nvSpPr>
                <p:cNvPr id="9900" name="Google Shape;9900;p8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82"/>
              <p:cNvGrpSpPr/>
              <p:nvPr/>
            </p:nvGrpSpPr>
            <p:grpSpPr>
              <a:xfrm>
                <a:off x="4494867" y="3090530"/>
                <a:ext cx="37878" cy="32451"/>
                <a:chOff x="4494867" y="3090530"/>
                <a:chExt cx="37878" cy="32451"/>
              </a:xfrm>
            </p:grpSpPr>
            <p:sp>
              <p:nvSpPr>
                <p:cNvPr id="9903" name="Google Shape;9903;p8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82"/>
              <p:cNvGrpSpPr/>
              <p:nvPr/>
            </p:nvGrpSpPr>
            <p:grpSpPr>
              <a:xfrm>
                <a:off x="4525124" y="3207774"/>
                <a:ext cx="37783" cy="32420"/>
                <a:chOff x="4525124" y="3207774"/>
                <a:chExt cx="37783" cy="32420"/>
              </a:xfrm>
            </p:grpSpPr>
            <p:sp>
              <p:nvSpPr>
                <p:cNvPr id="9906" name="Google Shape;9906;p8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82"/>
              <p:cNvGrpSpPr/>
              <p:nvPr/>
            </p:nvGrpSpPr>
            <p:grpSpPr>
              <a:xfrm>
                <a:off x="4440544" y="3176479"/>
                <a:ext cx="31499" cy="26898"/>
                <a:chOff x="4440544" y="3176479"/>
                <a:chExt cx="31499" cy="26898"/>
              </a:xfrm>
            </p:grpSpPr>
            <p:sp>
              <p:nvSpPr>
                <p:cNvPr id="9909" name="Google Shape;9909;p8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82"/>
              <p:cNvGrpSpPr/>
              <p:nvPr/>
            </p:nvGrpSpPr>
            <p:grpSpPr>
              <a:xfrm>
                <a:off x="4350545" y="3156400"/>
                <a:ext cx="31405" cy="27001"/>
                <a:chOff x="4350545" y="3156400"/>
                <a:chExt cx="31405" cy="27001"/>
              </a:xfrm>
            </p:grpSpPr>
            <p:sp>
              <p:nvSpPr>
                <p:cNvPr id="9912" name="Google Shape;9912;p8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82"/>
              <p:cNvGrpSpPr/>
              <p:nvPr/>
            </p:nvGrpSpPr>
            <p:grpSpPr>
              <a:xfrm>
                <a:off x="4376703" y="3255058"/>
                <a:ext cx="31405" cy="27001"/>
                <a:chOff x="4376703" y="3255058"/>
                <a:chExt cx="31405" cy="27001"/>
              </a:xfrm>
            </p:grpSpPr>
            <p:sp>
              <p:nvSpPr>
                <p:cNvPr id="9915" name="Google Shape;9915;p8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2"/>
              <p:cNvGrpSpPr/>
              <p:nvPr/>
            </p:nvGrpSpPr>
            <p:grpSpPr>
              <a:xfrm>
                <a:off x="4331322" y="3283656"/>
                <a:ext cx="31405" cy="26945"/>
                <a:chOff x="4331322" y="3283656"/>
                <a:chExt cx="31405" cy="26945"/>
              </a:xfrm>
            </p:grpSpPr>
            <p:sp>
              <p:nvSpPr>
                <p:cNvPr id="9918" name="Google Shape;9918;p8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82"/>
              <p:cNvGrpSpPr/>
              <p:nvPr/>
            </p:nvGrpSpPr>
            <p:grpSpPr>
              <a:xfrm>
                <a:off x="4380510" y="3065882"/>
                <a:ext cx="31405" cy="26938"/>
                <a:chOff x="4380510" y="3065882"/>
                <a:chExt cx="31405" cy="26938"/>
              </a:xfrm>
            </p:grpSpPr>
            <p:sp>
              <p:nvSpPr>
                <p:cNvPr id="9921" name="Google Shape;9921;p8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23" name="Google Shape;9923;p82"/>
            <p:cNvGrpSpPr/>
            <p:nvPr/>
          </p:nvGrpSpPr>
          <p:grpSpPr>
            <a:xfrm>
              <a:off x="4558998" y="3188237"/>
              <a:ext cx="1280131" cy="1052746"/>
              <a:chOff x="4558998" y="3188237"/>
              <a:chExt cx="1280131" cy="1052746"/>
            </a:xfrm>
          </p:grpSpPr>
          <p:sp>
            <p:nvSpPr>
              <p:cNvPr id="9924" name="Google Shape;9924;p8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82"/>
              <p:cNvGrpSpPr/>
              <p:nvPr/>
            </p:nvGrpSpPr>
            <p:grpSpPr>
              <a:xfrm>
                <a:off x="4579164" y="3203653"/>
                <a:ext cx="1244833" cy="1020397"/>
                <a:chOff x="4579164" y="3203653"/>
                <a:chExt cx="1244833" cy="1020397"/>
              </a:xfrm>
            </p:grpSpPr>
            <p:sp>
              <p:nvSpPr>
                <p:cNvPr id="9926" name="Google Shape;9926;p8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8" name="Google Shape;9928;p82"/>
                <p:cNvGrpSpPr/>
                <p:nvPr/>
              </p:nvGrpSpPr>
              <p:grpSpPr>
                <a:xfrm>
                  <a:off x="4579164" y="3203653"/>
                  <a:ext cx="1244833" cy="1020397"/>
                  <a:chOff x="4579164" y="3203653"/>
                  <a:chExt cx="1244833" cy="1020397"/>
                </a:xfrm>
              </p:grpSpPr>
              <p:sp>
                <p:nvSpPr>
                  <p:cNvPr id="9929" name="Google Shape;9929;p8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1" name="Google Shape;9931;p82"/>
                  <p:cNvGrpSpPr/>
                  <p:nvPr/>
                </p:nvGrpSpPr>
                <p:grpSpPr>
                  <a:xfrm>
                    <a:off x="4579164" y="3203653"/>
                    <a:ext cx="1244833" cy="1020397"/>
                    <a:chOff x="4579164" y="3203653"/>
                    <a:chExt cx="1244833" cy="1020397"/>
                  </a:xfrm>
                </p:grpSpPr>
                <p:sp>
                  <p:nvSpPr>
                    <p:cNvPr id="9932" name="Google Shape;9932;p8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0" name="Google Shape;9940;p82"/>
                    <p:cNvGrpSpPr/>
                    <p:nvPr/>
                  </p:nvGrpSpPr>
                  <p:grpSpPr>
                    <a:xfrm>
                      <a:off x="4579164" y="3203653"/>
                      <a:ext cx="1244833" cy="1020397"/>
                      <a:chOff x="4579164" y="3203653"/>
                      <a:chExt cx="1244833" cy="1020397"/>
                    </a:xfrm>
                  </p:grpSpPr>
                  <p:sp>
                    <p:nvSpPr>
                      <p:cNvPr id="9941" name="Google Shape;9941;p8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5" name="Google Shape;9955;p82"/>
                      <p:cNvGrpSpPr/>
                      <p:nvPr/>
                    </p:nvGrpSpPr>
                    <p:grpSpPr>
                      <a:xfrm>
                        <a:off x="4579164" y="3203653"/>
                        <a:ext cx="1244833" cy="1020397"/>
                        <a:chOff x="4579164" y="3203653"/>
                        <a:chExt cx="1244833" cy="1020397"/>
                      </a:xfrm>
                    </p:grpSpPr>
                    <p:sp>
                      <p:nvSpPr>
                        <p:cNvPr id="9956" name="Google Shape;9956;p8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82"/>
                        <p:cNvGrpSpPr/>
                        <p:nvPr/>
                      </p:nvGrpSpPr>
                      <p:grpSpPr>
                        <a:xfrm>
                          <a:off x="4579164" y="3203653"/>
                          <a:ext cx="1244833" cy="1020397"/>
                          <a:chOff x="4579164" y="3203653"/>
                          <a:chExt cx="1244833" cy="1020397"/>
                        </a:xfrm>
                      </p:grpSpPr>
                      <p:sp>
                        <p:nvSpPr>
                          <p:cNvPr id="9981" name="Google Shape;9981;p8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2" name="Google Shape;9982;p82"/>
                          <p:cNvGrpSpPr/>
                          <p:nvPr/>
                        </p:nvGrpSpPr>
                        <p:grpSpPr>
                          <a:xfrm>
                            <a:off x="4579164" y="3203653"/>
                            <a:ext cx="1244833" cy="1020397"/>
                            <a:chOff x="4579164" y="3203653"/>
                            <a:chExt cx="1244833" cy="1020397"/>
                          </a:xfrm>
                        </p:grpSpPr>
                        <p:sp>
                          <p:nvSpPr>
                            <p:cNvPr id="9983" name="Google Shape;9983;p8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0" name="Google Shape;9990;p82"/>
                            <p:cNvGrpSpPr/>
                            <p:nvPr/>
                          </p:nvGrpSpPr>
                          <p:grpSpPr>
                            <a:xfrm>
                              <a:off x="4579164" y="3203653"/>
                              <a:ext cx="1244833" cy="1020397"/>
                              <a:chOff x="4579164" y="3203653"/>
                              <a:chExt cx="1244833" cy="1020397"/>
                            </a:xfrm>
                          </p:grpSpPr>
                          <p:sp>
                            <p:nvSpPr>
                              <p:cNvPr id="9991" name="Google Shape;9991;p8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82"/>
                              <p:cNvGrpSpPr/>
                              <p:nvPr/>
                            </p:nvGrpSpPr>
                            <p:grpSpPr>
                              <a:xfrm>
                                <a:off x="4579164" y="3203653"/>
                                <a:ext cx="1244833" cy="1020397"/>
                                <a:chOff x="4579164" y="3203653"/>
                                <a:chExt cx="1244833" cy="1020397"/>
                              </a:xfrm>
                            </p:grpSpPr>
                            <p:sp>
                              <p:nvSpPr>
                                <p:cNvPr id="10005" name="Google Shape;10005;p8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2" name="Google Shape;10012;p82"/>
                                <p:cNvGrpSpPr/>
                                <p:nvPr/>
                              </p:nvGrpSpPr>
                              <p:grpSpPr>
                                <a:xfrm>
                                  <a:off x="4579164" y="3203653"/>
                                  <a:ext cx="1244833" cy="1020397"/>
                                  <a:chOff x="4579164" y="3203653"/>
                                  <a:chExt cx="1244833" cy="1020397"/>
                                </a:xfrm>
                              </p:grpSpPr>
                              <p:sp>
                                <p:nvSpPr>
                                  <p:cNvPr id="10013" name="Google Shape;10013;p8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8" name="Google Shape;10018;p82"/>
                                  <p:cNvGrpSpPr/>
                                  <p:nvPr/>
                                </p:nvGrpSpPr>
                                <p:grpSpPr>
                                  <a:xfrm>
                                    <a:off x="4579164" y="3203653"/>
                                    <a:ext cx="1244833" cy="1020397"/>
                                    <a:chOff x="4579164" y="3203653"/>
                                    <a:chExt cx="1244833" cy="1020397"/>
                                  </a:xfrm>
                                </p:grpSpPr>
                                <p:sp>
                                  <p:nvSpPr>
                                    <p:cNvPr id="10019" name="Google Shape;10019;p8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023" name="Google Shape;10023;p8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26" name="Google Shape;10026;p8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027" name="Google Shape;10027;p82"/>
              <p:cNvGrpSpPr/>
              <p:nvPr/>
            </p:nvGrpSpPr>
            <p:grpSpPr>
              <a:xfrm>
                <a:off x="4595437" y="3598775"/>
                <a:ext cx="37776" cy="32451"/>
                <a:chOff x="4595437" y="3598775"/>
                <a:chExt cx="37776" cy="32451"/>
              </a:xfrm>
            </p:grpSpPr>
            <p:sp>
              <p:nvSpPr>
                <p:cNvPr id="10028" name="Google Shape;10028;p8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82"/>
              <p:cNvGrpSpPr/>
              <p:nvPr/>
            </p:nvGrpSpPr>
            <p:grpSpPr>
              <a:xfrm>
                <a:off x="4641864" y="3524443"/>
                <a:ext cx="37776" cy="32380"/>
                <a:chOff x="4641864" y="3524443"/>
                <a:chExt cx="37776" cy="32380"/>
              </a:xfrm>
            </p:grpSpPr>
            <p:sp>
              <p:nvSpPr>
                <p:cNvPr id="10031" name="Google Shape;10031;p8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2"/>
              <p:cNvGrpSpPr/>
              <p:nvPr/>
            </p:nvGrpSpPr>
            <p:grpSpPr>
              <a:xfrm>
                <a:off x="4648431" y="3893901"/>
                <a:ext cx="37776" cy="32357"/>
                <a:chOff x="4648431" y="3893901"/>
                <a:chExt cx="37776" cy="32357"/>
              </a:xfrm>
            </p:grpSpPr>
            <p:sp>
              <p:nvSpPr>
                <p:cNvPr id="10034" name="Google Shape;10034;p8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82"/>
              <p:cNvGrpSpPr/>
              <p:nvPr/>
            </p:nvGrpSpPr>
            <p:grpSpPr>
              <a:xfrm>
                <a:off x="4567752" y="3722908"/>
                <a:ext cx="37870" cy="32380"/>
                <a:chOff x="4567752" y="3722908"/>
                <a:chExt cx="37870" cy="32380"/>
              </a:xfrm>
            </p:grpSpPr>
            <p:sp>
              <p:nvSpPr>
                <p:cNvPr id="10037" name="Google Shape;10037;p8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82"/>
              <p:cNvGrpSpPr/>
              <p:nvPr/>
            </p:nvGrpSpPr>
            <p:grpSpPr>
              <a:xfrm>
                <a:off x="4617506" y="3652052"/>
                <a:ext cx="37783" cy="32357"/>
                <a:chOff x="4617506" y="3652052"/>
                <a:chExt cx="37783" cy="32357"/>
              </a:xfrm>
            </p:grpSpPr>
            <p:sp>
              <p:nvSpPr>
                <p:cNvPr id="10040" name="Google Shape;10040;p8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82"/>
              <p:cNvGrpSpPr/>
              <p:nvPr/>
            </p:nvGrpSpPr>
            <p:grpSpPr>
              <a:xfrm>
                <a:off x="4739005" y="3554149"/>
                <a:ext cx="37870" cy="32357"/>
                <a:chOff x="4739005" y="3554149"/>
                <a:chExt cx="37870" cy="32357"/>
              </a:xfrm>
            </p:grpSpPr>
            <p:sp>
              <p:nvSpPr>
                <p:cNvPr id="10043" name="Google Shape;10043;p8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82"/>
              <p:cNvGrpSpPr/>
              <p:nvPr/>
            </p:nvGrpSpPr>
            <p:grpSpPr>
              <a:xfrm>
                <a:off x="4806557" y="3630258"/>
                <a:ext cx="37776" cy="32364"/>
                <a:chOff x="4806557" y="3630258"/>
                <a:chExt cx="37776" cy="32364"/>
              </a:xfrm>
            </p:grpSpPr>
            <p:sp>
              <p:nvSpPr>
                <p:cNvPr id="10046" name="Google Shape;10046;p8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82"/>
              <p:cNvGrpSpPr/>
              <p:nvPr/>
            </p:nvGrpSpPr>
            <p:grpSpPr>
              <a:xfrm>
                <a:off x="4737007" y="4004357"/>
                <a:ext cx="37870" cy="32357"/>
                <a:chOff x="4737007" y="4004357"/>
                <a:chExt cx="37870" cy="32357"/>
              </a:xfrm>
            </p:grpSpPr>
            <p:sp>
              <p:nvSpPr>
                <p:cNvPr id="10049" name="Google Shape;10049;p8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82"/>
              <p:cNvGrpSpPr/>
              <p:nvPr/>
            </p:nvGrpSpPr>
            <p:grpSpPr>
              <a:xfrm>
                <a:off x="4773634" y="4208627"/>
                <a:ext cx="37776" cy="32357"/>
                <a:chOff x="4773634" y="4208627"/>
                <a:chExt cx="37776" cy="32357"/>
              </a:xfrm>
            </p:grpSpPr>
            <p:sp>
              <p:nvSpPr>
                <p:cNvPr id="10052" name="Google Shape;10052;p8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82"/>
              <p:cNvGrpSpPr/>
              <p:nvPr/>
            </p:nvGrpSpPr>
            <p:grpSpPr>
              <a:xfrm>
                <a:off x="4888282" y="4074764"/>
                <a:ext cx="37776" cy="32451"/>
                <a:chOff x="4888282" y="4074764"/>
                <a:chExt cx="37776" cy="32451"/>
              </a:xfrm>
            </p:grpSpPr>
            <p:sp>
              <p:nvSpPr>
                <p:cNvPr id="10055" name="Google Shape;10055;p8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82"/>
              <p:cNvGrpSpPr/>
              <p:nvPr/>
            </p:nvGrpSpPr>
            <p:grpSpPr>
              <a:xfrm>
                <a:off x="4901315" y="3804271"/>
                <a:ext cx="37776" cy="32364"/>
                <a:chOff x="4901315" y="3804271"/>
                <a:chExt cx="37776" cy="32364"/>
              </a:xfrm>
            </p:grpSpPr>
            <p:sp>
              <p:nvSpPr>
                <p:cNvPr id="10058" name="Google Shape;10058;p8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82"/>
              <p:cNvGrpSpPr/>
              <p:nvPr/>
            </p:nvGrpSpPr>
            <p:grpSpPr>
              <a:xfrm>
                <a:off x="4866394" y="3715035"/>
                <a:ext cx="37846" cy="32357"/>
                <a:chOff x="4866394" y="3715035"/>
                <a:chExt cx="37846" cy="32357"/>
              </a:xfrm>
            </p:grpSpPr>
            <p:sp>
              <p:nvSpPr>
                <p:cNvPr id="10061" name="Google Shape;10061;p8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2"/>
              <p:cNvGrpSpPr/>
              <p:nvPr/>
            </p:nvGrpSpPr>
            <p:grpSpPr>
              <a:xfrm>
                <a:off x="4979233" y="3839798"/>
                <a:ext cx="37878" cy="32420"/>
                <a:chOff x="4979233" y="3839798"/>
                <a:chExt cx="37878" cy="32420"/>
              </a:xfrm>
            </p:grpSpPr>
            <p:sp>
              <p:nvSpPr>
                <p:cNvPr id="10064" name="Google Shape;10064;p8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2"/>
              <p:cNvGrpSpPr/>
              <p:nvPr/>
            </p:nvGrpSpPr>
            <p:grpSpPr>
              <a:xfrm>
                <a:off x="4790662" y="3679147"/>
                <a:ext cx="37783" cy="32380"/>
                <a:chOff x="4790662" y="3679147"/>
                <a:chExt cx="37783" cy="32380"/>
              </a:xfrm>
            </p:grpSpPr>
            <p:sp>
              <p:nvSpPr>
                <p:cNvPr id="10067" name="Google Shape;10067;p8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2"/>
              <p:cNvGrpSpPr/>
              <p:nvPr/>
            </p:nvGrpSpPr>
            <p:grpSpPr>
              <a:xfrm>
                <a:off x="4857263" y="3557861"/>
                <a:ext cx="37776" cy="32357"/>
                <a:chOff x="4857263" y="3557861"/>
                <a:chExt cx="37776" cy="32357"/>
              </a:xfrm>
            </p:grpSpPr>
            <p:sp>
              <p:nvSpPr>
                <p:cNvPr id="10070" name="Google Shape;10070;p8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82"/>
              <p:cNvGrpSpPr/>
              <p:nvPr/>
            </p:nvGrpSpPr>
            <p:grpSpPr>
              <a:xfrm>
                <a:off x="4883902" y="3648033"/>
                <a:ext cx="37783" cy="32380"/>
                <a:chOff x="4883902" y="3648033"/>
                <a:chExt cx="37783" cy="32380"/>
              </a:xfrm>
            </p:grpSpPr>
            <p:sp>
              <p:nvSpPr>
                <p:cNvPr id="10073" name="Google Shape;10073;p8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82"/>
              <p:cNvGrpSpPr/>
              <p:nvPr/>
            </p:nvGrpSpPr>
            <p:grpSpPr>
              <a:xfrm>
                <a:off x="4907780" y="3347220"/>
                <a:ext cx="37878" cy="32357"/>
                <a:chOff x="4907780" y="3347220"/>
                <a:chExt cx="37878" cy="32357"/>
              </a:xfrm>
            </p:grpSpPr>
            <p:sp>
              <p:nvSpPr>
                <p:cNvPr id="10076" name="Google Shape;10076;p8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82"/>
              <p:cNvGrpSpPr/>
              <p:nvPr/>
            </p:nvGrpSpPr>
            <p:grpSpPr>
              <a:xfrm>
                <a:off x="5065048" y="3738150"/>
                <a:ext cx="37783" cy="32364"/>
                <a:chOff x="5065048" y="3738150"/>
                <a:chExt cx="37783" cy="32364"/>
              </a:xfrm>
            </p:grpSpPr>
            <p:sp>
              <p:nvSpPr>
                <p:cNvPr id="10079" name="Google Shape;10079;p8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82"/>
              <p:cNvGrpSpPr/>
              <p:nvPr/>
            </p:nvGrpSpPr>
            <p:grpSpPr>
              <a:xfrm>
                <a:off x="5071616" y="3284615"/>
                <a:ext cx="37783" cy="32357"/>
                <a:chOff x="5071616" y="3284615"/>
                <a:chExt cx="37783" cy="32357"/>
              </a:xfrm>
            </p:grpSpPr>
            <p:sp>
              <p:nvSpPr>
                <p:cNvPr id="10082" name="Google Shape;10082;p8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82"/>
              <p:cNvGrpSpPr/>
              <p:nvPr/>
            </p:nvGrpSpPr>
            <p:grpSpPr>
              <a:xfrm>
                <a:off x="5389291" y="3759921"/>
                <a:ext cx="37783" cy="32380"/>
                <a:chOff x="5389291" y="3759921"/>
                <a:chExt cx="37783" cy="32380"/>
              </a:xfrm>
            </p:grpSpPr>
            <p:sp>
              <p:nvSpPr>
                <p:cNvPr id="10085" name="Google Shape;10085;p8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82"/>
              <p:cNvGrpSpPr/>
              <p:nvPr/>
            </p:nvGrpSpPr>
            <p:grpSpPr>
              <a:xfrm>
                <a:off x="5431534" y="3632932"/>
                <a:ext cx="37878" cy="32451"/>
                <a:chOff x="5431534" y="3632932"/>
                <a:chExt cx="37878" cy="32451"/>
              </a:xfrm>
            </p:grpSpPr>
            <p:sp>
              <p:nvSpPr>
                <p:cNvPr id="10088" name="Google Shape;10088;p8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82"/>
              <p:cNvGrpSpPr/>
              <p:nvPr/>
            </p:nvGrpSpPr>
            <p:grpSpPr>
              <a:xfrm>
                <a:off x="5540755" y="3544829"/>
                <a:ext cx="37783" cy="32357"/>
                <a:chOff x="5540755" y="3544829"/>
                <a:chExt cx="37783" cy="32357"/>
              </a:xfrm>
            </p:grpSpPr>
            <p:sp>
              <p:nvSpPr>
                <p:cNvPr id="10091" name="Google Shape;10091;p8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82"/>
              <p:cNvGrpSpPr/>
              <p:nvPr/>
            </p:nvGrpSpPr>
            <p:grpSpPr>
              <a:xfrm>
                <a:off x="5579293" y="3412107"/>
                <a:ext cx="37776" cy="32357"/>
                <a:chOff x="5579293" y="3412107"/>
                <a:chExt cx="37776" cy="32357"/>
              </a:xfrm>
            </p:grpSpPr>
            <p:sp>
              <p:nvSpPr>
                <p:cNvPr id="10094" name="Google Shape;10094;p8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82"/>
              <p:cNvGrpSpPr/>
              <p:nvPr/>
            </p:nvGrpSpPr>
            <p:grpSpPr>
              <a:xfrm>
                <a:off x="5801346" y="3284615"/>
                <a:ext cx="37783" cy="32357"/>
                <a:chOff x="5801346" y="3284615"/>
                <a:chExt cx="37783" cy="32357"/>
              </a:xfrm>
            </p:grpSpPr>
            <p:sp>
              <p:nvSpPr>
                <p:cNvPr id="10097" name="Google Shape;10097;p8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82"/>
              <p:cNvGrpSpPr/>
              <p:nvPr/>
            </p:nvGrpSpPr>
            <p:grpSpPr>
              <a:xfrm>
                <a:off x="5763578" y="3399067"/>
                <a:ext cx="37776" cy="32364"/>
                <a:chOff x="5763578" y="3399067"/>
                <a:chExt cx="37776" cy="32364"/>
              </a:xfrm>
            </p:grpSpPr>
            <p:sp>
              <p:nvSpPr>
                <p:cNvPr id="10100" name="Google Shape;10100;p8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2"/>
              <p:cNvGrpSpPr/>
              <p:nvPr/>
            </p:nvGrpSpPr>
            <p:grpSpPr>
              <a:xfrm>
                <a:off x="5395858" y="3230952"/>
                <a:ext cx="37776" cy="32364"/>
                <a:chOff x="5395858" y="3230952"/>
                <a:chExt cx="37776" cy="32364"/>
              </a:xfrm>
            </p:grpSpPr>
            <p:sp>
              <p:nvSpPr>
                <p:cNvPr id="10103" name="Google Shape;10103;p8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82"/>
              <p:cNvGrpSpPr/>
              <p:nvPr/>
            </p:nvGrpSpPr>
            <p:grpSpPr>
              <a:xfrm>
                <a:off x="5264088" y="3188237"/>
                <a:ext cx="37776" cy="32357"/>
                <a:chOff x="5264088" y="3188237"/>
                <a:chExt cx="37776" cy="32357"/>
              </a:xfrm>
            </p:grpSpPr>
            <p:sp>
              <p:nvSpPr>
                <p:cNvPr id="10106" name="Google Shape;10106;p8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82"/>
              <p:cNvGrpSpPr/>
              <p:nvPr/>
            </p:nvGrpSpPr>
            <p:grpSpPr>
              <a:xfrm>
                <a:off x="5585758" y="3237425"/>
                <a:ext cx="37878" cy="32357"/>
                <a:chOff x="5585758" y="3237425"/>
                <a:chExt cx="37878" cy="32357"/>
              </a:xfrm>
            </p:grpSpPr>
            <p:sp>
              <p:nvSpPr>
                <p:cNvPr id="10109" name="Google Shape;10109;p8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82"/>
              <p:cNvGrpSpPr/>
              <p:nvPr/>
            </p:nvGrpSpPr>
            <p:grpSpPr>
              <a:xfrm>
                <a:off x="4874196" y="3291088"/>
                <a:ext cx="37878" cy="32451"/>
                <a:chOff x="4874196" y="3291088"/>
                <a:chExt cx="37878" cy="32451"/>
              </a:xfrm>
            </p:grpSpPr>
            <p:sp>
              <p:nvSpPr>
                <p:cNvPr id="10112" name="Google Shape;10112;p8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82"/>
              <p:cNvGrpSpPr/>
              <p:nvPr/>
            </p:nvGrpSpPr>
            <p:grpSpPr>
              <a:xfrm>
                <a:off x="5197770" y="3785466"/>
                <a:ext cx="37783" cy="32427"/>
                <a:chOff x="5197770" y="3785466"/>
                <a:chExt cx="37783" cy="32427"/>
              </a:xfrm>
            </p:grpSpPr>
            <p:sp>
              <p:nvSpPr>
                <p:cNvPr id="10115" name="Google Shape;10115;p8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2"/>
              <p:cNvGrpSpPr/>
              <p:nvPr/>
            </p:nvGrpSpPr>
            <p:grpSpPr>
              <a:xfrm>
                <a:off x="5177699" y="3492117"/>
                <a:ext cx="37776" cy="32357"/>
                <a:chOff x="5177699" y="3492117"/>
                <a:chExt cx="37776" cy="32357"/>
              </a:xfrm>
            </p:grpSpPr>
            <p:sp>
              <p:nvSpPr>
                <p:cNvPr id="10118" name="Google Shape;10118;p8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82"/>
              <p:cNvGrpSpPr/>
              <p:nvPr/>
            </p:nvGrpSpPr>
            <p:grpSpPr>
              <a:xfrm>
                <a:off x="5349431" y="3622346"/>
                <a:ext cx="37870" cy="32380"/>
                <a:chOff x="5349431" y="3622346"/>
                <a:chExt cx="37870" cy="32380"/>
              </a:xfrm>
            </p:grpSpPr>
            <p:sp>
              <p:nvSpPr>
                <p:cNvPr id="10121" name="Google Shape;10121;p8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82"/>
              <p:cNvGrpSpPr/>
              <p:nvPr/>
            </p:nvGrpSpPr>
            <p:grpSpPr>
              <a:xfrm>
                <a:off x="5068855" y="3563980"/>
                <a:ext cx="53954" cy="46223"/>
                <a:chOff x="5068855" y="3563980"/>
                <a:chExt cx="53954" cy="46223"/>
              </a:xfrm>
            </p:grpSpPr>
            <p:sp>
              <p:nvSpPr>
                <p:cNvPr id="10124" name="Google Shape;10124;p8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2"/>
              <p:cNvGrpSpPr/>
              <p:nvPr/>
            </p:nvGrpSpPr>
            <p:grpSpPr>
              <a:xfrm>
                <a:off x="5037654" y="3392507"/>
                <a:ext cx="37870" cy="32451"/>
                <a:chOff x="5037654" y="3392507"/>
                <a:chExt cx="37870" cy="32451"/>
              </a:xfrm>
            </p:grpSpPr>
            <p:sp>
              <p:nvSpPr>
                <p:cNvPr id="10127" name="Google Shape;10127;p8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82"/>
              <p:cNvGrpSpPr/>
              <p:nvPr/>
            </p:nvGrpSpPr>
            <p:grpSpPr>
              <a:xfrm>
                <a:off x="5456560" y="3368629"/>
                <a:ext cx="37870" cy="32451"/>
                <a:chOff x="5456560" y="3368629"/>
                <a:chExt cx="37870" cy="32451"/>
              </a:xfrm>
            </p:grpSpPr>
            <p:sp>
              <p:nvSpPr>
                <p:cNvPr id="10130" name="Google Shape;10130;p8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82"/>
              <p:cNvGrpSpPr/>
              <p:nvPr/>
            </p:nvGrpSpPr>
            <p:grpSpPr>
              <a:xfrm>
                <a:off x="4755749" y="3501516"/>
                <a:ext cx="46246" cy="39608"/>
                <a:chOff x="4755749" y="3501516"/>
                <a:chExt cx="46246" cy="39608"/>
              </a:xfrm>
            </p:grpSpPr>
            <p:sp>
              <p:nvSpPr>
                <p:cNvPr id="10133" name="Google Shape;10133;p8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2"/>
              <p:cNvGrpSpPr/>
              <p:nvPr/>
            </p:nvGrpSpPr>
            <p:grpSpPr>
              <a:xfrm>
                <a:off x="4681346" y="3485582"/>
                <a:ext cx="37783" cy="32427"/>
                <a:chOff x="4681346" y="3485582"/>
                <a:chExt cx="37783" cy="32427"/>
              </a:xfrm>
            </p:grpSpPr>
            <p:sp>
              <p:nvSpPr>
                <p:cNvPr id="10136" name="Google Shape;10136;p8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82"/>
              <p:cNvGrpSpPr/>
              <p:nvPr/>
            </p:nvGrpSpPr>
            <p:grpSpPr>
              <a:xfrm>
                <a:off x="4767067" y="3291088"/>
                <a:ext cx="37878" cy="32451"/>
                <a:chOff x="4767067" y="3291088"/>
                <a:chExt cx="37878" cy="32451"/>
              </a:xfrm>
            </p:grpSpPr>
            <p:sp>
              <p:nvSpPr>
                <p:cNvPr id="10139" name="Google Shape;10139;p8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82"/>
              <p:cNvGrpSpPr/>
              <p:nvPr/>
            </p:nvGrpSpPr>
            <p:grpSpPr>
              <a:xfrm>
                <a:off x="4687819" y="3405539"/>
                <a:ext cx="37776" cy="32451"/>
                <a:chOff x="4687819" y="3405539"/>
                <a:chExt cx="37776" cy="32451"/>
              </a:xfrm>
            </p:grpSpPr>
            <p:sp>
              <p:nvSpPr>
                <p:cNvPr id="10142" name="Google Shape;10142;p8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82"/>
              <p:cNvGrpSpPr/>
              <p:nvPr/>
            </p:nvGrpSpPr>
            <p:grpSpPr>
              <a:xfrm>
                <a:off x="4923101" y="3444809"/>
                <a:ext cx="52813" cy="45318"/>
                <a:chOff x="4923101" y="3444809"/>
                <a:chExt cx="52813" cy="45318"/>
              </a:xfrm>
            </p:grpSpPr>
            <p:sp>
              <p:nvSpPr>
                <p:cNvPr id="10145" name="Google Shape;10145;p8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82"/>
              <p:cNvGrpSpPr/>
              <p:nvPr/>
            </p:nvGrpSpPr>
            <p:grpSpPr>
              <a:xfrm>
                <a:off x="4846040" y="3654750"/>
                <a:ext cx="31405" cy="26993"/>
                <a:chOff x="4846040" y="3654750"/>
                <a:chExt cx="31405" cy="26993"/>
              </a:xfrm>
            </p:grpSpPr>
            <p:sp>
              <p:nvSpPr>
                <p:cNvPr id="10148" name="Google Shape;10148;p8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82"/>
              <p:cNvGrpSpPr/>
              <p:nvPr/>
            </p:nvGrpSpPr>
            <p:grpSpPr>
              <a:xfrm>
                <a:off x="4925673" y="3691700"/>
                <a:ext cx="40253" cy="34472"/>
                <a:chOff x="4925673" y="3691700"/>
                <a:chExt cx="40253" cy="34472"/>
              </a:xfrm>
            </p:grpSpPr>
            <p:sp>
              <p:nvSpPr>
                <p:cNvPr id="10151" name="Google Shape;10151;p8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82"/>
              <p:cNvGrpSpPr/>
              <p:nvPr/>
            </p:nvGrpSpPr>
            <p:grpSpPr>
              <a:xfrm>
                <a:off x="4894653" y="3740848"/>
                <a:ext cx="31405" cy="26906"/>
                <a:chOff x="4894653" y="3740848"/>
                <a:chExt cx="31405" cy="26906"/>
              </a:xfrm>
            </p:grpSpPr>
            <p:sp>
              <p:nvSpPr>
                <p:cNvPr id="10154" name="Google Shape;10154;p8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82"/>
              <p:cNvGrpSpPr/>
              <p:nvPr/>
            </p:nvGrpSpPr>
            <p:grpSpPr>
              <a:xfrm>
                <a:off x="4962300" y="3696348"/>
                <a:ext cx="38255" cy="32773"/>
                <a:chOff x="4962300" y="3696348"/>
                <a:chExt cx="38255" cy="32773"/>
              </a:xfrm>
            </p:grpSpPr>
            <p:sp>
              <p:nvSpPr>
                <p:cNvPr id="10157" name="Google Shape;10157;p8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82"/>
              <p:cNvGrpSpPr/>
              <p:nvPr/>
            </p:nvGrpSpPr>
            <p:grpSpPr>
              <a:xfrm>
                <a:off x="4980185" y="3743349"/>
                <a:ext cx="31499" cy="26969"/>
                <a:chOff x="4980185" y="3743349"/>
                <a:chExt cx="31499" cy="26969"/>
              </a:xfrm>
            </p:grpSpPr>
            <p:sp>
              <p:nvSpPr>
                <p:cNvPr id="10160" name="Google Shape;10160;p8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82"/>
              <p:cNvGrpSpPr/>
              <p:nvPr/>
            </p:nvGrpSpPr>
            <p:grpSpPr>
              <a:xfrm>
                <a:off x="5013768" y="3734312"/>
                <a:ext cx="31499" cy="26969"/>
                <a:chOff x="5013768" y="3734312"/>
                <a:chExt cx="31499" cy="26969"/>
              </a:xfrm>
            </p:grpSpPr>
            <p:sp>
              <p:nvSpPr>
                <p:cNvPr id="10163" name="Google Shape;10163;p8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82"/>
              <p:cNvGrpSpPr/>
              <p:nvPr/>
            </p:nvGrpSpPr>
            <p:grpSpPr>
              <a:xfrm>
                <a:off x="5036703" y="3764545"/>
                <a:ext cx="31499" cy="26898"/>
                <a:chOff x="5036703" y="3764545"/>
                <a:chExt cx="31499" cy="26898"/>
              </a:xfrm>
            </p:grpSpPr>
            <p:sp>
              <p:nvSpPr>
                <p:cNvPr id="10166" name="Google Shape;10166;p8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2"/>
              <p:cNvGrpSpPr/>
              <p:nvPr/>
            </p:nvGrpSpPr>
            <p:grpSpPr>
              <a:xfrm>
                <a:off x="4953546" y="3768352"/>
                <a:ext cx="31405" cy="26898"/>
                <a:chOff x="4953546" y="3768352"/>
                <a:chExt cx="31405" cy="26898"/>
              </a:xfrm>
            </p:grpSpPr>
            <p:sp>
              <p:nvSpPr>
                <p:cNvPr id="10169" name="Google Shape;10169;p8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82"/>
              <p:cNvGrpSpPr/>
              <p:nvPr/>
            </p:nvGrpSpPr>
            <p:grpSpPr>
              <a:xfrm>
                <a:off x="4964770" y="3814016"/>
                <a:ext cx="31499" cy="26993"/>
                <a:chOff x="4964770" y="3814016"/>
                <a:chExt cx="31499" cy="26993"/>
              </a:xfrm>
            </p:grpSpPr>
            <p:sp>
              <p:nvSpPr>
                <p:cNvPr id="10172" name="Google Shape;10172;p8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82"/>
              <p:cNvGrpSpPr/>
              <p:nvPr/>
            </p:nvGrpSpPr>
            <p:grpSpPr>
              <a:xfrm>
                <a:off x="4923290" y="3800504"/>
                <a:ext cx="31468" cy="26898"/>
                <a:chOff x="4923290" y="3800504"/>
                <a:chExt cx="31468" cy="26898"/>
              </a:xfrm>
            </p:grpSpPr>
            <p:sp>
              <p:nvSpPr>
                <p:cNvPr id="10175" name="Google Shape;10175;p8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82"/>
              <p:cNvGrpSpPr/>
              <p:nvPr/>
            </p:nvGrpSpPr>
            <p:grpSpPr>
              <a:xfrm>
                <a:off x="5108534" y="3650943"/>
                <a:ext cx="31405" cy="26993"/>
                <a:chOff x="5108534" y="3650943"/>
                <a:chExt cx="31405" cy="26993"/>
              </a:xfrm>
            </p:grpSpPr>
            <p:sp>
              <p:nvSpPr>
                <p:cNvPr id="10178" name="Google Shape;10178;p8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82"/>
              <p:cNvGrpSpPr/>
              <p:nvPr/>
            </p:nvGrpSpPr>
            <p:grpSpPr>
              <a:xfrm>
                <a:off x="5119380" y="3760739"/>
                <a:ext cx="31499" cy="26993"/>
                <a:chOff x="5119380" y="3760739"/>
                <a:chExt cx="31499" cy="26993"/>
              </a:xfrm>
            </p:grpSpPr>
            <p:sp>
              <p:nvSpPr>
                <p:cNvPr id="10181" name="Google Shape;10181;p8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82"/>
              <p:cNvGrpSpPr/>
              <p:nvPr/>
            </p:nvGrpSpPr>
            <p:grpSpPr>
              <a:xfrm>
                <a:off x="5119380" y="3788235"/>
                <a:ext cx="31499" cy="26993"/>
                <a:chOff x="5119380" y="3788235"/>
                <a:chExt cx="31499" cy="26993"/>
              </a:xfrm>
            </p:grpSpPr>
            <p:sp>
              <p:nvSpPr>
                <p:cNvPr id="10184" name="Google Shape;10184;p8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82"/>
              <p:cNvGrpSpPr/>
              <p:nvPr/>
            </p:nvGrpSpPr>
            <p:grpSpPr>
              <a:xfrm>
                <a:off x="5158005" y="3875284"/>
                <a:ext cx="31405" cy="27001"/>
                <a:chOff x="5158005" y="3875284"/>
                <a:chExt cx="31405" cy="27001"/>
              </a:xfrm>
            </p:grpSpPr>
            <p:sp>
              <p:nvSpPr>
                <p:cNvPr id="10187" name="Google Shape;10187;p8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82"/>
              <p:cNvGrpSpPr/>
              <p:nvPr/>
            </p:nvGrpSpPr>
            <p:grpSpPr>
              <a:xfrm>
                <a:off x="5233163" y="3764545"/>
                <a:ext cx="31499" cy="26898"/>
                <a:chOff x="5233163" y="3764545"/>
                <a:chExt cx="31499" cy="26898"/>
              </a:xfrm>
            </p:grpSpPr>
            <p:sp>
              <p:nvSpPr>
                <p:cNvPr id="10190" name="Google Shape;10190;p8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82"/>
              <p:cNvGrpSpPr/>
              <p:nvPr/>
            </p:nvGrpSpPr>
            <p:grpSpPr>
              <a:xfrm>
                <a:off x="5276168" y="3805545"/>
                <a:ext cx="31499" cy="26906"/>
                <a:chOff x="5276168" y="3805545"/>
                <a:chExt cx="31499" cy="26906"/>
              </a:xfrm>
            </p:grpSpPr>
            <p:sp>
              <p:nvSpPr>
                <p:cNvPr id="10193" name="Google Shape;10193;p8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82"/>
              <p:cNvGrpSpPr/>
              <p:nvPr/>
            </p:nvGrpSpPr>
            <p:grpSpPr>
              <a:xfrm>
                <a:off x="5294053" y="3851933"/>
                <a:ext cx="31405" cy="26945"/>
                <a:chOff x="5294053" y="3851933"/>
                <a:chExt cx="31405" cy="26945"/>
              </a:xfrm>
            </p:grpSpPr>
            <p:sp>
              <p:nvSpPr>
                <p:cNvPr id="10196" name="Google Shape;10196;p8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82"/>
              <p:cNvGrpSpPr/>
              <p:nvPr/>
            </p:nvGrpSpPr>
            <p:grpSpPr>
              <a:xfrm>
                <a:off x="5341723" y="3851902"/>
                <a:ext cx="31405" cy="26977"/>
                <a:chOff x="5341723" y="3851902"/>
                <a:chExt cx="31405" cy="26977"/>
              </a:xfrm>
            </p:grpSpPr>
            <p:sp>
              <p:nvSpPr>
                <p:cNvPr id="10199" name="Google Shape;10199;p8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2"/>
              <p:cNvGrpSpPr/>
              <p:nvPr/>
            </p:nvGrpSpPr>
            <p:grpSpPr>
              <a:xfrm>
                <a:off x="5054871" y="3507855"/>
                <a:ext cx="31405" cy="26993"/>
                <a:chOff x="5054871" y="3507855"/>
                <a:chExt cx="31405" cy="26993"/>
              </a:xfrm>
            </p:grpSpPr>
            <p:sp>
              <p:nvSpPr>
                <p:cNvPr id="10202" name="Google Shape;10202;p8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82"/>
              <p:cNvGrpSpPr/>
              <p:nvPr/>
            </p:nvGrpSpPr>
            <p:grpSpPr>
              <a:xfrm>
                <a:off x="4876579" y="3675325"/>
                <a:ext cx="31405" cy="26969"/>
                <a:chOff x="4876579" y="3675325"/>
                <a:chExt cx="31405" cy="26969"/>
              </a:xfrm>
            </p:grpSpPr>
            <p:sp>
              <p:nvSpPr>
                <p:cNvPr id="10205" name="Google Shape;10205;p8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82"/>
              <p:cNvGrpSpPr/>
              <p:nvPr/>
            </p:nvGrpSpPr>
            <p:grpSpPr>
              <a:xfrm>
                <a:off x="4842233" y="3688333"/>
                <a:ext cx="31405" cy="26993"/>
                <a:chOff x="4842233" y="3688333"/>
                <a:chExt cx="31405" cy="26993"/>
              </a:xfrm>
            </p:grpSpPr>
            <p:sp>
              <p:nvSpPr>
                <p:cNvPr id="10208" name="Google Shape;10208;p8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82"/>
              <p:cNvGrpSpPr/>
              <p:nvPr/>
            </p:nvGrpSpPr>
            <p:grpSpPr>
              <a:xfrm>
                <a:off x="5187876" y="3608032"/>
                <a:ext cx="31405" cy="27001"/>
                <a:chOff x="5187876" y="3608032"/>
                <a:chExt cx="31405" cy="27001"/>
              </a:xfrm>
            </p:grpSpPr>
            <p:sp>
              <p:nvSpPr>
                <p:cNvPr id="10211" name="Google Shape;10211;p8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8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5" name="Google Shape;10215;p82"/>
              <p:cNvGrpSpPr/>
              <p:nvPr/>
            </p:nvGrpSpPr>
            <p:grpSpPr>
              <a:xfrm>
                <a:off x="5269224" y="3304167"/>
                <a:ext cx="40253" cy="34402"/>
                <a:chOff x="5269224" y="3304167"/>
                <a:chExt cx="40253" cy="34402"/>
              </a:xfrm>
            </p:grpSpPr>
            <p:sp>
              <p:nvSpPr>
                <p:cNvPr id="10216" name="Google Shape;10216;p8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2"/>
              <p:cNvGrpSpPr/>
              <p:nvPr/>
            </p:nvGrpSpPr>
            <p:grpSpPr>
              <a:xfrm>
                <a:off x="5327354" y="3476615"/>
                <a:ext cx="49864" cy="42723"/>
                <a:chOff x="5327354" y="3476615"/>
                <a:chExt cx="49864" cy="42723"/>
              </a:xfrm>
            </p:grpSpPr>
            <p:sp>
              <p:nvSpPr>
                <p:cNvPr id="10219" name="Google Shape;10219;p8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1" name="Google Shape;10221;p8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3" name="Google Shape;10223;p82"/>
              <p:cNvGrpSpPr/>
              <p:nvPr/>
            </p:nvGrpSpPr>
            <p:grpSpPr>
              <a:xfrm>
                <a:off x="5341723" y="3775957"/>
                <a:ext cx="31405" cy="26898"/>
                <a:chOff x="5341723" y="3775957"/>
                <a:chExt cx="31405" cy="26898"/>
              </a:xfrm>
            </p:grpSpPr>
            <p:sp>
              <p:nvSpPr>
                <p:cNvPr id="10224" name="Google Shape;10224;p8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82"/>
              <p:cNvGrpSpPr/>
              <p:nvPr/>
            </p:nvGrpSpPr>
            <p:grpSpPr>
              <a:xfrm>
                <a:off x="5439053" y="3699274"/>
                <a:ext cx="31405" cy="26898"/>
                <a:chOff x="5439053" y="3699274"/>
                <a:chExt cx="31405" cy="26898"/>
              </a:xfrm>
            </p:grpSpPr>
            <p:sp>
              <p:nvSpPr>
                <p:cNvPr id="10227" name="Google Shape;10227;p8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82"/>
              <p:cNvGrpSpPr/>
              <p:nvPr/>
            </p:nvGrpSpPr>
            <p:grpSpPr>
              <a:xfrm>
                <a:off x="5412414" y="3622307"/>
                <a:ext cx="31499" cy="26993"/>
                <a:chOff x="5412414" y="3622307"/>
                <a:chExt cx="31499" cy="26993"/>
              </a:xfrm>
            </p:grpSpPr>
            <p:sp>
              <p:nvSpPr>
                <p:cNvPr id="10230" name="Google Shape;10230;p8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82"/>
              <p:cNvGrpSpPr/>
              <p:nvPr/>
            </p:nvGrpSpPr>
            <p:grpSpPr>
              <a:xfrm>
                <a:off x="5476254" y="3473949"/>
                <a:ext cx="26835" cy="26930"/>
                <a:chOff x="5476254" y="3473949"/>
                <a:chExt cx="26835" cy="26930"/>
              </a:xfrm>
            </p:grpSpPr>
            <p:sp>
              <p:nvSpPr>
                <p:cNvPr id="10233" name="Google Shape;10233;p8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2"/>
              <p:cNvGrpSpPr/>
              <p:nvPr/>
            </p:nvGrpSpPr>
            <p:grpSpPr>
              <a:xfrm>
                <a:off x="5564547" y="3481594"/>
                <a:ext cx="31397" cy="26898"/>
                <a:chOff x="5564547" y="3481594"/>
                <a:chExt cx="31397" cy="26898"/>
              </a:xfrm>
            </p:grpSpPr>
            <p:sp>
              <p:nvSpPr>
                <p:cNvPr id="10236" name="Google Shape;10236;p8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2"/>
              <p:cNvGrpSpPr/>
              <p:nvPr/>
            </p:nvGrpSpPr>
            <p:grpSpPr>
              <a:xfrm>
                <a:off x="5534101" y="3470174"/>
                <a:ext cx="31397" cy="26906"/>
                <a:chOff x="5534101" y="3470174"/>
                <a:chExt cx="31397" cy="26906"/>
              </a:xfrm>
            </p:grpSpPr>
            <p:sp>
              <p:nvSpPr>
                <p:cNvPr id="10239" name="Google Shape;10239;p8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82"/>
              <p:cNvGrpSpPr/>
              <p:nvPr/>
            </p:nvGrpSpPr>
            <p:grpSpPr>
              <a:xfrm>
                <a:off x="5610879" y="3314486"/>
                <a:ext cx="31499" cy="26938"/>
                <a:chOff x="5610879" y="3314486"/>
                <a:chExt cx="31499" cy="26938"/>
              </a:xfrm>
            </p:grpSpPr>
            <p:sp>
              <p:nvSpPr>
                <p:cNvPr id="10242" name="Google Shape;10242;p8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82"/>
              <p:cNvGrpSpPr/>
              <p:nvPr/>
            </p:nvGrpSpPr>
            <p:grpSpPr>
              <a:xfrm>
                <a:off x="4834525" y="3501382"/>
                <a:ext cx="31499" cy="26898"/>
                <a:chOff x="4834525" y="3501382"/>
                <a:chExt cx="31499" cy="26898"/>
              </a:xfrm>
            </p:grpSpPr>
            <p:sp>
              <p:nvSpPr>
                <p:cNvPr id="10245" name="Google Shape;10245;p8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2"/>
              <p:cNvGrpSpPr/>
              <p:nvPr/>
            </p:nvGrpSpPr>
            <p:grpSpPr>
              <a:xfrm>
                <a:off x="4898460" y="3580158"/>
                <a:ext cx="31405" cy="26898"/>
                <a:chOff x="4898460" y="3580158"/>
                <a:chExt cx="31405" cy="26898"/>
              </a:xfrm>
            </p:grpSpPr>
            <p:sp>
              <p:nvSpPr>
                <p:cNvPr id="10248" name="Google Shape;10248;p8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2"/>
              <p:cNvGrpSpPr/>
              <p:nvPr/>
            </p:nvGrpSpPr>
            <p:grpSpPr>
              <a:xfrm>
                <a:off x="4882667" y="3608032"/>
                <a:ext cx="31499" cy="27001"/>
                <a:chOff x="4882667" y="3608032"/>
                <a:chExt cx="31499" cy="27001"/>
              </a:xfrm>
            </p:grpSpPr>
            <p:sp>
              <p:nvSpPr>
                <p:cNvPr id="10251" name="Google Shape;10251;p8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2"/>
              <p:cNvGrpSpPr/>
              <p:nvPr/>
            </p:nvGrpSpPr>
            <p:grpSpPr>
              <a:xfrm>
                <a:off x="4843373" y="3631407"/>
                <a:ext cx="16273" cy="16186"/>
                <a:chOff x="4843373" y="3631407"/>
                <a:chExt cx="16273" cy="16186"/>
              </a:xfrm>
            </p:grpSpPr>
            <p:sp>
              <p:nvSpPr>
                <p:cNvPr id="10254" name="Google Shape;10254;p8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82"/>
              <p:cNvGrpSpPr/>
              <p:nvPr/>
            </p:nvGrpSpPr>
            <p:grpSpPr>
              <a:xfrm>
                <a:off x="4727773" y="3591578"/>
                <a:ext cx="31499" cy="26898"/>
                <a:chOff x="4727773" y="3591578"/>
                <a:chExt cx="31499" cy="26898"/>
              </a:xfrm>
            </p:grpSpPr>
            <p:sp>
              <p:nvSpPr>
                <p:cNvPr id="10257" name="Google Shape;10257;p8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8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82"/>
              <p:cNvGrpSpPr/>
              <p:nvPr/>
            </p:nvGrpSpPr>
            <p:grpSpPr>
              <a:xfrm>
                <a:off x="4609421" y="3577398"/>
                <a:ext cx="31499" cy="27001"/>
                <a:chOff x="4609421" y="3577398"/>
                <a:chExt cx="31499" cy="27001"/>
              </a:xfrm>
            </p:grpSpPr>
            <p:sp>
              <p:nvSpPr>
                <p:cNvPr id="10262" name="Google Shape;10262;p8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2"/>
              <p:cNvGrpSpPr/>
              <p:nvPr/>
            </p:nvGrpSpPr>
            <p:grpSpPr>
              <a:xfrm>
                <a:off x="4649289" y="3577398"/>
                <a:ext cx="31499" cy="27001"/>
                <a:chOff x="4649289" y="3577398"/>
                <a:chExt cx="31499" cy="27001"/>
              </a:xfrm>
            </p:grpSpPr>
            <p:sp>
              <p:nvSpPr>
                <p:cNvPr id="10265" name="Google Shape;10265;p8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2"/>
              <p:cNvGrpSpPr/>
              <p:nvPr/>
            </p:nvGrpSpPr>
            <p:grpSpPr>
              <a:xfrm>
                <a:off x="4605614" y="3639523"/>
                <a:ext cx="31499" cy="26906"/>
                <a:chOff x="4605614" y="3639523"/>
                <a:chExt cx="31499" cy="26906"/>
              </a:xfrm>
            </p:grpSpPr>
            <p:sp>
              <p:nvSpPr>
                <p:cNvPr id="10268" name="Google Shape;10268;p8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82"/>
              <p:cNvGrpSpPr/>
              <p:nvPr/>
            </p:nvGrpSpPr>
            <p:grpSpPr>
              <a:xfrm>
                <a:off x="4785149" y="3618846"/>
                <a:ext cx="26930" cy="26843"/>
                <a:chOff x="4785149" y="3618846"/>
                <a:chExt cx="26930" cy="26843"/>
              </a:xfrm>
            </p:grpSpPr>
            <p:sp>
              <p:nvSpPr>
                <p:cNvPr id="10271" name="Google Shape;10271;p8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2"/>
              <p:cNvGrpSpPr/>
              <p:nvPr/>
            </p:nvGrpSpPr>
            <p:grpSpPr>
              <a:xfrm>
                <a:off x="4810167" y="3601567"/>
                <a:ext cx="31405" cy="26898"/>
                <a:chOff x="4810167" y="3601567"/>
                <a:chExt cx="31405" cy="26898"/>
              </a:xfrm>
            </p:grpSpPr>
            <p:sp>
              <p:nvSpPr>
                <p:cNvPr id="10274" name="Google Shape;10274;p8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2"/>
              <p:cNvGrpSpPr/>
              <p:nvPr/>
            </p:nvGrpSpPr>
            <p:grpSpPr>
              <a:xfrm>
                <a:off x="4831002" y="3373230"/>
                <a:ext cx="31405" cy="26898"/>
                <a:chOff x="4831002" y="3373230"/>
                <a:chExt cx="31405" cy="26898"/>
              </a:xfrm>
            </p:grpSpPr>
            <p:sp>
              <p:nvSpPr>
                <p:cNvPr id="10277" name="Google Shape;10277;p8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2"/>
              <p:cNvGrpSpPr/>
              <p:nvPr/>
            </p:nvGrpSpPr>
            <p:grpSpPr>
              <a:xfrm>
                <a:off x="4719311" y="3355054"/>
                <a:ext cx="31499" cy="27001"/>
                <a:chOff x="4719311" y="3355054"/>
                <a:chExt cx="31499" cy="27001"/>
              </a:xfrm>
            </p:grpSpPr>
            <p:sp>
              <p:nvSpPr>
                <p:cNvPr id="10280" name="Google Shape;10280;p8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82"/>
              <p:cNvGrpSpPr/>
              <p:nvPr/>
            </p:nvGrpSpPr>
            <p:grpSpPr>
              <a:xfrm>
                <a:off x="4798755" y="3450260"/>
                <a:ext cx="26930" cy="26930"/>
                <a:chOff x="4798755" y="3450260"/>
                <a:chExt cx="26930" cy="26930"/>
              </a:xfrm>
            </p:grpSpPr>
            <p:sp>
              <p:nvSpPr>
                <p:cNvPr id="10283" name="Google Shape;10283;p8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2"/>
              <p:cNvGrpSpPr/>
              <p:nvPr/>
            </p:nvGrpSpPr>
            <p:grpSpPr>
              <a:xfrm>
                <a:off x="4645576" y="3467555"/>
                <a:ext cx="31405" cy="26953"/>
                <a:chOff x="4645576" y="3467555"/>
                <a:chExt cx="31405" cy="26953"/>
              </a:xfrm>
            </p:grpSpPr>
            <p:sp>
              <p:nvSpPr>
                <p:cNvPr id="10286" name="Google Shape;10286;p8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2"/>
              <p:cNvGrpSpPr/>
              <p:nvPr/>
            </p:nvGrpSpPr>
            <p:grpSpPr>
              <a:xfrm>
                <a:off x="4687631" y="3583965"/>
                <a:ext cx="31499" cy="26898"/>
                <a:chOff x="4687631" y="3583965"/>
                <a:chExt cx="31499" cy="26898"/>
              </a:xfrm>
            </p:grpSpPr>
            <p:sp>
              <p:nvSpPr>
                <p:cNvPr id="10289" name="Google Shape;10289;p8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2"/>
              <p:cNvGrpSpPr/>
              <p:nvPr/>
            </p:nvGrpSpPr>
            <p:grpSpPr>
              <a:xfrm>
                <a:off x="4719311" y="3471314"/>
                <a:ext cx="31499" cy="27001"/>
                <a:chOff x="4719311" y="3471314"/>
                <a:chExt cx="31499" cy="27001"/>
              </a:xfrm>
            </p:grpSpPr>
            <p:sp>
              <p:nvSpPr>
                <p:cNvPr id="10292" name="Google Shape;10292;p8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2"/>
              <p:cNvGrpSpPr/>
              <p:nvPr/>
            </p:nvGrpSpPr>
            <p:grpSpPr>
              <a:xfrm>
                <a:off x="4719311" y="3434404"/>
                <a:ext cx="31499" cy="26898"/>
                <a:chOff x="4719311" y="3434404"/>
                <a:chExt cx="31499" cy="26898"/>
              </a:xfrm>
            </p:grpSpPr>
            <p:sp>
              <p:nvSpPr>
                <p:cNvPr id="10295" name="Google Shape;10295;p8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2"/>
              <p:cNvGrpSpPr/>
              <p:nvPr/>
            </p:nvGrpSpPr>
            <p:grpSpPr>
              <a:xfrm>
                <a:off x="4768876" y="3401772"/>
                <a:ext cx="31499" cy="26898"/>
                <a:chOff x="4768876" y="3401772"/>
                <a:chExt cx="31499" cy="26898"/>
              </a:xfrm>
            </p:grpSpPr>
            <p:sp>
              <p:nvSpPr>
                <p:cNvPr id="10298" name="Google Shape;10298;p8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2"/>
              <p:cNvGrpSpPr/>
              <p:nvPr/>
            </p:nvGrpSpPr>
            <p:grpSpPr>
              <a:xfrm>
                <a:off x="4762214" y="3471377"/>
                <a:ext cx="26938" cy="26938"/>
                <a:chOff x="4762214" y="3471377"/>
                <a:chExt cx="26938" cy="26938"/>
              </a:xfrm>
            </p:grpSpPr>
            <p:sp>
              <p:nvSpPr>
                <p:cNvPr id="10301" name="Google Shape;10301;p8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2"/>
              <p:cNvGrpSpPr/>
              <p:nvPr/>
            </p:nvGrpSpPr>
            <p:grpSpPr>
              <a:xfrm>
                <a:off x="4790473" y="3344782"/>
                <a:ext cx="31405" cy="26898"/>
                <a:chOff x="4790473" y="3344782"/>
                <a:chExt cx="31405" cy="26898"/>
              </a:xfrm>
            </p:grpSpPr>
            <p:sp>
              <p:nvSpPr>
                <p:cNvPr id="10304" name="Google Shape;10304;p8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2"/>
              <p:cNvGrpSpPr/>
              <p:nvPr/>
            </p:nvGrpSpPr>
            <p:grpSpPr>
              <a:xfrm>
                <a:off x="4823774" y="3950733"/>
                <a:ext cx="37398" cy="32034"/>
                <a:chOff x="4823774" y="3950733"/>
                <a:chExt cx="37398" cy="32034"/>
              </a:xfrm>
            </p:grpSpPr>
            <p:sp>
              <p:nvSpPr>
                <p:cNvPr id="10307" name="Google Shape;10307;p8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82"/>
              <p:cNvGrpSpPr/>
              <p:nvPr/>
            </p:nvGrpSpPr>
            <p:grpSpPr>
              <a:xfrm>
                <a:off x="4823396" y="4110566"/>
                <a:ext cx="31405" cy="26906"/>
                <a:chOff x="4823396" y="4110566"/>
                <a:chExt cx="31405" cy="26906"/>
              </a:xfrm>
            </p:grpSpPr>
            <p:sp>
              <p:nvSpPr>
                <p:cNvPr id="10310" name="Google Shape;10310;p8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2"/>
              <p:cNvGrpSpPr/>
              <p:nvPr/>
            </p:nvGrpSpPr>
            <p:grpSpPr>
              <a:xfrm>
                <a:off x="4838332" y="3821150"/>
                <a:ext cx="31499" cy="26898"/>
                <a:chOff x="4838332" y="3821150"/>
                <a:chExt cx="31499" cy="26898"/>
              </a:xfrm>
            </p:grpSpPr>
            <p:sp>
              <p:nvSpPr>
                <p:cNvPr id="10313" name="Google Shape;10313;p8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2"/>
              <p:cNvGrpSpPr/>
              <p:nvPr/>
            </p:nvGrpSpPr>
            <p:grpSpPr>
              <a:xfrm>
                <a:off x="4661275" y="3815007"/>
                <a:ext cx="36824" cy="31523"/>
                <a:chOff x="4661275" y="3815007"/>
                <a:chExt cx="36824" cy="31523"/>
              </a:xfrm>
            </p:grpSpPr>
            <p:sp>
              <p:nvSpPr>
                <p:cNvPr id="10316" name="Google Shape;10316;p8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2"/>
              <p:cNvGrpSpPr/>
              <p:nvPr/>
            </p:nvGrpSpPr>
            <p:grpSpPr>
              <a:xfrm>
                <a:off x="4558998" y="3851037"/>
                <a:ext cx="33591" cy="28699"/>
                <a:chOff x="4558998" y="3851037"/>
                <a:chExt cx="33591" cy="28699"/>
              </a:xfrm>
            </p:grpSpPr>
            <p:sp>
              <p:nvSpPr>
                <p:cNvPr id="10319" name="Google Shape;10319;p8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82"/>
              <p:cNvGrpSpPr/>
              <p:nvPr/>
            </p:nvGrpSpPr>
            <p:grpSpPr>
              <a:xfrm>
                <a:off x="4696762" y="3638587"/>
                <a:ext cx="33591" cy="28794"/>
                <a:chOff x="4696762" y="3638587"/>
                <a:chExt cx="33591" cy="28794"/>
              </a:xfrm>
            </p:grpSpPr>
            <p:sp>
              <p:nvSpPr>
                <p:cNvPr id="10322" name="Google Shape;10322;p8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82"/>
              <p:cNvGrpSpPr/>
              <p:nvPr/>
            </p:nvGrpSpPr>
            <p:grpSpPr>
              <a:xfrm>
                <a:off x="4929479" y="3939140"/>
                <a:ext cx="33497" cy="28692"/>
                <a:chOff x="4929479" y="3939140"/>
                <a:chExt cx="33497" cy="28692"/>
              </a:xfrm>
            </p:grpSpPr>
            <p:sp>
              <p:nvSpPr>
                <p:cNvPr id="10325" name="Google Shape;10325;p8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82"/>
              <p:cNvGrpSpPr/>
              <p:nvPr/>
            </p:nvGrpSpPr>
            <p:grpSpPr>
              <a:xfrm>
                <a:off x="4907119" y="3986039"/>
                <a:ext cx="33497" cy="28699"/>
                <a:chOff x="4907119" y="3986039"/>
                <a:chExt cx="33497" cy="28699"/>
              </a:xfrm>
            </p:grpSpPr>
            <p:sp>
              <p:nvSpPr>
                <p:cNvPr id="10328" name="Google Shape;10328;p8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2"/>
              <p:cNvGrpSpPr/>
              <p:nvPr/>
            </p:nvGrpSpPr>
            <p:grpSpPr>
              <a:xfrm>
                <a:off x="4911783" y="4048102"/>
                <a:ext cx="33591" cy="28762"/>
                <a:chOff x="4911783" y="4048102"/>
                <a:chExt cx="33591" cy="28762"/>
              </a:xfrm>
            </p:grpSpPr>
            <p:sp>
              <p:nvSpPr>
                <p:cNvPr id="10331" name="Google Shape;10331;p8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3" name="Google Shape;10333;p8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5" name="Google Shape;10335;p82"/>
              <p:cNvGrpSpPr/>
              <p:nvPr/>
            </p:nvGrpSpPr>
            <p:grpSpPr>
              <a:xfrm>
                <a:off x="4762623" y="3837847"/>
                <a:ext cx="42416" cy="36273"/>
                <a:chOff x="4762623" y="3837847"/>
                <a:chExt cx="42416" cy="36273"/>
              </a:xfrm>
            </p:grpSpPr>
            <p:sp>
              <p:nvSpPr>
                <p:cNvPr id="10336" name="Google Shape;10336;p8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2"/>
              <p:cNvGrpSpPr/>
              <p:nvPr/>
            </p:nvGrpSpPr>
            <p:grpSpPr>
              <a:xfrm>
                <a:off x="4746044" y="4104966"/>
                <a:ext cx="33497" cy="28699"/>
                <a:chOff x="4746044" y="4104966"/>
                <a:chExt cx="33497" cy="28699"/>
              </a:xfrm>
            </p:grpSpPr>
            <p:sp>
              <p:nvSpPr>
                <p:cNvPr id="10339" name="Google Shape;10339;p8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82"/>
              <p:cNvGrpSpPr/>
              <p:nvPr/>
            </p:nvGrpSpPr>
            <p:grpSpPr>
              <a:xfrm>
                <a:off x="4859646" y="4162554"/>
                <a:ext cx="33591" cy="28762"/>
                <a:chOff x="4859646" y="4162554"/>
                <a:chExt cx="33591" cy="28762"/>
              </a:xfrm>
            </p:grpSpPr>
            <p:sp>
              <p:nvSpPr>
                <p:cNvPr id="10342" name="Google Shape;10342;p8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4" name="Google Shape;10344;p82"/>
            <p:cNvGrpSpPr/>
            <p:nvPr/>
          </p:nvGrpSpPr>
          <p:grpSpPr>
            <a:xfrm>
              <a:off x="3597785" y="3274438"/>
              <a:ext cx="855610" cy="1122100"/>
              <a:chOff x="3597785" y="3274438"/>
              <a:chExt cx="855610" cy="1122100"/>
            </a:xfrm>
          </p:grpSpPr>
          <p:grpSp>
            <p:nvGrpSpPr>
              <p:cNvPr id="10345" name="Google Shape;10345;p82"/>
              <p:cNvGrpSpPr/>
              <p:nvPr/>
            </p:nvGrpSpPr>
            <p:grpSpPr>
              <a:xfrm>
                <a:off x="3617857" y="3284717"/>
                <a:ext cx="826785" cy="1099165"/>
                <a:chOff x="3617857" y="3284717"/>
                <a:chExt cx="826785" cy="1099165"/>
              </a:xfrm>
            </p:grpSpPr>
            <p:sp>
              <p:nvSpPr>
                <p:cNvPr id="10346" name="Google Shape;10346;p8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82"/>
              <p:cNvGrpSpPr/>
              <p:nvPr/>
            </p:nvGrpSpPr>
            <p:grpSpPr>
              <a:xfrm>
                <a:off x="4180904" y="4251758"/>
                <a:ext cx="37783" cy="32420"/>
                <a:chOff x="4180904" y="4251758"/>
                <a:chExt cx="37783" cy="32420"/>
              </a:xfrm>
            </p:grpSpPr>
            <p:sp>
              <p:nvSpPr>
                <p:cNvPr id="10403" name="Google Shape;10403;p8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82"/>
              <p:cNvGrpSpPr/>
              <p:nvPr/>
            </p:nvGrpSpPr>
            <p:grpSpPr>
              <a:xfrm>
                <a:off x="4201644" y="4081324"/>
                <a:ext cx="37783" cy="32364"/>
                <a:chOff x="4201644" y="4081324"/>
                <a:chExt cx="37783" cy="32364"/>
              </a:xfrm>
            </p:grpSpPr>
            <p:sp>
              <p:nvSpPr>
                <p:cNvPr id="10406" name="Google Shape;10406;p8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2"/>
              <p:cNvGrpSpPr/>
              <p:nvPr/>
            </p:nvGrpSpPr>
            <p:grpSpPr>
              <a:xfrm>
                <a:off x="4284416" y="3887428"/>
                <a:ext cx="37783" cy="32451"/>
                <a:chOff x="4284416" y="3887428"/>
                <a:chExt cx="37783" cy="32451"/>
              </a:xfrm>
            </p:grpSpPr>
            <p:sp>
              <p:nvSpPr>
                <p:cNvPr id="10409" name="Google Shape;10409;p8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82"/>
              <p:cNvGrpSpPr/>
              <p:nvPr/>
            </p:nvGrpSpPr>
            <p:grpSpPr>
              <a:xfrm>
                <a:off x="4223721" y="3860404"/>
                <a:ext cx="37870" cy="32364"/>
                <a:chOff x="4223721" y="3860404"/>
                <a:chExt cx="37870" cy="32364"/>
              </a:xfrm>
            </p:grpSpPr>
            <p:sp>
              <p:nvSpPr>
                <p:cNvPr id="10412" name="Google Shape;10412;p8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82"/>
              <p:cNvGrpSpPr/>
              <p:nvPr/>
            </p:nvGrpSpPr>
            <p:grpSpPr>
              <a:xfrm>
                <a:off x="4104889" y="3699242"/>
                <a:ext cx="37776" cy="32357"/>
                <a:chOff x="4104889" y="3699242"/>
                <a:chExt cx="37776" cy="32357"/>
              </a:xfrm>
            </p:grpSpPr>
            <p:sp>
              <p:nvSpPr>
                <p:cNvPr id="10415" name="Google Shape;10415;p8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82"/>
              <p:cNvGrpSpPr/>
              <p:nvPr/>
            </p:nvGrpSpPr>
            <p:grpSpPr>
              <a:xfrm>
                <a:off x="4143608" y="3475121"/>
                <a:ext cx="37878" cy="32420"/>
                <a:chOff x="4143608" y="3475121"/>
                <a:chExt cx="37878" cy="32420"/>
              </a:xfrm>
            </p:grpSpPr>
            <p:sp>
              <p:nvSpPr>
                <p:cNvPr id="10418" name="Google Shape;10418;p8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2"/>
              <p:cNvGrpSpPr/>
              <p:nvPr/>
            </p:nvGrpSpPr>
            <p:grpSpPr>
              <a:xfrm>
                <a:off x="4217248" y="3570893"/>
                <a:ext cx="37776" cy="32364"/>
                <a:chOff x="4217248" y="3570893"/>
                <a:chExt cx="37776" cy="32364"/>
              </a:xfrm>
            </p:grpSpPr>
            <p:sp>
              <p:nvSpPr>
                <p:cNvPr id="10421" name="Google Shape;10421;p8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82"/>
              <p:cNvGrpSpPr/>
              <p:nvPr/>
            </p:nvGrpSpPr>
            <p:grpSpPr>
              <a:xfrm>
                <a:off x="4255307" y="3431612"/>
                <a:ext cx="37776" cy="32451"/>
                <a:chOff x="4255307" y="3431612"/>
                <a:chExt cx="37776" cy="32451"/>
              </a:xfrm>
            </p:grpSpPr>
            <p:sp>
              <p:nvSpPr>
                <p:cNvPr id="10424" name="Google Shape;10424;p8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82"/>
              <p:cNvGrpSpPr/>
              <p:nvPr/>
            </p:nvGrpSpPr>
            <p:grpSpPr>
              <a:xfrm>
                <a:off x="3853052" y="3577398"/>
                <a:ext cx="37776" cy="32420"/>
                <a:chOff x="3853052" y="3577398"/>
                <a:chExt cx="37776" cy="32420"/>
              </a:xfrm>
            </p:grpSpPr>
            <p:sp>
              <p:nvSpPr>
                <p:cNvPr id="10427" name="Google Shape;10427;p8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2"/>
              <p:cNvGrpSpPr/>
              <p:nvPr/>
            </p:nvGrpSpPr>
            <p:grpSpPr>
              <a:xfrm>
                <a:off x="4039908" y="3412107"/>
                <a:ext cx="37776" cy="32357"/>
                <a:chOff x="4039908" y="3412107"/>
                <a:chExt cx="37776" cy="32357"/>
              </a:xfrm>
            </p:grpSpPr>
            <p:sp>
              <p:nvSpPr>
                <p:cNvPr id="10430" name="Google Shape;10430;p8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82"/>
              <p:cNvGrpSpPr/>
              <p:nvPr/>
            </p:nvGrpSpPr>
            <p:grpSpPr>
              <a:xfrm>
                <a:off x="4017360" y="3342061"/>
                <a:ext cx="37870" cy="32380"/>
                <a:chOff x="4017360" y="3342061"/>
                <a:chExt cx="37870" cy="32380"/>
              </a:xfrm>
            </p:grpSpPr>
            <p:sp>
              <p:nvSpPr>
                <p:cNvPr id="10433" name="Google Shape;10433;p8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8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7" name="Google Shape;10437;p82"/>
              <p:cNvGrpSpPr/>
              <p:nvPr/>
            </p:nvGrpSpPr>
            <p:grpSpPr>
              <a:xfrm>
                <a:off x="3750870" y="3418650"/>
                <a:ext cx="37776" cy="32380"/>
                <a:chOff x="3750870" y="3418650"/>
                <a:chExt cx="37776" cy="32380"/>
              </a:xfrm>
            </p:grpSpPr>
            <p:sp>
              <p:nvSpPr>
                <p:cNvPr id="10438" name="Google Shape;10438;p8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2"/>
              <p:cNvGrpSpPr/>
              <p:nvPr/>
            </p:nvGrpSpPr>
            <p:grpSpPr>
              <a:xfrm>
                <a:off x="3632509" y="3274438"/>
                <a:ext cx="37783" cy="32357"/>
                <a:chOff x="3632509" y="3274438"/>
                <a:chExt cx="37783" cy="32357"/>
              </a:xfrm>
            </p:grpSpPr>
            <p:sp>
              <p:nvSpPr>
                <p:cNvPr id="10441" name="Google Shape;10441;p8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82"/>
              <p:cNvGrpSpPr/>
              <p:nvPr/>
            </p:nvGrpSpPr>
            <p:grpSpPr>
              <a:xfrm>
                <a:off x="3906424" y="3297561"/>
                <a:ext cx="37776" cy="32451"/>
                <a:chOff x="3906424" y="3297561"/>
                <a:chExt cx="37776" cy="32451"/>
              </a:xfrm>
            </p:grpSpPr>
            <p:sp>
              <p:nvSpPr>
                <p:cNvPr id="10444" name="Google Shape;10444;p8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82"/>
              <p:cNvGrpSpPr/>
              <p:nvPr/>
            </p:nvGrpSpPr>
            <p:grpSpPr>
              <a:xfrm>
                <a:off x="3866084" y="3412107"/>
                <a:ext cx="37776" cy="32357"/>
                <a:chOff x="3866084" y="3412107"/>
                <a:chExt cx="37776" cy="32357"/>
              </a:xfrm>
            </p:grpSpPr>
            <p:sp>
              <p:nvSpPr>
                <p:cNvPr id="10447" name="Google Shape;10447;p8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82"/>
              <p:cNvGrpSpPr/>
              <p:nvPr/>
            </p:nvGrpSpPr>
            <p:grpSpPr>
              <a:xfrm>
                <a:off x="4023919" y="3766409"/>
                <a:ext cx="37783" cy="32357"/>
                <a:chOff x="4023919" y="3766409"/>
                <a:chExt cx="37783" cy="32357"/>
              </a:xfrm>
            </p:grpSpPr>
            <p:sp>
              <p:nvSpPr>
                <p:cNvPr id="10450" name="Google Shape;10450;p8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82"/>
              <p:cNvGrpSpPr/>
              <p:nvPr/>
            </p:nvGrpSpPr>
            <p:grpSpPr>
              <a:xfrm>
                <a:off x="3973882" y="3779449"/>
                <a:ext cx="37776" cy="32357"/>
                <a:chOff x="3973882" y="3779449"/>
                <a:chExt cx="37776" cy="32357"/>
              </a:xfrm>
            </p:grpSpPr>
            <p:sp>
              <p:nvSpPr>
                <p:cNvPr id="10453" name="Google Shape;10453;p8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2"/>
              <p:cNvGrpSpPr/>
              <p:nvPr/>
            </p:nvGrpSpPr>
            <p:grpSpPr>
              <a:xfrm>
                <a:off x="4073398" y="3838028"/>
                <a:ext cx="37776" cy="32380"/>
                <a:chOff x="4073398" y="3838028"/>
                <a:chExt cx="37776" cy="32380"/>
              </a:xfrm>
            </p:grpSpPr>
            <p:sp>
              <p:nvSpPr>
                <p:cNvPr id="10456" name="Google Shape;10456;p8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82"/>
              <p:cNvGrpSpPr/>
              <p:nvPr/>
            </p:nvGrpSpPr>
            <p:grpSpPr>
              <a:xfrm>
                <a:off x="4342672" y="4144496"/>
                <a:ext cx="37752" cy="32364"/>
                <a:chOff x="4342672" y="4144496"/>
                <a:chExt cx="37752" cy="32364"/>
              </a:xfrm>
            </p:grpSpPr>
            <p:sp>
              <p:nvSpPr>
                <p:cNvPr id="10459" name="Google Shape;10459;p8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2"/>
              <p:cNvGrpSpPr/>
              <p:nvPr/>
            </p:nvGrpSpPr>
            <p:grpSpPr>
              <a:xfrm>
                <a:off x="4406386" y="4056872"/>
                <a:ext cx="37783" cy="32364"/>
                <a:chOff x="4406386" y="4056872"/>
                <a:chExt cx="37783" cy="32364"/>
              </a:xfrm>
            </p:grpSpPr>
            <p:sp>
              <p:nvSpPr>
                <p:cNvPr id="10462" name="Google Shape;10462;p8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2"/>
              <p:cNvGrpSpPr/>
              <p:nvPr/>
            </p:nvGrpSpPr>
            <p:grpSpPr>
              <a:xfrm>
                <a:off x="4284416" y="4245254"/>
                <a:ext cx="37783" cy="32357"/>
                <a:chOff x="4284416" y="4245254"/>
                <a:chExt cx="37783" cy="32357"/>
              </a:xfrm>
            </p:grpSpPr>
            <p:sp>
              <p:nvSpPr>
                <p:cNvPr id="10465" name="Google Shape;10465;p8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2"/>
              <p:cNvGrpSpPr/>
              <p:nvPr/>
            </p:nvGrpSpPr>
            <p:grpSpPr>
              <a:xfrm>
                <a:off x="4219057" y="4331258"/>
                <a:ext cx="37776" cy="32364"/>
                <a:chOff x="4219057" y="4331258"/>
                <a:chExt cx="37776" cy="32364"/>
              </a:xfrm>
            </p:grpSpPr>
            <p:sp>
              <p:nvSpPr>
                <p:cNvPr id="10468" name="Google Shape;10468;p8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82"/>
              <p:cNvGrpSpPr/>
              <p:nvPr/>
            </p:nvGrpSpPr>
            <p:grpSpPr>
              <a:xfrm>
                <a:off x="4204122" y="4141688"/>
                <a:ext cx="33497" cy="28699"/>
                <a:chOff x="4204122" y="4141688"/>
                <a:chExt cx="33497" cy="28699"/>
              </a:xfrm>
            </p:grpSpPr>
            <p:sp>
              <p:nvSpPr>
                <p:cNvPr id="10471" name="Google Shape;10471;p8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82"/>
              <p:cNvGrpSpPr/>
              <p:nvPr/>
            </p:nvGrpSpPr>
            <p:grpSpPr>
              <a:xfrm>
                <a:off x="4301546" y="4003869"/>
                <a:ext cx="38916" cy="33324"/>
                <a:chOff x="4301546" y="4003869"/>
                <a:chExt cx="38916" cy="33324"/>
              </a:xfrm>
            </p:grpSpPr>
            <p:sp>
              <p:nvSpPr>
                <p:cNvPr id="10474" name="Google Shape;10474;p8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82"/>
              <p:cNvGrpSpPr/>
              <p:nvPr/>
            </p:nvGrpSpPr>
            <p:grpSpPr>
              <a:xfrm>
                <a:off x="4210681" y="3924669"/>
                <a:ext cx="36549" cy="31366"/>
                <a:chOff x="4210681" y="3924669"/>
                <a:chExt cx="36549" cy="31366"/>
              </a:xfrm>
            </p:grpSpPr>
            <p:sp>
              <p:nvSpPr>
                <p:cNvPr id="10477" name="Google Shape;10477;p8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82"/>
              <p:cNvGrpSpPr/>
              <p:nvPr/>
            </p:nvGrpSpPr>
            <p:grpSpPr>
              <a:xfrm>
                <a:off x="3987771" y="3628874"/>
                <a:ext cx="31499" cy="26993"/>
                <a:chOff x="3987771" y="3628874"/>
                <a:chExt cx="31499" cy="26993"/>
              </a:xfrm>
            </p:grpSpPr>
            <p:sp>
              <p:nvSpPr>
                <p:cNvPr id="10480" name="Google Shape;10480;p8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2"/>
              <p:cNvGrpSpPr/>
              <p:nvPr/>
            </p:nvGrpSpPr>
            <p:grpSpPr>
              <a:xfrm>
                <a:off x="4087382" y="3775674"/>
                <a:ext cx="31405" cy="26898"/>
                <a:chOff x="4087382" y="3775674"/>
                <a:chExt cx="31405" cy="26898"/>
              </a:xfrm>
            </p:grpSpPr>
            <p:sp>
              <p:nvSpPr>
                <p:cNvPr id="10483" name="Google Shape;10483;p8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82"/>
              <p:cNvGrpSpPr/>
              <p:nvPr/>
            </p:nvGrpSpPr>
            <p:grpSpPr>
              <a:xfrm>
                <a:off x="4118873" y="3856637"/>
                <a:ext cx="31405" cy="26906"/>
                <a:chOff x="4118873" y="3856637"/>
                <a:chExt cx="31405" cy="26906"/>
              </a:xfrm>
            </p:grpSpPr>
            <p:sp>
              <p:nvSpPr>
                <p:cNvPr id="10486" name="Google Shape;10486;p8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2"/>
              <p:cNvGrpSpPr/>
              <p:nvPr/>
            </p:nvGrpSpPr>
            <p:grpSpPr>
              <a:xfrm>
                <a:off x="4168541" y="3639523"/>
                <a:ext cx="31499" cy="26906"/>
                <a:chOff x="4168541" y="3639523"/>
                <a:chExt cx="31499" cy="26906"/>
              </a:xfrm>
            </p:grpSpPr>
            <p:sp>
              <p:nvSpPr>
                <p:cNvPr id="10489" name="Google Shape;10489;p8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82"/>
              <p:cNvGrpSpPr/>
              <p:nvPr/>
            </p:nvGrpSpPr>
            <p:grpSpPr>
              <a:xfrm>
                <a:off x="3965789" y="3393545"/>
                <a:ext cx="31405" cy="26945"/>
                <a:chOff x="3965789" y="3393545"/>
                <a:chExt cx="31405" cy="26945"/>
              </a:xfrm>
            </p:grpSpPr>
            <p:sp>
              <p:nvSpPr>
                <p:cNvPr id="10492" name="Google Shape;10492;p8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82"/>
              <p:cNvGrpSpPr/>
              <p:nvPr/>
            </p:nvGrpSpPr>
            <p:grpSpPr>
              <a:xfrm>
                <a:off x="3925166" y="3491008"/>
                <a:ext cx="31405" cy="27001"/>
                <a:chOff x="3925166" y="3491008"/>
                <a:chExt cx="31405" cy="27001"/>
              </a:xfrm>
            </p:grpSpPr>
            <p:sp>
              <p:nvSpPr>
                <p:cNvPr id="10495" name="Google Shape;10495;p8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82"/>
              <p:cNvGrpSpPr/>
              <p:nvPr/>
            </p:nvGrpSpPr>
            <p:grpSpPr>
              <a:xfrm>
                <a:off x="3682845" y="3340976"/>
                <a:ext cx="31397" cy="26898"/>
                <a:chOff x="3682845" y="3340976"/>
                <a:chExt cx="31397" cy="26898"/>
              </a:xfrm>
            </p:grpSpPr>
            <p:sp>
              <p:nvSpPr>
                <p:cNvPr id="10498" name="Google Shape;10498;p8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82"/>
              <p:cNvGrpSpPr/>
              <p:nvPr/>
            </p:nvGrpSpPr>
            <p:grpSpPr>
              <a:xfrm>
                <a:off x="3795393" y="3353725"/>
                <a:ext cx="31499" cy="26993"/>
                <a:chOff x="3795393" y="3353725"/>
                <a:chExt cx="31499" cy="26993"/>
              </a:xfrm>
            </p:grpSpPr>
            <p:sp>
              <p:nvSpPr>
                <p:cNvPr id="10501" name="Google Shape;10501;p8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2"/>
              <p:cNvGrpSpPr/>
              <p:nvPr/>
            </p:nvGrpSpPr>
            <p:grpSpPr>
              <a:xfrm>
                <a:off x="4176909" y="4363221"/>
                <a:ext cx="38924" cy="33316"/>
                <a:chOff x="4176909" y="4363221"/>
                <a:chExt cx="38924" cy="33316"/>
              </a:xfrm>
            </p:grpSpPr>
            <p:sp>
              <p:nvSpPr>
                <p:cNvPr id="10504" name="Google Shape;10504;p8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82"/>
              <p:cNvGrpSpPr/>
              <p:nvPr/>
            </p:nvGrpSpPr>
            <p:grpSpPr>
              <a:xfrm>
                <a:off x="4226191" y="4007660"/>
                <a:ext cx="33560" cy="28770"/>
                <a:chOff x="4226191" y="4007660"/>
                <a:chExt cx="33560" cy="28770"/>
              </a:xfrm>
            </p:grpSpPr>
            <p:sp>
              <p:nvSpPr>
                <p:cNvPr id="10507" name="Google Shape;10507;p8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82"/>
              <p:cNvGrpSpPr/>
              <p:nvPr/>
            </p:nvGrpSpPr>
            <p:grpSpPr>
              <a:xfrm>
                <a:off x="3597785" y="3377045"/>
                <a:ext cx="33591" cy="28699"/>
                <a:chOff x="3597785" y="3377045"/>
                <a:chExt cx="33591" cy="28699"/>
              </a:xfrm>
            </p:grpSpPr>
            <p:sp>
              <p:nvSpPr>
                <p:cNvPr id="10510" name="Google Shape;10510;p8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82"/>
              <p:cNvGrpSpPr/>
              <p:nvPr/>
            </p:nvGrpSpPr>
            <p:grpSpPr>
              <a:xfrm>
                <a:off x="3887870" y="3669796"/>
                <a:ext cx="33591" cy="28692"/>
                <a:chOff x="3887870" y="3669796"/>
                <a:chExt cx="33591" cy="28692"/>
              </a:xfrm>
            </p:grpSpPr>
            <p:sp>
              <p:nvSpPr>
                <p:cNvPr id="10513" name="Google Shape;10513;p8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2"/>
              <p:cNvGrpSpPr/>
              <p:nvPr/>
            </p:nvGrpSpPr>
            <p:grpSpPr>
              <a:xfrm>
                <a:off x="3818320" y="3481625"/>
                <a:ext cx="33497" cy="28770"/>
                <a:chOff x="3818320" y="3481625"/>
                <a:chExt cx="33497" cy="28770"/>
              </a:xfrm>
            </p:grpSpPr>
            <p:sp>
              <p:nvSpPr>
                <p:cNvPr id="10516" name="Google Shape;10516;p8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82"/>
              <p:cNvGrpSpPr/>
              <p:nvPr/>
            </p:nvGrpSpPr>
            <p:grpSpPr>
              <a:xfrm>
                <a:off x="4278139" y="4120948"/>
                <a:ext cx="37492" cy="32129"/>
                <a:chOff x="4278139" y="4120948"/>
                <a:chExt cx="37492" cy="32129"/>
              </a:xfrm>
            </p:grpSpPr>
            <p:sp>
              <p:nvSpPr>
                <p:cNvPr id="10519" name="Google Shape;10519;p8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82"/>
              <p:cNvGrpSpPr/>
              <p:nvPr/>
            </p:nvGrpSpPr>
            <p:grpSpPr>
              <a:xfrm>
                <a:off x="4419898" y="3977388"/>
                <a:ext cx="33497" cy="28692"/>
                <a:chOff x="4419898" y="3977388"/>
                <a:chExt cx="33497" cy="28692"/>
              </a:xfrm>
            </p:grpSpPr>
            <p:sp>
              <p:nvSpPr>
                <p:cNvPr id="10522" name="Google Shape;10522;p8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82"/>
              <p:cNvGrpSpPr/>
              <p:nvPr/>
            </p:nvGrpSpPr>
            <p:grpSpPr>
              <a:xfrm>
                <a:off x="4158930" y="4034684"/>
                <a:ext cx="33497" cy="28762"/>
                <a:chOff x="4158930" y="4034684"/>
                <a:chExt cx="33497" cy="28762"/>
              </a:xfrm>
            </p:grpSpPr>
            <p:sp>
              <p:nvSpPr>
                <p:cNvPr id="10525" name="Google Shape;10525;p8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2"/>
              <p:cNvGrpSpPr/>
              <p:nvPr/>
            </p:nvGrpSpPr>
            <p:grpSpPr>
              <a:xfrm>
                <a:off x="4134949" y="3957049"/>
                <a:ext cx="33497" cy="28770"/>
                <a:chOff x="4134949" y="3957049"/>
                <a:chExt cx="33497" cy="28770"/>
              </a:xfrm>
            </p:grpSpPr>
            <p:sp>
              <p:nvSpPr>
                <p:cNvPr id="10528" name="Google Shape;10528;p8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2"/>
              <p:cNvGrpSpPr/>
              <p:nvPr/>
            </p:nvGrpSpPr>
            <p:grpSpPr>
              <a:xfrm>
                <a:off x="4193653" y="4184403"/>
                <a:ext cx="43580" cy="37264"/>
                <a:chOff x="4193653" y="4184403"/>
                <a:chExt cx="43580" cy="37264"/>
              </a:xfrm>
            </p:grpSpPr>
            <p:sp>
              <p:nvSpPr>
                <p:cNvPr id="10531" name="Google Shape;10531;p8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2"/>
              <p:cNvGrpSpPr/>
              <p:nvPr/>
            </p:nvGrpSpPr>
            <p:grpSpPr>
              <a:xfrm>
                <a:off x="4343600" y="3943844"/>
                <a:ext cx="43580" cy="37312"/>
                <a:chOff x="4343600" y="3943844"/>
                <a:chExt cx="43580" cy="37312"/>
              </a:xfrm>
            </p:grpSpPr>
            <p:sp>
              <p:nvSpPr>
                <p:cNvPr id="10534" name="Google Shape;10534;p8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2"/>
              <p:cNvGrpSpPr/>
              <p:nvPr/>
            </p:nvGrpSpPr>
            <p:grpSpPr>
              <a:xfrm>
                <a:off x="4172339" y="3381693"/>
                <a:ext cx="31499" cy="27001"/>
                <a:chOff x="4172339" y="3381693"/>
                <a:chExt cx="31499" cy="27001"/>
              </a:xfrm>
            </p:grpSpPr>
            <p:sp>
              <p:nvSpPr>
                <p:cNvPr id="10537" name="Google Shape;10537;p8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2" name="Shape 10542"/>
        <p:cNvGrpSpPr/>
        <p:nvPr/>
      </p:nvGrpSpPr>
      <p:grpSpPr>
        <a:xfrm>
          <a:off x="0" y="0"/>
          <a:ext cx="0" cy="0"/>
          <a:chOff x="0" y="0"/>
          <a:chExt cx="0" cy="0"/>
        </a:xfrm>
      </p:grpSpPr>
      <p:grpSp>
        <p:nvGrpSpPr>
          <p:cNvPr id="10543" name="Google Shape;10543;p83"/>
          <p:cNvGrpSpPr/>
          <p:nvPr/>
        </p:nvGrpSpPr>
        <p:grpSpPr>
          <a:xfrm>
            <a:off x="2126623" y="3607908"/>
            <a:ext cx="1102891" cy="760337"/>
            <a:chOff x="4967783" y="2151471"/>
            <a:chExt cx="3920692" cy="2702940"/>
          </a:xfrm>
        </p:grpSpPr>
        <p:grpSp>
          <p:nvGrpSpPr>
            <p:cNvPr id="10544" name="Google Shape;10544;p83"/>
            <p:cNvGrpSpPr/>
            <p:nvPr/>
          </p:nvGrpSpPr>
          <p:grpSpPr>
            <a:xfrm>
              <a:off x="5045709" y="2252109"/>
              <a:ext cx="3761071" cy="2501708"/>
              <a:chOff x="2691784" y="1805334"/>
              <a:chExt cx="3761071" cy="2501708"/>
            </a:xfrm>
          </p:grpSpPr>
          <p:sp>
            <p:nvSpPr>
              <p:cNvPr id="10545" name="Google Shape;10545;p8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3"/>
            <p:cNvGrpSpPr/>
            <p:nvPr/>
          </p:nvGrpSpPr>
          <p:grpSpPr>
            <a:xfrm>
              <a:off x="4967783" y="2151471"/>
              <a:ext cx="3920692" cy="2702940"/>
              <a:chOff x="2613858" y="1704696"/>
              <a:chExt cx="3920692" cy="2702940"/>
            </a:xfrm>
          </p:grpSpPr>
          <p:sp>
            <p:nvSpPr>
              <p:cNvPr id="10553" name="Google Shape;10553;p8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58" name="Google Shape;10558;p83"/>
          <p:cNvGrpSpPr/>
          <p:nvPr/>
        </p:nvGrpSpPr>
        <p:grpSpPr>
          <a:xfrm>
            <a:off x="3530532" y="1496185"/>
            <a:ext cx="1561911" cy="708580"/>
            <a:chOff x="3530532" y="1496185"/>
            <a:chExt cx="1561911" cy="708580"/>
          </a:xfrm>
        </p:grpSpPr>
        <p:grpSp>
          <p:nvGrpSpPr>
            <p:cNvPr id="10559" name="Google Shape;10559;p83"/>
            <p:cNvGrpSpPr/>
            <p:nvPr/>
          </p:nvGrpSpPr>
          <p:grpSpPr>
            <a:xfrm>
              <a:off x="3720318" y="1857562"/>
              <a:ext cx="1372125" cy="54"/>
              <a:chOff x="3720318" y="1857562"/>
              <a:chExt cx="1372125" cy="54"/>
            </a:xfrm>
          </p:grpSpPr>
          <p:cxnSp>
            <p:nvCxnSpPr>
              <p:cNvPr id="10560" name="Google Shape;10560;p83"/>
              <p:cNvCxnSpPr>
                <a:endCxn id="1056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562" name="Google Shape;10562;p8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563" name="Google Shape;10563;p8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564" name="Google Shape;10564;p83"/>
              <p:cNvCxnSpPr>
                <a:stCxn id="1056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565" name="Google Shape;10565;p83"/>
            <p:cNvGrpSpPr/>
            <p:nvPr/>
          </p:nvGrpSpPr>
          <p:grpSpPr>
            <a:xfrm>
              <a:off x="3567462" y="1496185"/>
              <a:ext cx="286500" cy="272914"/>
              <a:chOff x="3567462" y="1496185"/>
              <a:chExt cx="286500" cy="272914"/>
            </a:xfrm>
          </p:grpSpPr>
          <p:cxnSp>
            <p:nvCxnSpPr>
              <p:cNvPr id="10566" name="Google Shape;10566;p8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567" name="Google Shape;10567;p8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8" name="Google Shape;10568;p8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0" name="Google Shape;10570;p83"/>
            <p:cNvGrpSpPr/>
            <p:nvPr/>
          </p:nvGrpSpPr>
          <p:grpSpPr>
            <a:xfrm>
              <a:off x="3929014" y="1960574"/>
              <a:ext cx="286500" cy="242342"/>
              <a:chOff x="3929014" y="1960574"/>
              <a:chExt cx="286500" cy="242342"/>
            </a:xfrm>
          </p:grpSpPr>
          <p:cxnSp>
            <p:nvCxnSpPr>
              <p:cNvPr id="10571" name="Google Shape;10571;p8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572" name="Google Shape;10572;p8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83"/>
            <p:cNvGrpSpPr/>
            <p:nvPr/>
          </p:nvGrpSpPr>
          <p:grpSpPr>
            <a:xfrm>
              <a:off x="4290828" y="1496185"/>
              <a:ext cx="286500" cy="272914"/>
              <a:chOff x="4290828" y="1496185"/>
              <a:chExt cx="286500" cy="272914"/>
            </a:xfrm>
          </p:grpSpPr>
          <p:cxnSp>
            <p:nvCxnSpPr>
              <p:cNvPr id="10574" name="Google Shape;10574;p8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575" name="Google Shape;10575;p8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6" name="Google Shape;10576;p8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7" name="Google Shape;10577;p83"/>
            <p:cNvGrpSpPr/>
            <p:nvPr/>
          </p:nvGrpSpPr>
          <p:grpSpPr>
            <a:xfrm>
              <a:off x="4657726" y="1959674"/>
              <a:ext cx="286500" cy="245092"/>
              <a:chOff x="4657726" y="1959674"/>
              <a:chExt cx="286500" cy="245092"/>
            </a:xfrm>
          </p:grpSpPr>
          <p:cxnSp>
            <p:nvCxnSpPr>
              <p:cNvPr id="10578" name="Google Shape;10578;p8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579" name="Google Shape;10579;p8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0" name="Google Shape;10580;p83"/>
          <p:cNvGrpSpPr/>
          <p:nvPr/>
        </p:nvGrpSpPr>
        <p:grpSpPr>
          <a:xfrm>
            <a:off x="3512551" y="2358282"/>
            <a:ext cx="1597032" cy="378649"/>
            <a:chOff x="3512551" y="2358282"/>
            <a:chExt cx="1597032" cy="378649"/>
          </a:xfrm>
        </p:grpSpPr>
        <p:grpSp>
          <p:nvGrpSpPr>
            <p:cNvPr id="10581" name="Google Shape;10581;p83"/>
            <p:cNvGrpSpPr/>
            <p:nvPr/>
          </p:nvGrpSpPr>
          <p:grpSpPr>
            <a:xfrm>
              <a:off x="3738198" y="2553002"/>
              <a:ext cx="1145834" cy="117"/>
              <a:chOff x="3738198" y="2553002"/>
              <a:chExt cx="1145834" cy="117"/>
            </a:xfrm>
          </p:grpSpPr>
          <p:cxnSp>
            <p:nvCxnSpPr>
              <p:cNvPr id="10582" name="Google Shape;10582;p8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583" name="Google Shape;10583;p8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584" name="Google Shape;10584;p83"/>
              <p:cNvCxnSpPr>
                <a:stCxn id="10585" idx="6"/>
                <a:endCxn id="1058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587" name="Google Shape;10587;p83"/>
            <p:cNvGrpSpPr/>
            <p:nvPr/>
          </p:nvGrpSpPr>
          <p:grpSpPr>
            <a:xfrm>
              <a:off x="3969644" y="2440153"/>
              <a:ext cx="225900" cy="296779"/>
              <a:chOff x="3969644" y="2440153"/>
              <a:chExt cx="225900" cy="296779"/>
            </a:xfrm>
          </p:grpSpPr>
          <p:cxnSp>
            <p:nvCxnSpPr>
              <p:cNvPr id="10588" name="Google Shape;10588;p8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586" name="Google Shape;10586;p8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83"/>
            <p:cNvGrpSpPr/>
            <p:nvPr/>
          </p:nvGrpSpPr>
          <p:grpSpPr>
            <a:xfrm>
              <a:off x="4426818" y="2358282"/>
              <a:ext cx="225600" cy="307471"/>
              <a:chOff x="4426818" y="2358282"/>
              <a:chExt cx="225600" cy="307471"/>
            </a:xfrm>
          </p:grpSpPr>
          <p:cxnSp>
            <p:nvCxnSpPr>
              <p:cNvPr id="10591" name="Google Shape;10591;p83"/>
              <p:cNvCxnSpPr>
                <a:stCxn id="1059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593" name="Google Shape;10593;p8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83"/>
            <p:cNvGrpSpPr/>
            <p:nvPr/>
          </p:nvGrpSpPr>
          <p:grpSpPr>
            <a:xfrm>
              <a:off x="4883984" y="2440153"/>
              <a:ext cx="225600" cy="296479"/>
              <a:chOff x="4883984" y="2440153"/>
              <a:chExt cx="225600" cy="296479"/>
            </a:xfrm>
          </p:grpSpPr>
          <p:cxnSp>
            <p:nvCxnSpPr>
              <p:cNvPr id="10595" name="Google Shape;10595;p8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596" name="Google Shape;10596;p8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3"/>
            <p:cNvGrpSpPr/>
            <p:nvPr/>
          </p:nvGrpSpPr>
          <p:grpSpPr>
            <a:xfrm>
              <a:off x="3512551" y="2358356"/>
              <a:ext cx="225647" cy="307629"/>
              <a:chOff x="2182679" y="2005014"/>
              <a:chExt cx="792300" cy="1080158"/>
            </a:xfrm>
          </p:grpSpPr>
          <p:cxnSp>
            <p:nvCxnSpPr>
              <p:cNvPr id="10599" name="Google Shape;10599;p83"/>
              <p:cNvCxnSpPr>
                <a:stCxn id="1060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0585" name="Google Shape;10585;p8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1" name="Google Shape;10601;p83"/>
          <p:cNvGrpSpPr/>
          <p:nvPr/>
        </p:nvGrpSpPr>
        <p:grpSpPr>
          <a:xfrm>
            <a:off x="6872633" y="1182079"/>
            <a:ext cx="1559809" cy="722610"/>
            <a:chOff x="634175" y="2986275"/>
            <a:chExt cx="3147949" cy="1458344"/>
          </a:xfrm>
        </p:grpSpPr>
        <p:cxnSp>
          <p:nvCxnSpPr>
            <p:cNvPr id="10602" name="Google Shape;10602;p83"/>
            <p:cNvCxnSpPr>
              <a:stCxn id="10603" idx="4"/>
              <a:endCxn id="1060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605" name="Google Shape;10605;p83"/>
            <p:cNvCxnSpPr>
              <a:stCxn id="10604" idx="0"/>
              <a:endCxn id="1060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607" name="Google Shape;10607;p83"/>
            <p:cNvCxnSpPr>
              <a:stCxn id="10606" idx="4"/>
              <a:endCxn id="1060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609" name="Google Shape;10609;p83"/>
            <p:cNvCxnSpPr>
              <a:stCxn id="10608" idx="0"/>
              <a:endCxn id="1061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610" name="Google Shape;10610;p8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06" name="Google Shape;10606;p8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03" name="Google Shape;10603;p8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08" name="Google Shape;10608;p8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04" name="Google Shape;10604;p8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611" name="Google Shape;10611;p83"/>
          <p:cNvGrpSpPr/>
          <p:nvPr/>
        </p:nvGrpSpPr>
        <p:grpSpPr>
          <a:xfrm>
            <a:off x="3526424" y="2891987"/>
            <a:ext cx="1570719" cy="294123"/>
            <a:chOff x="998425" y="1182125"/>
            <a:chExt cx="1065400" cy="199500"/>
          </a:xfrm>
        </p:grpSpPr>
        <p:sp>
          <p:nvSpPr>
            <p:cNvPr id="10612" name="Google Shape;10612;p8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83"/>
          <p:cNvGrpSpPr/>
          <p:nvPr/>
        </p:nvGrpSpPr>
        <p:grpSpPr>
          <a:xfrm>
            <a:off x="6869680" y="2009474"/>
            <a:ext cx="1565716" cy="366729"/>
            <a:chOff x="1247650" y="2075423"/>
            <a:chExt cx="6648477" cy="1557238"/>
          </a:xfrm>
        </p:grpSpPr>
        <p:sp>
          <p:nvSpPr>
            <p:cNvPr id="10618" name="Google Shape;10618;p8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3"/>
          <p:cNvGrpSpPr/>
          <p:nvPr/>
        </p:nvGrpSpPr>
        <p:grpSpPr>
          <a:xfrm>
            <a:off x="6853992" y="3158289"/>
            <a:ext cx="1597061" cy="663440"/>
            <a:chOff x="6796238" y="3158297"/>
            <a:chExt cx="1630319" cy="677257"/>
          </a:xfrm>
        </p:grpSpPr>
        <p:cxnSp>
          <p:nvCxnSpPr>
            <p:cNvPr id="10625" name="Google Shape;10625;p8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626" name="Google Shape;10626;p8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627" name="Google Shape;10627;p8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628" name="Google Shape;10628;p8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629" name="Google Shape;10629;p83"/>
            <p:cNvGrpSpPr/>
            <p:nvPr/>
          </p:nvGrpSpPr>
          <p:grpSpPr>
            <a:xfrm>
              <a:off x="6796238" y="3311904"/>
              <a:ext cx="1630319" cy="377697"/>
              <a:chOff x="6796238" y="3311904"/>
              <a:chExt cx="1630319" cy="377697"/>
            </a:xfrm>
          </p:grpSpPr>
          <p:sp>
            <p:nvSpPr>
              <p:cNvPr id="10630" name="Google Shape;10630;p8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33" name="Google Shape;10633;p83"/>
          <p:cNvGrpSpPr/>
          <p:nvPr/>
        </p:nvGrpSpPr>
        <p:grpSpPr>
          <a:xfrm>
            <a:off x="5375130" y="1179681"/>
            <a:ext cx="1368606" cy="1593805"/>
            <a:chOff x="1839112" y="2209163"/>
            <a:chExt cx="1918159" cy="2233784"/>
          </a:xfrm>
        </p:grpSpPr>
        <p:sp>
          <p:nvSpPr>
            <p:cNvPr id="10634" name="Google Shape;10634;p8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37" name="Google Shape;10637;p83"/>
            <p:cNvCxnSpPr>
              <a:stCxn id="10634" idx="6"/>
              <a:endCxn id="1063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638" name="Google Shape;10638;p83"/>
            <p:cNvCxnSpPr>
              <a:stCxn id="10635" idx="4"/>
              <a:endCxn id="1063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640" name="Google Shape;10640;p83"/>
            <p:cNvCxnSpPr>
              <a:stCxn id="10639" idx="6"/>
              <a:endCxn id="1063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641" name="Google Shape;10641;p83"/>
            <p:cNvCxnSpPr>
              <a:stCxn id="10636" idx="4"/>
              <a:endCxn id="1064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639" name="Google Shape;10639;p8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44" name="Google Shape;10644;p83"/>
            <p:cNvCxnSpPr>
              <a:endCxn id="1064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645" name="Google Shape;10645;p83"/>
          <p:cNvGrpSpPr/>
          <p:nvPr/>
        </p:nvGrpSpPr>
        <p:grpSpPr>
          <a:xfrm>
            <a:off x="3507503" y="1185917"/>
            <a:ext cx="1637968" cy="154942"/>
            <a:chOff x="238125" y="2506075"/>
            <a:chExt cx="7115411" cy="673075"/>
          </a:xfrm>
        </p:grpSpPr>
        <p:sp>
          <p:nvSpPr>
            <p:cNvPr id="10646" name="Google Shape;10646;p8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83"/>
          <p:cNvGrpSpPr/>
          <p:nvPr/>
        </p:nvGrpSpPr>
        <p:grpSpPr>
          <a:xfrm>
            <a:off x="746187" y="1507514"/>
            <a:ext cx="2476762" cy="91743"/>
            <a:chOff x="1464850" y="436376"/>
            <a:chExt cx="6001362" cy="222300"/>
          </a:xfrm>
        </p:grpSpPr>
        <p:sp>
          <p:nvSpPr>
            <p:cNvPr id="10652" name="Google Shape;10652;p8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57" name="Google Shape;10657;p8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658" name="Google Shape;10658;p8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659" name="Google Shape;10659;p8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660" name="Google Shape;10660;p8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661" name="Google Shape;10661;p83"/>
          <p:cNvGrpSpPr/>
          <p:nvPr/>
        </p:nvGrpSpPr>
        <p:grpSpPr>
          <a:xfrm>
            <a:off x="732455" y="2742980"/>
            <a:ext cx="1452710" cy="651923"/>
            <a:chOff x="803162" y="2667727"/>
            <a:chExt cx="1411906" cy="633611"/>
          </a:xfrm>
        </p:grpSpPr>
        <p:cxnSp>
          <p:nvCxnSpPr>
            <p:cNvPr id="10662" name="Google Shape;10662;p83"/>
            <p:cNvCxnSpPr>
              <a:stCxn id="10663" idx="2"/>
              <a:endCxn id="1066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665" name="Google Shape;10665;p83"/>
            <p:cNvCxnSpPr>
              <a:stCxn id="10666" idx="0"/>
              <a:endCxn id="1066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667" name="Google Shape;10667;p83"/>
            <p:cNvCxnSpPr>
              <a:stCxn id="10666" idx="2"/>
              <a:endCxn id="1066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669" name="Google Shape;10669;p83"/>
            <p:cNvCxnSpPr>
              <a:stCxn id="10670" idx="0"/>
              <a:endCxn id="1066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671" name="Google Shape;10671;p83"/>
            <p:cNvCxnSpPr>
              <a:stCxn id="10664" idx="2"/>
              <a:endCxn id="1067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673" name="Google Shape;10673;p83"/>
            <p:cNvCxnSpPr>
              <a:stCxn id="10674" idx="0"/>
              <a:endCxn id="1066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670" name="Google Shape;10670;p8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68" name="Google Shape;10668;p8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74" name="Google Shape;10674;p8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72" name="Google Shape;10672;p8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64" name="Google Shape;10664;p8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66" name="Google Shape;10666;p8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663" name="Google Shape;10663;p8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675" name="Google Shape;10675;p83"/>
          <p:cNvGrpSpPr/>
          <p:nvPr/>
        </p:nvGrpSpPr>
        <p:grpSpPr>
          <a:xfrm>
            <a:off x="732456" y="1178518"/>
            <a:ext cx="2518541" cy="209309"/>
            <a:chOff x="803163" y="1111966"/>
            <a:chExt cx="2447800" cy="203430"/>
          </a:xfrm>
        </p:grpSpPr>
        <p:grpSp>
          <p:nvGrpSpPr>
            <p:cNvPr id="10676" name="Google Shape;10676;p83"/>
            <p:cNvGrpSpPr/>
            <p:nvPr/>
          </p:nvGrpSpPr>
          <p:grpSpPr>
            <a:xfrm>
              <a:off x="1958180" y="1111966"/>
              <a:ext cx="588019" cy="121396"/>
              <a:chOff x="4808316" y="2800065"/>
              <a:chExt cx="1999386" cy="412910"/>
            </a:xfrm>
          </p:grpSpPr>
          <p:sp>
            <p:nvSpPr>
              <p:cNvPr id="10677" name="Google Shape;10677;p8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83"/>
              <p:cNvGrpSpPr/>
              <p:nvPr/>
            </p:nvGrpSpPr>
            <p:grpSpPr>
              <a:xfrm>
                <a:off x="4808316" y="2800065"/>
                <a:ext cx="92400" cy="411825"/>
                <a:chOff x="845575" y="2563700"/>
                <a:chExt cx="92400" cy="411825"/>
              </a:xfrm>
            </p:grpSpPr>
            <p:cxnSp>
              <p:nvCxnSpPr>
                <p:cNvPr id="10679" name="Google Shape;10679;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680" name="Google Shape;10680;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681" name="Google Shape;10681;p8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682" name="Google Shape;10682;p8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3" name="Google Shape;10683;p83"/>
            <p:cNvGrpSpPr/>
            <p:nvPr/>
          </p:nvGrpSpPr>
          <p:grpSpPr>
            <a:xfrm>
              <a:off x="803163" y="1111974"/>
              <a:ext cx="591158" cy="121545"/>
              <a:chOff x="803163" y="1111974"/>
              <a:chExt cx="591158" cy="121545"/>
            </a:xfrm>
          </p:grpSpPr>
          <p:grpSp>
            <p:nvGrpSpPr>
              <p:cNvPr id="10684" name="Google Shape;10684;p83"/>
              <p:cNvGrpSpPr/>
              <p:nvPr/>
            </p:nvGrpSpPr>
            <p:grpSpPr>
              <a:xfrm>
                <a:off x="803163" y="1111974"/>
                <a:ext cx="27175" cy="121077"/>
                <a:chOff x="845575" y="2563700"/>
                <a:chExt cx="92400" cy="411825"/>
              </a:xfrm>
            </p:grpSpPr>
            <p:cxnSp>
              <p:nvCxnSpPr>
                <p:cNvPr id="10685" name="Google Shape;10685;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686" name="Google Shape;10686;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7" name="Google Shape;10687;p8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3"/>
            <p:cNvGrpSpPr/>
            <p:nvPr/>
          </p:nvGrpSpPr>
          <p:grpSpPr>
            <a:xfrm>
              <a:off x="1381910" y="1194219"/>
              <a:ext cx="588341" cy="121177"/>
              <a:chOff x="1381910" y="1194219"/>
              <a:chExt cx="588341" cy="121177"/>
            </a:xfrm>
          </p:grpSpPr>
          <p:grpSp>
            <p:nvGrpSpPr>
              <p:cNvPr id="10689" name="Google Shape;10689;p83"/>
              <p:cNvGrpSpPr/>
              <p:nvPr/>
            </p:nvGrpSpPr>
            <p:grpSpPr>
              <a:xfrm rot="10800000">
                <a:off x="1381910" y="1194319"/>
                <a:ext cx="27175" cy="121077"/>
                <a:chOff x="2070100" y="2563700"/>
                <a:chExt cx="92400" cy="411825"/>
              </a:xfrm>
            </p:grpSpPr>
            <p:cxnSp>
              <p:nvCxnSpPr>
                <p:cNvPr id="10690" name="Google Shape;10690;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691" name="Google Shape;10691;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2" name="Google Shape;10692;p8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3"/>
            <p:cNvGrpSpPr/>
            <p:nvPr/>
          </p:nvGrpSpPr>
          <p:grpSpPr>
            <a:xfrm>
              <a:off x="2532079" y="1194219"/>
              <a:ext cx="704927" cy="121177"/>
              <a:chOff x="2532079" y="1194219"/>
              <a:chExt cx="704927" cy="121177"/>
            </a:xfrm>
          </p:grpSpPr>
          <p:grpSp>
            <p:nvGrpSpPr>
              <p:cNvPr id="10694" name="Google Shape;10694;p83"/>
              <p:cNvGrpSpPr/>
              <p:nvPr/>
            </p:nvGrpSpPr>
            <p:grpSpPr>
              <a:xfrm rot="10800000">
                <a:off x="2532079" y="1194319"/>
                <a:ext cx="27175" cy="121077"/>
                <a:chOff x="2070100" y="2563700"/>
                <a:chExt cx="92400" cy="411825"/>
              </a:xfrm>
            </p:grpSpPr>
            <p:cxnSp>
              <p:nvCxnSpPr>
                <p:cNvPr id="10695" name="Google Shape;10695;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696" name="Google Shape;10696;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7" name="Google Shape;10697;p8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8" name="Google Shape;10698;p83"/>
          <p:cNvGrpSpPr/>
          <p:nvPr/>
        </p:nvGrpSpPr>
        <p:grpSpPr>
          <a:xfrm>
            <a:off x="3525467" y="3875150"/>
            <a:ext cx="1567778" cy="491677"/>
            <a:chOff x="5194708" y="3484366"/>
            <a:chExt cx="3148148" cy="987304"/>
          </a:xfrm>
        </p:grpSpPr>
        <p:grpSp>
          <p:nvGrpSpPr>
            <p:cNvPr id="10699" name="Google Shape;10699;p83"/>
            <p:cNvGrpSpPr/>
            <p:nvPr/>
          </p:nvGrpSpPr>
          <p:grpSpPr>
            <a:xfrm>
              <a:off x="7531521" y="3484366"/>
              <a:ext cx="811335" cy="987304"/>
              <a:chOff x="3379425" y="1617275"/>
              <a:chExt cx="1090650" cy="1327200"/>
            </a:xfrm>
          </p:grpSpPr>
          <p:sp>
            <p:nvSpPr>
              <p:cNvPr id="10700" name="Google Shape;10700;p8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3"/>
            <p:cNvGrpSpPr/>
            <p:nvPr/>
          </p:nvGrpSpPr>
          <p:grpSpPr>
            <a:xfrm>
              <a:off x="6752546" y="3484366"/>
              <a:ext cx="811428" cy="987304"/>
              <a:chOff x="2332275" y="1617275"/>
              <a:chExt cx="1090775" cy="1327200"/>
            </a:xfrm>
          </p:grpSpPr>
          <p:sp>
            <p:nvSpPr>
              <p:cNvPr id="10704" name="Google Shape;10704;p8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83"/>
            <p:cNvGrpSpPr/>
            <p:nvPr/>
          </p:nvGrpSpPr>
          <p:grpSpPr>
            <a:xfrm>
              <a:off x="5973664" y="3484366"/>
              <a:ext cx="811335" cy="987304"/>
              <a:chOff x="1285250" y="1617275"/>
              <a:chExt cx="1090650" cy="1327200"/>
            </a:xfrm>
          </p:grpSpPr>
          <p:sp>
            <p:nvSpPr>
              <p:cNvPr id="10708" name="Google Shape;10708;p8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83"/>
            <p:cNvGrpSpPr/>
            <p:nvPr/>
          </p:nvGrpSpPr>
          <p:grpSpPr>
            <a:xfrm>
              <a:off x="5194708" y="3484366"/>
              <a:ext cx="811409" cy="987304"/>
              <a:chOff x="238125" y="1617275"/>
              <a:chExt cx="1090750" cy="1327200"/>
            </a:xfrm>
          </p:grpSpPr>
          <p:sp>
            <p:nvSpPr>
              <p:cNvPr id="10712" name="Google Shape;10712;p8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15" name="Google Shape;10715;p83"/>
          <p:cNvGrpSpPr/>
          <p:nvPr/>
        </p:nvGrpSpPr>
        <p:grpSpPr>
          <a:xfrm>
            <a:off x="3486076" y="3355561"/>
            <a:ext cx="1616964" cy="346256"/>
            <a:chOff x="1808063" y="4294338"/>
            <a:chExt cx="3370782" cy="721817"/>
          </a:xfrm>
        </p:grpSpPr>
        <p:sp>
          <p:nvSpPr>
            <p:cNvPr id="10716" name="Google Shape;10716;p8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3"/>
          <p:cNvGrpSpPr/>
          <p:nvPr/>
        </p:nvGrpSpPr>
        <p:grpSpPr>
          <a:xfrm>
            <a:off x="764288" y="3641590"/>
            <a:ext cx="1295882" cy="646587"/>
            <a:chOff x="834100" y="3642869"/>
            <a:chExt cx="1259483" cy="628426"/>
          </a:xfrm>
        </p:grpSpPr>
        <p:sp>
          <p:nvSpPr>
            <p:cNvPr id="10727" name="Google Shape;10727;p8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2" name="Google Shape;10752;p83"/>
            <p:cNvGrpSpPr/>
            <p:nvPr/>
          </p:nvGrpSpPr>
          <p:grpSpPr>
            <a:xfrm>
              <a:off x="1360364" y="3847835"/>
              <a:ext cx="208119" cy="224359"/>
              <a:chOff x="1360769" y="3847100"/>
              <a:chExt cx="208119" cy="224359"/>
            </a:xfrm>
          </p:grpSpPr>
          <p:sp>
            <p:nvSpPr>
              <p:cNvPr id="10753" name="Google Shape;10753;p8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3" name="Google Shape;10773;p8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83"/>
          <p:cNvGrpSpPr/>
          <p:nvPr/>
        </p:nvGrpSpPr>
        <p:grpSpPr>
          <a:xfrm rot="5400000">
            <a:off x="5977401" y="3438087"/>
            <a:ext cx="164064" cy="1414916"/>
            <a:chOff x="4428249" y="1369375"/>
            <a:chExt cx="36905" cy="429569"/>
          </a:xfrm>
        </p:grpSpPr>
        <p:sp>
          <p:nvSpPr>
            <p:cNvPr id="10788" name="Google Shape;10788;p8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83"/>
          <p:cNvGrpSpPr/>
          <p:nvPr/>
        </p:nvGrpSpPr>
        <p:grpSpPr>
          <a:xfrm flipH="1" rot="10800000">
            <a:off x="5349830" y="3026630"/>
            <a:ext cx="1419207" cy="24808"/>
            <a:chOff x="219558" y="4738465"/>
            <a:chExt cx="5852400" cy="102300"/>
          </a:xfrm>
        </p:grpSpPr>
        <p:cxnSp>
          <p:nvCxnSpPr>
            <p:cNvPr id="10821" name="Google Shape;10821;p8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822" name="Google Shape;10822;p8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3"/>
          <p:cNvGrpSpPr/>
          <p:nvPr/>
        </p:nvGrpSpPr>
        <p:grpSpPr>
          <a:xfrm>
            <a:off x="5361148" y="3399694"/>
            <a:ext cx="1396570" cy="385016"/>
            <a:chOff x="5286284" y="2966544"/>
            <a:chExt cx="1396570" cy="385016"/>
          </a:xfrm>
        </p:grpSpPr>
        <p:cxnSp>
          <p:nvCxnSpPr>
            <p:cNvPr id="10828" name="Google Shape;10828;p8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829" name="Google Shape;10829;p8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830" name="Google Shape;10830;p83"/>
            <p:cNvGrpSpPr/>
            <p:nvPr/>
          </p:nvGrpSpPr>
          <p:grpSpPr>
            <a:xfrm>
              <a:off x="5287688" y="3173364"/>
              <a:ext cx="1395166" cy="74100"/>
              <a:chOff x="5287688" y="3173364"/>
              <a:chExt cx="1395166" cy="74100"/>
            </a:xfrm>
          </p:grpSpPr>
          <p:cxnSp>
            <p:nvCxnSpPr>
              <p:cNvPr id="10831" name="Google Shape;10831;p8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832" name="Google Shape;10832;p8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833" name="Google Shape;10833;p8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834" name="Google Shape;10834;p8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835" name="Google Shape;10835;p8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836" name="Google Shape;10836;p8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837" name="Google Shape;10837;p8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838" name="Google Shape;10838;p8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839" name="Google Shape;10839;p8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840" name="Google Shape;10840;p83"/>
          <p:cNvGrpSpPr/>
          <p:nvPr/>
        </p:nvGrpSpPr>
        <p:grpSpPr>
          <a:xfrm>
            <a:off x="2047214" y="1818470"/>
            <a:ext cx="1182276" cy="662027"/>
            <a:chOff x="2029517" y="1732295"/>
            <a:chExt cx="1149068" cy="643432"/>
          </a:xfrm>
        </p:grpSpPr>
        <p:grpSp>
          <p:nvGrpSpPr>
            <p:cNvPr id="10841" name="Google Shape;10841;p83"/>
            <p:cNvGrpSpPr/>
            <p:nvPr/>
          </p:nvGrpSpPr>
          <p:grpSpPr>
            <a:xfrm>
              <a:off x="2708660" y="1746937"/>
              <a:ext cx="455427" cy="244429"/>
              <a:chOff x="2700693" y="1746937"/>
              <a:chExt cx="455427" cy="244429"/>
            </a:xfrm>
          </p:grpSpPr>
          <p:grpSp>
            <p:nvGrpSpPr>
              <p:cNvPr id="10842" name="Google Shape;10842;p83"/>
              <p:cNvGrpSpPr/>
              <p:nvPr/>
            </p:nvGrpSpPr>
            <p:grpSpPr>
              <a:xfrm>
                <a:off x="2905682" y="1782817"/>
                <a:ext cx="250438" cy="208549"/>
                <a:chOff x="2905682" y="1782817"/>
                <a:chExt cx="250438" cy="208549"/>
              </a:xfrm>
            </p:grpSpPr>
            <p:cxnSp>
              <p:nvCxnSpPr>
                <p:cNvPr id="10843" name="Google Shape;10843;p8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844" name="Google Shape;10844;p8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83"/>
              <p:cNvGrpSpPr/>
              <p:nvPr/>
            </p:nvGrpSpPr>
            <p:grpSpPr>
              <a:xfrm>
                <a:off x="2700693" y="1746937"/>
                <a:ext cx="449967" cy="72374"/>
                <a:chOff x="2700693" y="1746937"/>
                <a:chExt cx="449967" cy="72374"/>
              </a:xfrm>
            </p:grpSpPr>
            <p:cxnSp>
              <p:nvCxnSpPr>
                <p:cNvPr id="10846" name="Google Shape;10846;p8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847" name="Google Shape;10847;p8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8" name="Google Shape;10848;p83"/>
            <p:cNvGrpSpPr/>
            <p:nvPr/>
          </p:nvGrpSpPr>
          <p:grpSpPr>
            <a:xfrm>
              <a:off x="2029517" y="1732295"/>
              <a:ext cx="1149068" cy="643432"/>
              <a:chOff x="2029517" y="1732295"/>
              <a:chExt cx="1149068" cy="643432"/>
            </a:xfrm>
          </p:grpSpPr>
          <p:grpSp>
            <p:nvGrpSpPr>
              <p:cNvPr id="10849" name="Google Shape;10849;p83"/>
              <p:cNvGrpSpPr/>
              <p:nvPr/>
            </p:nvGrpSpPr>
            <p:grpSpPr>
              <a:xfrm>
                <a:off x="2703618" y="2103152"/>
                <a:ext cx="474966" cy="260017"/>
                <a:chOff x="2703618" y="2103152"/>
                <a:chExt cx="474966" cy="260017"/>
              </a:xfrm>
            </p:grpSpPr>
            <p:grpSp>
              <p:nvGrpSpPr>
                <p:cNvPr id="10850" name="Google Shape;10850;p83"/>
                <p:cNvGrpSpPr/>
                <p:nvPr/>
              </p:nvGrpSpPr>
              <p:grpSpPr>
                <a:xfrm>
                  <a:off x="2703618" y="2290640"/>
                  <a:ext cx="450291" cy="72529"/>
                  <a:chOff x="2703618" y="2290640"/>
                  <a:chExt cx="450291" cy="72529"/>
                </a:xfrm>
              </p:grpSpPr>
              <p:cxnSp>
                <p:nvCxnSpPr>
                  <p:cNvPr id="10851" name="Google Shape;10851;p8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852" name="Google Shape;10852;p8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83"/>
                <p:cNvGrpSpPr/>
                <p:nvPr/>
              </p:nvGrpSpPr>
              <p:grpSpPr>
                <a:xfrm>
                  <a:off x="2908607" y="2103152"/>
                  <a:ext cx="269977" cy="223538"/>
                  <a:chOff x="2908607" y="2103152"/>
                  <a:chExt cx="269977" cy="223538"/>
                </a:xfrm>
              </p:grpSpPr>
              <p:cxnSp>
                <p:nvCxnSpPr>
                  <p:cNvPr id="10854" name="Google Shape;10854;p8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855" name="Google Shape;10855;p8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6" name="Google Shape;10856;p83"/>
              <p:cNvGrpSpPr/>
              <p:nvPr/>
            </p:nvGrpSpPr>
            <p:grpSpPr>
              <a:xfrm>
                <a:off x="2029517" y="1732295"/>
                <a:ext cx="685827" cy="643432"/>
                <a:chOff x="2029517" y="1732295"/>
                <a:chExt cx="685827" cy="643432"/>
              </a:xfrm>
            </p:grpSpPr>
            <p:sp>
              <p:nvSpPr>
                <p:cNvPr id="10857" name="Google Shape;10857;p8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8" name="Google Shape;10858;p83"/>
                <p:cNvGrpSpPr/>
                <p:nvPr/>
              </p:nvGrpSpPr>
              <p:grpSpPr>
                <a:xfrm>
                  <a:off x="2158948" y="1732295"/>
                  <a:ext cx="556396" cy="333108"/>
                  <a:chOff x="2158948" y="1732295"/>
                  <a:chExt cx="556396" cy="333108"/>
                </a:xfrm>
              </p:grpSpPr>
              <p:cxnSp>
                <p:nvCxnSpPr>
                  <p:cNvPr id="10859" name="Google Shape;10859;p8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860" name="Google Shape;10860;p8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83"/>
                <p:cNvGrpSpPr/>
                <p:nvPr/>
              </p:nvGrpSpPr>
              <p:grpSpPr>
                <a:xfrm>
                  <a:off x="2159908" y="2065057"/>
                  <a:ext cx="550884" cy="310670"/>
                  <a:chOff x="2159908" y="2065057"/>
                  <a:chExt cx="550884" cy="310670"/>
                </a:xfrm>
              </p:grpSpPr>
              <p:cxnSp>
                <p:nvCxnSpPr>
                  <p:cNvPr id="10862" name="Google Shape;10862;p8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863" name="Google Shape;10863;p8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864" name="Google Shape;10864;p83"/>
          <p:cNvGrpSpPr/>
          <p:nvPr/>
        </p:nvGrpSpPr>
        <p:grpSpPr>
          <a:xfrm>
            <a:off x="732462" y="1766083"/>
            <a:ext cx="962651" cy="810058"/>
            <a:chOff x="844912" y="1681380"/>
            <a:chExt cx="935611" cy="787305"/>
          </a:xfrm>
        </p:grpSpPr>
        <p:grpSp>
          <p:nvGrpSpPr>
            <p:cNvPr id="10865" name="Google Shape;10865;p83"/>
            <p:cNvGrpSpPr/>
            <p:nvPr/>
          </p:nvGrpSpPr>
          <p:grpSpPr>
            <a:xfrm>
              <a:off x="844912" y="1819635"/>
              <a:ext cx="329836" cy="510016"/>
              <a:chOff x="844912" y="1819635"/>
              <a:chExt cx="329836" cy="510016"/>
            </a:xfrm>
          </p:grpSpPr>
          <p:sp>
            <p:nvSpPr>
              <p:cNvPr id="10866" name="Google Shape;10866;p8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83"/>
            <p:cNvGrpSpPr/>
            <p:nvPr/>
          </p:nvGrpSpPr>
          <p:grpSpPr>
            <a:xfrm>
              <a:off x="1284601" y="2158168"/>
              <a:ext cx="495923" cy="310517"/>
              <a:chOff x="1284601" y="2158168"/>
              <a:chExt cx="495923" cy="310517"/>
            </a:xfrm>
          </p:grpSpPr>
          <p:sp>
            <p:nvSpPr>
              <p:cNvPr id="10873" name="Google Shape;10873;p8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83"/>
              <p:cNvGrpSpPr/>
              <p:nvPr/>
            </p:nvGrpSpPr>
            <p:grpSpPr>
              <a:xfrm>
                <a:off x="1507666" y="2158168"/>
                <a:ext cx="272858" cy="310517"/>
                <a:chOff x="1507666" y="2158168"/>
                <a:chExt cx="272858" cy="310517"/>
              </a:xfrm>
            </p:grpSpPr>
            <p:grpSp>
              <p:nvGrpSpPr>
                <p:cNvPr id="10875" name="Google Shape;10875;p83"/>
                <p:cNvGrpSpPr/>
                <p:nvPr/>
              </p:nvGrpSpPr>
              <p:grpSpPr>
                <a:xfrm>
                  <a:off x="1507666" y="2176104"/>
                  <a:ext cx="166395" cy="273149"/>
                  <a:chOff x="1507666" y="2176104"/>
                  <a:chExt cx="166395" cy="273149"/>
                </a:xfrm>
              </p:grpSpPr>
              <p:sp>
                <p:nvSpPr>
                  <p:cNvPr id="10876" name="Google Shape;10876;p8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8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5" name="Google Shape;10885;p83"/>
            <p:cNvGrpSpPr/>
            <p:nvPr/>
          </p:nvGrpSpPr>
          <p:grpSpPr>
            <a:xfrm>
              <a:off x="1284601" y="1681380"/>
              <a:ext cx="495923" cy="310517"/>
              <a:chOff x="1284601" y="1681380"/>
              <a:chExt cx="495923" cy="310517"/>
            </a:xfrm>
          </p:grpSpPr>
          <p:sp>
            <p:nvSpPr>
              <p:cNvPr id="10886" name="Google Shape;10886;p8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7" name="Google Shape;10887;p83"/>
              <p:cNvGrpSpPr/>
              <p:nvPr/>
            </p:nvGrpSpPr>
            <p:grpSpPr>
              <a:xfrm>
                <a:off x="1507666" y="1681380"/>
                <a:ext cx="272858" cy="310517"/>
                <a:chOff x="1507666" y="1681380"/>
                <a:chExt cx="272858" cy="310517"/>
              </a:xfrm>
            </p:grpSpPr>
            <p:grpSp>
              <p:nvGrpSpPr>
                <p:cNvPr id="10888" name="Google Shape;10888;p83"/>
                <p:cNvGrpSpPr/>
                <p:nvPr/>
              </p:nvGrpSpPr>
              <p:grpSpPr>
                <a:xfrm>
                  <a:off x="1507666" y="1700120"/>
                  <a:ext cx="166395" cy="272984"/>
                  <a:chOff x="1507666" y="1700120"/>
                  <a:chExt cx="166395" cy="272984"/>
                </a:xfrm>
              </p:grpSpPr>
              <p:sp>
                <p:nvSpPr>
                  <p:cNvPr id="10889" name="Google Shape;10889;p8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6" name="Google Shape;10896;p8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98" name="Google Shape;10898;p83"/>
          <p:cNvGrpSpPr/>
          <p:nvPr/>
        </p:nvGrpSpPr>
        <p:grpSpPr>
          <a:xfrm>
            <a:off x="6841403" y="2533512"/>
            <a:ext cx="1622269" cy="552443"/>
            <a:chOff x="6894650" y="2574740"/>
            <a:chExt cx="1445100" cy="492111"/>
          </a:xfrm>
        </p:grpSpPr>
        <p:sp>
          <p:nvSpPr>
            <p:cNvPr id="10899" name="Google Shape;10899;p8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4" name="Google Shape;10904;p8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905" name="Google Shape;10905;p83"/>
          <p:cNvGrpSpPr/>
          <p:nvPr/>
        </p:nvGrpSpPr>
        <p:grpSpPr>
          <a:xfrm>
            <a:off x="6860946" y="3907768"/>
            <a:ext cx="1583206" cy="475705"/>
            <a:chOff x="6953919" y="3907920"/>
            <a:chExt cx="1377300" cy="475705"/>
          </a:xfrm>
        </p:grpSpPr>
        <p:cxnSp>
          <p:nvCxnSpPr>
            <p:cNvPr id="10906" name="Google Shape;10906;p8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907" name="Google Shape;10907;p8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908" name="Google Shape;10908;p8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909" name="Google Shape;10909;p8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910" name="Google Shape;10910;p8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911" name="Google Shape;10911;p83"/>
          <p:cNvGrpSpPr/>
          <p:nvPr/>
        </p:nvGrpSpPr>
        <p:grpSpPr>
          <a:xfrm>
            <a:off x="2364534" y="2668913"/>
            <a:ext cx="836286" cy="824529"/>
            <a:chOff x="2389399" y="2595741"/>
            <a:chExt cx="812796" cy="801369"/>
          </a:xfrm>
        </p:grpSpPr>
        <p:grpSp>
          <p:nvGrpSpPr>
            <p:cNvPr id="10912" name="Google Shape;10912;p83"/>
            <p:cNvGrpSpPr/>
            <p:nvPr/>
          </p:nvGrpSpPr>
          <p:grpSpPr>
            <a:xfrm>
              <a:off x="2492145" y="2881565"/>
              <a:ext cx="607300" cy="229751"/>
              <a:chOff x="2492145" y="2881565"/>
              <a:chExt cx="607300" cy="229751"/>
            </a:xfrm>
          </p:grpSpPr>
          <p:sp>
            <p:nvSpPr>
              <p:cNvPr id="10913" name="Google Shape;10913;p8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83"/>
            <p:cNvGrpSpPr/>
            <p:nvPr/>
          </p:nvGrpSpPr>
          <p:grpSpPr>
            <a:xfrm>
              <a:off x="2389399" y="2595741"/>
              <a:ext cx="812796" cy="296825"/>
              <a:chOff x="2389399" y="2595741"/>
              <a:chExt cx="812796" cy="296825"/>
            </a:xfrm>
          </p:grpSpPr>
          <p:grpSp>
            <p:nvGrpSpPr>
              <p:cNvPr id="10917" name="Google Shape;10917;p83"/>
              <p:cNvGrpSpPr/>
              <p:nvPr/>
            </p:nvGrpSpPr>
            <p:grpSpPr>
              <a:xfrm>
                <a:off x="2389399" y="2595741"/>
                <a:ext cx="363638" cy="296825"/>
                <a:chOff x="2389399" y="2595741"/>
                <a:chExt cx="363638" cy="296825"/>
              </a:xfrm>
            </p:grpSpPr>
            <p:grpSp>
              <p:nvGrpSpPr>
                <p:cNvPr id="10918" name="Google Shape;10918;p83"/>
                <p:cNvGrpSpPr/>
                <p:nvPr/>
              </p:nvGrpSpPr>
              <p:grpSpPr>
                <a:xfrm>
                  <a:off x="2493852" y="2794333"/>
                  <a:ext cx="259185" cy="98232"/>
                  <a:chOff x="2493852" y="2794333"/>
                  <a:chExt cx="259185" cy="98232"/>
                </a:xfrm>
              </p:grpSpPr>
              <p:sp>
                <p:nvSpPr>
                  <p:cNvPr id="10919" name="Google Shape;10919;p8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83"/>
                <p:cNvGrpSpPr/>
                <p:nvPr/>
              </p:nvGrpSpPr>
              <p:grpSpPr>
                <a:xfrm>
                  <a:off x="2389399" y="2595741"/>
                  <a:ext cx="224343" cy="182054"/>
                  <a:chOff x="2389399" y="2595741"/>
                  <a:chExt cx="224343" cy="182054"/>
                </a:xfrm>
              </p:grpSpPr>
              <p:sp>
                <p:nvSpPr>
                  <p:cNvPr id="10923" name="Google Shape;10923;p8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5" name="Google Shape;10925;p83"/>
              <p:cNvGrpSpPr/>
              <p:nvPr/>
            </p:nvGrpSpPr>
            <p:grpSpPr>
              <a:xfrm>
                <a:off x="2683630" y="2595741"/>
                <a:ext cx="224334" cy="296825"/>
                <a:chOff x="2683630" y="2595741"/>
                <a:chExt cx="224334" cy="296825"/>
              </a:xfrm>
            </p:grpSpPr>
            <p:grpSp>
              <p:nvGrpSpPr>
                <p:cNvPr id="10926" name="Google Shape;10926;p83"/>
                <p:cNvGrpSpPr/>
                <p:nvPr/>
              </p:nvGrpSpPr>
              <p:grpSpPr>
                <a:xfrm>
                  <a:off x="2788083" y="2794333"/>
                  <a:ext cx="15356" cy="98232"/>
                  <a:chOff x="2788083" y="2794333"/>
                  <a:chExt cx="15356" cy="98232"/>
                </a:xfrm>
              </p:grpSpPr>
              <p:sp>
                <p:nvSpPr>
                  <p:cNvPr id="10927" name="Google Shape;10927;p8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83"/>
                <p:cNvGrpSpPr/>
                <p:nvPr/>
              </p:nvGrpSpPr>
              <p:grpSpPr>
                <a:xfrm>
                  <a:off x="2683630" y="2595741"/>
                  <a:ext cx="224334" cy="182054"/>
                  <a:chOff x="2683630" y="2595741"/>
                  <a:chExt cx="224334" cy="182054"/>
                </a:xfrm>
              </p:grpSpPr>
              <p:sp>
                <p:nvSpPr>
                  <p:cNvPr id="10931" name="Google Shape;10931;p8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3" name="Google Shape;10933;p83"/>
              <p:cNvGrpSpPr/>
              <p:nvPr/>
            </p:nvGrpSpPr>
            <p:grpSpPr>
              <a:xfrm>
                <a:off x="2838475" y="2595741"/>
                <a:ext cx="363719" cy="296825"/>
                <a:chOff x="2838475" y="2595741"/>
                <a:chExt cx="363719" cy="296825"/>
              </a:xfrm>
            </p:grpSpPr>
            <p:grpSp>
              <p:nvGrpSpPr>
                <p:cNvPr id="10934" name="Google Shape;10934;p83"/>
                <p:cNvGrpSpPr/>
                <p:nvPr/>
              </p:nvGrpSpPr>
              <p:grpSpPr>
                <a:xfrm>
                  <a:off x="2838475" y="2794333"/>
                  <a:ext cx="259185" cy="98232"/>
                  <a:chOff x="2838475" y="2794333"/>
                  <a:chExt cx="259185" cy="98232"/>
                </a:xfrm>
              </p:grpSpPr>
              <p:sp>
                <p:nvSpPr>
                  <p:cNvPr id="10935" name="Google Shape;10935;p8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83"/>
                <p:cNvGrpSpPr/>
                <p:nvPr/>
              </p:nvGrpSpPr>
              <p:grpSpPr>
                <a:xfrm>
                  <a:off x="2977852" y="2595741"/>
                  <a:ext cx="224343" cy="182054"/>
                  <a:chOff x="2977852" y="2595741"/>
                  <a:chExt cx="224343" cy="182054"/>
                </a:xfrm>
              </p:grpSpPr>
              <p:sp>
                <p:nvSpPr>
                  <p:cNvPr id="10939" name="Google Shape;10939;p8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41" name="Google Shape;10941;p83"/>
            <p:cNvGrpSpPr/>
            <p:nvPr/>
          </p:nvGrpSpPr>
          <p:grpSpPr>
            <a:xfrm>
              <a:off x="2389399" y="3100241"/>
              <a:ext cx="812796" cy="296869"/>
              <a:chOff x="2389399" y="3100241"/>
              <a:chExt cx="812796" cy="296869"/>
            </a:xfrm>
          </p:grpSpPr>
          <p:grpSp>
            <p:nvGrpSpPr>
              <p:cNvPr id="10942" name="Google Shape;10942;p83"/>
              <p:cNvGrpSpPr/>
              <p:nvPr/>
            </p:nvGrpSpPr>
            <p:grpSpPr>
              <a:xfrm>
                <a:off x="2683630" y="3100241"/>
                <a:ext cx="224334" cy="296869"/>
                <a:chOff x="2683630" y="3100241"/>
                <a:chExt cx="224334" cy="296869"/>
              </a:xfrm>
            </p:grpSpPr>
            <p:grpSp>
              <p:nvGrpSpPr>
                <p:cNvPr id="10943" name="Google Shape;10943;p83"/>
                <p:cNvGrpSpPr/>
                <p:nvPr/>
              </p:nvGrpSpPr>
              <p:grpSpPr>
                <a:xfrm>
                  <a:off x="2788083" y="3100241"/>
                  <a:ext cx="15356" cy="98237"/>
                  <a:chOff x="2788083" y="3100241"/>
                  <a:chExt cx="15356" cy="98237"/>
                </a:xfrm>
              </p:grpSpPr>
              <p:sp>
                <p:nvSpPr>
                  <p:cNvPr id="10944" name="Google Shape;10944;p8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83"/>
                <p:cNvGrpSpPr/>
                <p:nvPr/>
              </p:nvGrpSpPr>
              <p:grpSpPr>
                <a:xfrm>
                  <a:off x="2683630" y="3215065"/>
                  <a:ext cx="224334" cy="182045"/>
                  <a:chOff x="2683630" y="3215065"/>
                  <a:chExt cx="224334" cy="182045"/>
                </a:xfrm>
              </p:grpSpPr>
              <p:sp>
                <p:nvSpPr>
                  <p:cNvPr id="10948" name="Google Shape;10948;p8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50" name="Google Shape;10950;p83"/>
              <p:cNvGrpSpPr/>
              <p:nvPr/>
            </p:nvGrpSpPr>
            <p:grpSpPr>
              <a:xfrm>
                <a:off x="2389399" y="3100241"/>
                <a:ext cx="363638" cy="296869"/>
                <a:chOff x="2389399" y="3100241"/>
                <a:chExt cx="363638" cy="296869"/>
              </a:xfrm>
            </p:grpSpPr>
            <p:grpSp>
              <p:nvGrpSpPr>
                <p:cNvPr id="10951" name="Google Shape;10951;p83"/>
                <p:cNvGrpSpPr/>
                <p:nvPr/>
              </p:nvGrpSpPr>
              <p:grpSpPr>
                <a:xfrm>
                  <a:off x="2493852" y="3100241"/>
                  <a:ext cx="259185" cy="98237"/>
                  <a:chOff x="2493852" y="3100241"/>
                  <a:chExt cx="259185" cy="98237"/>
                </a:xfrm>
              </p:grpSpPr>
              <p:sp>
                <p:nvSpPr>
                  <p:cNvPr id="10952" name="Google Shape;10952;p8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83"/>
                <p:cNvGrpSpPr/>
                <p:nvPr/>
              </p:nvGrpSpPr>
              <p:grpSpPr>
                <a:xfrm>
                  <a:off x="2389399" y="3215065"/>
                  <a:ext cx="224343" cy="182045"/>
                  <a:chOff x="2389399" y="3215065"/>
                  <a:chExt cx="224343" cy="182045"/>
                </a:xfrm>
              </p:grpSpPr>
              <p:sp>
                <p:nvSpPr>
                  <p:cNvPr id="10956" name="Google Shape;10956;p8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58" name="Google Shape;10958;p83"/>
              <p:cNvGrpSpPr/>
              <p:nvPr/>
            </p:nvGrpSpPr>
            <p:grpSpPr>
              <a:xfrm>
                <a:off x="2838475" y="3100241"/>
                <a:ext cx="363719" cy="296869"/>
                <a:chOff x="2838475" y="3100241"/>
                <a:chExt cx="363719" cy="296869"/>
              </a:xfrm>
            </p:grpSpPr>
            <p:grpSp>
              <p:nvGrpSpPr>
                <p:cNvPr id="10959" name="Google Shape;10959;p83"/>
                <p:cNvGrpSpPr/>
                <p:nvPr/>
              </p:nvGrpSpPr>
              <p:grpSpPr>
                <a:xfrm>
                  <a:off x="2838475" y="3100241"/>
                  <a:ext cx="259185" cy="98237"/>
                  <a:chOff x="2838475" y="3100241"/>
                  <a:chExt cx="259185" cy="98237"/>
                </a:xfrm>
              </p:grpSpPr>
              <p:sp>
                <p:nvSpPr>
                  <p:cNvPr id="10960" name="Google Shape;10960;p8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83"/>
                <p:cNvGrpSpPr/>
                <p:nvPr/>
              </p:nvGrpSpPr>
              <p:grpSpPr>
                <a:xfrm>
                  <a:off x="2977852" y="3215065"/>
                  <a:ext cx="224343" cy="182045"/>
                  <a:chOff x="2977852" y="3215065"/>
                  <a:chExt cx="224343" cy="182045"/>
                </a:xfrm>
              </p:grpSpPr>
              <p:sp>
                <p:nvSpPr>
                  <p:cNvPr id="10964" name="Google Shape;10964;p8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9" name="Shape 10969"/>
        <p:cNvGrpSpPr/>
        <p:nvPr/>
      </p:nvGrpSpPr>
      <p:grpSpPr>
        <a:xfrm>
          <a:off x="0" y="0"/>
          <a:ext cx="0" cy="0"/>
          <a:chOff x="0" y="0"/>
          <a:chExt cx="0" cy="0"/>
        </a:xfrm>
      </p:grpSpPr>
      <p:grpSp>
        <p:nvGrpSpPr>
          <p:cNvPr id="10970" name="Google Shape;10970;p84"/>
          <p:cNvGrpSpPr/>
          <p:nvPr/>
        </p:nvGrpSpPr>
        <p:grpSpPr>
          <a:xfrm>
            <a:off x="718875" y="3363288"/>
            <a:ext cx="2390414" cy="1024800"/>
            <a:chOff x="728925" y="3296613"/>
            <a:chExt cx="2390414" cy="1024800"/>
          </a:xfrm>
        </p:grpSpPr>
        <p:grpSp>
          <p:nvGrpSpPr>
            <p:cNvPr id="10971" name="Google Shape;10971;p84"/>
            <p:cNvGrpSpPr/>
            <p:nvPr/>
          </p:nvGrpSpPr>
          <p:grpSpPr>
            <a:xfrm>
              <a:off x="728925" y="3619800"/>
              <a:ext cx="2390414" cy="500893"/>
              <a:chOff x="728925" y="3619800"/>
              <a:chExt cx="2390414" cy="500893"/>
            </a:xfrm>
          </p:grpSpPr>
          <p:sp>
            <p:nvSpPr>
              <p:cNvPr id="10972" name="Google Shape;10972;p8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973" name="Google Shape;10973;p8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974" name="Google Shape;10974;p84"/>
            <p:cNvGrpSpPr/>
            <p:nvPr/>
          </p:nvGrpSpPr>
          <p:grpSpPr>
            <a:xfrm>
              <a:off x="1348050" y="3296613"/>
              <a:ext cx="1706152" cy="1024800"/>
              <a:chOff x="1348050" y="3296613"/>
              <a:chExt cx="1706152" cy="1024800"/>
            </a:xfrm>
          </p:grpSpPr>
          <p:sp>
            <p:nvSpPr>
              <p:cNvPr id="10975" name="Google Shape;10975;p8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976" name="Google Shape;10976;p8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977" name="Google Shape;10977;p8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978" name="Google Shape;10978;p8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979" name="Google Shape;10979;p8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980" name="Google Shape;10980;p84"/>
            <p:cNvGrpSpPr/>
            <p:nvPr/>
          </p:nvGrpSpPr>
          <p:grpSpPr>
            <a:xfrm>
              <a:off x="1455707" y="3654858"/>
              <a:ext cx="1491150" cy="417657"/>
              <a:chOff x="1455707" y="3654858"/>
              <a:chExt cx="1491150" cy="417657"/>
            </a:xfrm>
          </p:grpSpPr>
          <p:sp>
            <p:nvSpPr>
              <p:cNvPr id="10981" name="Google Shape;10981;p8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001" name="Google Shape;11001;p84"/>
          <p:cNvGraphicFramePr/>
          <p:nvPr/>
        </p:nvGraphicFramePr>
        <p:xfrm>
          <a:off x="5954575" y="2361200"/>
          <a:ext cx="3000000" cy="3000000"/>
        </p:xfrm>
        <a:graphic>
          <a:graphicData uri="http://schemas.openxmlformats.org/drawingml/2006/table">
            <a:tbl>
              <a:tblPr>
                <a:noFill/>
                <a:tableStyleId>{F4652031-07C3-4EB0-B64D-C3538C896454}</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002" name="Google Shape;11002;p84"/>
          <p:cNvGrpSpPr/>
          <p:nvPr/>
        </p:nvGrpSpPr>
        <p:grpSpPr>
          <a:xfrm>
            <a:off x="727251" y="1188964"/>
            <a:ext cx="2396505" cy="976502"/>
            <a:chOff x="749309" y="1112739"/>
            <a:chExt cx="2371603" cy="976502"/>
          </a:xfrm>
        </p:grpSpPr>
        <p:grpSp>
          <p:nvGrpSpPr>
            <p:cNvPr id="11003" name="Google Shape;11003;p84"/>
            <p:cNvGrpSpPr/>
            <p:nvPr/>
          </p:nvGrpSpPr>
          <p:grpSpPr>
            <a:xfrm>
              <a:off x="1092126" y="1112739"/>
              <a:ext cx="2028786" cy="975464"/>
              <a:chOff x="1092126" y="1112739"/>
              <a:chExt cx="2028786" cy="975464"/>
            </a:xfrm>
          </p:grpSpPr>
          <p:sp>
            <p:nvSpPr>
              <p:cNvPr id="11004" name="Google Shape;11004;p8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84"/>
            <p:cNvGrpSpPr/>
            <p:nvPr/>
          </p:nvGrpSpPr>
          <p:grpSpPr>
            <a:xfrm>
              <a:off x="749309" y="1112739"/>
              <a:ext cx="314700" cy="975464"/>
              <a:chOff x="749309" y="1112739"/>
              <a:chExt cx="314700" cy="975464"/>
            </a:xfrm>
          </p:grpSpPr>
          <p:sp>
            <p:nvSpPr>
              <p:cNvPr id="11029" name="Google Shape;11029;p8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3" name="Google Shape;11033;p8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037" name="Google Shape;11037;p84"/>
          <p:cNvGraphicFramePr/>
          <p:nvPr/>
        </p:nvGraphicFramePr>
        <p:xfrm>
          <a:off x="5954600" y="1188950"/>
          <a:ext cx="3000000" cy="3000000"/>
        </p:xfrm>
        <a:graphic>
          <a:graphicData uri="http://schemas.openxmlformats.org/drawingml/2006/table">
            <a:tbl>
              <a:tblPr>
                <a:noFill/>
                <a:tableStyleId>{F4652031-07C3-4EB0-B64D-C3538C896454}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1038" name="Google Shape;11038;p84"/>
          <p:cNvGraphicFramePr/>
          <p:nvPr/>
        </p:nvGraphicFramePr>
        <p:xfrm>
          <a:off x="3375463" y="2361200"/>
          <a:ext cx="3000000" cy="3000000"/>
        </p:xfrm>
        <a:graphic>
          <a:graphicData uri="http://schemas.openxmlformats.org/drawingml/2006/table">
            <a:tbl>
              <a:tblPr>
                <a:noFill/>
                <a:tableStyleId>{F4652031-07C3-4EB0-B64D-C3538C896454}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1039" name="Google Shape;11039;p84"/>
          <p:cNvGrpSpPr/>
          <p:nvPr/>
        </p:nvGrpSpPr>
        <p:grpSpPr>
          <a:xfrm>
            <a:off x="3377449" y="3352160"/>
            <a:ext cx="2363377" cy="1047062"/>
            <a:chOff x="3358399" y="3285485"/>
            <a:chExt cx="2363377" cy="1047062"/>
          </a:xfrm>
        </p:grpSpPr>
        <p:grpSp>
          <p:nvGrpSpPr>
            <p:cNvPr id="11040" name="Google Shape;11040;p84"/>
            <p:cNvGrpSpPr/>
            <p:nvPr/>
          </p:nvGrpSpPr>
          <p:grpSpPr>
            <a:xfrm>
              <a:off x="3358412" y="3285485"/>
              <a:ext cx="2363244" cy="139500"/>
              <a:chOff x="3358412" y="3285485"/>
              <a:chExt cx="2363244" cy="139500"/>
            </a:xfrm>
          </p:grpSpPr>
          <p:sp>
            <p:nvSpPr>
              <p:cNvPr id="11041" name="Google Shape;11041;p8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4"/>
            <p:cNvGrpSpPr/>
            <p:nvPr/>
          </p:nvGrpSpPr>
          <p:grpSpPr>
            <a:xfrm>
              <a:off x="3358412" y="3466996"/>
              <a:ext cx="2363244" cy="139500"/>
              <a:chOff x="3358412" y="3466996"/>
              <a:chExt cx="2363244" cy="139500"/>
            </a:xfrm>
          </p:grpSpPr>
          <p:sp>
            <p:nvSpPr>
              <p:cNvPr id="11047" name="Google Shape;11047;p8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84"/>
            <p:cNvGrpSpPr/>
            <p:nvPr/>
          </p:nvGrpSpPr>
          <p:grpSpPr>
            <a:xfrm>
              <a:off x="3358412" y="3648507"/>
              <a:ext cx="2363244" cy="139500"/>
              <a:chOff x="3358412" y="3648507"/>
              <a:chExt cx="2363244" cy="139500"/>
            </a:xfrm>
          </p:grpSpPr>
          <p:sp>
            <p:nvSpPr>
              <p:cNvPr id="11053" name="Google Shape;11053;p8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84"/>
            <p:cNvGrpSpPr/>
            <p:nvPr/>
          </p:nvGrpSpPr>
          <p:grpSpPr>
            <a:xfrm>
              <a:off x="3358412" y="3830018"/>
              <a:ext cx="2363244" cy="139500"/>
              <a:chOff x="3358412" y="3830018"/>
              <a:chExt cx="2363244" cy="139500"/>
            </a:xfrm>
          </p:grpSpPr>
          <p:sp>
            <p:nvSpPr>
              <p:cNvPr id="11059" name="Google Shape;11059;p8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4"/>
            <p:cNvGrpSpPr/>
            <p:nvPr/>
          </p:nvGrpSpPr>
          <p:grpSpPr>
            <a:xfrm>
              <a:off x="3358399" y="4011514"/>
              <a:ext cx="2363377" cy="139537"/>
              <a:chOff x="3294800" y="4134603"/>
              <a:chExt cx="2638876" cy="152400"/>
            </a:xfrm>
          </p:grpSpPr>
          <p:sp>
            <p:nvSpPr>
              <p:cNvPr id="11065" name="Google Shape;11065;p8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84"/>
            <p:cNvGrpSpPr/>
            <p:nvPr/>
          </p:nvGrpSpPr>
          <p:grpSpPr>
            <a:xfrm>
              <a:off x="3358399" y="4193010"/>
              <a:ext cx="2363377" cy="139537"/>
              <a:chOff x="3294800" y="4134603"/>
              <a:chExt cx="2638876" cy="152400"/>
            </a:xfrm>
          </p:grpSpPr>
          <p:sp>
            <p:nvSpPr>
              <p:cNvPr id="11071" name="Google Shape;11071;p8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076" name="Google Shape;11076;p84"/>
          <p:cNvGraphicFramePr/>
          <p:nvPr/>
        </p:nvGraphicFramePr>
        <p:xfrm>
          <a:off x="728250" y="2361200"/>
          <a:ext cx="3000000" cy="3000000"/>
        </p:xfrm>
        <a:graphic>
          <a:graphicData uri="http://schemas.openxmlformats.org/drawingml/2006/table">
            <a:tbl>
              <a:tblPr>
                <a:noFill/>
                <a:tableStyleId>{F4652031-07C3-4EB0-B64D-C3538C896454}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1077" name="Google Shape;11077;p84"/>
          <p:cNvGrpSpPr/>
          <p:nvPr/>
        </p:nvGrpSpPr>
        <p:grpSpPr>
          <a:xfrm>
            <a:off x="4177919" y="2765014"/>
            <a:ext cx="1302095" cy="60959"/>
            <a:chOff x="3558802" y="4011427"/>
            <a:chExt cx="1866000" cy="111300"/>
          </a:xfrm>
        </p:grpSpPr>
        <p:sp>
          <p:nvSpPr>
            <p:cNvPr id="11078" name="Google Shape;11078;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4"/>
          <p:cNvGrpSpPr/>
          <p:nvPr/>
        </p:nvGrpSpPr>
        <p:grpSpPr>
          <a:xfrm>
            <a:off x="4723407" y="3047174"/>
            <a:ext cx="914340" cy="60959"/>
            <a:chOff x="3558802" y="4011427"/>
            <a:chExt cx="1866000" cy="111300"/>
          </a:xfrm>
        </p:grpSpPr>
        <p:sp>
          <p:nvSpPr>
            <p:cNvPr id="11081" name="Google Shape;11081;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84"/>
          <p:cNvGrpSpPr/>
          <p:nvPr/>
        </p:nvGrpSpPr>
        <p:grpSpPr>
          <a:xfrm>
            <a:off x="5926924" y="3381697"/>
            <a:ext cx="2519825" cy="1001454"/>
            <a:chOff x="1906114" y="789980"/>
            <a:chExt cx="1487676" cy="606868"/>
          </a:xfrm>
        </p:grpSpPr>
        <p:cxnSp>
          <p:nvCxnSpPr>
            <p:cNvPr id="11084" name="Google Shape;11084;p8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085" name="Google Shape;11085;p8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086" name="Google Shape;11086;p8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087" name="Google Shape;11087;p8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088" name="Google Shape;11088;p8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089" name="Google Shape;11089;p8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090" name="Google Shape;11090;p8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091" name="Google Shape;11091;p8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098" name="Google Shape;11098;p8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099" name="Google Shape;11099;p8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100" name="Google Shape;11100;p8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84"/>
          <p:cNvGrpSpPr/>
          <p:nvPr/>
        </p:nvGrpSpPr>
        <p:grpSpPr>
          <a:xfrm>
            <a:off x="3372612" y="1159008"/>
            <a:ext cx="2363393" cy="1005865"/>
            <a:chOff x="3292400" y="1193188"/>
            <a:chExt cx="2615240" cy="1131075"/>
          </a:xfrm>
        </p:grpSpPr>
        <p:sp>
          <p:nvSpPr>
            <p:cNvPr id="11102" name="Google Shape;11102;p8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03" name="Google Shape;11103;p8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04" name="Google Shape;11104;p8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105" name="Google Shape;11105;p8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106" name="Google Shape;11106;p8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107" name="Google Shape;11107;p8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108" name="Google Shape;11108;p8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109" name="Google Shape;11109;p8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110" name="Google Shape;11110;p8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111" name="Google Shape;11111;p8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112" name="Google Shape;11112;p8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113" name="Google Shape;11113;p8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114" name="Google Shape;11114;p8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115" name="Google Shape;11115;p8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116" name="Google Shape;11116;p84"/>
            <p:cNvGrpSpPr/>
            <p:nvPr/>
          </p:nvGrpSpPr>
          <p:grpSpPr>
            <a:xfrm>
              <a:off x="3748438" y="1378608"/>
              <a:ext cx="2159202" cy="903971"/>
              <a:chOff x="1683525" y="2179850"/>
              <a:chExt cx="4519050" cy="2134525"/>
            </a:xfrm>
          </p:grpSpPr>
          <p:sp>
            <p:nvSpPr>
              <p:cNvPr id="11117" name="Google Shape;11117;p8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18" name="Google Shape;11118;p8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19" name="Google Shape;11119;p8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0" name="Google Shape;11120;p8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1" name="Google Shape;11121;p8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2" name="Google Shape;11122;p8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3" name="Google Shape;11123;p8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4" name="Google Shape;11124;p8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5" name="Google Shape;11125;p8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6" name="Google Shape;11126;p8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7" name="Google Shape;11127;p8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28" name="Google Shape;11128;p8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2" name="Shape 11132"/>
        <p:cNvGrpSpPr/>
        <p:nvPr/>
      </p:nvGrpSpPr>
      <p:grpSpPr>
        <a:xfrm>
          <a:off x="0" y="0"/>
          <a:ext cx="0" cy="0"/>
          <a:chOff x="0" y="0"/>
          <a:chExt cx="0" cy="0"/>
        </a:xfrm>
      </p:grpSpPr>
      <p:grpSp>
        <p:nvGrpSpPr>
          <p:cNvPr id="11133" name="Google Shape;11133;p85"/>
          <p:cNvGrpSpPr/>
          <p:nvPr/>
        </p:nvGrpSpPr>
        <p:grpSpPr>
          <a:xfrm>
            <a:off x="4814684" y="1191441"/>
            <a:ext cx="745431" cy="718863"/>
            <a:chOff x="4249973" y="1201875"/>
            <a:chExt cx="1958568" cy="1888762"/>
          </a:xfrm>
        </p:grpSpPr>
        <p:sp>
          <p:nvSpPr>
            <p:cNvPr id="11134" name="Google Shape;11134;p8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85"/>
            <p:cNvGrpSpPr/>
            <p:nvPr/>
          </p:nvGrpSpPr>
          <p:grpSpPr>
            <a:xfrm>
              <a:off x="5853086" y="1789142"/>
              <a:ext cx="355454" cy="1048099"/>
              <a:chOff x="5576108" y="2016725"/>
              <a:chExt cx="565200" cy="1666560"/>
            </a:xfrm>
          </p:grpSpPr>
          <p:sp>
            <p:nvSpPr>
              <p:cNvPr id="11136" name="Google Shape;11136;p8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137" name="Google Shape;11137;p8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5"/>
            <p:cNvGrpSpPr/>
            <p:nvPr/>
          </p:nvGrpSpPr>
          <p:grpSpPr>
            <a:xfrm>
              <a:off x="4869455" y="2691676"/>
              <a:ext cx="1013897" cy="398961"/>
              <a:chOff x="4012057" y="3451825"/>
              <a:chExt cx="1612175" cy="634379"/>
            </a:xfrm>
          </p:grpSpPr>
          <p:sp>
            <p:nvSpPr>
              <p:cNvPr id="11139" name="Google Shape;11139;p8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140" name="Google Shape;11140;p8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85"/>
            <p:cNvGrpSpPr/>
            <p:nvPr/>
          </p:nvGrpSpPr>
          <p:grpSpPr>
            <a:xfrm>
              <a:off x="4276937" y="2155961"/>
              <a:ext cx="651965" cy="891358"/>
              <a:chOff x="3069908" y="2599997"/>
              <a:chExt cx="1036675" cy="1417328"/>
            </a:xfrm>
          </p:grpSpPr>
          <p:sp>
            <p:nvSpPr>
              <p:cNvPr id="11142" name="Google Shape;11142;p8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143" name="Google Shape;11143;p8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85"/>
            <p:cNvGrpSpPr/>
            <p:nvPr/>
          </p:nvGrpSpPr>
          <p:grpSpPr>
            <a:xfrm>
              <a:off x="5054918" y="1201875"/>
              <a:ext cx="999548" cy="602711"/>
              <a:chOff x="4306958" y="1082925"/>
              <a:chExt cx="1589359" cy="958358"/>
            </a:xfrm>
          </p:grpSpPr>
          <p:sp>
            <p:nvSpPr>
              <p:cNvPr id="11145" name="Google Shape;11145;p8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146" name="Google Shape;11146;p8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85"/>
            <p:cNvGrpSpPr/>
            <p:nvPr/>
          </p:nvGrpSpPr>
          <p:grpSpPr>
            <a:xfrm>
              <a:off x="4249973" y="1303451"/>
              <a:ext cx="799317" cy="841334"/>
              <a:chOff x="3027033" y="1244439"/>
              <a:chExt cx="1270977" cy="1337786"/>
            </a:xfrm>
          </p:grpSpPr>
          <p:sp>
            <p:nvSpPr>
              <p:cNvPr id="11148" name="Google Shape;11148;p8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149" name="Google Shape;11149;p8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50" name="Google Shape;11150;p85"/>
          <p:cNvGrpSpPr/>
          <p:nvPr/>
        </p:nvGrpSpPr>
        <p:grpSpPr>
          <a:xfrm>
            <a:off x="731057" y="2069890"/>
            <a:ext cx="761767" cy="729896"/>
            <a:chOff x="2657744" y="2337745"/>
            <a:chExt cx="832987" cy="798137"/>
          </a:xfrm>
        </p:grpSpPr>
        <p:sp>
          <p:nvSpPr>
            <p:cNvPr id="11151" name="Google Shape;11151;p8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85"/>
          <p:cNvGrpSpPr/>
          <p:nvPr/>
        </p:nvGrpSpPr>
        <p:grpSpPr>
          <a:xfrm>
            <a:off x="3242022" y="2073097"/>
            <a:ext cx="685569" cy="723586"/>
            <a:chOff x="3398134" y="2057755"/>
            <a:chExt cx="704087" cy="743130"/>
          </a:xfrm>
        </p:grpSpPr>
        <p:grpSp>
          <p:nvGrpSpPr>
            <p:cNvPr id="11158" name="Google Shape;11158;p85"/>
            <p:cNvGrpSpPr/>
            <p:nvPr/>
          </p:nvGrpSpPr>
          <p:grpSpPr>
            <a:xfrm>
              <a:off x="3398134" y="2290183"/>
              <a:ext cx="315300" cy="219900"/>
              <a:chOff x="3398134" y="2290183"/>
              <a:chExt cx="315300" cy="219900"/>
            </a:xfrm>
          </p:grpSpPr>
          <p:sp>
            <p:nvSpPr>
              <p:cNvPr id="11159" name="Google Shape;11159;p8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160" name="Google Shape;11160;p85"/>
              <p:cNvCxnSpPr>
                <a:stCxn id="1115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1161" name="Google Shape;11161;p85"/>
            <p:cNvGrpSpPr/>
            <p:nvPr/>
          </p:nvGrpSpPr>
          <p:grpSpPr>
            <a:xfrm>
              <a:off x="3547823" y="2467358"/>
              <a:ext cx="219900" cy="333527"/>
              <a:chOff x="3547823" y="2467358"/>
              <a:chExt cx="219900" cy="333527"/>
            </a:xfrm>
          </p:grpSpPr>
          <p:sp>
            <p:nvSpPr>
              <p:cNvPr id="11162" name="Google Shape;11162;p8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163" name="Google Shape;11163;p8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1164" name="Google Shape;11164;p85"/>
            <p:cNvGrpSpPr/>
            <p:nvPr/>
          </p:nvGrpSpPr>
          <p:grpSpPr>
            <a:xfrm>
              <a:off x="3734138" y="2467358"/>
              <a:ext cx="219900" cy="333527"/>
              <a:chOff x="3734138" y="2467358"/>
              <a:chExt cx="219900" cy="333527"/>
            </a:xfrm>
          </p:grpSpPr>
          <p:sp>
            <p:nvSpPr>
              <p:cNvPr id="11165" name="Google Shape;11165;p8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166" name="Google Shape;11166;p8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1167" name="Google Shape;11167;p85"/>
            <p:cNvGrpSpPr/>
            <p:nvPr/>
          </p:nvGrpSpPr>
          <p:grpSpPr>
            <a:xfrm>
              <a:off x="3787560" y="2288011"/>
              <a:ext cx="314661" cy="219900"/>
              <a:chOff x="3787560" y="2288011"/>
              <a:chExt cx="314661" cy="219900"/>
            </a:xfrm>
          </p:grpSpPr>
          <p:sp>
            <p:nvSpPr>
              <p:cNvPr id="11168" name="Google Shape;11168;p8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169" name="Google Shape;11169;p8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1170" name="Google Shape;11170;p85"/>
            <p:cNvGrpSpPr/>
            <p:nvPr/>
          </p:nvGrpSpPr>
          <p:grpSpPr>
            <a:xfrm>
              <a:off x="3637290" y="2057755"/>
              <a:ext cx="219900" cy="335499"/>
              <a:chOff x="3637290" y="2057755"/>
              <a:chExt cx="219900" cy="335499"/>
            </a:xfrm>
          </p:grpSpPr>
          <p:sp>
            <p:nvSpPr>
              <p:cNvPr id="11171" name="Google Shape;11171;p8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172" name="Google Shape;11172;p8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1173" name="Google Shape;11173;p85"/>
          <p:cNvGrpSpPr/>
          <p:nvPr/>
        </p:nvGrpSpPr>
        <p:grpSpPr>
          <a:xfrm>
            <a:off x="4917244" y="2079792"/>
            <a:ext cx="710153" cy="710153"/>
            <a:chOff x="5007123" y="2079403"/>
            <a:chExt cx="687600" cy="687600"/>
          </a:xfrm>
        </p:grpSpPr>
        <p:sp>
          <p:nvSpPr>
            <p:cNvPr id="11174" name="Google Shape;11174;p8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5"/>
          <p:cNvGrpSpPr/>
          <p:nvPr/>
        </p:nvGrpSpPr>
        <p:grpSpPr>
          <a:xfrm>
            <a:off x="5726681" y="2074299"/>
            <a:ext cx="720998" cy="721183"/>
            <a:chOff x="5797446" y="2063053"/>
            <a:chExt cx="698100" cy="698280"/>
          </a:xfrm>
        </p:grpSpPr>
        <p:sp>
          <p:nvSpPr>
            <p:cNvPr id="11179" name="Google Shape;11179;p8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85"/>
          <p:cNvGrpSpPr/>
          <p:nvPr/>
        </p:nvGrpSpPr>
        <p:grpSpPr>
          <a:xfrm>
            <a:off x="8171828" y="3719904"/>
            <a:ext cx="280585" cy="673164"/>
            <a:chOff x="8075075" y="3754290"/>
            <a:chExt cx="255612" cy="613194"/>
          </a:xfrm>
        </p:grpSpPr>
        <p:grpSp>
          <p:nvGrpSpPr>
            <p:cNvPr id="11184" name="Google Shape;11184;p85"/>
            <p:cNvGrpSpPr/>
            <p:nvPr/>
          </p:nvGrpSpPr>
          <p:grpSpPr>
            <a:xfrm>
              <a:off x="8075075" y="3754290"/>
              <a:ext cx="255612" cy="613194"/>
              <a:chOff x="8075075" y="3754290"/>
              <a:chExt cx="255612" cy="613194"/>
            </a:xfrm>
          </p:grpSpPr>
          <p:sp>
            <p:nvSpPr>
              <p:cNvPr id="11185" name="Google Shape;11185;p8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7" name="Google Shape;11187;p8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5"/>
          <p:cNvGrpSpPr/>
          <p:nvPr/>
        </p:nvGrpSpPr>
        <p:grpSpPr>
          <a:xfrm>
            <a:off x="5288887" y="3708700"/>
            <a:ext cx="470352" cy="683745"/>
            <a:chOff x="1697726" y="3244179"/>
            <a:chExt cx="788124" cy="1146069"/>
          </a:xfrm>
        </p:grpSpPr>
        <p:sp>
          <p:nvSpPr>
            <p:cNvPr id="11189" name="Google Shape;11189;p8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1" name="Google Shape;11191;p8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2" name="Google Shape;11192;p85"/>
          <p:cNvGrpSpPr/>
          <p:nvPr/>
        </p:nvGrpSpPr>
        <p:grpSpPr>
          <a:xfrm>
            <a:off x="5910037" y="3719902"/>
            <a:ext cx="293891" cy="293845"/>
            <a:chOff x="6134814" y="3754290"/>
            <a:chExt cx="293891" cy="293845"/>
          </a:xfrm>
        </p:grpSpPr>
        <p:sp>
          <p:nvSpPr>
            <p:cNvPr id="11193" name="Google Shape;11193;p8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5"/>
          <p:cNvGrpSpPr/>
          <p:nvPr/>
        </p:nvGrpSpPr>
        <p:grpSpPr>
          <a:xfrm>
            <a:off x="5910037" y="4098574"/>
            <a:ext cx="293891" cy="293891"/>
            <a:chOff x="6134814" y="4086186"/>
            <a:chExt cx="293891" cy="293891"/>
          </a:xfrm>
        </p:grpSpPr>
        <p:sp>
          <p:nvSpPr>
            <p:cNvPr id="11196" name="Google Shape;11196;p8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8" name="Google Shape;11198;p8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0" name="Google Shape;11200;p85"/>
          <p:cNvGrpSpPr/>
          <p:nvPr/>
        </p:nvGrpSpPr>
        <p:grpSpPr>
          <a:xfrm>
            <a:off x="7835013" y="2927266"/>
            <a:ext cx="622883" cy="621944"/>
            <a:chOff x="1187048" y="238125"/>
            <a:chExt cx="5256397" cy="5248476"/>
          </a:xfrm>
        </p:grpSpPr>
        <p:sp>
          <p:nvSpPr>
            <p:cNvPr id="11201" name="Google Shape;11201;p8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85"/>
          <p:cNvGrpSpPr/>
          <p:nvPr/>
        </p:nvGrpSpPr>
        <p:grpSpPr>
          <a:xfrm>
            <a:off x="2292118" y="2936875"/>
            <a:ext cx="1310987" cy="612407"/>
            <a:chOff x="238125" y="1188750"/>
            <a:chExt cx="7140450" cy="3335550"/>
          </a:xfrm>
        </p:grpSpPr>
        <p:sp>
          <p:nvSpPr>
            <p:cNvPr id="11206" name="Google Shape;11206;p8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85"/>
          <p:cNvGrpSpPr/>
          <p:nvPr/>
        </p:nvGrpSpPr>
        <p:grpSpPr>
          <a:xfrm>
            <a:off x="6617990" y="2927430"/>
            <a:ext cx="1110299" cy="621702"/>
            <a:chOff x="238125" y="1335475"/>
            <a:chExt cx="5418735" cy="3034175"/>
          </a:xfrm>
        </p:grpSpPr>
        <p:sp>
          <p:nvSpPr>
            <p:cNvPr id="11212" name="Google Shape;11212;p8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85"/>
          <p:cNvGrpSpPr/>
          <p:nvPr/>
        </p:nvGrpSpPr>
        <p:grpSpPr>
          <a:xfrm>
            <a:off x="5435649" y="2924327"/>
            <a:ext cx="1074451" cy="627181"/>
            <a:chOff x="5359127" y="2910889"/>
            <a:chExt cx="1097723" cy="640831"/>
          </a:xfrm>
        </p:grpSpPr>
        <p:grpSp>
          <p:nvGrpSpPr>
            <p:cNvPr id="11216" name="Google Shape;11216;p85"/>
            <p:cNvGrpSpPr/>
            <p:nvPr/>
          </p:nvGrpSpPr>
          <p:grpSpPr>
            <a:xfrm>
              <a:off x="5929791" y="3263088"/>
              <a:ext cx="527060" cy="287097"/>
              <a:chOff x="5929791" y="3263088"/>
              <a:chExt cx="527060" cy="287097"/>
            </a:xfrm>
          </p:grpSpPr>
          <p:sp>
            <p:nvSpPr>
              <p:cNvPr id="11217" name="Google Shape;11217;p8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218" name="Google Shape;11218;p8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219" name="Google Shape;11219;p85"/>
            <p:cNvGrpSpPr/>
            <p:nvPr/>
          </p:nvGrpSpPr>
          <p:grpSpPr>
            <a:xfrm>
              <a:off x="5359127" y="3263089"/>
              <a:ext cx="526428" cy="288631"/>
              <a:chOff x="5359127" y="3263089"/>
              <a:chExt cx="526428" cy="288631"/>
            </a:xfrm>
          </p:grpSpPr>
          <p:sp>
            <p:nvSpPr>
              <p:cNvPr id="11220" name="Google Shape;11220;p8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221" name="Google Shape;11221;p8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222" name="Google Shape;11222;p85"/>
            <p:cNvGrpSpPr/>
            <p:nvPr/>
          </p:nvGrpSpPr>
          <p:grpSpPr>
            <a:xfrm>
              <a:off x="5551525" y="2910889"/>
              <a:ext cx="520901" cy="610283"/>
              <a:chOff x="5551525" y="2910889"/>
              <a:chExt cx="520901" cy="610283"/>
            </a:xfrm>
          </p:grpSpPr>
          <p:sp>
            <p:nvSpPr>
              <p:cNvPr id="11223" name="Google Shape;11223;p8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224" name="Google Shape;11224;p8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225" name="Google Shape;11225;p85"/>
            <p:cNvGrpSpPr/>
            <p:nvPr/>
          </p:nvGrpSpPr>
          <p:grpSpPr>
            <a:xfrm>
              <a:off x="5743962" y="2919100"/>
              <a:ext cx="623674" cy="284502"/>
              <a:chOff x="5743962" y="2919100"/>
              <a:chExt cx="623674" cy="284502"/>
            </a:xfrm>
          </p:grpSpPr>
          <p:sp>
            <p:nvSpPr>
              <p:cNvPr id="11226" name="Google Shape;11226;p8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227" name="Google Shape;11227;p8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228" name="Google Shape;11228;p85"/>
          <p:cNvGrpSpPr/>
          <p:nvPr/>
        </p:nvGrpSpPr>
        <p:grpSpPr>
          <a:xfrm>
            <a:off x="7586863" y="2075038"/>
            <a:ext cx="874976" cy="719600"/>
            <a:chOff x="7608988" y="2093194"/>
            <a:chExt cx="817276" cy="672147"/>
          </a:xfrm>
        </p:grpSpPr>
        <p:cxnSp>
          <p:nvCxnSpPr>
            <p:cNvPr id="11229" name="Google Shape;11229;p8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230" name="Google Shape;11230;p8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231" name="Google Shape;11231;p8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232" name="Google Shape;11232;p8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233" name="Google Shape;11233;p8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234" name="Google Shape;11234;p8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235" name="Google Shape;11235;p85"/>
            <p:cNvGrpSpPr/>
            <p:nvPr/>
          </p:nvGrpSpPr>
          <p:grpSpPr>
            <a:xfrm>
              <a:off x="7721175" y="2093194"/>
              <a:ext cx="599587" cy="623846"/>
              <a:chOff x="7721175" y="2093194"/>
              <a:chExt cx="599587" cy="623846"/>
            </a:xfrm>
          </p:grpSpPr>
          <p:grpSp>
            <p:nvGrpSpPr>
              <p:cNvPr id="11236" name="Google Shape;11236;p85"/>
              <p:cNvGrpSpPr/>
              <p:nvPr/>
            </p:nvGrpSpPr>
            <p:grpSpPr>
              <a:xfrm>
                <a:off x="7721175" y="2093194"/>
                <a:ext cx="291605" cy="623846"/>
                <a:chOff x="9405575" y="2061418"/>
                <a:chExt cx="291605" cy="623846"/>
              </a:xfrm>
            </p:grpSpPr>
            <p:sp>
              <p:nvSpPr>
                <p:cNvPr id="11237" name="Google Shape;11237;p8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85"/>
              <p:cNvGrpSpPr/>
              <p:nvPr/>
            </p:nvGrpSpPr>
            <p:grpSpPr>
              <a:xfrm flipH="1">
                <a:off x="8029157" y="2093194"/>
                <a:ext cx="291605" cy="623846"/>
                <a:chOff x="9405575" y="2061418"/>
                <a:chExt cx="291605" cy="623846"/>
              </a:xfrm>
            </p:grpSpPr>
            <p:sp>
              <p:nvSpPr>
                <p:cNvPr id="11245" name="Google Shape;11245;p8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52" name="Google Shape;11252;p85"/>
          <p:cNvGrpSpPr/>
          <p:nvPr/>
        </p:nvGrpSpPr>
        <p:grpSpPr>
          <a:xfrm>
            <a:off x="4031299" y="1191441"/>
            <a:ext cx="712557" cy="785901"/>
            <a:chOff x="4206459" y="1191441"/>
            <a:chExt cx="712557" cy="785901"/>
          </a:xfrm>
        </p:grpSpPr>
        <p:sp>
          <p:nvSpPr>
            <p:cNvPr id="11253" name="Google Shape;11253;p8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7" name="Google Shape;11257;p85"/>
            <p:cNvGrpSpPr/>
            <p:nvPr/>
          </p:nvGrpSpPr>
          <p:grpSpPr>
            <a:xfrm>
              <a:off x="4644280" y="1290523"/>
              <a:ext cx="143716" cy="29463"/>
              <a:chOff x="4644280" y="1290523"/>
              <a:chExt cx="143716" cy="29463"/>
            </a:xfrm>
          </p:grpSpPr>
          <p:sp>
            <p:nvSpPr>
              <p:cNvPr id="11258" name="Google Shape;11258;p8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85"/>
            <p:cNvGrpSpPr/>
            <p:nvPr/>
          </p:nvGrpSpPr>
          <p:grpSpPr>
            <a:xfrm>
              <a:off x="4356567" y="1191441"/>
              <a:ext cx="143690" cy="29488"/>
              <a:chOff x="4356567" y="1191441"/>
              <a:chExt cx="143690" cy="29488"/>
            </a:xfrm>
          </p:grpSpPr>
          <p:sp>
            <p:nvSpPr>
              <p:cNvPr id="11263" name="Google Shape;11263;p8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85"/>
            <p:cNvGrpSpPr/>
            <p:nvPr/>
          </p:nvGrpSpPr>
          <p:grpSpPr>
            <a:xfrm>
              <a:off x="4339009" y="1863727"/>
              <a:ext cx="143703" cy="29476"/>
              <a:chOff x="4339009" y="1863727"/>
              <a:chExt cx="143703" cy="29476"/>
            </a:xfrm>
          </p:grpSpPr>
          <p:sp>
            <p:nvSpPr>
              <p:cNvPr id="11268" name="Google Shape;11268;p8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85"/>
            <p:cNvGrpSpPr/>
            <p:nvPr/>
          </p:nvGrpSpPr>
          <p:grpSpPr>
            <a:xfrm>
              <a:off x="4206459" y="1607315"/>
              <a:ext cx="29539" cy="142899"/>
              <a:chOff x="4206459" y="1607315"/>
              <a:chExt cx="29539" cy="142899"/>
            </a:xfrm>
          </p:grpSpPr>
          <p:sp>
            <p:nvSpPr>
              <p:cNvPr id="11273" name="Google Shape;11273;p8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7" name="Google Shape;11277;p8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85"/>
            <p:cNvGrpSpPr/>
            <p:nvPr/>
          </p:nvGrpSpPr>
          <p:grpSpPr>
            <a:xfrm>
              <a:off x="4889463" y="1423737"/>
              <a:ext cx="29552" cy="142899"/>
              <a:chOff x="4889463" y="1423737"/>
              <a:chExt cx="29552" cy="142899"/>
            </a:xfrm>
          </p:grpSpPr>
          <p:sp>
            <p:nvSpPr>
              <p:cNvPr id="11282" name="Google Shape;11282;p8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5"/>
            <p:cNvGrpSpPr/>
            <p:nvPr/>
          </p:nvGrpSpPr>
          <p:grpSpPr>
            <a:xfrm>
              <a:off x="4771663" y="1876896"/>
              <a:ext cx="108651" cy="100447"/>
              <a:chOff x="4771663" y="1876896"/>
              <a:chExt cx="108651" cy="100447"/>
            </a:xfrm>
          </p:grpSpPr>
          <p:sp>
            <p:nvSpPr>
              <p:cNvPr id="11287" name="Google Shape;11287;p8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1" name="Google Shape;11291;p85"/>
          <p:cNvGrpSpPr/>
          <p:nvPr/>
        </p:nvGrpSpPr>
        <p:grpSpPr>
          <a:xfrm>
            <a:off x="4026774" y="2074664"/>
            <a:ext cx="791287" cy="720350"/>
            <a:chOff x="267375" y="1071875"/>
            <a:chExt cx="470500" cy="428550"/>
          </a:xfrm>
        </p:grpSpPr>
        <p:sp>
          <p:nvSpPr>
            <p:cNvPr id="11292" name="Google Shape;11292;p8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85"/>
          <p:cNvGrpSpPr/>
          <p:nvPr/>
        </p:nvGrpSpPr>
        <p:grpSpPr>
          <a:xfrm>
            <a:off x="727269" y="3719294"/>
            <a:ext cx="1408444" cy="673166"/>
            <a:chOff x="712664" y="3693287"/>
            <a:chExt cx="1460738" cy="698160"/>
          </a:xfrm>
        </p:grpSpPr>
        <p:grpSp>
          <p:nvGrpSpPr>
            <p:cNvPr id="11301" name="Google Shape;11301;p85"/>
            <p:cNvGrpSpPr/>
            <p:nvPr/>
          </p:nvGrpSpPr>
          <p:grpSpPr>
            <a:xfrm>
              <a:off x="1380079" y="4133090"/>
              <a:ext cx="234048" cy="258099"/>
              <a:chOff x="1380079" y="4133090"/>
              <a:chExt cx="234048" cy="258099"/>
            </a:xfrm>
          </p:grpSpPr>
          <p:sp>
            <p:nvSpPr>
              <p:cNvPr id="11302" name="Google Shape;11302;p8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85"/>
            <p:cNvGrpSpPr/>
            <p:nvPr/>
          </p:nvGrpSpPr>
          <p:grpSpPr>
            <a:xfrm>
              <a:off x="884610" y="3864082"/>
              <a:ext cx="1118566" cy="527275"/>
              <a:chOff x="890961" y="3865463"/>
              <a:chExt cx="1115221" cy="525698"/>
            </a:xfrm>
          </p:grpSpPr>
          <p:sp>
            <p:nvSpPr>
              <p:cNvPr id="11306" name="Google Shape;11306;p8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85"/>
            <p:cNvGrpSpPr/>
            <p:nvPr/>
          </p:nvGrpSpPr>
          <p:grpSpPr>
            <a:xfrm>
              <a:off x="712664" y="3693287"/>
              <a:ext cx="1460738" cy="698160"/>
              <a:chOff x="712664" y="3693025"/>
              <a:chExt cx="1460738" cy="698160"/>
            </a:xfrm>
          </p:grpSpPr>
          <p:sp>
            <p:nvSpPr>
              <p:cNvPr id="11310" name="Google Shape;11310;p8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16" name="Google Shape;11316;p85"/>
          <p:cNvGrpSpPr/>
          <p:nvPr/>
        </p:nvGrpSpPr>
        <p:grpSpPr>
          <a:xfrm>
            <a:off x="3164985" y="1191441"/>
            <a:ext cx="795485" cy="738831"/>
            <a:chOff x="3348603" y="1236445"/>
            <a:chExt cx="749256" cy="695894"/>
          </a:xfrm>
        </p:grpSpPr>
        <p:grpSp>
          <p:nvGrpSpPr>
            <p:cNvPr id="11317" name="Google Shape;11317;p85"/>
            <p:cNvGrpSpPr/>
            <p:nvPr/>
          </p:nvGrpSpPr>
          <p:grpSpPr>
            <a:xfrm>
              <a:off x="3583779" y="1236445"/>
              <a:ext cx="293795" cy="285811"/>
              <a:chOff x="3750225" y="1774000"/>
              <a:chExt cx="149575" cy="145525"/>
            </a:xfrm>
          </p:grpSpPr>
          <p:sp>
            <p:nvSpPr>
              <p:cNvPr id="11318" name="Google Shape;11318;p8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85"/>
            <p:cNvGrpSpPr/>
            <p:nvPr/>
          </p:nvGrpSpPr>
          <p:grpSpPr>
            <a:xfrm>
              <a:off x="3775534" y="1462599"/>
              <a:ext cx="322325" cy="285958"/>
              <a:chOff x="3847850" y="1889150"/>
              <a:chExt cx="164100" cy="145600"/>
            </a:xfrm>
          </p:grpSpPr>
          <p:sp>
            <p:nvSpPr>
              <p:cNvPr id="11321" name="Google Shape;11321;p8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85"/>
            <p:cNvGrpSpPr/>
            <p:nvPr/>
          </p:nvGrpSpPr>
          <p:grpSpPr>
            <a:xfrm>
              <a:off x="3545329" y="1646528"/>
              <a:ext cx="293746" cy="285811"/>
              <a:chOff x="3730650" y="1982800"/>
              <a:chExt cx="149550" cy="145525"/>
            </a:xfrm>
          </p:grpSpPr>
          <p:sp>
            <p:nvSpPr>
              <p:cNvPr id="11324" name="Google Shape;11324;p8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85"/>
            <p:cNvGrpSpPr/>
            <p:nvPr/>
          </p:nvGrpSpPr>
          <p:grpSpPr>
            <a:xfrm>
              <a:off x="3348603" y="1415046"/>
              <a:ext cx="294384" cy="284387"/>
              <a:chOff x="3630494" y="1864938"/>
              <a:chExt cx="149875" cy="144800"/>
            </a:xfrm>
          </p:grpSpPr>
          <p:sp>
            <p:nvSpPr>
              <p:cNvPr id="11327" name="Google Shape;11327;p8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29" name="Google Shape;11329;p85"/>
          <p:cNvGrpSpPr/>
          <p:nvPr/>
        </p:nvGrpSpPr>
        <p:grpSpPr>
          <a:xfrm>
            <a:off x="2286512" y="3714337"/>
            <a:ext cx="1324924" cy="678083"/>
            <a:chOff x="2413923" y="3711366"/>
            <a:chExt cx="1374117" cy="703260"/>
          </a:xfrm>
        </p:grpSpPr>
        <p:grpSp>
          <p:nvGrpSpPr>
            <p:cNvPr id="11330" name="Google Shape;11330;p85"/>
            <p:cNvGrpSpPr/>
            <p:nvPr/>
          </p:nvGrpSpPr>
          <p:grpSpPr>
            <a:xfrm>
              <a:off x="2413923" y="3711366"/>
              <a:ext cx="1374117" cy="703260"/>
              <a:chOff x="2413923" y="3711366"/>
              <a:chExt cx="1374117" cy="703260"/>
            </a:xfrm>
          </p:grpSpPr>
          <p:sp>
            <p:nvSpPr>
              <p:cNvPr id="11331" name="Google Shape;11331;p8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2" name="Google Shape;11332;p85"/>
              <p:cNvGrpSpPr/>
              <p:nvPr/>
            </p:nvGrpSpPr>
            <p:grpSpPr>
              <a:xfrm>
                <a:off x="2600284" y="3808654"/>
                <a:ext cx="234506" cy="138009"/>
                <a:chOff x="2600284" y="3808654"/>
                <a:chExt cx="234506" cy="138009"/>
              </a:xfrm>
            </p:grpSpPr>
            <p:sp>
              <p:nvSpPr>
                <p:cNvPr id="11333" name="Google Shape;11333;p8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4" name="Google Shape;11334;p8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335" name="Google Shape;11335;p85"/>
              <p:cNvGrpSpPr/>
              <p:nvPr/>
            </p:nvGrpSpPr>
            <p:grpSpPr>
              <a:xfrm>
                <a:off x="3359659" y="3805664"/>
                <a:ext cx="232294" cy="141000"/>
                <a:chOff x="3359659" y="3805664"/>
                <a:chExt cx="232294" cy="141000"/>
              </a:xfrm>
            </p:grpSpPr>
            <p:sp>
              <p:nvSpPr>
                <p:cNvPr id="11336" name="Google Shape;11336;p8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7" name="Google Shape;11337;p8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338" name="Google Shape;11338;p85"/>
              <p:cNvGrpSpPr/>
              <p:nvPr/>
            </p:nvGrpSpPr>
            <p:grpSpPr>
              <a:xfrm>
                <a:off x="3067316" y="3711366"/>
                <a:ext cx="66900" cy="166809"/>
                <a:chOff x="3067316" y="3711366"/>
                <a:chExt cx="66900" cy="166809"/>
              </a:xfrm>
            </p:grpSpPr>
            <p:sp>
              <p:nvSpPr>
                <p:cNvPr id="11339" name="Google Shape;11339;p8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0" name="Google Shape;11340;p8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341" name="Google Shape;11341;p85"/>
              <p:cNvGrpSpPr/>
              <p:nvPr/>
            </p:nvGrpSpPr>
            <p:grpSpPr>
              <a:xfrm>
                <a:off x="2413923" y="4058666"/>
                <a:ext cx="224119" cy="66900"/>
                <a:chOff x="2413923" y="4058666"/>
                <a:chExt cx="224119" cy="66900"/>
              </a:xfrm>
            </p:grpSpPr>
            <p:sp>
              <p:nvSpPr>
                <p:cNvPr id="11342" name="Google Shape;11342;p8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3" name="Google Shape;11343;p8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344" name="Google Shape;11344;p85"/>
              <p:cNvGrpSpPr/>
              <p:nvPr/>
            </p:nvGrpSpPr>
            <p:grpSpPr>
              <a:xfrm>
                <a:off x="3564643" y="4058666"/>
                <a:ext cx="223397" cy="66900"/>
                <a:chOff x="3564643" y="4058666"/>
                <a:chExt cx="223397" cy="66900"/>
              </a:xfrm>
            </p:grpSpPr>
            <p:sp>
              <p:nvSpPr>
                <p:cNvPr id="11345" name="Google Shape;11345;p8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46" name="Google Shape;11346;p8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1347" name="Google Shape;11347;p85"/>
            <p:cNvGrpSpPr/>
            <p:nvPr/>
          </p:nvGrpSpPr>
          <p:grpSpPr>
            <a:xfrm>
              <a:off x="2633353" y="3965763"/>
              <a:ext cx="933975" cy="445687"/>
              <a:chOff x="2633353" y="3965763"/>
              <a:chExt cx="933975" cy="445687"/>
            </a:xfrm>
          </p:grpSpPr>
          <p:sp>
            <p:nvSpPr>
              <p:cNvPr id="11348" name="Google Shape;11348;p8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0" name="Google Shape;11350;p85"/>
          <p:cNvGrpSpPr/>
          <p:nvPr/>
        </p:nvGrpSpPr>
        <p:grpSpPr>
          <a:xfrm>
            <a:off x="6410784" y="1264884"/>
            <a:ext cx="1131087" cy="587383"/>
            <a:chOff x="238125" y="999450"/>
            <a:chExt cx="7140700" cy="3708225"/>
          </a:xfrm>
        </p:grpSpPr>
        <p:sp>
          <p:nvSpPr>
            <p:cNvPr id="11351" name="Google Shape;11351;p8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85"/>
          <p:cNvGrpSpPr/>
          <p:nvPr/>
        </p:nvGrpSpPr>
        <p:grpSpPr>
          <a:xfrm>
            <a:off x="3762234" y="3714379"/>
            <a:ext cx="1375854" cy="678131"/>
            <a:chOff x="3913765" y="3641905"/>
            <a:chExt cx="1522805" cy="750560"/>
          </a:xfrm>
        </p:grpSpPr>
        <p:grpSp>
          <p:nvGrpSpPr>
            <p:cNvPr id="11361" name="Google Shape;11361;p85"/>
            <p:cNvGrpSpPr/>
            <p:nvPr/>
          </p:nvGrpSpPr>
          <p:grpSpPr>
            <a:xfrm>
              <a:off x="3913765" y="3997002"/>
              <a:ext cx="1522805" cy="395463"/>
              <a:chOff x="3913765" y="3997002"/>
              <a:chExt cx="1522805" cy="395463"/>
            </a:xfrm>
          </p:grpSpPr>
          <p:grpSp>
            <p:nvGrpSpPr>
              <p:cNvPr id="11362" name="Google Shape;11362;p85"/>
              <p:cNvGrpSpPr/>
              <p:nvPr/>
            </p:nvGrpSpPr>
            <p:grpSpPr>
              <a:xfrm>
                <a:off x="3913765" y="4138659"/>
                <a:ext cx="507602" cy="253806"/>
                <a:chOff x="3913765" y="4138659"/>
                <a:chExt cx="507602" cy="253806"/>
              </a:xfrm>
            </p:grpSpPr>
            <p:sp>
              <p:nvSpPr>
                <p:cNvPr id="11363" name="Google Shape;11363;p8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1365" name="Google Shape;11365;p85"/>
              <p:cNvGrpSpPr/>
              <p:nvPr/>
            </p:nvGrpSpPr>
            <p:grpSpPr>
              <a:xfrm>
                <a:off x="4421361" y="3997002"/>
                <a:ext cx="507618" cy="395463"/>
                <a:chOff x="4421361" y="3997002"/>
                <a:chExt cx="507618" cy="395463"/>
              </a:xfrm>
            </p:grpSpPr>
            <p:sp>
              <p:nvSpPr>
                <p:cNvPr id="11366" name="Google Shape;11366;p8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85"/>
              <p:cNvGrpSpPr/>
              <p:nvPr/>
            </p:nvGrpSpPr>
            <p:grpSpPr>
              <a:xfrm>
                <a:off x="4928973" y="4189418"/>
                <a:ext cx="507596" cy="203047"/>
                <a:chOff x="4928973" y="4189418"/>
                <a:chExt cx="507596" cy="203047"/>
              </a:xfrm>
            </p:grpSpPr>
            <p:sp>
              <p:nvSpPr>
                <p:cNvPr id="11369" name="Google Shape;11369;p8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71" name="Google Shape;11371;p85"/>
            <p:cNvGrpSpPr/>
            <p:nvPr/>
          </p:nvGrpSpPr>
          <p:grpSpPr>
            <a:xfrm>
              <a:off x="4482186" y="3641905"/>
              <a:ext cx="397605" cy="349784"/>
              <a:chOff x="2906375" y="1159725"/>
              <a:chExt cx="1860575" cy="1636800"/>
            </a:xfrm>
          </p:grpSpPr>
          <p:sp>
            <p:nvSpPr>
              <p:cNvPr id="11372" name="Google Shape;11372;p8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76" name="Google Shape;11376;p85"/>
          <p:cNvGrpSpPr/>
          <p:nvPr/>
        </p:nvGrpSpPr>
        <p:grpSpPr>
          <a:xfrm>
            <a:off x="6546943" y="2074305"/>
            <a:ext cx="940737" cy="721067"/>
            <a:chOff x="6599718" y="2068734"/>
            <a:chExt cx="940737" cy="721067"/>
          </a:xfrm>
        </p:grpSpPr>
        <p:sp>
          <p:nvSpPr>
            <p:cNvPr id="11377" name="Google Shape;11377;p8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3" name="Google Shape;11383;p85"/>
            <p:cNvGrpSpPr/>
            <p:nvPr/>
          </p:nvGrpSpPr>
          <p:grpSpPr>
            <a:xfrm>
              <a:off x="6836957" y="2068734"/>
              <a:ext cx="461892" cy="721067"/>
              <a:chOff x="6836957" y="2068734"/>
              <a:chExt cx="461892" cy="721067"/>
            </a:xfrm>
          </p:grpSpPr>
          <p:sp>
            <p:nvSpPr>
              <p:cNvPr id="11384" name="Google Shape;11384;p8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85"/>
              <p:cNvGrpSpPr/>
              <p:nvPr/>
            </p:nvGrpSpPr>
            <p:grpSpPr>
              <a:xfrm>
                <a:off x="6836957" y="2068734"/>
                <a:ext cx="461892" cy="721067"/>
                <a:chOff x="6836957" y="2068734"/>
                <a:chExt cx="461892" cy="721067"/>
              </a:xfrm>
            </p:grpSpPr>
            <p:sp>
              <p:nvSpPr>
                <p:cNvPr id="11391" name="Google Shape;11391;p8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98" name="Google Shape;11398;p85"/>
          <p:cNvGrpSpPr/>
          <p:nvPr/>
        </p:nvGrpSpPr>
        <p:grpSpPr>
          <a:xfrm>
            <a:off x="2430262" y="2078652"/>
            <a:ext cx="712577" cy="712374"/>
            <a:chOff x="2559249" y="2069323"/>
            <a:chExt cx="685566" cy="685634"/>
          </a:xfrm>
        </p:grpSpPr>
        <p:sp>
          <p:nvSpPr>
            <p:cNvPr id="11399" name="Google Shape;11399;p8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85"/>
          <p:cNvGrpSpPr/>
          <p:nvPr/>
        </p:nvGrpSpPr>
        <p:grpSpPr>
          <a:xfrm>
            <a:off x="7612699" y="1191441"/>
            <a:ext cx="845645" cy="711911"/>
            <a:chOff x="951975" y="315800"/>
            <a:chExt cx="5860325" cy="4933550"/>
          </a:xfrm>
        </p:grpSpPr>
        <p:sp>
          <p:nvSpPr>
            <p:cNvPr id="11413" name="Google Shape;11413;p8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5"/>
          <p:cNvGrpSpPr/>
          <p:nvPr/>
        </p:nvGrpSpPr>
        <p:grpSpPr>
          <a:xfrm>
            <a:off x="3709828" y="2927550"/>
            <a:ext cx="1617932" cy="621724"/>
            <a:chOff x="3862800" y="3038525"/>
            <a:chExt cx="1329006" cy="510698"/>
          </a:xfrm>
        </p:grpSpPr>
        <p:sp>
          <p:nvSpPr>
            <p:cNvPr id="11422" name="Google Shape;11422;p8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4" name="Google Shape;11424;p85"/>
            <p:cNvGrpSpPr/>
            <p:nvPr/>
          </p:nvGrpSpPr>
          <p:grpSpPr>
            <a:xfrm>
              <a:off x="3967075" y="3040337"/>
              <a:ext cx="1019927" cy="402126"/>
              <a:chOff x="3967075" y="3040337"/>
              <a:chExt cx="1019927" cy="402126"/>
            </a:xfrm>
          </p:grpSpPr>
          <p:sp>
            <p:nvSpPr>
              <p:cNvPr id="11425" name="Google Shape;11425;p8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85"/>
            <p:cNvGrpSpPr/>
            <p:nvPr/>
          </p:nvGrpSpPr>
          <p:grpSpPr>
            <a:xfrm>
              <a:off x="4186700" y="3040337"/>
              <a:ext cx="390475" cy="183289"/>
              <a:chOff x="4186700" y="3040337"/>
              <a:chExt cx="390475" cy="183289"/>
            </a:xfrm>
          </p:grpSpPr>
          <p:sp>
            <p:nvSpPr>
              <p:cNvPr id="11428" name="Google Shape;11428;p8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5"/>
            <p:cNvGrpSpPr/>
            <p:nvPr/>
          </p:nvGrpSpPr>
          <p:grpSpPr>
            <a:xfrm>
              <a:off x="4073727" y="3040337"/>
              <a:ext cx="697794" cy="296263"/>
              <a:chOff x="4073727" y="3040337"/>
              <a:chExt cx="697794" cy="296263"/>
            </a:xfrm>
          </p:grpSpPr>
          <p:sp>
            <p:nvSpPr>
              <p:cNvPr id="11431" name="Google Shape;11431;p8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85"/>
            <p:cNvGrpSpPr/>
            <p:nvPr/>
          </p:nvGrpSpPr>
          <p:grpSpPr>
            <a:xfrm>
              <a:off x="3862800" y="3038525"/>
              <a:ext cx="1329006" cy="510698"/>
              <a:chOff x="3862800" y="3038525"/>
              <a:chExt cx="1329006" cy="510698"/>
            </a:xfrm>
          </p:grpSpPr>
          <p:sp>
            <p:nvSpPr>
              <p:cNvPr id="11434" name="Google Shape;11434;p8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6" name="Google Shape;11436;p85"/>
          <p:cNvGrpSpPr/>
          <p:nvPr/>
        </p:nvGrpSpPr>
        <p:grpSpPr>
          <a:xfrm>
            <a:off x="718150" y="1191441"/>
            <a:ext cx="883205" cy="775176"/>
            <a:chOff x="649648" y="271400"/>
            <a:chExt cx="6215377" cy="5455143"/>
          </a:xfrm>
        </p:grpSpPr>
        <p:sp>
          <p:nvSpPr>
            <p:cNvPr id="11437" name="Google Shape;11437;p8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85"/>
          <p:cNvGrpSpPr/>
          <p:nvPr/>
        </p:nvGrpSpPr>
        <p:grpSpPr>
          <a:xfrm>
            <a:off x="2326452" y="1191441"/>
            <a:ext cx="767704" cy="815489"/>
            <a:chOff x="2499700" y="1135950"/>
            <a:chExt cx="732402" cy="777990"/>
          </a:xfrm>
        </p:grpSpPr>
        <p:grpSp>
          <p:nvGrpSpPr>
            <p:cNvPr id="11450" name="Google Shape;11450;p85"/>
            <p:cNvGrpSpPr/>
            <p:nvPr/>
          </p:nvGrpSpPr>
          <p:grpSpPr>
            <a:xfrm>
              <a:off x="2499700" y="1135950"/>
              <a:ext cx="732402" cy="694705"/>
              <a:chOff x="2499700" y="1135950"/>
              <a:chExt cx="732402" cy="694705"/>
            </a:xfrm>
          </p:grpSpPr>
          <p:sp>
            <p:nvSpPr>
              <p:cNvPr id="11451" name="Google Shape;11451;p8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5"/>
            <p:cNvGrpSpPr/>
            <p:nvPr/>
          </p:nvGrpSpPr>
          <p:grpSpPr>
            <a:xfrm>
              <a:off x="2517909" y="1188726"/>
              <a:ext cx="702702" cy="725214"/>
              <a:chOff x="2517909" y="1188726"/>
              <a:chExt cx="702702" cy="725214"/>
            </a:xfrm>
          </p:grpSpPr>
          <p:sp>
            <p:nvSpPr>
              <p:cNvPr id="11479" name="Google Shape;11479;p8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84" name="Google Shape;11484;p85"/>
          <p:cNvGrpSpPr/>
          <p:nvPr/>
        </p:nvGrpSpPr>
        <p:grpSpPr>
          <a:xfrm>
            <a:off x="1672184" y="1191441"/>
            <a:ext cx="583439" cy="870229"/>
            <a:chOff x="1716825" y="1121550"/>
            <a:chExt cx="622800" cy="928938"/>
          </a:xfrm>
        </p:grpSpPr>
        <p:grpSp>
          <p:nvGrpSpPr>
            <p:cNvPr id="11485" name="Google Shape;11485;p85"/>
            <p:cNvGrpSpPr/>
            <p:nvPr/>
          </p:nvGrpSpPr>
          <p:grpSpPr>
            <a:xfrm>
              <a:off x="1716825" y="1121550"/>
              <a:ext cx="622800" cy="928938"/>
              <a:chOff x="1716825" y="1121550"/>
              <a:chExt cx="622800" cy="928938"/>
            </a:xfrm>
          </p:grpSpPr>
          <p:cxnSp>
            <p:nvCxnSpPr>
              <p:cNvPr id="11486" name="Google Shape;11486;p8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1487" name="Google Shape;11487;p8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85"/>
            <p:cNvGrpSpPr/>
            <p:nvPr/>
          </p:nvGrpSpPr>
          <p:grpSpPr>
            <a:xfrm>
              <a:off x="1768050" y="1172775"/>
              <a:ext cx="520200" cy="832000"/>
              <a:chOff x="1768050" y="1172775"/>
              <a:chExt cx="520200" cy="832000"/>
            </a:xfrm>
          </p:grpSpPr>
          <p:cxnSp>
            <p:nvCxnSpPr>
              <p:cNvPr id="11489" name="Google Shape;11489;p8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1490" name="Google Shape;11490;p8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85"/>
            <p:cNvGrpSpPr/>
            <p:nvPr/>
          </p:nvGrpSpPr>
          <p:grpSpPr>
            <a:xfrm>
              <a:off x="1820100" y="1225475"/>
              <a:ext cx="416400" cy="729575"/>
              <a:chOff x="1820100" y="1225475"/>
              <a:chExt cx="416400" cy="729575"/>
            </a:xfrm>
          </p:grpSpPr>
          <p:cxnSp>
            <p:nvCxnSpPr>
              <p:cNvPr id="11492" name="Google Shape;11492;p8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1493" name="Google Shape;11493;p8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85"/>
            <p:cNvGrpSpPr/>
            <p:nvPr/>
          </p:nvGrpSpPr>
          <p:grpSpPr>
            <a:xfrm>
              <a:off x="1874250" y="1278825"/>
              <a:ext cx="308100" cy="605275"/>
              <a:chOff x="1874250" y="1278825"/>
              <a:chExt cx="308100" cy="605275"/>
            </a:xfrm>
          </p:grpSpPr>
          <p:cxnSp>
            <p:nvCxnSpPr>
              <p:cNvPr id="11495" name="Google Shape;11495;p8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1496" name="Google Shape;11496;p8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8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85"/>
          <p:cNvGrpSpPr/>
          <p:nvPr/>
        </p:nvGrpSpPr>
        <p:grpSpPr>
          <a:xfrm>
            <a:off x="1592007" y="2077763"/>
            <a:ext cx="739072" cy="714152"/>
            <a:chOff x="4334725" y="1355875"/>
            <a:chExt cx="3106650" cy="3001900"/>
          </a:xfrm>
        </p:grpSpPr>
        <p:grpSp>
          <p:nvGrpSpPr>
            <p:cNvPr id="11499" name="Google Shape;11499;p85"/>
            <p:cNvGrpSpPr/>
            <p:nvPr/>
          </p:nvGrpSpPr>
          <p:grpSpPr>
            <a:xfrm>
              <a:off x="4516050" y="1724875"/>
              <a:ext cx="2693725" cy="2632900"/>
              <a:chOff x="4516050" y="1724875"/>
              <a:chExt cx="2693725" cy="2632900"/>
            </a:xfrm>
          </p:grpSpPr>
          <p:sp>
            <p:nvSpPr>
              <p:cNvPr id="11500" name="Google Shape;11500;p8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85"/>
            <p:cNvGrpSpPr/>
            <p:nvPr/>
          </p:nvGrpSpPr>
          <p:grpSpPr>
            <a:xfrm>
              <a:off x="4334725" y="1355875"/>
              <a:ext cx="3106650" cy="2709650"/>
              <a:chOff x="4334725" y="1355875"/>
              <a:chExt cx="3106650" cy="2709650"/>
            </a:xfrm>
          </p:grpSpPr>
          <p:sp>
            <p:nvSpPr>
              <p:cNvPr id="11504" name="Google Shape;11504;p8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07" name="Google Shape;11507;p85"/>
          <p:cNvGrpSpPr/>
          <p:nvPr/>
        </p:nvGrpSpPr>
        <p:grpSpPr>
          <a:xfrm>
            <a:off x="7708956" y="3708534"/>
            <a:ext cx="312074" cy="684173"/>
            <a:chOff x="7645573" y="3754300"/>
            <a:chExt cx="293855" cy="644170"/>
          </a:xfrm>
        </p:grpSpPr>
        <p:sp>
          <p:nvSpPr>
            <p:cNvPr id="11508" name="Google Shape;11508;p8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85"/>
          <p:cNvGrpSpPr/>
          <p:nvPr/>
        </p:nvGrpSpPr>
        <p:grpSpPr>
          <a:xfrm>
            <a:off x="5630944" y="1191441"/>
            <a:ext cx="709011" cy="739359"/>
            <a:chOff x="5830645" y="1256617"/>
            <a:chExt cx="530340" cy="553040"/>
          </a:xfrm>
        </p:grpSpPr>
        <p:grpSp>
          <p:nvGrpSpPr>
            <p:cNvPr id="11511" name="Google Shape;11511;p85"/>
            <p:cNvGrpSpPr/>
            <p:nvPr/>
          </p:nvGrpSpPr>
          <p:grpSpPr>
            <a:xfrm>
              <a:off x="5830645" y="1256617"/>
              <a:ext cx="259743" cy="269909"/>
              <a:chOff x="5830645" y="1256617"/>
              <a:chExt cx="259743" cy="269909"/>
            </a:xfrm>
          </p:grpSpPr>
          <p:sp>
            <p:nvSpPr>
              <p:cNvPr id="11512" name="Google Shape;11512;p8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85"/>
            <p:cNvGrpSpPr/>
            <p:nvPr/>
          </p:nvGrpSpPr>
          <p:grpSpPr>
            <a:xfrm>
              <a:off x="6101293" y="1256617"/>
              <a:ext cx="259692" cy="269909"/>
              <a:chOff x="6101293" y="1256617"/>
              <a:chExt cx="259692" cy="269909"/>
            </a:xfrm>
          </p:grpSpPr>
          <p:sp>
            <p:nvSpPr>
              <p:cNvPr id="11515" name="Google Shape;11515;p8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5"/>
            <p:cNvGrpSpPr/>
            <p:nvPr/>
          </p:nvGrpSpPr>
          <p:grpSpPr>
            <a:xfrm>
              <a:off x="5830645" y="1539749"/>
              <a:ext cx="259692" cy="269909"/>
              <a:chOff x="5830645" y="1539749"/>
              <a:chExt cx="259692" cy="269909"/>
            </a:xfrm>
          </p:grpSpPr>
          <p:sp>
            <p:nvSpPr>
              <p:cNvPr id="11518" name="Google Shape;11518;p8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85"/>
            <p:cNvGrpSpPr/>
            <p:nvPr/>
          </p:nvGrpSpPr>
          <p:grpSpPr>
            <a:xfrm>
              <a:off x="6101293" y="1539749"/>
              <a:ext cx="259692" cy="269909"/>
              <a:chOff x="6101293" y="1539749"/>
              <a:chExt cx="259692" cy="269909"/>
            </a:xfrm>
          </p:grpSpPr>
          <p:sp>
            <p:nvSpPr>
              <p:cNvPr id="11521" name="Google Shape;11521;p8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3" name="Google Shape;11523;p8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5"/>
          <p:cNvGrpSpPr/>
          <p:nvPr/>
        </p:nvGrpSpPr>
        <p:grpSpPr>
          <a:xfrm>
            <a:off x="732438" y="2927557"/>
            <a:ext cx="1452955" cy="621360"/>
            <a:chOff x="732422" y="2990152"/>
            <a:chExt cx="1337773" cy="572102"/>
          </a:xfrm>
        </p:grpSpPr>
        <p:sp>
          <p:nvSpPr>
            <p:cNvPr id="11525" name="Google Shape;11525;p8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34" name="Shape 11534"/>
        <p:cNvGrpSpPr/>
        <p:nvPr/>
      </p:nvGrpSpPr>
      <p:grpSpPr>
        <a:xfrm>
          <a:off x="0" y="0"/>
          <a:ext cx="0" cy="0"/>
          <a:chOff x="0" y="0"/>
          <a:chExt cx="0" cy="0"/>
        </a:xfrm>
      </p:grpSpPr>
      <p:grpSp>
        <p:nvGrpSpPr>
          <p:cNvPr id="11535" name="Google Shape;11535;p86"/>
          <p:cNvGrpSpPr/>
          <p:nvPr/>
        </p:nvGrpSpPr>
        <p:grpSpPr>
          <a:xfrm>
            <a:off x="729238" y="1179665"/>
            <a:ext cx="1636117" cy="1526144"/>
            <a:chOff x="729238" y="1179665"/>
            <a:chExt cx="1636117" cy="1526144"/>
          </a:xfrm>
        </p:grpSpPr>
        <p:grpSp>
          <p:nvGrpSpPr>
            <p:cNvPr id="11536" name="Google Shape;11536;p86"/>
            <p:cNvGrpSpPr/>
            <p:nvPr/>
          </p:nvGrpSpPr>
          <p:grpSpPr>
            <a:xfrm>
              <a:off x="729238" y="1179665"/>
              <a:ext cx="80700" cy="1526144"/>
              <a:chOff x="729238" y="1179665"/>
              <a:chExt cx="80700" cy="1526144"/>
            </a:xfrm>
          </p:grpSpPr>
          <p:sp>
            <p:nvSpPr>
              <p:cNvPr id="11537" name="Google Shape;11537;p8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6"/>
            <p:cNvGrpSpPr/>
            <p:nvPr/>
          </p:nvGrpSpPr>
          <p:grpSpPr>
            <a:xfrm>
              <a:off x="903098" y="1179665"/>
              <a:ext cx="80700" cy="1526144"/>
              <a:chOff x="903098" y="1179665"/>
              <a:chExt cx="80700" cy="1526144"/>
            </a:xfrm>
          </p:grpSpPr>
          <p:sp>
            <p:nvSpPr>
              <p:cNvPr id="11548" name="Google Shape;11548;p8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86"/>
            <p:cNvGrpSpPr/>
            <p:nvPr/>
          </p:nvGrpSpPr>
          <p:grpSpPr>
            <a:xfrm>
              <a:off x="1076958" y="1179665"/>
              <a:ext cx="80700" cy="1526144"/>
              <a:chOff x="1076958" y="1179665"/>
              <a:chExt cx="80700" cy="1526144"/>
            </a:xfrm>
          </p:grpSpPr>
          <p:sp>
            <p:nvSpPr>
              <p:cNvPr id="11559" name="Google Shape;11559;p8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6"/>
            <p:cNvGrpSpPr/>
            <p:nvPr/>
          </p:nvGrpSpPr>
          <p:grpSpPr>
            <a:xfrm>
              <a:off x="1247707" y="1179665"/>
              <a:ext cx="80700" cy="1526144"/>
              <a:chOff x="1247707" y="1179665"/>
              <a:chExt cx="80700" cy="1526144"/>
            </a:xfrm>
          </p:grpSpPr>
          <p:sp>
            <p:nvSpPr>
              <p:cNvPr id="11570" name="Google Shape;11570;p8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86"/>
            <p:cNvGrpSpPr/>
            <p:nvPr/>
          </p:nvGrpSpPr>
          <p:grpSpPr>
            <a:xfrm>
              <a:off x="1421567" y="1179665"/>
              <a:ext cx="80700" cy="1526144"/>
              <a:chOff x="1421567" y="1179665"/>
              <a:chExt cx="80700" cy="1526144"/>
            </a:xfrm>
          </p:grpSpPr>
          <p:sp>
            <p:nvSpPr>
              <p:cNvPr id="11581" name="Google Shape;11581;p8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86"/>
            <p:cNvGrpSpPr/>
            <p:nvPr/>
          </p:nvGrpSpPr>
          <p:grpSpPr>
            <a:xfrm>
              <a:off x="1592327" y="1179665"/>
              <a:ext cx="80700" cy="1526144"/>
              <a:chOff x="1592327" y="1179665"/>
              <a:chExt cx="80700" cy="1526144"/>
            </a:xfrm>
          </p:grpSpPr>
          <p:sp>
            <p:nvSpPr>
              <p:cNvPr id="11592" name="Google Shape;11592;p8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86"/>
            <p:cNvGrpSpPr/>
            <p:nvPr/>
          </p:nvGrpSpPr>
          <p:grpSpPr>
            <a:xfrm>
              <a:off x="1766187" y="1179665"/>
              <a:ext cx="80700" cy="1526144"/>
              <a:chOff x="1766187" y="1179665"/>
              <a:chExt cx="80700" cy="1526144"/>
            </a:xfrm>
          </p:grpSpPr>
          <p:sp>
            <p:nvSpPr>
              <p:cNvPr id="11603" name="Google Shape;11603;p8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86"/>
            <p:cNvGrpSpPr/>
            <p:nvPr/>
          </p:nvGrpSpPr>
          <p:grpSpPr>
            <a:xfrm>
              <a:off x="1936935" y="1179665"/>
              <a:ext cx="80700" cy="1526144"/>
              <a:chOff x="1936935" y="1179665"/>
              <a:chExt cx="80700" cy="1526144"/>
            </a:xfrm>
          </p:grpSpPr>
          <p:sp>
            <p:nvSpPr>
              <p:cNvPr id="11614" name="Google Shape;11614;p8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6"/>
            <p:cNvGrpSpPr/>
            <p:nvPr/>
          </p:nvGrpSpPr>
          <p:grpSpPr>
            <a:xfrm>
              <a:off x="2110795" y="1179665"/>
              <a:ext cx="80700" cy="1526144"/>
              <a:chOff x="2110795" y="1179665"/>
              <a:chExt cx="80700" cy="1526144"/>
            </a:xfrm>
          </p:grpSpPr>
          <p:sp>
            <p:nvSpPr>
              <p:cNvPr id="11625" name="Google Shape;11625;p8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86"/>
            <p:cNvGrpSpPr/>
            <p:nvPr/>
          </p:nvGrpSpPr>
          <p:grpSpPr>
            <a:xfrm>
              <a:off x="2284655" y="1179665"/>
              <a:ext cx="80700" cy="1526144"/>
              <a:chOff x="2284655" y="1179665"/>
              <a:chExt cx="80700" cy="1526144"/>
            </a:xfrm>
          </p:grpSpPr>
          <p:sp>
            <p:nvSpPr>
              <p:cNvPr id="11636" name="Google Shape;11636;p8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46" name="Google Shape;11646;p86"/>
          <p:cNvGrpSpPr/>
          <p:nvPr/>
        </p:nvGrpSpPr>
        <p:grpSpPr>
          <a:xfrm>
            <a:off x="2623904" y="1198803"/>
            <a:ext cx="1364248" cy="1102133"/>
            <a:chOff x="2623904" y="1198803"/>
            <a:chExt cx="1364248" cy="1102133"/>
          </a:xfrm>
        </p:grpSpPr>
        <p:grpSp>
          <p:nvGrpSpPr>
            <p:cNvPr id="11647" name="Google Shape;11647;p86"/>
            <p:cNvGrpSpPr/>
            <p:nvPr/>
          </p:nvGrpSpPr>
          <p:grpSpPr>
            <a:xfrm>
              <a:off x="2623907" y="1198803"/>
              <a:ext cx="1364245" cy="273000"/>
              <a:chOff x="2623907" y="1198803"/>
              <a:chExt cx="1364245" cy="273000"/>
            </a:xfrm>
          </p:grpSpPr>
          <p:sp>
            <p:nvSpPr>
              <p:cNvPr id="11648" name="Google Shape;11648;p8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6"/>
            <p:cNvGrpSpPr/>
            <p:nvPr/>
          </p:nvGrpSpPr>
          <p:grpSpPr>
            <a:xfrm>
              <a:off x="2623904" y="1476964"/>
              <a:ext cx="1364245" cy="273000"/>
              <a:chOff x="2623904" y="1476964"/>
              <a:chExt cx="1364245" cy="273000"/>
            </a:xfrm>
          </p:grpSpPr>
          <p:sp>
            <p:nvSpPr>
              <p:cNvPr id="11654" name="Google Shape;11654;p8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6"/>
            <p:cNvGrpSpPr/>
            <p:nvPr/>
          </p:nvGrpSpPr>
          <p:grpSpPr>
            <a:xfrm>
              <a:off x="2623907" y="1749775"/>
              <a:ext cx="1364245" cy="273000"/>
              <a:chOff x="2623907" y="1749775"/>
              <a:chExt cx="1364245" cy="273000"/>
            </a:xfrm>
          </p:grpSpPr>
          <p:sp>
            <p:nvSpPr>
              <p:cNvPr id="11660" name="Google Shape;11660;p8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86"/>
            <p:cNvGrpSpPr/>
            <p:nvPr/>
          </p:nvGrpSpPr>
          <p:grpSpPr>
            <a:xfrm>
              <a:off x="2623904" y="2027936"/>
              <a:ext cx="1364245" cy="273000"/>
              <a:chOff x="2623904" y="2027936"/>
              <a:chExt cx="1364245" cy="273000"/>
            </a:xfrm>
          </p:grpSpPr>
          <p:sp>
            <p:nvSpPr>
              <p:cNvPr id="11666" name="Google Shape;11666;p8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71" name="Google Shape;11671;p86"/>
          <p:cNvGrpSpPr/>
          <p:nvPr/>
        </p:nvGrpSpPr>
        <p:grpSpPr>
          <a:xfrm>
            <a:off x="2613365" y="2657986"/>
            <a:ext cx="1387541" cy="159124"/>
            <a:chOff x="3200660" y="2180272"/>
            <a:chExt cx="2563824" cy="378237"/>
          </a:xfrm>
        </p:grpSpPr>
        <p:sp>
          <p:nvSpPr>
            <p:cNvPr id="11672" name="Google Shape;11672;p8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86"/>
          <p:cNvGrpSpPr/>
          <p:nvPr/>
        </p:nvGrpSpPr>
        <p:grpSpPr>
          <a:xfrm>
            <a:off x="2609890" y="2935811"/>
            <a:ext cx="1390502" cy="159625"/>
            <a:chOff x="3530150" y="2790075"/>
            <a:chExt cx="1962600" cy="225300"/>
          </a:xfrm>
        </p:grpSpPr>
        <p:sp>
          <p:nvSpPr>
            <p:cNvPr id="11691" name="Google Shape;11691;p8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86"/>
          <p:cNvGrpSpPr/>
          <p:nvPr/>
        </p:nvGrpSpPr>
        <p:grpSpPr>
          <a:xfrm>
            <a:off x="2610543" y="3214137"/>
            <a:ext cx="1411629" cy="153761"/>
            <a:chOff x="3558802" y="4011427"/>
            <a:chExt cx="1866000" cy="111300"/>
          </a:xfrm>
        </p:grpSpPr>
        <p:sp>
          <p:nvSpPr>
            <p:cNvPr id="11694" name="Google Shape;11694;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86"/>
          <p:cNvGrpSpPr/>
          <p:nvPr/>
        </p:nvGrpSpPr>
        <p:grpSpPr>
          <a:xfrm>
            <a:off x="2610235" y="2419536"/>
            <a:ext cx="1383503" cy="119749"/>
            <a:chOff x="3465975" y="2270276"/>
            <a:chExt cx="1986364" cy="171929"/>
          </a:xfrm>
        </p:grpSpPr>
        <p:sp>
          <p:nvSpPr>
            <p:cNvPr id="11697" name="Google Shape;11697;p8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86"/>
          <p:cNvGrpSpPr/>
          <p:nvPr/>
        </p:nvGrpSpPr>
        <p:grpSpPr>
          <a:xfrm>
            <a:off x="2621243" y="3783187"/>
            <a:ext cx="1369531" cy="195460"/>
            <a:chOff x="723300" y="4253549"/>
            <a:chExt cx="2276482" cy="324900"/>
          </a:xfrm>
        </p:grpSpPr>
        <p:sp>
          <p:nvSpPr>
            <p:cNvPr id="11706" name="Google Shape;11706;p8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86"/>
          <p:cNvGrpSpPr/>
          <p:nvPr/>
        </p:nvGrpSpPr>
        <p:grpSpPr>
          <a:xfrm>
            <a:off x="2610803" y="3484367"/>
            <a:ext cx="1389066" cy="180119"/>
            <a:chOff x="705948" y="3788465"/>
            <a:chExt cx="2308953" cy="299400"/>
          </a:xfrm>
        </p:grpSpPr>
        <p:sp>
          <p:nvSpPr>
            <p:cNvPr id="11712" name="Google Shape;11712;p8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86"/>
          <p:cNvGrpSpPr/>
          <p:nvPr/>
        </p:nvGrpSpPr>
        <p:grpSpPr>
          <a:xfrm>
            <a:off x="2658741" y="4097347"/>
            <a:ext cx="1304609" cy="294074"/>
            <a:chOff x="2658741" y="4097347"/>
            <a:chExt cx="1304609" cy="294074"/>
          </a:xfrm>
        </p:grpSpPr>
        <p:grpSp>
          <p:nvGrpSpPr>
            <p:cNvPr id="11718" name="Google Shape;11718;p86"/>
            <p:cNvGrpSpPr/>
            <p:nvPr/>
          </p:nvGrpSpPr>
          <p:grpSpPr>
            <a:xfrm>
              <a:off x="2658741" y="4097347"/>
              <a:ext cx="118572" cy="294074"/>
              <a:chOff x="3343310" y="4475555"/>
              <a:chExt cx="127717" cy="316753"/>
            </a:xfrm>
          </p:grpSpPr>
          <p:sp>
            <p:nvSpPr>
              <p:cNvPr id="11719" name="Google Shape;11719;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86"/>
            <p:cNvGrpSpPr/>
            <p:nvPr/>
          </p:nvGrpSpPr>
          <p:grpSpPr>
            <a:xfrm>
              <a:off x="3815519" y="4098388"/>
              <a:ext cx="147831" cy="291991"/>
              <a:chOff x="3527539" y="4476677"/>
              <a:chExt cx="159232" cy="314510"/>
            </a:xfrm>
          </p:grpSpPr>
          <p:sp>
            <p:nvSpPr>
              <p:cNvPr id="11722" name="Google Shape;11722;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6"/>
            <p:cNvGrpSpPr/>
            <p:nvPr/>
          </p:nvGrpSpPr>
          <p:grpSpPr>
            <a:xfrm>
              <a:off x="3511696" y="4098388"/>
              <a:ext cx="147831" cy="291991"/>
              <a:chOff x="3527539" y="4476677"/>
              <a:chExt cx="159232" cy="314510"/>
            </a:xfrm>
          </p:grpSpPr>
          <p:sp>
            <p:nvSpPr>
              <p:cNvPr id="11725" name="Google Shape;11725;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86"/>
            <p:cNvGrpSpPr/>
            <p:nvPr/>
          </p:nvGrpSpPr>
          <p:grpSpPr>
            <a:xfrm>
              <a:off x="3207874" y="4098388"/>
              <a:ext cx="147831" cy="291991"/>
              <a:chOff x="3527539" y="4476677"/>
              <a:chExt cx="159232" cy="314510"/>
            </a:xfrm>
          </p:grpSpPr>
          <p:sp>
            <p:nvSpPr>
              <p:cNvPr id="11728" name="Google Shape;11728;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6"/>
            <p:cNvGrpSpPr/>
            <p:nvPr/>
          </p:nvGrpSpPr>
          <p:grpSpPr>
            <a:xfrm>
              <a:off x="2933305" y="4097347"/>
              <a:ext cx="118572" cy="294074"/>
              <a:chOff x="3343310" y="4475555"/>
              <a:chExt cx="127717" cy="316753"/>
            </a:xfrm>
          </p:grpSpPr>
          <p:sp>
            <p:nvSpPr>
              <p:cNvPr id="11731" name="Google Shape;11731;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3" name="Google Shape;11733;p86"/>
          <p:cNvGrpSpPr/>
          <p:nvPr/>
        </p:nvGrpSpPr>
        <p:grpSpPr>
          <a:xfrm>
            <a:off x="4277571" y="2080469"/>
            <a:ext cx="1433821" cy="191501"/>
            <a:chOff x="4273350" y="2080469"/>
            <a:chExt cx="1433821" cy="191501"/>
          </a:xfrm>
        </p:grpSpPr>
        <p:grpSp>
          <p:nvGrpSpPr>
            <p:cNvPr id="11734" name="Google Shape;11734;p86"/>
            <p:cNvGrpSpPr/>
            <p:nvPr/>
          </p:nvGrpSpPr>
          <p:grpSpPr>
            <a:xfrm>
              <a:off x="4273350" y="2080469"/>
              <a:ext cx="1433821" cy="0"/>
              <a:chOff x="5224975" y="2962250"/>
              <a:chExt cx="1544400" cy="0"/>
            </a:xfrm>
          </p:grpSpPr>
          <p:cxnSp>
            <p:nvCxnSpPr>
              <p:cNvPr id="11735" name="Google Shape;11735;p8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736" name="Google Shape;11736;p8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737" name="Google Shape;11737;p86"/>
            <p:cNvGrpSpPr/>
            <p:nvPr/>
          </p:nvGrpSpPr>
          <p:grpSpPr>
            <a:xfrm>
              <a:off x="4273350" y="2271969"/>
              <a:ext cx="1433821" cy="0"/>
              <a:chOff x="5224975" y="2962250"/>
              <a:chExt cx="1544400" cy="0"/>
            </a:xfrm>
          </p:grpSpPr>
          <p:cxnSp>
            <p:nvCxnSpPr>
              <p:cNvPr id="11738" name="Google Shape;11738;p8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739" name="Google Shape;11739;p8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740" name="Google Shape;11740;p86"/>
          <p:cNvGrpSpPr/>
          <p:nvPr/>
        </p:nvGrpSpPr>
        <p:grpSpPr>
          <a:xfrm>
            <a:off x="4279126" y="1183036"/>
            <a:ext cx="1430711" cy="743389"/>
            <a:chOff x="5159450" y="1919950"/>
            <a:chExt cx="1541050" cy="862500"/>
          </a:xfrm>
        </p:grpSpPr>
        <p:sp>
          <p:nvSpPr>
            <p:cNvPr id="11741" name="Google Shape;11741;p8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742" name="Google Shape;11742;p86"/>
            <p:cNvGrpSpPr/>
            <p:nvPr/>
          </p:nvGrpSpPr>
          <p:grpSpPr>
            <a:xfrm>
              <a:off x="5159450" y="1919950"/>
              <a:ext cx="1541050" cy="862500"/>
              <a:chOff x="5159450" y="1919950"/>
              <a:chExt cx="1541050" cy="862500"/>
            </a:xfrm>
          </p:grpSpPr>
          <p:cxnSp>
            <p:nvCxnSpPr>
              <p:cNvPr id="11743" name="Google Shape;11743;p8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744" name="Google Shape;11744;p8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745" name="Google Shape;11745;p86"/>
          <p:cNvGrpSpPr/>
          <p:nvPr/>
        </p:nvGrpSpPr>
        <p:grpSpPr>
          <a:xfrm>
            <a:off x="4269239" y="2406364"/>
            <a:ext cx="1450484" cy="1052087"/>
            <a:chOff x="5230575" y="1554475"/>
            <a:chExt cx="2137150" cy="1550150"/>
          </a:xfrm>
        </p:grpSpPr>
        <p:sp>
          <p:nvSpPr>
            <p:cNvPr id="11746" name="Google Shape;11746;p8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6"/>
          <p:cNvGrpSpPr/>
          <p:nvPr/>
        </p:nvGrpSpPr>
        <p:grpSpPr>
          <a:xfrm rot="10800000">
            <a:off x="4285790" y="3498553"/>
            <a:ext cx="1417383" cy="887946"/>
            <a:chOff x="5645403" y="2920021"/>
            <a:chExt cx="2650800" cy="2180614"/>
          </a:xfrm>
        </p:grpSpPr>
        <p:sp>
          <p:nvSpPr>
            <p:cNvPr id="11760" name="Google Shape;11760;p8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61" name="Google Shape;11761;p86"/>
            <p:cNvCxnSpPr>
              <a:stCxn id="1176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762" name="Google Shape;11762;p8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63" name="Google Shape;11763;p86"/>
            <p:cNvCxnSpPr>
              <a:endCxn id="11762"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1764" name="Google Shape;11764;p8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65" name="Google Shape;11765;p86"/>
            <p:cNvCxnSpPr>
              <a:stCxn id="11764"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766" name="Google Shape;11766;p8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67" name="Google Shape;11767;p86"/>
            <p:cNvCxnSpPr>
              <a:endCxn id="1176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768" name="Google Shape;11768;p86"/>
          <p:cNvGrpSpPr/>
          <p:nvPr/>
        </p:nvGrpSpPr>
        <p:grpSpPr>
          <a:xfrm>
            <a:off x="7386150" y="2401908"/>
            <a:ext cx="1071743" cy="1021579"/>
            <a:chOff x="7189833" y="2022667"/>
            <a:chExt cx="1251159" cy="1192597"/>
          </a:xfrm>
        </p:grpSpPr>
        <p:sp>
          <p:nvSpPr>
            <p:cNvPr id="11769" name="Google Shape;11769;p8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86"/>
          <p:cNvGrpSpPr/>
          <p:nvPr/>
        </p:nvGrpSpPr>
        <p:grpSpPr>
          <a:xfrm>
            <a:off x="727421" y="2828315"/>
            <a:ext cx="1695374" cy="1560837"/>
            <a:chOff x="727421" y="2828315"/>
            <a:chExt cx="1695374" cy="1560837"/>
          </a:xfrm>
        </p:grpSpPr>
        <p:grpSp>
          <p:nvGrpSpPr>
            <p:cNvPr id="11774" name="Google Shape;11774;p86"/>
            <p:cNvGrpSpPr/>
            <p:nvPr/>
          </p:nvGrpSpPr>
          <p:grpSpPr>
            <a:xfrm>
              <a:off x="819108" y="2882501"/>
              <a:ext cx="103104" cy="1426186"/>
              <a:chOff x="4674013" y="3100904"/>
              <a:chExt cx="122758" cy="1698043"/>
            </a:xfrm>
          </p:grpSpPr>
          <p:sp>
            <p:nvSpPr>
              <p:cNvPr id="11775" name="Google Shape;11775;p8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86"/>
            <p:cNvGrpSpPr/>
            <p:nvPr/>
          </p:nvGrpSpPr>
          <p:grpSpPr>
            <a:xfrm>
              <a:off x="1062475" y="2882501"/>
              <a:ext cx="103104" cy="1426186"/>
              <a:chOff x="4940438" y="3100904"/>
              <a:chExt cx="122758" cy="1698043"/>
            </a:xfrm>
          </p:grpSpPr>
          <p:sp>
            <p:nvSpPr>
              <p:cNvPr id="11783" name="Google Shape;11783;p8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86"/>
            <p:cNvGrpSpPr/>
            <p:nvPr/>
          </p:nvGrpSpPr>
          <p:grpSpPr>
            <a:xfrm>
              <a:off x="1299324" y="2882501"/>
              <a:ext cx="103104" cy="1426186"/>
              <a:chOff x="5206863" y="3100904"/>
              <a:chExt cx="122758" cy="1698043"/>
            </a:xfrm>
          </p:grpSpPr>
          <p:sp>
            <p:nvSpPr>
              <p:cNvPr id="11791" name="Google Shape;11791;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86"/>
            <p:cNvGrpSpPr/>
            <p:nvPr/>
          </p:nvGrpSpPr>
          <p:grpSpPr>
            <a:xfrm>
              <a:off x="1786057" y="2882501"/>
              <a:ext cx="103104" cy="1426186"/>
              <a:chOff x="6006138" y="3143629"/>
              <a:chExt cx="122758" cy="1698043"/>
            </a:xfrm>
          </p:grpSpPr>
          <p:sp>
            <p:nvSpPr>
              <p:cNvPr id="11799" name="Google Shape;11799;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6"/>
            <p:cNvGrpSpPr/>
            <p:nvPr/>
          </p:nvGrpSpPr>
          <p:grpSpPr>
            <a:xfrm>
              <a:off x="2029422" y="2882501"/>
              <a:ext cx="103104" cy="1426186"/>
              <a:chOff x="6805413" y="3100904"/>
              <a:chExt cx="122758" cy="1698043"/>
            </a:xfrm>
          </p:grpSpPr>
          <p:sp>
            <p:nvSpPr>
              <p:cNvPr id="11807" name="Google Shape;11807;p8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86"/>
            <p:cNvGrpSpPr/>
            <p:nvPr/>
          </p:nvGrpSpPr>
          <p:grpSpPr>
            <a:xfrm>
              <a:off x="727421" y="2828315"/>
              <a:ext cx="1695374" cy="1560837"/>
              <a:chOff x="734799" y="2782450"/>
              <a:chExt cx="1571100" cy="1577400"/>
            </a:xfrm>
          </p:grpSpPr>
          <p:cxnSp>
            <p:nvCxnSpPr>
              <p:cNvPr id="11815" name="Google Shape;11815;p8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816" name="Google Shape;11816;p8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817" name="Google Shape;11817;p86"/>
            <p:cNvGrpSpPr/>
            <p:nvPr/>
          </p:nvGrpSpPr>
          <p:grpSpPr>
            <a:xfrm>
              <a:off x="2272795" y="2882501"/>
              <a:ext cx="103104" cy="1426186"/>
              <a:chOff x="5206863" y="3100904"/>
              <a:chExt cx="122758" cy="1698043"/>
            </a:xfrm>
          </p:grpSpPr>
          <p:sp>
            <p:nvSpPr>
              <p:cNvPr id="11818" name="Google Shape;11818;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86"/>
            <p:cNvGrpSpPr/>
            <p:nvPr/>
          </p:nvGrpSpPr>
          <p:grpSpPr>
            <a:xfrm>
              <a:off x="1542694" y="2882501"/>
              <a:ext cx="103104" cy="1426186"/>
              <a:chOff x="6006138" y="3143629"/>
              <a:chExt cx="122758" cy="1698043"/>
            </a:xfrm>
          </p:grpSpPr>
          <p:sp>
            <p:nvSpPr>
              <p:cNvPr id="11826" name="Google Shape;11826;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3" name="Google Shape;11833;p86"/>
          <p:cNvGrpSpPr/>
          <p:nvPr/>
        </p:nvGrpSpPr>
        <p:grpSpPr>
          <a:xfrm>
            <a:off x="5936000" y="2405887"/>
            <a:ext cx="1248543" cy="1025319"/>
            <a:chOff x="5183758" y="1210600"/>
            <a:chExt cx="3605380" cy="2960783"/>
          </a:xfrm>
        </p:grpSpPr>
        <p:sp>
          <p:nvSpPr>
            <p:cNvPr id="11834" name="Google Shape;11834;p8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38" name="Google Shape;11838;p8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839" name="Google Shape;11839;p8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840" name="Google Shape;11840;p8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841" name="Google Shape;11841;p8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842" name="Google Shape;11842;p8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6"/>
          <p:cNvGrpSpPr/>
          <p:nvPr/>
        </p:nvGrpSpPr>
        <p:grpSpPr>
          <a:xfrm>
            <a:off x="5793062" y="3544204"/>
            <a:ext cx="2664831" cy="843440"/>
            <a:chOff x="5916567" y="1099697"/>
            <a:chExt cx="2556683" cy="809211"/>
          </a:xfrm>
        </p:grpSpPr>
        <p:sp>
          <p:nvSpPr>
            <p:cNvPr id="11844" name="Google Shape;11844;p8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86"/>
          <p:cNvGrpSpPr/>
          <p:nvPr/>
        </p:nvGrpSpPr>
        <p:grpSpPr>
          <a:xfrm>
            <a:off x="5900602" y="1193063"/>
            <a:ext cx="1299851" cy="1023338"/>
            <a:chOff x="5900602" y="1193063"/>
            <a:chExt cx="1299851" cy="1023338"/>
          </a:xfrm>
        </p:grpSpPr>
        <p:grpSp>
          <p:nvGrpSpPr>
            <p:cNvPr id="11853" name="Google Shape;11853;p86"/>
            <p:cNvGrpSpPr/>
            <p:nvPr/>
          </p:nvGrpSpPr>
          <p:grpSpPr>
            <a:xfrm>
              <a:off x="6743564" y="1193063"/>
              <a:ext cx="456889" cy="700379"/>
              <a:chOff x="6743564" y="1193063"/>
              <a:chExt cx="456889" cy="700379"/>
            </a:xfrm>
          </p:grpSpPr>
          <p:grpSp>
            <p:nvGrpSpPr>
              <p:cNvPr id="11854" name="Google Shape;11854;p86"/>
              <p:cNvGrpSpPr/>
              <p:nvPr/>
            </p:nvGrpSpPr>
            <p:grpSpPr>
              <a:xfrm>
                <a:off x="6743564" y="1690731"/>
                <a:ext cx="214402" cy="202710"/>
                <a:chOff x="6743564" y="1690731"/>
                <a:chExt cx="214402" cy="202710"/>
              </a:xfrm>
            </p:grpSpPr>
            <p:sp>
              <p:nvSpPr>
                <p:cNvPr id="11855" name="Google Shape;11855;p8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6"/>
              <p:cNvGrpSpPr/>
              <p:nvPr/>
            </p:nvGrpSpPr>
            <p:grpSpPr>
              <a:xfrm>
                <a:off x="6915505" y="1193063"/>
                <a:ext cx="284947" cy="589637"/>
                <a:chOff x="6915505" y="1193063"/>
                <a:chExt cx="284947" cy="589637"/>
              </a:xfrm>
            </p:grpSpPr>
            <p:sp>
              <p:nvSpPr>
                <p:cNvPr id="11858" name="Google Shape;11858;p8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59" name="Google Shape;11859;p8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860" name="Google Shape;11860;p86"/>
            <p:cNvGrpSpPr/>
            <p:nvPr/>
          </p:nvGrpSpPr>
          <p:grpSpPr>
            <a:xfrm>
              <a:off x="6520337" y="1193063"/>
              <a:ext cx="341815" cy="801589"/>
              <a:chOff x="6520337" y="1193063"/>
              <a:chExt cx="341815" cy="801589"/>
            </a:xfrm>
          </p:grpSpPr>
          <p:grpSp>
            <p:nvGrpSpPr>
              <p:cNvPr id="11861" name="Google Shape;11861;p86"/>
              <p:cNvGrpSpPr/>
              <p:nvPr/>
            </p:nvGrpSpPr>
            <p:grpSpPr>
              <a:xfrm>
                <a:off x="6520337" y="1589527"/>
                <a:ext cx="213950" cy="405125"/>
                <a:chOff x="6520337" y="1589527"/>
                <a:chExt cx="213950" cy="405125"/>
              </a:xfrm>
            </p:grpSpPr>
            <p:sp>
              <p:nvSpPr>
                <p:cNvPr id="11862" name="Google Shape;11862;p8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86"/>
              <p:cNvGrpSpPr/>
              <p:nvPr/>
            </p:nvGrpSpPr>
            <p:grpSpPr>
              <a:xfrm>
                <a:off x="6577204" y="1193063"/>
                <a:ext cx="284947" cy="453562"/>
                <a:chOff x="6577204" y="1193063"/>
                <a:chExt cx="284947" cy="453562"/>
              </a:xfrm>
            </p:grpSpPr>
            <p:sp>
              <p:nvSpPr>
                <p:cNvPr id="11865" name="Google Shape;11865;p8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6" name="Google Shape;11866;p8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867" name="Google Shape;11867;p86"/>
            <p:cNvGrpSpPr/>
            <p:nvPr/>
          </p:nvGrpSpPr>
          <p:grpSpPr>
            <a:xfrm>
              <a:off x="6238903" y="1193063"/>
              <a:ext cx="300475" cy="901782"/>
              <a:chOff x="6238903" y="1193063"/>
              <a:chExt cx="300475" cy="901782"/>
            </a:xfrm>
          </p:grpSpPr>
          <p:grpSp>
            <p:nvGrpSpPr>
              <p:cNvPr id="11868" name="Google Shape;11868;p86"/>
              <p:cNvGrpSpPr/>
              <p:nvPr/>
            </p:nvGrpSpPr>
            <p:grpSpPr>
              <a:xfrm>
                <a:off x="6290865" y="1489315"/>
                <a:ext cx="248514" cy="605530"/>
                <a:chOff x="6290865" y="1489315"/>
                <a:chExt cx="248514" cy="605530"/>
              </a:xfrm>
            </p:grpSpPr>
            <p:sp>
              <p:nvSpPr>
                <p:cNvPr id="11869" name="Google Shape;11869;p8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86"/>
              <p:cNvGrpSpPr/>
              <p:nvPr/>
            </p:nvGrpSpPr>
            <p:grpSpPr>
              <a:xfrm>
                <a:off x="6238903" y="1193063"/>
                <a:ext cx="284947" cy="327512"/>
                <a:chOff x="6238903" y="1193063"/>
                <a:chExt cx="284947" cy="327512"/>
              </a:xfrm>
            </p:grpSpPr>
            <p:sp>
              <p:nvSpPr>
                <p:cNvPr id="11872" name="Google Shape;11872;p8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73" name="Google Shape;11873;p8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874" name="Google Shape;11874;p86"/>
            <p:cNvGrpSpPr/>
            <p:nvPr/>
          </p:nvGrpSpPr>
          <p:grpSpPr>
            <a:xfrm>
              <a:off x="5900602" y="1193063"/>
              <a:ext cx="444345" cy="1023338"/>
              <a:chOff x="5900602" y="1193063"/>
              <a:chExt cx="444345" cy="1023338"/>
            </a:xfrm>
          </p:grpSpPr>
          <p:grpSp>
            <p:nvGrpSpPr>
              <p:cNvPr id="11875" name="Google Shape;11875;p86"/>
              <p:cNvGrpSpPr/>
              <p:nvPr/>
            </p:nvGrpSpPr>
            <p:grpSpPr>
              <a:xfrm>
                <a:off x="6046501" y="1367785"/>
                <a:ext cx="298446" cy="848616"/>
                <a:chOff x="6046501" y="1367785"/>
                <a:chExt cx="298446" cy="848616"/>
              </a:xfrm>
            </p:grpSpPr>
            <p:sp>
              <p:nvSpPr>
                <p:cNvPr id="11876" name="Google Shape;11876;p8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86"/>
              <p:cNvGrpSpPr/>
              <p:nvPr/>
            </p:nvGrpSpPr>
            <p:grpSpPr>
              <a:xfrm>
                <a:off x="5900602" y="1193063"/>
                <a:ext cx="284947" cy="182312"/>
                <a:chOff x="5900602" y="1193063"/>
                <a:chExt cx="284947" cy="182312"/>
              </a:xfrm>
            </p:grpSpPr>
            <p:sp>
              <p:nvSpPr>
                <p:cNvPr id="11879" name="Google Shape;11879;p8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0" name="Google Shape;11880;p8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881" name="Google Shape;11881;p86"/>
          <p:cNvGrpSpPr/>
          <p:nvPr/>
        </p:nvGrpSpPr>
        <p:grpSpPr>
          <a:xfrm>
            <a:off x="7238484" y="1193208"/>
            <a:ext cx="1219413" cy="1051365"/>
            <a:chOff x="7287122" y="1165658"/>
            <a:chExt cx="1219413" cy="1051365"/>
          </a:xfrm>
        </p:grpSpPr>
        <p:grpSp>
          <p:nvGrpSpPr>
            <p:cNvPr id="11882" name="Google Shape;11882;p86"/>
            <p:cNvGrpSpPr/>
            <p:nvPr/>
          </p:nvGrpSpPr>
          <p:grpSpPr>
            <a:xfrm>
              <a:off x="7287122" y="1969723"/>
              <a:ext cx="1219413" cy="247300"/>
              <a:chOff x="7287122" y="1969723"/>
              <a:chExt cx="1219413" cy="247300"/>
            </a:xfrm>
          </p:grpSpPr>
          <p:sp>
            <p:nvSpPr>
              <p:cNvPr id="11883" name="Google Shape;11883;p8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4" name="Google Shape;11884;p86"/>
              <p:cNvGrpSpPr/>
              <p:nvPr/>
            </p:nvGrpSpPr>
            <p:grpSpPr>
              <a:xfrm>
                <a:off x="7287122" y="2063892"/>
                <a:ext cx="1151753" cy="73428"/>
                <a:chOff x="7287122" y="2063892"/>
                <a:chExt cx="1151753" cy="73428"/>
              </a:xfrm>
            </p:grpSpPr>
            <p:sp>
              <p:nvSpPr>
                <p:cNvPr id="11885" name="Google Shape;11885;p8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6" name="Google Shape;11886;p8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887" name="Google Shape;11887;p86"/>
            <p:cNvGrpSpPr/>
            <p:nvPr/>
          </p:nvGrpSpPr>
          <p:grpSpPr>
            <a:xfrm>
              <a:off x="7287122" y="1712201"/>
              <a:ext cx="1219403" cy="246767"/>
              <a:chOff x="7287122" y="1712201"/>
              <a:chExt cx="1219403" cy="246767"/>
            </a:xfrm>
          </p:grpSpPr>
          <p:sp>
            <p:nvSpPr>
              <p:cNvPr id="11888" name="Google Shape;11888;p8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86"/>
              <p:cNvGrpSpPr/>
              <p:nvPr/>
            </p:nvGrpSpPr>
            <p:grpSpPr>
              <a:xfrm>
                <a:off x="7287122" y="1842861"/>
                <a:ext cx="1005303" cy="73419"/>
                <a:chOff x="7287122" y="1842861"/>
                <a:chExt cx="1005303" cy="73419"/>
              </a:xfrm>
            </p:grpSpPr>
            <p:sp>
              <p:nvSpPr>
                <p:cNvPr id="11890" name="Google Shape;11890;p8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91" name="Google Shape;11891;p8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892" name="Google Shape;11892;p86"/>
            <p:cNvGrpSpPr/>
            <p:nvPr/>
          </p:nvGrpSpPr>
          <p:grpSpPr>
            <a:xfrm>
              <a:off x="7287122" y="1447520"/>
              <a:ext cx="1219403" cy="286667"/>
              <a:chOff x="7287122" y="1447520"/>
              <a:chExt cx="1219403" cy="286667"/>
            </a:xfrm>
          </p:grpSpPr>
          <p:sp>
            <p:nvSpPr>
              <p:cNvPr id="11893" name="Google Shape;11893;p8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86"/>
              <p:cNvGrpSpPr/>
              <p:nvPr/>
            </p:nvGrpSpPr>
            <p:grpSpPr>
              <a:xfrm>
                <a:off x="7287122" y="1581977"/>
                <a:ext cx="852803" cy="73428"/>
                <a:chOff x="7287122" y="1581977"/>
                <a:chExt cx="852803" cy="73428"/>
              </a:xfrm>
            </p:grpSpPr>
            <p:sp>
              <p:nvSpPr>
                <p:cNvPr id="11895" name="Google Shape;11895;p8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96" name="Google Shape;11896;p8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897" name="Google Shape;11897;p86"/>
            <p:cNvGrpSpPr/>
            <p:nvPr/>
          </p:nvGrpSpPr>
          <p:grpSpPr>
            <a:xfrm>
              <a:off x="7287122" y="1165658"/>
              <a:ext cx="1219403" cy="344253"/>
              <a:chOff x="7287122" y="1165658"/>
              <a:chExt cx="1219403" cy="344253"/>
            </a:xfrm>
          </p:grpSpPr>
          <p:sp>
            <p:nvSpPr>
              <p:cNvPr id="11898" name="Google Shape;11898;p8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9" name="Google Shape;11899;p86"/>
              <p:cNvGrpSpPr/>
              <p:nvPr/>
            </p:nvGrpSpPr>
            <p:grpSpPr>
              <a:xfrm>
                <a:off x="7287122" y="1341025"/>
                <a:ext cx="695703" cy="73419"/>
                <a:chOff x="7287122" y="1341025"/>
                <a:chExt cx="695703" cy="73419"/>
              </a:xfrm>
            </p:grpSpPr>
            <p:sp>
              <p:nvSpPr>
                <p:cNvPr id="11900" name="Google Shape;11900;p8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01" name="Google Shape;11901;p8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05" name="Shape 11905"/>
        <p:cNvGrpSpPr/>
        <p:nvPr/>
      </p:nvGrpSpPr>
      <p:grpSpPr>
        <a:xfrm>
          <a:off x="0" y="0"/>
          <a:ext cx="0" cy="0"/>
          <a:chOff x="0" y="0"/>
          <a:chExt cx="0" cy="0"/>
        </a:xfrm>
      </p:grpSpPr>
      <p:sp>
        <p:nvSpPr>
          <p:cNvPr id="11906" name="Google Shape;11906;p8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907" name="Google Shape;11907;p8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908" name="Google Shape;11908;p87"/>
          <p:cNvGrpSpPr/>
          <p:nvPr/>
        </p:nvGrpSpPr>
        <p:grpSpPr>
          <a:xfrm>
            <a:off x="866243" y="2291587"/>
            <a:ext cx="415546" cy="355053"/>
            <a:chOff x="866243" y="2291587"/>
            <a:chExt cx="415546" cy="355053"/>
          </a:xfrm>
        </p:grpSpPr>
        <p:sp>
          <p:nvSpPr>
            <p:cNvPr id="11909" name="Google Shape;11909;p8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4" name="Google Shape;11914;p8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5" name="Google Shape;11915;p87"/>
          <p:cNvGrpSpPr/>
          <p:nvPr/>
        </p:nvGrpSpPr>
        <p:grpSpPr>
          <a:xfrm>
            <a:off x="1958520" y="2302574"/>
            <a:ext cx="359213" cy="327807"/>
            <a:chOff x="1958520" y="2302574"/>
            <a:chExt cx="359213" cy="327807"/>
          </a:xfrm>
        </p:grpSpPr>
        <p:sp>
          <p:nvSpPr>
            <p:cNvPr id="11916" name="Google Shape;11916;p8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87"/>
          <p:cNvGrpSpPr/>
          <p:nvPr/>
        </p:nvGrpSpPr>
        <p:grpSpPr>
          <a:xfrm>
            <a:off x="2579882" y="2287427"/>
            <a:ext cx="207582" cy="359594"/>
            <a:chOff x="2656082" y="2287427"/>
            <a:chExt cx="207582" cy="359594"/>
          </a:xfrm>
        </p:grpSpPr>
        <p:sp>
          <p:nvSpPr>
            <p:cNvPr id="11920" name="Google Shape;11920;p8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87"/>
          <p:cNvGrpSpPr/>
          <p:nvPr/>
        </p:nvGrpSpPr>
        <p:grpSpPr>
          <a:xfrm>
            <a:off x="3049653" y="2321468"/>
            <a:ext cx="362991" cy="290018"/>
            <a:chOff x="3049653" y="2321468"/>
            <a:chExt cx="362991" cy="290018"/>
          </a:xfrm>
        </p:grpSpPr>
        <p:sp>
          <p:nvSpPr>
            <p:cNvPr id="11925" name="Google Shape;11925;p8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87"/>
          <p:cNvGrpSpPr/>
          <p:nvPr/>
        </p:nvGrpSpPr>
        <p:grpSpPr>
          <a:xfrm>
            <a:off x="3564243" y="2289904"/>
            <a:ext cx="422342" cy="355243"/>
            <a:chOff x="3564243" y="2289904"/>
            <a:chExt cx="422342" cy="355243"/>
          </a:xfrm>
        </p:grpSpPr>
        <p:sp>
          <p:nvSpPr>
            <p:cNvPr id="11930" name="Google Shape;11930;p8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5" name="Google Shape;11935;p8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6" name="Google Shape;11936;p87"/>
          <p:cNvGrpSpPr/>
          <p:nvPr/>
        </p:nvGrpSpPr>
        <p:grpSpPr>
          <a:xfrm>
            <a:off x="4687894" y="2289713"/>
            <a:ext cx="359594" cy="353909"/>
            <a:chOff x="4687894" y="2289713"/>
            <a:chExt cx="359594" cy="353909"/>
          </a:xfrm>
        </p:grpSpPr>
        <p:sp>
          <p:nvSpPr>
            <p:cNvPr id="11937" name="Google Shape;11937;p8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0" name="Google Shape;11940;p8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1" name="Google Shape;11941;p87"/>
          <p:cNvGrpSpPr/>
          <p:nvPr/>
        </p:nvGrpSpPr>
        <p:grpSpPr>
          <a:xfrm>
            <a:off x="6372624" y="2308227"/>
            <a:ext cx="263567" cy="317614"/>
            <a:chOff x="6421399" y="2308227"/>
            <a:chExt cx="263567" cy="317614"/>
          </a:xfrm>
        </p:grpSpPr>
        <p:sp>
          <p:nvSpPr>
            <p:cNvPr id="11942" name="Google Shape;11942;p8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87"/>
          <p:cNvGrpSpPr/>
          <p:nvPr/>
        </p:nvGrpSpPr>
        <p:grpSpPr>
          <a:xfrm>
            <a:off x="6870193" y="2295620"/>
            <a:ext cx="360356" cy="343462"/>
            <a:chOff x="6870193" y="2295620"/>
            <a:chExt cx="360356" cy="343462"/>
          </a:xfrm>
        </p:grpSpPr>
        <p:sp>
          <p:nvSpPr>
            <p:cNvPr id="11947" name="Google Shape;11947;p8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87"/>
          <p:cNvGrpSpPr/>
          <p:nvPr/>
        </p:nvGrpSpPr>
        <p:grpSpPr>
          <a:xfrm>
            <a:off x="7441465" y="2302860"/>
            <a:ext cx="342192" cy="327140"/>
            <a:chOff x="7441465" y="2302860"/>
            <a:chExt cx="342192" cy="327140"/>
          </a:xfrm>
        </p:grpSpPr>
        <p:sp>
          <p:nvSpPr>
            <p:cNvPr id="11950" name="Google Shape;11950;p8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7"/>
          <p:cNvGrpSpPr/>
          <p:nvPr/>
        </p:nvGrpSpPr>
        <p:grpSpPr>
          <a:xfrm>
            <a:off x="7989683" y="2350207"/>
            <a:ext cx="332761" cy="234066"/>
            <a:chOff x="7989683" y="2350207"/>
            <a:chExt cx="332761" cy="234066"/>
          </a:xfrm>
        </p:grpSpPr>
        <p:sp>
          <p:nvSpPr>
            <p:cNvPr id="11953" name="Google Shape;11953;p8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7"/>
          <p:cNvGrpSpPr/>
          <p:nvPr/>
        </p:nvGrpSpPr>
        <p:grpSpPr>
          <a:xfrm>
            <a:off x="5823294" y="2309751"/>
            <a:ext cx="315327" cy="314978"/>
            <a:chOff x="5823294" y="2309751"/>
            <a:chExt cx="315327" cy="314978"/>
          </a:xfrm>
        </p:grpSpPr>
        <p:sp>
          <p:nvSpPr>
            <p:cNvPr id="11960" name="Google Shape;11960;p8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87"/>
          <p:cNvGrpSpPr/>
          <p:nvPr/>
        </p:nvGrpSpPr>
        <p:grpSpPr>
          <a:xfrm>
            <a:off x="2497275" y="2744159"/>
            <a:ext cx="370930" cy="370549"/>
            <a:chOff x="2497275" y="2744159"/>
            <a:chExt cx="370930" cy="370549"/>
          </a:xfrm>
        </p:grpSpPr>
        <p:sp>
          <p:nvSpPr>
            <p:cNvPr id="11978" name="Google Shape;11978;p8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87"/>
          <p:cNvGrpSpPr/>
          <p:nvPr/>
        </p:nvGrpSpPr>
        <p:grpSpPr>
          <a:xfrm>
            <a:off x="860940" y="2746477"/>
            <a:ext cx="371883" cy="365691"/>
            <a:chOff x="860940" y="2746477"/>
            <a:chExt cx="371883" cy="365691"/>
          </a:xfrm>
        </p:grpSpPr>
        <p:sp>
          <p:nvSpPr>
            <p:cNvPr id="11985" name="Google Shape;11985;p8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87"/>
          <p:cNvGrpSpPr/>
          <p:nvPr/>
        </p:nvGrpSpPr>
        <p:grpSpPr>
          <a:xfrm>
            <a:off x="1493849" y="2775533"/>
            <a:ext cx="283985" cy="341080"/>
            <a:chOff x="1493849" y="2775533"/>
            <a:chExt cx="283985" cy="341080"/>
          </a:xfrm>
        </p:grpSpPr>
        <p:sp>
          <p:nvSpPr>
            <p:cNvPr id="11991" name="Google Shape;11991;p8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87"/>
          <p:cNvGrpSpPr/>
          <p:nvPr/>
        </p:nvGrpSpPr>
        <p:grpSpPr>
          <a:xfrm>
            <a:off x="1952836" y="2774422"/>
            <a:ext cx="372835" cy="342573"/>
            <a:chOff x="1952836" y="2774422"/>
            <a:chExt cx="372835" cy="342573"/>
          </a:xfrm>
        </p:grpSpPr>
        <p:sp>
          <p:nvSpPr>
            <p:cNvPr id="11994" name="Google Shape;11994;p8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87"/>
          <p:cNvGrpSpPr/>
          <p:nvPr/>
        </p:nvGrpSpPr>
        <p:grpSpPr>
          <a:xfrm>
            <a:off x="3079916" y="2744477"/>
            <a:ext cx="332729" cy="372518"/>
            <a:chOff x="3079916" y="2744477"/>
            <a:chExt cx="332729" cy="372518"/>
          </a:xfrm>
        </p:grpSpPr>
        <p:sp>
          <p:nvSpPr>
            <p:cNvPr id="11998" name="Google Shape;11998;p8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87"/>
          <p:cNvGrpSpPr/>
          <p:nvPr/>
        </p:nvGrpSpPr>
        <p:grpSpPr>
          <a:xfrm>
            <a:off x="3620576" y="2745525"/>
            <a:ext cx="336889" cy="355592"/>
            <a:chOff x="3620576" y="2745525"/>
            <a:chExt cx="336889" cy="355592"/>
          </a:xfrm>
        </p:grpSpPr>
        <p:sp>
          <p:nvSpPr>
            <p:cNvPr id="12002" name="Google Shape;12002;p8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87"/>
          <p:cNvGrpSpPr/>
          <p:nvPr/>
        </p:nvGrpSpPr>
        <p:grpSpPr>
          <a:xfrm>
            <a:off x="4126815" y="2760704"/>
            <a:ext cx="380393" cy="363118"/>
            <a:chOff x="4126815" y="2760704"/>
            <a:chExt cx="380393" cy="363118"/>
          </a:xfrm>
        </p:grpSpPr>
        <p:sp>
          <p:nvSpPr>
            <p:cNvPr id="12005" name="Google Shape;12005;p8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87"/>
          <p:cNvGrpSpPr/>
          <p:nvPr/>
        </p:nvGrpSpPr>
        <p:grpSpPr>
          <a:xfrm>
            <a:off x="4675986" y="2745684"/>
            <a:ext cx="381346" cy="368644"/>
            <a:chOff x="4675986" y="2745684"/>
            <a:chExt cx="381346" cy="368644"/>
          </a:xfrm>
        </p:grpSpPr>
        <p:sp>
          <p:nvSpPr>
            <p:cNvPr id="12010" name="Google Shape;12010;p8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87"/>
          <p:cNvGrpSpPr/>
          <p:nvPr/>
        </p:nvGrpSpPr>
        <p:grpSpPr>
          <a:xfrm>
            <a:off x="5220616" y="2791061"/>
            <a:ext cx="373185" cy="302466"/>
            <a:chOff x="5220616" y="2791061"/>
            <a:chExt cx="373185" cy="302466"/>
          </a:xfrm>
        </p:grpSpPr>
        <p:sp>
          <p:nvSpPr>
            <p:cNvPr id="12013" name="Google Shape;12013;p8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87"/>
          <p:cNvGrpSpPr/>
          <p:nvPr/>
        </p:nvGrpSpPr>
        <p:grpSpPr>
          <a:xfrm>
            <a:off x="5788661" y="2772517"/>
            <a:ext cx="284366" cy="344097"/>
            <a:chOff x="5864861" y="2772517"/>
            <a:chExt cx="284366" cy="344097"/>
          </a:xfrm>
        </p:grpSpPr>
        <p:sp>
          <p:nvSpPr>
            <p:cNvPr id="12032" name="Google Shape;12032;p8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8" name="Google Shape;12038;p8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9" name="Google Shape;12039;p87"/>
          <p:cNvGrpSpPr/>
          <p:nvPr/>
        </p:nvGrpSpPr>
        <p:grpSpPr>
          <a:xfrm>
            <a:off x="6974158" y="2789537"/>
            <a:ext cx="255247" cy="327458"/>
            <a:chOff x="6974158" y="2789537"/>
            <a:chExt cx="255247" cy="327458"/>
          </a:xfrm>
        </p:grpSpPr>
        <p:sp>
          <p:nvSpPr>
            <p:cNvPr id="12040" name="Google Shape;12040;p8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87"/>
          <p:cNvGrpSpPr/>
          <p:nvPr/>
        </p:nvGrpSpPr>
        <p:grpSpPr>
          <a:xfrm>
            <a:off x="7530697" y="2790299"/>
            <a:ext cx="244291" cy="326314"/>
            <a:chOff x="7530697" y="2790299"/>
            <a:chExt cx="244291" cy="326314"/>
          </a:xfrm>
        </p:grpSpPr>
        <p:sp>
          <p:nvSpPr>
            <p:cNvPr id="12047" name="Google Shape;12047;p8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87"/>
          <p:cNvGrpSpPr/>
          <p:nvPr/>
        </p:nvGrpSpPr>
        <p:grpSpPr>
          <a:xfrm>
            <a:off x="7988191" y="2832248"/>
            <a:ext cx="332348" cy="283985"/>
            <a:chOff x="7988191" y="2832248"/>
            <a:chExt cx="332348" cy="283985"/>
          </a:xfrm>
        </p:grpSpPr>
        <p:sp>
          <p:nvSpPr>
            <p:cNvPr id="12054" name="Google Shape;12054;p8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7" name="Google Shape;12057;p8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8" name="Google Shape;12058;p87"/>
          <p:cNvGrpSpPr/>
          <p:nvPr/>
        </p:nvGrpSpPr>
        <p:grpSpPr>
          <a:xfrm>
            <a:off x="3588440" y="3258368"/>
            <a:ext cx="364484" cy="262423"/>
            <a:chOff x="3588440" y="3258368"/>
            <a:chExt cx="364484" cy="262423"/>
          </a:xfrm>
        </p:grpSpPr>
        <p:sp>
          <p:nvSpPr>
            <p:cNvPr id="12059" name="Google Shape;12059;p8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5" name="Google Shape;12065;p8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6" name="Google Shape;12066;p87"/>
          <p:cNvGrpSpPr/>
          <p:nvPr/>
        </p:nvGrpSpPr>
        <p:grpSpPr>
          <a:xfrm>
            <a:off x="5765817" y="3227724"/>
            <a:ext cx="364865" cy="324822"/>
            <a:chOff x="5765817" y="3227724"/>
            <a:chExt cx="364865" cy="324822"/>
          </a:xfrm>
        </p:grpSpPr>
        <p:sp>
          <p:nvSpPr>
            <p:cNvPr id="12067" name="Google Shape;12067;p8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87"/>
          <p:cNvGrpSpPr/>
          <p:nvPr/>
        </p:nvGrpSpPr>
        <p:grpSpPr>
          <a:xfrm>
            <a:off x="6228583" y="3237664"/>
            <a:ext cx="446539" cy="303895"/>
            <a:chOff x="6228583" y="3237664"/>
            <a:chExt cx="446539" cy="303895"/>
          </a:xfrm>
        </p:grpSpPr>
        <p:sp>
          <p:nvSpPr>
            <p:cNvPr id="12071" name="Google Shape;12071;p8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87"/>
          <p:cNvGrpSpPr/>
          <p:nvPr/>
        </p:nvGrpSpPr>
        <p:grpSpPr>
          <a:xfrm>
            <a:off x="865862" y="3207306"/>
            <a:ext cx="364484" cy="364897"/>
            <a:chOff x="865862" y="3207306"/>
            <a:chExt cx="364484" cy="364897"/>
          </a:xfrm>
        </p:grpSpPr>
        <p:sp>
          <p:nvSpPr>
            <p:cNvPr id="12089" name="Google Shape;12089;p8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87"/>
          <p:cNvGrpSpPr/>
          <p:nvPr/>
        </p:nvGrpSpPr>
        <p:grpSpPr>
          <a:xfrm>
            <a:off x="1404617" y="3226962"/>
            <a:ext cx="370168" cy="325965"/>
            <a:chOff x="1404617" y="3226962"/>
            <a:chExt cx="370168" cy="325965"/>
          </a:xfrm>
        </p:grpSpPr>
        <p:sp>
          <p:nvSpPr>
            <p:cNvPr id="12104" name="Google Shape;12104;p8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87"/>
          <p:cNvGrpSpPr/>
          <p:nvPr/>
        </p:nvGrpSpPr>
        <p:grpSpPr>
          <a:xfrm>
            <a:off x="1954741" y="3212419"/>
            <a:ext cx="366389" cy="354481"/>
            <a:chOff x="1954741" y="3212419"/>
            <a:chExt cx="366389" cy="354481"/>
          </a:xfrm>
        </p:grpSpPr>
        <p:sp>
          <p:nvSpPr>
            <p:cNvPr id="12114" name="Google Shape;12114;p8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87"/>
          <p:cNvGrpSpPr/>
          <p:nvPr/>
        </p:nvGrpSpPr>
        <p:grpSpPr>
          <a:xfrm>
            <a:off x="3043239" y="3215626"/>
            <a:ext cx="366008" cy="348670"/>
            <a:chOff x="3043239" y="3215626"/>
            <a:chExt cx="366008" cy="348670"/>
          </a:xfrm>
        </p:grpSpPr>
        <p:sp>
          <p:nvSpPr>
            <p:cNvPr id="12122" name="Google Shape;12122;p8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7"/>
          <p:cNvGrpSpPr/>
          <p:nvPr/>
        </p:nvGrpSpPr>
        <p:grpSpPr>
          <a:xfrm>
            <a:off x="4218333" y="3184982"/>
            <a:ext cx="209107" cy="383442"/>
            <a:chOff x="4218333" y="3184982"/>
            <a:chExt cx="209107" cy="383442"/>
          </a:xfrm>
        </p:grpSpPr>
        <p:sp>
          <p:nvSpPr>
            <p:cNvPr id="12125" name="Google Shape;12125;p8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7" name="Google Shape;12127;p8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8" name="Google Shape;12128;p87"/>
          <p:cNvGrpSpPr/>
          <p:nvPr/>
        </p:nvGrpSpPr>
        <p:grpSpPr>
          <a:xfrm>
            <a:off x="6896644" y="3216007"/>
            <a:ext cx="322917" cy="347876"/>
            <a:chOff x="6896644" y="3216007"/>
            <a:chExt cx="322917" cy="347876"/>
          </a:xfrm>
        </p:grpSpPr>
        <p:sp>
          <p:nvSpPr>
            <p:cNvPr id="12129" name="Google Shape;12129;p8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87"/>
          <p:cNvGrpSpPr/>
          <p:nvPr/>
        </p:nvGrpSpPr>
        <p:grpSpPr>
          <a:xfrm>
            <a:off x="7429366" y="3223183"/>
            <a:ext cx="334634" cy="333904"/>
            <a:chOff x="7429366" y="3223183"/>
            <a:chExt cx="334634" cy="333904"/>
          </a:xfrm>
        </p:grpSpPr>
        <p:sp>
          <p:nvSpPr>
            <p:cNvPr id="12137" name="Google Shape;12137;p8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9" name="Google Shape;12139;p8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0" name="Google Shape;12140;p87"/>
          <p:cNvGrpSpPr/>
          <p:nvPr/>
        </p:nvGrpSpPr>
        <p:grpSpPr>
          <a:xfrm>
            <a:off x="5216456" y="3725484"/>
            <a:ext cx="356196" cy="265631"/>
            <a:chOff x="5216456" y="3725484"/>
            <a:chExt cx="356196" cy="265631"/>
          </a:xfrm>
        </p:grpSpPr>
        <p:sp>
          <p:nvSpPr>
            <p:cNvPr id="12141" name="Google Shape;12141;p8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87"/>
          <p:cNvGrpSpPr/>
          <p:nvPr/>
        </p:nvGrpSpPr>
        <p:grpSpPr>
          <a:xfrm>
            <a:off x="6849393" y="3733994"/>
            <a:ext cx="355053" cy="248038"/>
            <a:chOff x="6849393" y="3733994"/>
            <a:chExt cx="355053" cy="248038"/>
          </a:xfrm>
        </p:grpSpPr>
        <p:sp>
          <p:nvSpPr>
            <p:cNvPr id="12144" name="Google Shape;12144;p8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87"/>
          <p:cNvGrpSpPr/>
          <p:nvPr/>
        </p:nvGrpSpPr>
        <p:grpSpPr>
          <a:xfrm>
            <a:off x="7918997" y="3714687"/>
            <a:ext cx="392111" cy="280206"/>
            <a:chOff x="7918997" y="3714687"/>
            <a:chExt cx="392111" cy="280206"/>
          </a:xfrm>
        </p:grpSpPr>
        <p:sp>
          <p:nvSpPr>
            <p:cNvPr id="12150" name="Google Shape;12150;p8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5" name="Google Shape;12155;p8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6" name="Google Shape;12156;p87"/>
          <p:cNvGrpSpPr/>
          <p:nvPr/>
        </p:nvGrpSpPr>
        <p:grpSpPr>
          <a:xfrm>
            <a:off x="1408777" y="3680964"/>
            <a:ext cx="357720" cy="355148"/>
            <a:chOff x="1408777" y="3680964"/>
            <a:chExt cx="357720" cy="355148"/>
          </a:xfrm>
        </p:grpSpPr>
        <p:sp>
          <p:nvSpPr>
            <p:cNvPr id="12157" name="Google Shape;12157;p8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87"/>
          <p:cNvGrpSpPr/>
          <p:nvPr/>
        </p:nvGrpSpPr>
        <p:grpSpPr>
          <a:xfrm>
            <a:off x="1952836" y="3680964"/>
            <a:ext cx="357720" cy="355148"/>
            <a:chOff x="1952836" y="3680964"/>
            <a:chExt cx="357720" cy="355148"/>
          </a:xfrm>
        </p:grpSpPr>
        <p:sp>
          <p:nvSpPr>
            <p:cNvPr id="12163" name="Google Shape;12163;p8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87"/>
          <p:cNvGrpSpPr/>
          <p:nvPr/>
        </p:nvGrpSpPr>
        <p:grpSpPr>
          <a:xfrm>
            <a:off x="2496894" y="3680964"/>
            <a:ext cx="357720" cy="355148"/>
            <a:chOff x="2496894" y="3680964"/>
            <a:chExt cx="357720" cy="355148"/>
          </a:xfrm>
        </p:grpSpPr>
        <p:sp>
          <p:nvSpPr>
            <p:cNvPr id="12169" name="Google Shape;12169;p8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87"/>
          <p:cNvGrpSpPr/>
          <p:nvPr/>
        </p:nvGrpSpPr>
        <p:grpSpPr>
          <a:xfrm>
            <a:off x="3040984" y="3681059"/>
            <a:ext cx="356164" cy="355815"/>
            <a:chOff x="3040984" y="3681059"/>
            <a:chExt cx="356164" cy="355815"/>
          </a:xfrm>
        </p:grpSpPr>
        <p:sp>
          <p:nvSpPr>
            <p:cNvPr id="12175" name="Google Shape;12175;p8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87"/>
          <p:cNvGrpSpPr/>
          <p:nvPr/>
        </p:nvGrpSpPr>
        <p:grpSpPr>
          <a:xfrm>
            <a:off x="3584280" y="3699191"/>
            <a:ext cx="358069" cy="317995"/>
            <a:chOff x="3584280" y="3699191"/>
            <a:chExt cx="358069" cy="317995"/>
          </a:xfrm>
        </p:grpSpPr>
        <p:sp>
          <p:nvSpPr>
            <p:cNvPr id="12179" name="Google Shape;12179;p8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7"/>
          <p:cNvGrpSpPr/>
          <p:nvPr/>
        </p:nvGrpSpPr>
        <p:grpSpPr>
          <a:xfrm>
            <a:off x="4129482" y="3681059"/>
            <a:ext cx="355402" cy="354291"/>
            <a:chOff x="4129482" y="3681059"/>
            <a:chExt cx="355402" cy="354291"/>
          </a:xfrm>
        </p:grpSpPr>
        <p:sp>
          <p:nvSpPr>
            <p:cNvPr id="12184" name="Google Shape;12184;p8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87"/>
          <p:cNvGrpSpPr/>
          <p:nvPr/>
        </p:nvGrpSpPr>
        <p:grpSpPr>
          <a:xfrm>
            <a:off x="4673540" y="3680297"/>
            <a:ext cx="355434" cy="355815"/>
            <a:chOff x="4673540" y="3680297"/>
            <a:chExt cx="355434" cy="355815"/>
          </a:xfrm>
        </p:grpSpPr>
        <p:sp>
          <p:nvSpPr>
            <p:cNvPr id="12189" name="Google Shape;12189;p8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87"/>
          <p:cNvGrpSpPr/>
          <p:nvPr/>
        </p:nvGrpSpPr>
        <p:grpSpPr>
          <a:xfrm>
            <a:off x="5779408" y="3699191"/>
            <a:ext cx="317645" cy="318757"/>
            <a:chOff x="5779408" y="3699191"/>
            <a:chExt cx="317645" cy="318757"/>
          </a:xfrm>
        </p:grpSpPr>
        <p:sp>
          <p:nvSpPr>
            <p:cNvPr id="12193" name="Google Shape;12193;p8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5" name="Google Shape;12195;p8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6" name="Google Shape;12196;p87"/>
          <p:cNvGrpSpPr/>
          <p:nvPr/>
        </p:nvGrpSpPr>
        <p:grpSpPr>
          <a:xfrm>
            <a:off x="7390435" y="3680868"/>
            <a:ext cx="372073" cy="355243"/>
            <a:chOff x="7390435" y="3680868"/>
            <a:chExt cx="372073" cy="355243"/>
          </a:xfrm>
        </p:grpSpPr>
        <p:sp>
          <p:nvSpPr>
            <p:cNvPr id="12197" name="Google Shape;12197;p8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87"/>
          <p:cNvGrpSpPr/>
          <p:nvPr/>
        </p:nvGrpSpPr>
        <p:grpSpPr>
          <a:xfrm>
            <a:off x="1421638" y="4125629"/>
            <a:ext cx="374709" cy="374010"/>
            <a:chOff x="1421638" y="4125629"/>
            <a:chExt cx="374709" cy="374010"/>
          </a:xfrm>
        </p:grpSpPr>
        <p:sp>
          <p:nvSpPr>
            <p:cNvPr id="12204" name="Google Shape;12204;p8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87"/>
          <p:cNvGrpSpPr/>
          <p:nvPr/>
        </p:nvGrpSpPr>
        <p:grpSpPr>
          <a:xfrm>
            <a:off x="1973254" y="4156304"/>
            <a:ext cx="357720" cy="342192"/>
            <a:chOff x="1973254" y="4156304"/>
            <a:chExt cx="357720" cy="342192"/>
          </a:xfrm>
        </p:grpSpPr>
        <p:sp>
          <p:nvSpPr>
            <p:cNvPr id="12207" name="Google Shape;12207;p8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87"/>
          <p:cNvGrpSpPr/>
          <p:nvPr/>
        </p:nvGrpSpPr>
        <p:grpSpPr>
          <a:xfrm>
            <a:off x="2523759" y="4135505"/>
            <a:ext cx="341049" cy="340318"/>
            <a:chOff x="2523759" y="4135505"/>
            <a:chExt cx="341049" cy="340318"/>
          </a:xfrm>
        </p:grpSpPr>
        <p:sp>
          <p:nvSpPr>
            <p:cNvPr id="12214" name="Google Shape;12214;p8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87"/>
          <p:cNvGrpSpPr/>
          <p:nvPr/>
        </p:nvGrpSpPr>
        <p:grpSpPr>
          <a:xfrm>
            <a:off x="3040603" y="4130360"/>
            <a:ext cx="392079" cy="350353"/>
            <a:chOff x="3040603" y="4130360"/>
            <a:chExt cx="392079" cy="350353"/>
          </a:xfrm>
        </p:grpSpPr>
        <p:sp>
          <p:nvSpPr>
            <p:cNvPr id="12217" name="Google Shape;12217;p8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87"/>
          <p:cNvGrpSpPr/>
          <p:nvPr/>
        </p:nvGrpSpPr>
        <p:grpSpPr>
          <a:xfrm>
            <a:off x="3662144" y="4135505"/>
            <a:ext cx="232955" cy="340318"/>
            <a:chOff x="3662144" y="4135505"/>
            <a:chExt cx="232955" cy="340318"/>
          </a:xfrm>
        </p:grpSpPr>
        <p:sp>
          <p:nvSpPr>
            <p:cNvPr id="12228" name="Google Shape;12228;p8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7"/>
          <p:cNvGrpSpPr/>
          <p:nvPr/>
        </p:nvGrpSpPr>
        <p:grpSpPr>
          <a:xfrm>
            <a:off x="4149138" y="4121151"/>
            <a:ext cx="344065" cy="368644"/>
            <a:chOff x="4149138" y="4121151"/>
            <a:chExt cx="344065" cy="368644"/>
          </a:xfrm>
        </p:grpSpPr>
        <p:sp>
          <p:nvSpPr>
            <p:cNvPr id="12233" name="Google Shape;12233;p8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5" name="Google Shape;12245;p8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6" name="Google Shape;12246;p87"/>
          <p:cNvGrpSpPr/>
          <p:nvPr/>
        </p:nvGrpSpPr>
        <p:grpSpPr>
          <a:xfrm>
            <a:off x="5206262" y="4174817"/>
            <a:ext cx="397763" cy="262804"/>
            <a:chOff x="5206262" y="4174817"/>
            <a:chExt cx="397763" cy="262804"/>
          </a:xfrm>
        </p:grpSpPr>
        <p:sp>
          <p:nvSpPr>
            <p:cNvPr id="12247" name="Google Shape;12247;p8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7"/>
          <p:cNvGrpSpPr/>
          <p:nvPr/>
        </p:nvGrpSpPr>
        <p:grpSpPr>
          <a:xfrm>
            <a:off x="5727616" y="4204699"/>
            <a:ext cx="440505" cy="290018"/>
            <a:chOff x="5727616" y="4204699"/>
            <a:chExt cx="440505" cy="290018"/>
          </a:xfrm>
        </p:grpSpPr>
        <p:sp>
          <p:nvSpPr>
            <p:cNvPr id="12255" name="Google Shape;12255;p8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87"/>
          <p:cNvGrpSpPr/>
          <p:nvPr/>
        </p:nvGrpSpPr>
        <p:grpSpPr>
          <a:xfrm>
            <a:off x="6410063" y="4135124"/>
            <a:ext cx="159950" cy="364516"/>
            <a:chOff x="6410063" y="4135124"/>
            <a:chExt cx="159950" cy="364516"/>
          </a:xfrm>
        </p:grpSpPr>
        <p:sp>
          <p:nvSpPr>
            <p:cNvPr id="12264" name="Google Shape;12264;p8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87"/>
          <p:cNvGrpSpPr/>
          <p:nvPr/>
        </p:nvGrpSpPr>
        <p:grpSpPr>
          <a:xfrm>
            <a:off x="6924652" y="4135505"/>
            <a:ext cx="214378" cy="364135"/>
            <a:chOff x="6924652" y="4135505"/>
            <a:chExt cx="214378" cy="364135"/>
          </a:xfrm>
        </p:grpSpPr>
        <p:sp>
          <p:nvSpPr>
            <p:cNvPr id="12269" name="Google Shape;12269;p8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7"/>
          <p:cNvGrpSpPr/>
          <p:nvPr/>
        </p:nvGrpSpPr>
        <p:grpSpPr>
          <a:xfrm>
            <a:off x="7384751" y="4147984"/>
            <a:ext cx="380012" cy="351274"/>
            <a:chOff x="7384751" y="4147984"/>
            <a:chExt cx="380012" cy="351274"/>
          </a:xfrm>
        </p:grpSpPr>
        <p:sp>
          <p:nvSpPr>
            <p:cNvPr id="12274" name="Google Shape;12274;p8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82" name="Shape 12282"/>
        <p:cNvGrpSpPr/>
        <p:nvPr/>
      </p:nvGrpSpPr>
      <p:grpSpPr>
        <a:xfrm>
          <a:off x="0" y="0"/>
          <a:ext cx="0" cy="0"/>
          <a:chOff x="0" y="0"/>
          <a:chExt cx="0" cy="0"/>
        </a:xfrm>
      </p:grpSpPr>
      <p:sp>
        <p:nvSpPr>
          <p:cNvPr id="12283" name="Google Shape;12283;p8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84" name="Google Shape;12284;p8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285" name="Google Shape;12285;p88"/>
          <p:cNvGrpSpPr/>
          <p:nvPr/>
        </p:nvGrpSpPr>
        <p:grpSpPr>
          <a:xfrm>
            <a:off x="1989449" y="4282269"/>
            <a:ext cx="374774" cy="346073"/>
            <a:chOff x="1989449" y="4282269"/>
            <a:chExt cx="374774" cy="346073"/>
          </a:xfrm>
        </p:grpSpPr>
        <p:sp>
          <p:nvSpPr>
            <p:cNvPr id="12286" name="Google Shape;12286;p8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88"/>
          <p:cNvGrpSpPr/>
          <p:nvPr/>
        </p:nvGrpSpPr>
        <p:grpSpPr>
          <a:xfrm>
            <a:off x="2487439" y="4280740"/>
            <a:ext cx="198775" cy="348972"/>
            <a:chOff x="2487439" y="4280740"/>
            <a:chExt cx="198775" cy="348972"/>
          </a:xfrm>
        </p:grpSpPr>
        <p:sp>
          <p:nvSpPr>
            <p:cNvPr id="12292" name="Google Shape;12292;p8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88"/>
          <p:cNvGrpSpPr/>
          <p:nvPr/>
        </p:nvGrpSpPr>
        <p:grpSpPr>
          <a:xfrm>
            <a:off x="2810958" y="4273923"/>
            <a:ext cx="353145" cy="361873"/>
            <a:chOff x="2810958" y="4273923"/>
            <a:chExt cx="353145" cy="361873"/>
          </a:xfrm>
        </p:grpSpPr>
        <p:sp>
          <p:nvSpPr>
            <p:cNvPr id="12297" name="Google Shape;12297;p8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88"/>
          <p:cNvGrpSpPr/>
          <p:nvPr/>
        </p:nvGrpSpPr>
        <p:grpSpPr>
          <a:xfrm>
            <a:off x="6275635" y="4282651"/>
            <a:ext cx="209383" cy="366778"/>
            <a:chOff x="6275635" y="4282651"/>
            <a:chExt cx="209383" cy="366778"/>
          </a:xfrm>
        </p:grpSpPr>
        <p:sp>
          <p:nvSpPr>
            <p:cNvPr id="12305" name="Google Shape;12305;p8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88"/>
          <p:cNvGrpSpPr/>
          <p:nvPr/>
        </p:nvGrpSpPr>
        <p:grpSpPr>
          <a:xfrm>
            <a:off x="6701186" y="4283033"/>
            <a:ext cx="280292" cy="366396"/>
            <a:chOff x="6701186" y="4283033"/>
            <a:chExt cx="280292" cy="366396"/>
          </a:xfrm>
        </p:grpSpPr>
        <p:sp>
          <p:nvSpPr>
            <p:cNvPr id="12308" name="Google Shape;12308;p8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88"/>
          <p:cNvGrpSpPr/>
          <p:nvPr/>
        </p:nvGrpSpPr>
        <p:grpSpPr>
          <a:xfrm>
            <a:off x="2609571" y="3824958"/>
            <a:ext cx="373627" cy="347347"/>
            <a:chOff x="2609571" y="3824958"/>
            <a:chExt cx="373627" cy="347347"/>
          </a:xfrm>
        </p:grpSpPr>
        <p:sp>
          <p:nvSpPr>
            <p:cNvPr id="12311" name="Google Shape;12311;p8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3" name="Google Shape;12313;p88"/>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4" name="Google Shape;12314;p88"/>
          <p:cNvGrpSpPr/>
          <p:nvPr/>
        </p:nvGrpSpPr>
        <p:grpSpPr>
          <a:xfrm>
            <a:off x="916127" y="3807056"/>
            <a:ext cx="221902" cy="380795"/>
            <a:chOff x="916127" y="3807056"/>
            <a:chExt cx="221902" cy="380795"/>
          </a:xfrm>
        </p:grpSpPr>
        <p:sp>
          <p:nvSpPr>
            <p:cNvPr id="12315" name="Google Shape;12315;p8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9" name="Google Shape;12319;p88"/>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8"/>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1" name="Google Shape;12321;p88"/>
          <p:cNvGrpSpPr/>
          <p:nvPr/>
        </p:nvGrpSpPr>
        <p:grpSpPr>
          <a:xfrm>
            <a:off x="3513010" y="3816134"/>
            <a:ext cx="362223" cy="361108"/>
            <a:chOff x="3513010" y="3816134"/>
            <a:chExt cx="362223" cy="361108"/>
          </a:xfrm>
        </p:grpSpPr>
        <p:sp>
          <p:nvSpPr>
            <p:cNvPr id="12322" name="Google Shape;12322;p8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88"/>
          <p:cNvGrpSpPr/>
          <p:nvPr/>
        </p:nvGrpSpPr>
        <p:grpSpPr>
          <a:xfrm>
            <a:off x="3950316" y="3820307"/>
            <a:ext cx="369805" cy="353782"/>
            <a:chOff x="3950316" y="3820307"/>
            <a:chExt cx="369805" cy="353782"/>
          </a:xfrm>
        </p:grpSpPr>
        <p:sp>
          <p:nvSpPr>
            <p:cNvPr id="12327" name="Google Shape;12327;p8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88"/>
          <p:cNvGrpSpPr/>
          <p:nvPr/>
        </p:nvGrpSpPr>
        <p:grpSpPr>
          <a:xfrm>
            <a:off x="1761909" y="3811961"/>
            <a:ext cx="307974" cy="371716"/>
            <a:chOff x="1761909" y="3811961"/>
            <a:chExt cx="307974" cy="371716"/>
          </a:xfrm>
        </p:grpSpPr>
        <p:sp>
          <p:nvSpPr>
            <p:cNvPr id="12332" name="Google Shape;12332;p8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88"/>
          <p:cNvGrpSpPr/>
          <p:nvPr/>
        </p:nvGrpSpPr>
        <p:grpSpPr>
          <a:xfrm>
            <a:off x="5373342" y="3808935"/>
            <a:ext cx="231395" cy="353145"/>
            <a:chOff x="5373342" y="3808935"/>
            <a:chExt cx="231395" cy="353145"/>
          </a:xfrm>
        </p:grpSpPr>
        <p:sp>
          <p:nvSpPr>
            <p:cNvPr id="12343" name="Google Shape;12343;p8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2" name="Google Shape;12352;p88"/>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3" name="Google Shape;12353;p88"/>
          <p:cNvGrpSpPr/>
          <p:nvPr/>
        </p:nvGrpSpPr>
        <p:grpSpPr>
          <a:xfrm>
            <a:off x="5833775" y="3809445"/>
            <a:ext cx="235185" cy="352253"/>
            <a:chOff x="5833775" y="3809445"/>
            <a:chExt cx="235185" cy="352253"/>
          </a:xfrm>
        </p:grpSpPr>
        <p:sp>
          <p:nvSpPr>
            <p:cNvPr id="12354" name="Google Shape;12354;p8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88"/>
          <p:cNvGrpSpPr/>
          <p:nvPr/>
        </p:nvGrpSpPr>
        <p:grpSpPr>
          <a:xfrm>
            <a:off x="4942472" y="3809318"/>
            <a:ext cx="238976" cy="352762"/>
            <a:chOff x="4942472" y="3809318"/>
            <a:chExt cx="238976" cy="352762"/>
          </a:xfrm>
        </p:grpSpPr>
        <p:sp>
          <p:nvSpPr>
            <p:cNvPr id="12358" name="Google Shape;12358;p8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88"/>
          <p:cNvGrpSpPr/>
          <p:nvPr/>
        </p:nvGrpSpPr>
        <p:grpSpPr>
          <a:xfrm>
            <a:off x="6266525" y="3807788"/>
            <a:ext cx="260223" cy="353527"/>
            <a:chOff x="6266525" y="3807788"/>
            <a:chExt cx="260223" cy="353527"/>
          </a:xfrm>
        </p:grpSpPr>
        <p:sp>
          <p:nvSpPr>
            <p:cNvPr id="12366" name="Google Shape;12366;p8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0" name="Google Shape;12370;p88"/>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1" name="Google Shape;12371;p88"/>
          <p:cNvGrpSpPr/>
          <p:nvPr/>
        </p:nvGrpSpPr>
        <p:grpSpPr>
          <a:xfrm>
            <a:off x="7184363" y="3809604"/>
            <a:ext cx="202184" cy="352762"/>
            <a:chOff x="7184363" y="3809604"/>
            <a:chExt cx="202184" cy="352762"/>
          </a:xfrm>
        </p:grpSpPr>
        <p:sp>
          <p:nvSpPr>
            <p:cNvPr id="12372" name="Google Shape;12372;p8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88"/>
          <p:cNvGrpSpPr/>
          <p:nvPr/>
        </p:nvGrpSpPr>
        <p:grpSpPr>
          <a:xfrm>
            <a:off x="7571624" y="3808935"/>
            <a:ext cx="292047" cy="352762"/>
            <a:chOff x="7571624" y="3808935"/>
            <a:chExt cx="292047" cy="352762"/>
          </a:xfrm>
        </p:grpSpPr>
        <p:sp>
          <p:nvSpPr>
            <p:cNvPr id="12375" name="Google Shape;12375;p8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88"/>
          <p:cNvGrpSpPr/>
          <p:nvPr/>
        </p:nvGrpSpPr>
        <p:grpSpPr>
          <a:xfrm>
            <a:off x="2174559" y="3356116"/>
            <a:ext cx="364135" cy="359930"/>
            <a:chOff x="2174559" y="3356116"/>
            <a:chExt cx="364135" cy="359930"/>
          </a:xfrm>
        </p:grpSpPr>
        <p:sp>
          <p:nvSpPr>
            <p:cNvPr id="12382" name="Google Shape;12382;p8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88"/>
          <p:cNvGrpSpPr/>
          <p:nvPr/>
        </p:nvGrpSpPr>
        <p:grpSpPr>
          <a:xfrm>
            <a:off x="1731934" y="3355639"/>
            <a:ext cx="368371" cy="361554"/>
            <a:chOff x="1731934" y="3355639"/>
            <a:chExt cx="368371" cy="361554"/>
          </a:xfrm>
        </p:grpSpPr>
        <p:sp>
          <p:nvSpPr>
            <p:cNvPr id="12385" name="Google Shape;12385;p8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88"/>
          <p:cNvGrpSpPr/>
          <p:nvPr/>
        </p:nvGrpSpPr>
        <p:grpSpPr>
          <a:xfrm>
            <a:off x="3990517" y="3354173"/>
            <a:ext cx="279559" cy="363402"/>
            <a:chOff x="3990517" y="3354173"/>
            <a:chExt cx="279559" cy="363402"/>
          </a:xfrm>
        </p:grpSpPr>
        <p:sp>
          <p:nvSpPr>
            <p:cNvPr id="12388" name="Google Shape;12388;p8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88"/>
          <p:cNvGrpSpPr/>
          <p:nvPr/>
        </p:nvGrpSpPr>
        <p:grpSpPr>
          <a:xfrm>
            <a:off x="3497847" y="3417374"/>
            <a:ext cx="379680" cy="237606"/>
            <a:chOff x="3497847" y="3417374"/>
            <a:chExt cx="379680" cy="237606"/>
          </a:xfrm>
        </p:grpSpPr>
        <p:sp>
          <p:nvSpPr>
            <p:cNvPr id="12392" name="Google Shape;12392;p8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88"/>
          <p:cNvGrpSpPr/>
          <p:nvPr/>
        </p:nvGrpSpPr>
        <p:grpSpPr>
          <a:xfrm>
            <a:off x="2612597" y="3367075"/>
            <a:ext cx="376271" cy="337982"/>
            <a:chOff x="2612597" y="3367075"/>
            <a:chExt cx="376271" cy="337982"/>
          </a:xfrm>
        </p:grpSpPr>
        <p:sp>
          <p:nvSpPr>
            <p:cNvPr id="12397" name="Google Shape;12397;p8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88"/>
          <p:cNvGrpSpPr/>
          <p:nvPr/>
        </p:nvGrpSpPr>
        <p:grpSpPr>
          <a:xfrm>
            <a:off x="3071914" y="3364431"/>
            <a:ext cx="343652" cy="342505"/>
            <a:chOff x="3071914" y="3364431"/>
            <a:chExt cx="343652" cy="342505"/>
          </a:xfrm>
        </p:grpSpPr>
        <p:sp>
          <p:nvSpPr>
            <p:cNvPr id="12400" name="Google Shape;12400;p8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8"/>
          <p:cNvGrpSpPr/>
          <p:nvPr/>
        </p:nvGrpSpPr>
        <p:grpSpPr>
          <a:xfrm>
            <a:off x="897141" y="3359875"/>
            <a:ext cx="257962" cy="352762"/>
            <a:chOff x="897141" y="3359875"/>
            <a:chExt cx="257962" cy="352762"/>
          </a:xfrm>
        </p:grpSpPr>
        <p:sp>
          <p:nvSpPr>
            <p:cNvPr id="12406" name="Google Shape;12406;p8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8"/>
          <p:cNvGrpSpPr/>
          <p:nvPr/>
        </p:nvGrpSpPr>
        <p:grpSpPr>
          <a:xfrm>
            <a:off x="1333682" y="3344330"/>
            <a:ext cx="271213" cy="383088"/>
            <a:chOff x="1333682" y="3344330"/>
            <a:chExt cx="271213" cy="383088"/>
          </a:xfrm>
        </p:grpSpPr>
        <p:sp>
          <p:nvSpPr>
            <p:cNvPr id="12415" name="Google Shape;12415;p8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88"/>
          <p:cNvGrpSpPr/>
          <p:nvPr/>
        </p:nvGrpSpPr>
        <p:grpSpPr>
          <a:xfrm>
            <a:off x="6664394" y="3346974"/>
            <a:ext cx="353113" cy="351998"/>
            <a:chOff x="6664394" y="3346974"/>
            <a:chExt cx="353113" cy="351998"/>
          </a:xfrm>
        </p:grpSpPr>
        <p:sp>
          <p:nvSpPr>
            <p:cNvPr id="12427" name="Google Shape;12427;p8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88"/>
          <p:cNvGrpSpPr/>
          <p:nvPr/>
        </p:nvGrpSpPr>
        <p:grpSpPr>
          <a:xfrm>
            <a:off x="849741" y="1959307"/>
            <a:ext cx="399398" cy="375443"/>
            <a:chOff x="849741" y="1959307"/>
            <a:chExt cx="399398" cy="375443"/>
          </a:xfrm>
        </p:grpSpPr>
        <p:sp>
          <p:nvSpPr>
            <p:cNvPr id="12433" name="Google Shape;12433;p8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88"/>
          <p:cNvGrpSpPr/>
          <p:nvPr/>
        </p:nvGrpSpPr>
        <p:grpSpPr>
          <a:xfrm>
            <a:off x="1284212" y="1963766"/>
            <a:ext cx="379489" cy="366046"/>
            <a:chOff x="1284212" y="1963766"/>
            <a:chExt cx="379489" cy="366046"/>
          </a:xfrm>
        </p:grpSpPr>
        <p:sp>
          <p:nvSpPr>
            <p:cNvPr id="12436" name="Google Shape;12436;p8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88"/>
          <p:cNvGrpSpPr/>
          <p:nvPr/>
        </p:nvGrpSpPr>
        <p:grpSpPr>
          <a:xfrm>
            <a:off x="3037766" y="1969564"/>
            <a:ext cx="370219" cy="354928"/>
            <a:chOff x="3037766" y="1969564"/>
            <a:chExt cx="370219" cy="354928"/>
          </a:xfrm>
        </p:grpSpPr>
        <p:sp>
          <p:nvSpPr>
            <p:cNvPr id="12439" name="Google Shape;12439;p8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88"/>
          <p:cNvGrpSpPr/>
          <p:nvPr/>
        </p:nvGrpSpPr>
        <p:grpSpPr>
          <a:xfrm>
            <a:off x="3982553" y="1971730"/>
            <a:ext cx="304566" cy="350501"/>
            <a:chOff x="3982553" y="1971730"/>
            <a:chExt cx="304566" cy="350501"/>
          </a:xfrm>
        </p:grpSpPr>
        <p:sp>
          <p:nvSpPr>
            <p:cNvPr id="12444" name="Google Shape;12444;p8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88"/>
          <p:cNvGrpSpPr/>
          <p:nvPr/>
        </p:nvGrpSpPr>
        <p:grpSpPr>
          <a:xfrm>
            <a:off x="2567841" y="1994124"/>
            <a:ext cx="399812" cy="306477"/>
            <a:chOff x="2567841" y="1994124"/>
            <a:chExt cx="399812" cy="306477"/>
          </a:xfrm>
        </p:grpSpPr>
        <p:sp>
          <p:nvSpPr>
            <p:cNvPr id="12447" name="Google Shape;12447;p8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88"/>
          <p:cNvGrpSpPr/>
          <p:nvPr/>
        </p:nvGrpSpPr>
        <p:grpSpPr>
          <a:xfrm>
            <a:off x="2212084" y="1960358"/>
            <a:ext cx="324698" cy="372863"/>
            <a:chOff x="2212084" y="1960358"/>
            <a:chExt cx="324698" cy="372863"/>
          </a:xfrm>
        </p:grpSpPr>
        <p:sp>
          <p:nvSpPr>
            <p:cNvPr id="12451" name="Google Shape;12451;p8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88"/>
          <p:cNvGrpSpPr/>
          <p:nvPr/>
        </p:nvGrpSpPr>
        <p:grpSpPr>
          <a:xfrm>
            <a:off x="1805901" y="1960358"/>
            <a:ext cx="284847" cy="373627"/>
            <a:chOff x="1805901" y="1960358"/>
            <a:chExt cx="284847" cy="373627"/>
          </a:xfrm>
        </p:grpSpPr>
        <p:sp>
          <p:nvSpPr>
            <p:cNvPr id="12455" name="Google Shape;12455;p8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7" name="Google Shape;12457;p88"/>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8"/>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8"/>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0" name="Google Shape;12460;p88"/>
          <p:cNvGrpSpPr/>
          <p:nvPr/>
        </p:nvGrpSpPr>
        <p:grpSpPr>
          <a:xfrm>
            <a:off x="6656812" y="2029388"/>
            <a:ext cx="368690" cy="245793"/>
            <a:chOff x="6656812" y="2029388"/>
            <a:chExt cx="368690" cy="245793"/>
          </a:xfrm>
        </p:grpSpPr>
        <p:sp>
          <p:nvSpPr>
            <p:cNvPr id="12461" name="Google Shape;12461;p8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88"/>
          <p:cNvGrpSpPr/>
          <p:nvPr/>
        </p:nvGrpSpPr>
        <p:grpSpPr>
          <a:xfrm>
            <a:off x="4869651" y="2012218"/>
            <a:ext cx="376654" cy="281566"/>
            <a:chOff x="4869651" y="2012218"/>
            <a:chExt cx="376654" cy="281566"/>
          </a:xfrm>
        </p:grpSpPr>
        <p:sp>
          <p:nvSpPr>
            <p:cNvPr id="12472" name="Google Shape;12472;p8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88"/>
          <p:cNvGrpSpPr/>
          <p:nvPr/>
        </p:nvGrpSpPr>
        <p:grpSpPr>
          <a:xfrm>
            <a:off x="5306224" y="2012313"/>
            <a:ext cx="367925" cy="281694"/>
            <a:chOff x="5306224" y="2012313"/>
            <a:chExt cx="367925" cy="281694"/>
          </a:xfrm>
        </p:grpSpPr>
        <p:sp>
          <p:nvSpPr>
            <p:cNvPr id="12477" name="Google Shape;12477;p8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9" name="Google Shape;12479;p88"/>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0" name="Google Shape;12480;p88"/>
          <p:cNvGrpSpPr/>
          <p:nvPr/>
        </p:nvGrpSpPr>
        <p:grpSpPr>
          <a:xfrm>
            <a:off x="6195998" y="1983102"/>
            <a:ext cx="368308" cy="338746"/>
            <a:chOff x="6195998" y="1983102"/>
            <a:chExt cx="368308" cy="338746"/>
          </a:xfrm>
        </p:grpSpPr>
        <p:sp>
          <p:nvSpPr>
            <p:cNvPr id="12481" name="Google Shape;12481;p8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88"/>
          <p:cNvGrpSpPr/>
          <p:nvPr/>
        </p:nvGrpSpPr>
        <p:grpSpPr>
          <a:xfrm>
            <a:off x="7542031" y="2011835"/>
            <a:ext cx="369072" cy="280037"/>
            <a:chOff x="7542031" y="2011835"/>
            <a:chExt cx="369072" cy="280037"/>
          </a:xfrm>
        </p:grpSpPr>
        <p:sp>
          <p:nvSpPr>
            <p:cNvPr id="12485" name="Google Shape;12485;p8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88"/>
          <p:cNvGrpSpPr/>
          <p:nvPr/>
        </p:nvGrpSpPr>
        <p:grpSpPr>
          <a:xfrm>
            <a:off x="8010427" y="3348503"/>
            <a:ext cx="278795" cy="351615"/>
            <a:chOff x="8010427" y="3348503"/>
            <a:chExt cx="278795" cy="351615"/>
          </a:xfrm>
        </p:grpSpPr>
        <p:sp>
          <p:nvSpPr>
            <p:cNvPr id="12495" name="Google Shape;12495;p8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9" name="Google Shape;12499;p88"/>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0" name="Google Shape;12500;p88"/>
          <p:cNvGrpSpPr/>
          <p:nvPr/>
        </p:nvGrpSpPr>
        <p:grpSpPr>
          <a:xfrm>
            <a:off x="7141900" y="3349204"/>
            <a:ext cx="281057" cy="351010"/>
            <a:chOff x="7141900" y="3349204"/>
            <a:chExt cx="281057" cy="351010"/>
          </a:xfrm>
        </p:grpSpPr>
        <p:sp>
          <p:nvSpPr>
            <p:cNvPr id="12501" name="Google Shape;12501;p8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88"/>
          <p:cNvGrpSpPr/>
          <p:nvPr/>
        </p:nvGrpSpPr>
        <p:grpSpPr>
          <a:xfrm>
            <a:off x="5314188" y="3350032"/>
            <a:ext cx="363752" cy="353113"/>
            <a:chOff x="5314188" y="3350032"/>
            <a:chExt cx="363752" cy="353113"/>
          </a:xfrm>
        </p:grpSpPr>
        <p:sp>
          <p:nvSpPr>
            <p:cNvPr id="12505" name="Google Shape;12505;p8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88"/>
          <p:cNvGrpSpPr/>
          <p:nvPr/>
        </p:nvGrpSpPr>
        <p:grpSpPr>
          <a:xfrm>
            <a:off x="6203579" y="3348981"/>
            <a:ext cx="351615" cy="350373"/>
            <a:chOff x="6203579" y="3348981"/>
            <a:chExt cx="351615" cy="350373"/>
          </a:xfrm>
        </p:grpSpPr>
        <p:sp>
          <p:nvSpPr>
            <p:cNvPr id="12508" name="Google Shape;12508;p8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88"/>
          <p:cNvGrpSpPr/>
          <p:nvPr/>
        </p:nvGrpSpPr>
        <p:grpSpPr>
          <a:xfrm>
            <a:off x="5829984" y="3350032"/>
            <a:ext cx="220755" cy="352348"/>
            <a:chOff x="5829984" y="3350032"/>
            <a:chExt cx="220755" cy="352348"/>
          </a:xfrm>
        </p:grpSpPr>
        <p:sp>
          <p:nvSpPr>
            <p:cNvPr id="12514" name="Google Shape;12514;p8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88"/>
          <p:cNvGrpSpPr/>
          <p:nvPr/>
        </p:nvGrpSpPr>
        <p:grpSpPr>
          <a:xfrm>
            <a:off x="4882170" y="3349841"/>
            <a:ext cx="358464" cy="352316"/>
            <a:chOff x="4882170" y="3349841"/>
            <a:chExt cx="358464" cy="352316"/>
          </a:xfrm>
        </p:grpSpPr>
        <p:sp>
          <p:nvSpPr>
            <p:cNvPr id="12519" name="Google Shape;12519;p8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1" name="Google Shape;12521;p88"/>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8"/>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3" name="Google Shape;12523;p88"/>
          <p:cNvGrpSpPr/>
          <p:nvPr/>
        </p:nvGrpSpPr>
        <p:grpSpPr>
          <a:xfrm>
            <a:off x="3044965" y="2435220"/>
            <a:ext cx="400194" cy="324316"/>
            <a:chOff x="3044965" y="2435220"/>
            <a:chExt cx="400194" cy="324316"/>
          </a:xfrm>
        </p:grpSpPr>
        <p:sp>
          <p:nvSpPr>
            <p:cNvPr id="12524" name="Google Shape;12524;p8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88"/>
          <p:cNvGrpSpPr/>
          <p:nvPr/>
        </p:nvGrpSpPr>
        <p:grpSpPr>
          <a:xfrm>
            <a:off x="4878379" y="2473892"/>
            <a:ext cx="367161" cy="287523"/>
            <a:chOff x="4878379" y="2473892"/>
            <a:chExt cx="367161" cy="287523"/>
          </a:xfrm>
        </p:grpSpPr>
        <p:sp>
          <p:nvSpPr>
            <p:cNvPr id="12528" name="Google Shape;12528;p8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88"/>
          <p:cNvGrpSpPr/>
          <p:nvPr/>
        </p:nvGrpSpPr>
        <p:grpSpPr>
          <a:xfrm>
            <a:off x="1325719" y="2887689"/>
            <a:ext cx="290581" cy="372481"/>
            <a:chOff x="1325719" y="2887689"/>
            <a:chExt cx="290581" cy="372481"/>
          </a:xfrm>
        </p:grpSpPr>
        <p:sp>
          <p:nvSpPr>
            <p:cNvPr id="12534" name="Google Shape;12534;p8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6" name="Google Shape;12536;p88"/>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7" name="Google Shape;12537;p88"/>
          <p:cNvGrpSpPr/>
          <p:nvPr/>
        </p:nvGrpSpPr>
        <p:grpSpPr>
          <a:xfrm>
            <a:off x="3510335" y="2892499"/>
            <a:ext cx="360726" cy="361204"/>
            <a:chOff x="3510335" y="2892499"/>
            <a:chExt cx="360726" cy="361204"/>
          </a:xfrm>
        </p:grpSpPr>
        <p:sp>
          <p:nvSpPr>
            <p:cNvPr id="12538" name="Google Shape;12538;p8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88"/>
          <p:cNvGrpSpPr/>
          <p:nvPr/>
        </p:nvGrpSpPr>
        <p:grpSpPr>
          <a:xfrm>
            <a:off x="3086313" y="2877049"/>
            <a:ext cx="320143" cy="392581"/>
            <a:chOff x="3086313" y="2877049"/>
            <a:chExt cx="320143" cy="392581"/>
          </a:xfrm>
        </p:grpSpPr>
        <p:sp>
          <p:nvSpPr>
            <p:cNvPr id="12544" name="Google Shape;12544;p8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6" name="Google Shape;12556;p88"/>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7" name="Google Shape;12557;p88"/>
          <p:cNvGrpSpPr/>
          <p:nvPr/>
        </p:nvGrpSpPr>
        <p:grpSpPr>
          <a:xfrm>
            <a:off x="861113" y="2885746"/>
            <a:ext cx="333809" cy="373277"/>
            <a:chOff x="861113" y="2885746"/>
            <a:chExt cx="333809" cy="373277"/>
          </a:xfrm>
        </p:grpSpPr>
        <p:sp>
          <p:nvSpPr>
            <p:cNvPr id="12558" name="Google Shape;12558;p8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1" name="Google Shape;12561;p88"/>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8"/>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3" name="Google Shape;12563;p88"/>
          <p:cNvGrpSpPr/>
          <p:nvPr/>
        </p:nvGrpSpPr>
        <p:grpSpPr>
          <a:xfrm>
            <a:off x="1297654" y="1504481"/>
            <a:ext cx="349354" cy="362223"/>
            <a:chOff x="1297654" y="1504481"/>
            <a:chExt cx="349354" cy="362223"/>
          </a:xfrm>
        </p:grpSpPr>
        <p:sp>
          <p:nvSpPr>
            <p:cNvPr id="12564" name="Google Shape;12564;p8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7" name="Google Shape;12567;p88"/>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8" name="Google Shape;12568;p88"/>
          <p:cNvGrpSpPr/>
          <p:nvPr/>
        </p:nvGrpSpPr>
        <p:grpSpPr>
          <a:xfrm>
            <a:off x="852385" y="1510916"/>
            <a:ext cx="353145" cy="351998"/>
            <a:chOff x="852385" y="1510916"/>
            <a:chExt cx="353145" cy="351998"/>
          </a:xfrm>
        </p:grpSpPr>
        <p:sp>
          <p:nvSpPr>
            <p:cNvPr id="12569" name="Google Shape;12569;p8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88"/>
          <p:cNvGrpSpPr/>
          <p:nvPr/>
        </p:nvGrpSpPr>
        <p:grpSpPr>
          <a:xfrm>
            <a:off x="1745217" y="1515471"/>
            <a:ext cx="343269" cy="342505"/>
            <a:chOff x="1745217" y="1515471"/>
            <a:chExt cx="343269" cy="342505"/>
          </a:xfrm>
        </p:grpSpPr>
        <p:sp>
          <p:nvSpPr>
            <p:cNvPr id="12573" name="Google Shape;12573;p8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7" name="Google Shape;12577;p88"/>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8" name="Google Shape;12578;p88"/>
          <p:cNvGrpSpPr/>
          <p:nvPr/>
        </p:nvGrpSpPr>
        <p:grpSpPr>
          <a:xfrm>
            <a:off x="3042703" y="1529137"/>
            <a:ext cx="411535" cy="315587"/>
            <a:chOff x="3042703" y="1529137"/>
            <a:chExt cx="411535" cy="315587"/>
          </a:xfrm>
        </p:grpSpPr>
        <p:sp>
          <p:nvSpPr>
            <p:cNvPr id="12579" name="Google Shape;12579;p8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88"/>
          <p:cNvGrpSpPr/>
          <p:nvPr/>
        </p:nvGrpSpPr>
        <p:grpSpPr>
          <a:xfrm>
            <a:off x="2629289" y="1544682"/>
            <a:ext cx="350501" cy="284497"/>
            <a:chOff x="2629289" y="1544682"/>
            <a:chExt cx="350501" cy="284497"/>
          </a:xfrm>
        </p:grpSpPr>
        <p:sp>
          <p:nvSpPr>
            <p:cNvPr id="12590" name="Google Shape;12590;p8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88"/>
          <p:cNvGrpSpPr/>
          <p:nvPr/>
        </p:nvGrpSpPr>
        <p:grpSpPr>
          <a:xfrm>
            <a:off x="5305077" y="1502633"/>
            <a:ext cx="367893" cy="365218"/>
            <a:chOff x="5305077" y="1502633"/>
            <a:chExt cx="367893" cy="365218"/>
          </a:xfrm>
        </p:grpSpPr>
        <p:sp>
          <p:nvSpPr>
            <p:cNvPr id="12596" name="Google Shape;12596;p8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88"/>
          <p:cNvGrpSpPr/>
          <p:nvPr/>
        </p:nvGrpSpPr>
        <p:grpSpPr>
          <a:xfrm>
            <a:off x="7100170" y="1500117"/>
            <a:ext cx="368308" cy="367033"/>
            <a:chOff x="7100170" y="1500117"/>
            <a:chExt cx="368308" cy="367033"/>
          </a:xfrm>
        </p:grpSpPr>
        <p:sp>
          <p:nvSpPr>
            <p:cNvPr id="12599" name="Google Shape;12599;p8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2" name="Google Shape;12612;p88"/>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3" name="Google Shape;12613;p88"/>
          <p:cNvGrpSpPr/>
          <p:nvPr/>
        </p:nvGrpSpPr>
        <p:grpSpPr>
          <a:xfrm>
            <a:off x="6649231" y="1500021"/>
            <a:ext cx="390287" cy="367065"/>
            <a:chOff x="6649231" y="1500021"/>
            <a:chExt cx="390287" cy="367065"/>
          </a:xfrm>
        </p:grpSpPr>
        <p:sp>
          <p:nvSpPr>
            <p:cNvPr id="12614" name="Google Shape;12614;p8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8"/>
          <p:cNvGrpSpPr/>
          <p:nvPr/>
        </p:nvGrpSpPr>
        <p:grpSpPr>
          <a:xfrm>
            <a:off x="5746938" y="1543503"/>
            <a:ext cx="387261" cy="280356"/>
            <a:chOff x="5746938" y="1543503"/>
            <a:chExt cx="387261" cy="280356"/>
          </a:xfrm>
        </p:grpSpPr>
        <p:sp>
          <p:nvSpPr>
            <p:cNvPr id="12627" name="Google Shape;12627;p8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8"/>
          <p:cNvGrpSpPr/>
          <p:nvPr/>
        </p:nvGrpSpPr>
        <p:grpSpPr>
          <a:xfrm>
            <a:off x="6196730" y="1525346"/>
            <a:ext cx="369072" cy="317467"/>
            <a:chOff x="6196730" y="1525346"/>
            <a:chExt cx="369072" cy="317467"/>
          </a:xfrm>
        </p:grpSpPr>
        <p:sp>
          <p:nvSpPr>
            <p:cNvPr id="12630" name="Google Shape;12630;p8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88"/>
          <p:cNvGrpSpPr/>
          <p:nvPr/>
        </p:nvGrpSpPr>
        <p:grpSpPr>
          <a:xfrm>
            <a:off x="4940592" y="1500690"/>
            <a:ext cx="246558" cy="367161"/>
            <a:chOff x="4940592" y="1500690"/>
            <a:chExt cx="246558" cy="367161"/>
          </a:xfrm>
        </p:grpSpPr>
        <p:sp>
          <p:nvSpPr>
            <p:cNvPr id="12634" name="Google Shape;12634;p8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88"/>
          <p:cNvGrpSpPr/>
          <p:nvPr/>
        </p:nvGrpSpPr>
        <p:grpSpPr>
          <a:xfrm>
            <a:off x="7964906" y="1499894"/>
            <a:ext cx="380858" cy="367575"/>
            <a:chOff x="7964906" y="1499894"/>
            <a:chExt cx="380858" cy="367575"/>
          </a:xfrm>
        </p:grpSpPr>
        <p:sp>
          <p:nvSpPr>
            <p:cNvPr id="12639" name="Google Shape;12639;p8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2" name="Google Shape;12642;p88"/>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3" name="Google Shape;12643;p88"/>
          <p:cNvGrpSpPr/>
          <p:nvPr/>
        </p:nvGrpSpPr>
        <p:grpSpPr>
          <a:xfrm>
            <a:off x="8007400" y="2902278"/>
            <a:ext cx="285230" cy="355597"/>
            <a:chOff x="8007400" y="2902278"/>
            <a:chExt cx="285230" cy="355597"/>
          </a:xfrm>
        </p:grpSpPr>
        <p:sp>
          <p:nvSpPr>
            <p:cNvPr id="12644" name="Google Shape;12644;p8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8"/>
          <p:cNvGrpSpPr/>
          <p:nvPr/>
        </p:nvGrpSpPr>
        <p:grpSpPr>
          <a:xfrm>
            <a:off x="6219124" y="2902788"/>
            <a:ext cx="318231" cy="355470"/>
            <a:chOff x="6219124" y="2902788"/>
            <a:chExt cx="318231" cy="355470"/>
          </a:xfrm>
        </p:grpSpPr>
        <p:sp>
          <p:nvSpPr>
            <p:cNvPr id="12647" name="Google Shape;12647;p8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88"/>
          <p:cNvGrpSpPr/>
          <p:nvPr/>
        </p:nvGrpSpPr>
        <p:grpSpPr>
          <a:xfrm>
            <a:off x="4969421" y="2902852"/>
            <a:ext cx="185109" cy="355406"/>
            <a:chOff x="4969421" y="2902852"/>
            <a:chExt cx="185109" cy="355406"/>
          </a:xfrm>
        </p:grpSpPr>
        <p:sp>
          <p:nvSpPr>
            <p:cNvPr id="12651" name="Google Shape;12651;p8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88"/>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8"/>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9" name="Google Shape;12659;p88"/>
          <p:cNvGrpSpPr/>
          <p:nvPr/>
        </p:nvGrpSpPr>
        <p:grpSpPr>
          <a:xfrm>
            <a:off x="6685259" y="2902852"/>
            <a:ext cx="311414" cy="355406"/>
            <a:chOff x="6685259" y="2902852"/>
            <a:chExt cx="311414" cy="355406"/>
          </a:xfrm>
        </p:grpSpPr>
        <p:sp>
          <p:nvSpPr>
            <p:cNvPr id="12660" name="Google Shape;12660;p8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88"/>
          <p:cNvGrpSpPr/>
          <p:nvPr/>
        </p:nvGrpSpPr>
        <p:grpSpPr>
          <a:xfrm>
            <a:off x="5309250" y="2903170"/>
            <a:ext cx="359579" cy="355852"/>
            <a:chOff x="5309250" y="2903170"/>
            <a:chExt cx="359579" cy="355852"/>
          </a:xfrm>
        </p:grpSpPr>
        <p:sp>
          <p:nvSpPr>
            <p:cNvPr id="12664" name="Google Shape;12664;p8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88"/>
          <p:cNvGrpSpPr/>
          <p:nvPr/>
        </p:nvGrpSpPr>
        <p:grpSpPr>
          <a:xfrm>
            <a:off x="2199565" y="2421172"/>
            <a:ext cx="312179" cy="353431"/>
            <a:chOff x="2199565" y="2421172"/>
            <a:chExt cx="312179" cy="353431"/>
          </a:xfrm>
        </p:grpSpPr>
        <p:sp>
          <p:nvSpPr>
            <p:cNvPr id="12668" name="Google Shape;12668;p8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88"/>
          <p:cNvGrpSpPr/>
          <p:nvPr/>
        </p:nvGrpSpPr>
        <p:grpSpPr>
          <a:xfrm>
            <a:off x="1750887" y="2425727"/>
            <a:ext cx="320143" cy="343269"/>
            <a:chOff x="1750887" y="2425727"/>
            <a:chExt cx="320143" cy="343269"/>
          </a:xfrm>
        </p:grpSpPr>
        <p:sp>
          <p:nvSpPr>
            <p:cNvPr id="12671" name="Google Shape;12671;p8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88"/>
          <p:cNvGrpSpPr/>
          <p:nvPr/>
        </p:nvGrpSpPr>
        <p:grpSpPr>
          <a:xfrm>
            <a:off x="1298037" y="2425727"/>
            <a:ext cx="338364" cy="342887"/>
            <a:chOff x="1298037" y="2425727"/>
            <a:chExt cx="338364" cy="342887"/>
          </a:xfrm>
        </p:grpSpPr>
        <p:sp>
          <p:nvSpPr>
            <p:cNvPr id="12674" name="Google Shape;12674;p8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8" name="Google Shape;12678;p88"/>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9" name="Google Shape;12679;p88"/>
          <p:cNvGrpSpPr/>
          <p:nvPr/>
        </p:nvGrpSpPr>
        <p:grpSpPr>
          <a:xfrm>
            <a:off x="3974207" y="2429009"/>
            <a:ext cx="320143" cy="338491"/>
            <a:chOff x="3974207" y="2429009"/>
            <a:chExt cx="320143" cy="338491"/>
          </a:xfrm>
        </p:grpSpPr>
        <p:sp>
          <p:nvSpPr>
            <p:cNvPr id="12680" name="Google Shape;12680;p8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88"/>
          <p:cNvGrpSpPr/>
          <p:nvPr/>
        </p:nvGrpSpPr>
        <p:grpSpPr>
          <a:xfrm>
            <a:off x="2623237" y="2431047"/>
            <a:ext cx="355024" cy="332630"/>
            <a:chOff x="2623237" y="2431047"/>
            <a:chExt cx="355024" cy="332630"/>
          </a:xfrm>
        </p:grpSpPr>
        <p:sp>
          <p:nvSpPr>
            <p:cNvPr id="12683" name="Google Shape;12683;p8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88"/>
          <p:cNvGrpSpPr/>
          <p:nvPr/>
        </p:nvGrpSpPr>
        <p:grpSpPr>
          <a:xfrm>
            <a:off x="6657194" y="2434073"/>
            <a:ext cx="375507" cy="367925"/>
            <a:chOff x="6657194" y="2434073"/>
            <a:chExt cx="375507" cy="367925"/>
          </a:xfrm>
        </p:grpSpPr>
        <p:sp>
          <p:nvSpPr>
            <p:cNvPr id="12688" name="Google Shape;12688;p8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88"/>
          <p:cNvGrpSpPr/>
          <p:nvPr/>
        </p:nvGrpSpPr>
        <p:grpSpPr>
          <a:xfrm>
            <a:off x="7101317" y="2441655"/>
            <a:ext cx="367925" cy="352380"/>
            <a:chOff x="7101317" y="2441655"/>
            <a:chExt cx="367925" cy="352380"/>
          </a:xfrm>
        </p:grpSpPr>
        <p:sp>
          <p:nvSpPr>
            <p:cNvPr id="12692" name="Google Shape;12692;p8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88"/>
          <p:cNvGrpSpPr/>
          <p:nvPr/>
        </p:nvGrpSpPr>
        <p:grpSpPr>
          <a:xfrm>
            <a:off x="5756399" y="2434456"/>
            <a:ext cx="367925" cy="367161"/>
            <a:chOff x="5756399" y="2434456"/>
            <a:chExt cx="367925" cy="367161"/>
          </a:xfrm>
        </p:grpSpPr>
        <p:sp>
          <p:nvSpPr>
            <p:cNvPr id="12695" name="Google Shape;12695;p8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2" name="Google Shape;12702;p88"/>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8"/>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4" name="Google Shape;12704;p88"/>
          <p:cNvGrpSpPr/>
          <p:nvPr/>
        </p:nvGrpSpPr>
        <p:grpSpPr>
          <a:xfrm>
            <a:off x="7964906" y="2434073"/>
            <a:ext cx="373627" cy="367925"/>
            <a:chOff x="7964906" y="2434073"/>
            <a:chExt cx="373627" cy="367925"/>
          </a:xfrm>
        </p:grpSpPr>
        <p:sp>
          <p:nvSpPr>
            <p:cNvPr id="12705" name="Google Shape;12705;p8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88"/>
          <p:cNvGrpSpPr/>
          <p:nvPr/>
        </p:nvGrpSpPr>
        <p:grpSpPr>
          <a:xfrm>
            <a:off x="6194086" y="2437737"/>
            <a:ext cx="369837" cy="360471"/>
            <a:chOff x="6194086" y="2437737"/>
            <a:chExt cx="369837" cy="360471"/>
          </a:xfrm>
        </p:grpSpPr>
        <p:sp>
          <p:nvSpPr>
            <p:cNvPr id="12708" name="Google Shape;12708;p8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13" name="Shape 12713"/>
        <p:cNvGrpSpPr/>
        <p:nvPr/>
      </p:nvGrpSpPr>
      <p:grpSpPr>
        <a:xfrm>
          <a:off x="0" y="0"/>
          <a:ext cx="0" cy="0"/>
          <a:chOff x="0" y="0"/>
          <a:chExt cx="0" cy="0"/>
        </a:xfrm>
      </p:grpSpPr>
      <p:sp>
        <p:nvSpPr>
          <p:cNvPr id="12714" name="Google Shape;12714;p8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15" name="Google Shape;12715;p8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716" name="Google Shape;12716;p89"/>
          <p:cNvGrpSpPr/>
          <p:nvPr/>
        </p:nvGrpSpPr>
        <p:grpSpPr>
          <a:xfrm>
            <a:off x="3541011" y="1508594"/>
            <a:ext cx="350166" cy="349434"/>
            <a:chOff x="3541011" y="1508594"/>
            <a:chExt cx="350166" cy="349434"/>
          </a:xfrm>
        </p:grpSpPr>
        <p:sp>
          <p:nvSpPr>
            <p:cNvPr id="12717" name="Google Shape;12717;p8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89"/>
          <p:cNvGrpSpPr/>
          <p:nvPr/>
        </p:nvGrpSpPr>
        <p:grpSpPr>
          <a:xfrm>
            <a:off x="3122257" y="1508594"/>
            <a:ext cx="294850" cy="349434"/>
            <a:chOff x="3122257" y="1508594"/>
            <a:chExt cx="294850" cy="349434"/>
          </a:xfrm>
        </p:grpSpPr>
        <p:sp>
          <p:nvSpPr>
            <p:cNvPr id="12731" name="Google Shape;12731;p8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9"/>
          <p:cNvGrpSpPr/>
          <p:nvPr/>
        </p:nvGrpSpPr>
        <p:grpSpPr>
          <a:xfrm>
            <a:off x="910723" y="1508212"/>
            <a:ext cx="251660" cy="350166"/>
            <a:chOff x="910723" y="1508212"/>
            <a:chExt cx="251660" cy="350166"/>
          </a:xfrm>
        </p:grpSpPr>
        <p:sp>
          <p:nvSpPr>
            <p:cNvPr id="12737" name="Google Shape;12737;p8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89"/>
          <p:cNvGrpSpPr/>
          <p:nvPr/>
        </p:nvGrpSpPr>
        <p:grpSpPr>
          <a:xfrm>
            <a:off x="1308631" y="1507830"/>
            <a:ext cx="350166" cy="350198"/>
            <a:chOff x="1308631" y="1507830"/>
            <a:chExt cx="350166" cy="350198"/>
          </a:xfrm>
        </p:grpSpPr>
        <p:sp>
          <p:nvSpPr>
            <p:cNvPr id="12755" name="Google Shape;12755;p8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89"/>
          <p:cNvGrpSpPr/>
          <p:nvPr/>
        </p:nvGrpSpPr>
        <p:grpSpPr>
          <a:xfrm>
            <a:off x="1756921" y="1509739"/>
            <a:ext cx="345997" cy="345997"/>
            <a:chOff x="1756921" y="1509739"/>
            <a:chExt cx="345997" cy="345997"/>
          </a:xfrm>
        </p:grpSpPr>
        <p:sp>
          <p:nvSpPr>
            <p:cNvPr id="12760" name="Google Shape;12760;p8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89"/>
          <p:cNvGrpSpPr/>
          <p:nvPr/>
        </p:nvGrpSpPr>
        <p:grpSpPr>
          <a:xfrm>
            <a:off x="2216956" y="1510503"/>
            <a:ext cx="318721" cy="345615"/>
            <a:chOff x="2216956" y="1510503"/>
            <a:chExt cx="318721" cy="345615"/>
          </a:xfrm>
        </p:grpSpPr>
        <p:sp>
          <p:nvSpPr>
            <p:cNvPr id="12778" name="Google Shape;12778;p8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89"/>
          <p:cNvGrpSpPr/>
          <p:nvPr/>
        </p:nvGrpSpPr>
        <p:grpSpPr>
          <a:xfrm>
            <a:off x="3988156" y="1568461"/>
            <a:ext cx="349052" cy="230049"/>
            <a:chOff x="3988156" y="1568461"/>
            <a:chExt cx="349052" cy="230049"/>
          </a:xfrm>
        </p:grpSpPr>
        <p:sp>
          <p:nvSpPr>
            <p:cNvPr id="12784" name="Google Shape;12784;p8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9"/>
          <p:cNvGrpSpPr/>
          <p:nvPr/>
        </p:nvGrpSpPr>
        <p:grpSpPr>
          <a:xfrm>
            <a:off x="2633037" y="1499873"/>
            <a:ext cx="379002" cy="366112"/>
            <a:chOff x="2633037" y="1499873"/>
            <a:chExt cx="379002" cy="366112"/>
          </a:xfrm>
        </p:grpSpPr>
        <p:sp>
          <p:nvSpPr>
            <p:cNvPr id="12792" name="Google Shape;12792;p8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9"/>
          <p:cNvGrpSpPr/>
          <p:nvPr/>
        </p:nvGrpSpPr>
        <p:grpSpPr>
          <a:xfrm>
            <a:off x="6675256" y="1516169"/>
            <a:ext cx="327823" cy="357009"/>
            <a:chOff x="6675256" y="1516169"/>
            <a:chExt cx="327823" cy="357009"/>
          </a:xfrm>
        </p:grpSpPr>
        <p:sp>
          <p:nvSpPr>
            <p:cNvPr id="12799" name="Google Shape;12799;p8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89"/>
          <p:cNvGrpSpPr/>
          <p:nvPr/>
        </p:nvGrpSpPr>
        <p:grpSpPr>
          <a:xfrm>
            <a:off x="8020159" y="1516551"/>
            <a:ext cx="300897" cy="356627"/>
            <a:chOff x="8020159" y="1516551"/>
            <a:chExt cx="300897" cy="356627"/>
          </a:xfrm>
        </p:grpSpPr>
        <p:sp>
          <p:nvSpPr>
            <p:cNvPr id="12809" name="Google Shape;12809;p8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89"/>
          <p:cNvGrpSpPr/>
          <p:nvPr/>
        </p:nvGrpSpPr>
        <p:grpSpPr>
          <a:xfrm>
            <a:off x="5377363" y="1516169"/>
            <a:ext cx="257357" cy="356627"/>
            <a:chOff x="5377363" y="1516169"/>
            <a:chExt cx="257357" cy="356627"/>
          </a:xfrm>
        </p:grpSpPr>
        <p:sp>
          <p:nvSpPr>
            <p:cNvPr id="12815" name="Google Shape;12815;p8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89"/>
          <p:cNvGrpSpPr/>
          <p:nvPr/>
        </p:nvGrpSpPr>
        <p:grpSpPr>
          <a:xfrm>
            <a:off x="4880567" y="1535870"/>
            <a:ext cx="356245" cy="317607"/>
            <a:chOff x="4880567" y="1535870"/>
            <a:chExt cx="356245" cy="317607"/>
          </a:xfrm>
        </p:grpSpPr>
        <p:sp>
          <p:nvSpPr>
            <p:cNvPr id="12833" name="Google Shape;12833;p8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9"/>
          <p:cNvGrpSpPr/>
          <p:nvPr/>
        </p:nvGrpSpPr>
        <p:grpSpPr>
          <a:xfrm>
            <a:off x="5771483" y="1515787"/>
            <a:ext cx="357359" cy="357391"/>
            <a:chOff x="5771483" y="1515787"/>
            <a:chExt cx="357359" cy="357391"/>
          </a:xfrm>
        </p:grpSpPr>
        <p:sp>
          <p:nvSpPr>
            <p:cNvPr id="12839" name="Google Shape;12839;p8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89"/>
          <p:cNvGrpSpPr/>
          <p:nvPr/>
        </p:nvGrpSpPr>
        <p:grpSpPr>
          <a:xfrm>
            <a:off x="7121669" y="1533610"/>
            <a:ext cx="321362" cy="321362"/>
            <a:chOff x="7121669" y="1533610"/>
            <a:chExt cx="321362" cy="321362"/>
          </a:xfrm>
        </p:grpSpPr>
        <p:sp>
          <p:nvSpPr>
            <p:cNvPr id="12844" name="Google Shape;12844;p8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89"/>
          <p:cNvGrpSpPr/>
          <p:nvPr/>
        </p:nvGrpSpPr>
        <p:grpSpPr>
          <a:xfrm>
            <a:off x="7562766" y="1514864"/>
            <a:ext cx="327059" cy="360192"/>
            <a:chOff x="7562766" y="1514864"/>
            <a:chExt cx="327059" cy="360192"/>
          </a:xfrm>
        </p:grpSpPr>
        <p:sp>
          <p:nvSpPr>
            <p:cNvPr id="12849" name="Google Shape;12849;p8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89"/>
          <p:cNvGrpSpPr/>
          <p:nvPr/>
        </p:nvGrpSpPr>
        <p:grpSpPr>
          <a:xfrm>
            <a:off x="6221229" y="1498673"/>
            <a:ext cx="361636" cy="362183"/>
            <a:chOff x="6259175" y="1559008"/>
            <a:chExt cx="271743" cy="272093"/>
          </a:xfrm>
        </p:grpSpPr>
        <p:sp>
          <p:nvSpPr>
            <p:cNvPr id="12854" name="Google Shape;12854;p8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89"/>
          <p:cNvGrpSpPr/>
          <p:nvPr/>
        </p:nvGrpSpPr>
        <p:grpSpPr>
          <a:xfrm>
            <a:off x="2661459" y="2015001"/>
            <a:ext cx="322508" cy="273494"/>
            <a:chOff x="2661459" y="2015001"/>
            <a:chExt cx="322508" cy="273494"/>
          </a:xfrm>
        </p:grpSpPr>
        <p:sp>
          <p:nvSpPr>
            <p:cNvPr id="12872" name="Google Shape;12872;p8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89"/>
          <p:cNvGrpSpPr/>
          <p:nvPr/>
        </p:nvGrpSpPr>
        <p:grpSpPr>
          <a:xfrm>
            <a:off x="6671087" y="2009304"/>
            <a:ext cx="332757" cy="281833"/>
            <a:chOff x="6671087" y="2009304"/>
            <a:chExt cx="332757" cy="281833"/>
          </a:xfrm>
        </p:grpSpPr>
        <p:sp>
          <p:nvSpPr>
            <p:cNvPr id="12875" name="Google Shape;12875;p8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7" name="Google Shape;12877;p89"/>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8" name="Google Shape;12878;p89"/>
          <p:cNvGrpSpPr/>
          <p:nvPr/>
        </p:nvGrpSpPr>
        <p:grpSpPr>
          <a:xfrm>
            <a:off x="2201806" y="1976585"/>
            <a:ext cx="349784" cy="349434"/>
            <a:chOff x="2201806" y="1976585"/>
            <a:chExt cx="349784" cy="349434"/>
          </a:xfrm>
        </p:grpSpPr>
        <p:sp>
          <p:nvSpPr>
            <p:cNvPr id="12879" name="Google Shape;12879;p8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89"/>
          <p:cNvGrpSpPr/>
          <p:nvPr/>
        </p:nvGrpSpPr>
        <p:grpSpPr>
          <a:xfrm>
            <a:off x="3094217" y="1976585"/>
            <a:ext cx="350198" cy="350548"/>
            <a:chOff x="3094217" y="1976585"/>
            <a:chExt cx="350198" cy="350548"/>
          </a:xfrm>
        </p:grpSpPr>
        <p:sp>
          <p:nvSpPr>
            <p:cNvPr id="12884" name="Google Shape;12884;p8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9"/>
          <p:cNvGrpSpPr/>
          <p:nvPr/>
        </p:nvGrpSpPr>
        <p:grpSpPr>
          <a:xfrm>
            <a:off x="870939" y="1975821"/>
            <a:ext cx="332375" cy="350071"/>
            <a:chOff x="870939" y="1975821"/>
            <a:chExt cx="332375" cy="350071"/>
          </a:xfrm>
        </p:grpSpPr>
        <p:sp>
          <p:nvSpPr>
            <p:cNvPr id="12898" name="Google Shape;12898;p8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2" name="Google Shape;12902;p89"/>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3" name="Google Shape;12903;p89"/>
          <p:cNvGrpSpPr/>
          <p:nvPr/>
        </p:nvGrpSpPr>
        <p:grpSpPr>
          <a:xfrm>
            <a:off x="3979435" y="1976585"/>
            <a:ext cx="345265" cy="349848"/>
            <a:chOff x="3979435" y="1976585"/>
            <a:chExt cx="345265" cy="349848"/>
          </a:xfrm>
        </p:grpSpPr>
        <p:sp>
          <p:nvSpPr>
            <p:cNvPr id="12904" name="Google Shape;12904;p8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89"/>
          <p:cNvGrpSpPr/>
          <p:nvPr/>
        </p:nvGrpSpPr>
        <p:grpSpPr>
          <a:xfrm>
            <a:off x="3576626" y="1975821"/>
            <a:ext cx="284251" cy="351694"/>
            <a:chOff x="3576626" y="1975821"/>
            <a:chExt cx="284251" cy="351694"/>
          </a:xfrm>
        </p:grpSpPr>
        <p:sp>
          <p:nvSpPr>
            <p:cNvPr id="12922" name="Google Shape;12922;p8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89"/>
          <p:cNvGrpSpPr/>
          <p:nvPr/>
        </p:nvGrpSpPr>
        <p:grpSpPr>
          <a:xfrm>
            <a:off x="2722090" y="2890162"/>
            <a:ext cx="238770" cy="371841"/>
            <a:chOff x="2722090" y="2890162"/>
            <a:chExt cx="238770" cy="371841"/>
          </a:xfrm>
        </p:grpSpPr>
        <p:sp>
          <p:nvSpPr>
            <p:cNvPr id="12926" name="Google Shape;12926;p8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9" name="Google Shape;12929;p89"/>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0" name="Google Shape;12930;p89"/>
          <p:cNvGrpSpPr/>
          <p:nvPr/>
        </p:nvGrpSpPr>
        <p:grpSpPr>
          <a:xfrm>
            <a:off x="6216367" y="1970156"/>
            <a:ext cx="361147" cy="361147"/>
            <a:chOff x="6216367" y="1970156"/>
            <a:chExt cx="361147" cy="361147"/>
          </a:xfrm>
        </p:grpSpPr>
        <p:sp>
          <p:nvSpPr>
            <p:cNvPr id="12931" name="Google Shape;12931;p8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89"/>
          <p:cNvGrpSpPr/>
          <p:nvPr/>
        </p:nvGrpSpPr>
        <p:grpSpPr>
          <a:xfrm>
            <a:off x="1289311" y="2926222"/>
            <a:ext cx="408156" cy="299783"/>
            <a:chOff x="1289311" y="2926222"/>
            <a:chExt cx="408156" cy="299783"/>
          </a:xfrm>
        </p:grpSpPr>
        <p:sp>
          <p:nvSpPr>
            <p:cNvPr id="12936" name="Google Shape;12936;p8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89"/>
          <p:cNvGrpSpPr/>
          <p:nvPr/>
        </p:nvGrpSpPr>
        <p:grpSpPr>
          <a:xfrm>
            <a:off x="7978465" y="1969392"/>
            <a:ext cx="361147" cy="360797"/>
            <a:chOff x="7978465" y="1969392"/>
            <a:chExt cx="361147" cy="360797"/>
          </a:xfrm>
        </p:grpSpPr>
        <p:sp>
          <p:nvSpPr>
            <p:cNvPr id="12939" name="Google Shape;12939;p8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8" name="Google Shape;12948;p89"/>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9" name="Google Shape;12949;p89"/>
          <p:cNvGrpSpPr/>
          <p:nvPr/>
        </p:nvGrpSpPr>
        <p:grpSpPr>
          <a:xfrm>
            <a:off x="854261" y="2908813"/>
            <a:ext cx="377474" cy="335748"/>
            <a:chOff x="854261" y="2908813"/>
            <a:chExt cx="377474" cy="335748"/>
          </a:xfrm>
        </p:grpSpPr>
        <p:sp>
          <p:nvSpPr>
            <p:cNvPr id="12950" name="Google Shape;12950;p8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89"/>
          <p:cNvGrpSpPr/>
          <p:nvPr/>
        </p:nvGrpSpPr>
        <p:grpSpPr>
          <a:xfrm>
            <a:off x="1749728" y="2894777"/>
            <a:ext cx="386927" cy="363438"/>
            <a:chOff x="1749728" y="2894777"/>
            <a:chExt cx="386927" cy="363438"/>
          </a:xfrm>
        </p:grpSpPr>
        <p:sp>
          <p:nvSpPr>
            <p:cNvPr id="12956" name="Google Shape;12956;p8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89"/>
          <p:cNvGrpSpPr/>
          <p:nvPr/>
        </p:nvGrpSpPr>
        <p:grpSpPr>
          <a:xfrm>
            <a:off x="7098912" y="1969392"/>
            <a:ext cx="359651" cy="361560"/>
            <a:chOff x="7098912" y="1969392"/>
            <a:chExt cx="359651" cy="361560"/>
          </a:xfrm>
        </p:grpSpPr>
        <p:sp>
          <p:nvSpPr>
            <p:cNvPr id="12964" name="Google Shape;12964;p8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7" name="Google Shape;12977;p89"/>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8" name="Google Shape;12978;p89"/>
          <p:cNvGrpSpPr/>
          <p:nvPr/>
        </p:nvGrpSpPr>
        <p:grpSpPr>
          <a:xfrm>
            <a:off x="5352728" y="1990239"/>
            <a:ext cx="327091" cy="322508"/>
            <a:chOff x="5352728" y="1990239"/>
            <a:chExt cx="327091" cy="322508"/>
          </a:xfrm>
        </p:grpSpPr>
        <p:sp>
          <p:nvSpPr>
            <p:cNvPr id="12979" name="Google Shape;12979;p8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89"/>
          <p:cNvGrpSpPr/>
          <p:nvPr/>
        </p:nvGrpSpPr>
        <p:grpSpPr>
          <a:xfrm>
            <a:off x="7538896" y="1970156"/>
            <a:ext cx="361147" cy="361529"/>
            <a:chOff x="7538896" y="1970156"/>
            <a:chExt cx="361147" cy="361529"/>
          </a:xfrm>
        </p:grpSpPr>
        <p:sp>
          <p:nvSpPr>
            <p:cNvPr id="12983" name="Google Shape;12983;p8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89"/>
          <p:cNvGrpSpPr/>
          <p:nvPr/>
        </p:nvGrpSpPr>
        <p:grpSpPr>
          <a:xfrm>
            <a:off x="4896099" y="1970920"/>
            <a:ext cx="358155" cy="358123"/>
            <a:chOff x="4896099" y="1970920"/>
            <a:chExt cx="358155" cy="358123"/>
          </a:xfrm>
        </p:grpSpPr>
        <p:sp>
          <p:nvSpPr>
            <p:cNvPr id="12990" name="Google Shape;12990;p8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89"/>
          <p:cNvGrpSpPr/>
          <p:nvPr/>
        </p:nvGrpSpPr>
        <p:grpSpPr>
          <a:xfrm>
            <a:off x="4048787" y="2977019"/>
            <a:ext cx="283488" cy="198604"/>
            <a:chOff x="4048787" y="2977019"/>
            <a:chExt cx="283488" cy="198604"/>
          </a:xfrm>
        </p:grpSpPr>
        <p:sp>
          <p:nvSpPr>
            <p:cNvPr id="12994" name="Google Shape;12994;p8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89"/>
          <p:cNvGrpSpPr/>
          <p:nvPr/>
        </p:nvGrpSpPr>
        <p:grpSpPr>
          <a:xfrm>
            <a:off x="4054103" y="2430191"/>
            <a:ext cx="218687" cy="349052"/>
            <a:chOff x="4054103" y="2430191"/>
            <a:chExt cx="218687" cy="349052"/>
          </a:xfrm>
        </p:grpSpPr>
        <p:sp>
          <p:nvSpPr>
            <p:cNvPr id="13001" name="Google Shape;13001;p8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89"/>
          <p:cNvGrpSpPr/>
          <p:nvPr/>
        </p:nvGrpSpPr>
        <p:grpSpPr>
          <a:xfrm>
            <a:off x="2185128" y="2427549"/>
            <a:ext cx="382758" cy="356595"/>
            <a:chOff x="2185128" y="2427549"/>
            <a:chExt cx="382758" cy="356595"/>
          </a:xfrm>
        </p:grpSpPr>
        <p:sp>
          <p:nvSpPr>
            <p:cNvPr id="13004" name="Google Shape;13004;p8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9"/>
          <p:cNvGrpSpPr/>
          <p:nvPr/>
        </p:nvGrpSpPr>
        <p:grpSpPr>
          <a:xfrm>
            <a:off x="3539102" y="2427549"/>
            <a:ext cx="355099" cy="355481"/>
            <a:chOff x="3539102" y="2427549"/>
            <a:chExt cx="355099" cy="355481"/>
          </a:xfrm>
        </p:grpSpPr>
        <p:sp>
          <p:nvSpPr>
            <p:cNvPr id="13009" name="Google Shape;13009;p8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9"/>
          <p:cNvGrpSpPr/>
          <p:nvPr/>
        </p:nvGrpSpPr>
        <p:grpSpPr>
          <a:xfrm>
            <a:off x="2656907" y="2439293"/>
            <a:ext cx="332757" cy="332343"/>
            <a:chOff x="2656907" y="2439293"/>
            <a:chExt cx="332757" cy="332343"/>
          </a:xfrm>
        </p:grpSpPr>
        <p:sp>
          <p:nvSpPr>
            <p:cNvPr id="13012" name="Google Shape;13012;p8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9"/>
          <p:cNvGrpSpPr/>
          <p:nvPr/>
        </p:nvGrpSpPr>
        <p:grpSpPr>
          <a:xfrm>
            <a:off x="1731523" y="2422616"/>
            <a:ext cx="399435" cy="365698"/>
            <a:chOff x="1731523" y="2422616"/>
            <a:chExt cx="399435" cy="365698"/>
          </a:xfrm>
        </p:grpSpPr>
        <p:sp>
          <p:nvSpPr>
            <p:cNvPr id="13020" name="Google Shape;13020;p8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89"/>
          <p:cNvGrpSpPr/>
          <p:nvPr/>
        </p:nvGrpSpPr>
        <p:grpSpPr>
          <a:xfrm>
            <a:off x="3097241" y="2433564"/>
            <a:ext cx="344883" cy="343387"/>
            <a:chOff x="3097241" y="2433564"/>
            <a:chExt cx="344883" cy="343387"/>
          </a:xfrm>
        </p:grpSpPr>
        <p:sp>
          <p:nvSpPr>
            <p:cNvPr id="13024" name="Google Shape;13024;p8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89"/>
          <p:cNvGrpSpPr/>
          <p:nvPr/>
        </p:nvGrpSpPr>
        <p:grpSpPr>
          <a:xfrm>
            <a:off x="1278299" y="2439293"/>
            <a:ext cx="410829" cy="332343"/>
            <a:chOff x="1278299" y="2439293"/>
            <a:chExt cx="410829" cy="332343"/>
          </a:xfrm>
        </p:grpSpPr>
        <p:sp>
          <p:nvSpPr>
            <p:cNvPr id="13034" name="Google Shape;13034;p8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89"/>
          <p:cNvGrpSpPr/>
          <p:nvPr/>
        </p:nvGrpSpPr>
        <p:grpSpPr>
          <a:xfrm>
            <a:off x="870939" y="2439293"/>
            <a:ext cx="331993" cy="331993"/>
            <a:chOff x="870939" y="2439293"/>
            <a:chExt cx="331993" cy="331993"/>
          </a:xfrm>
        </p:grpSpPr>
        <p:sp>
          <p:nvSpPr>
            <p:cNvPr id="13043" name="Google Shape;13043;p8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89"/>
          <p:cNvGrpSpPr/>
          <p:nvPr/>
        </p:nvGrpSpPr>
        <p:grpSpPr>
          <a:xfrm>
            <a:off x="6644957" y="2456353"/>
            <a:ext cx="371395" cy="278904"/>
            <a:chOff x="6644957" y="2456353"/>
            <a:chExt cx="371395" cy="278904"/>
          </a:xfrm>
        </p:grpSpPr>
        <p:sp>
          <p:nvSpPr>
            <p:cNvPr id="13060" name="Google Shape;13060;p8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89"/>
          <p:cNvGrpSpPr/>
          <p:nvPr/>
        </p:nvGrpSpPr>
        <p:grpSpPr>
          <a:xfrm>
            <a:off x="5388757" y="2414659"/>
            <a:ext cx="260349" cy="362292"/>
            <a:chOff x="5388757" y="2414659"/>
            <a:chExt cx="260349" cy="362292"/>
          </a:xfrm>
        </p:grpSpPr>
        <p:sp>
          <p:nvSpPr>
            <p:cNvPr id="13066" name="Google Shape;13066;p8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89"/>
          <p:cNvGrpSpPr/>
          <p:nvPr/>
        </p:nvGrpSpPr>
        <p:grpSpPr>
          <a:xfrm>
            <a:off x="3567142" y="2905757"/>
            <a:ext cx="348288" cy="340331"/>
            <a:chOff x="3567142" y="2905757"/>
            <a:chExt cx="348288" cy="340331"/>
          </a:xfrm>
        </p:grpSpPr>
        <p:sp>
          <p:nvSpPr>
            <p:cNvPr id="13087" name="Google Shape;13087;p8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89"/>
          <p:cNvGrpSpPr/>
          <p:nvPr/>
        </p:nvGrpSpPr>
        <p:grpSpPr>
          <a:xfrm>
            <a:off x="7967103" y="2415041"/>
            <a:ext cx="355863" cy="361911"/>
            <a:chOff x="7967103" y="2415041"/>
            <a:chExt cx="355863" cy="361911"/>
          </a:xfrm>
        </p:grpSpPr>
        <p:sp>
          <p:nvSpPr>
            <p:cNvPr id="13093" name="Google Shape;13093;p8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89"/>
          <p:cNvGrpSpPr/>
          <p:nvPr/>
        </p:nvGrpSpPr>
        <p:grpSpPr>
          <a:xfrm>
            <a:off x="7529411" y="2414659"/>
            <a:ext cx="355863" cy="362292"/>
            <a:chOff x="7529411" y="2414659"/>
            <a:chExt cx="355863" cy="362292"/>
          </a:xfrm>
        </p:grpSpPr>
        <p:sp>
          <p:nvSpPr>
            <p:cNvPr id="13105" name="Google Shape;13105;p8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89"/>
          <p:cNvGrpSpPr/>
          <p:nvPr/>
        </p:nvGrpSpPr>
        <p:grpSpPr>
          <a:xfrm>
            <a:off x="5733194" y="2431718"/>
            <a:ext cx="446826" cy="327059"/>
            <a:chOff x="5733194" y="2431718"/>
            <a:chExt cx="446826" cy="327059"/>
          </a:xfrm>
        </p:grpSpPr>
        <p:sp>
          <p:nvSpPr>
            <p:cNvPr id="13118" name="Google Shape;13118;p8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89"/>
          <p:cNvGrpSpPr/>
          <p:nvPr/>
        </p:nvGrpSpPr>
        <p:grpSpPr>
          <a:xfrm>
            <a:off x="4876780" y="2418064"/>
            <a:ext cx="407774" cy="356627"/>
            <a:chOff x="4876780" y="2418064"/>
            <a:chExt cx="407774" cy="356627"/>
          </a:xfrm>
        </p:grpSpPr>
        <p:sp>
          <p:nvSpPr>
            <p:cNvPr id="13122" name="Google Shape;13122;p8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89"/>
          <p:cNvGrpSpPr/>
          <p:nvPr/>
        </p:nvGrpSpPr>
        <p:grpSpPr>
          <a:xfrm>
            <a:off x="7070872" y="2410871"/>
            <a:ext cx="398321" cy="371013"/>
            <a:chOff x="7070872" y="2410871"/>
            <a:chExt cx="398321" cy="371013"/>
          </a:xfrm>
        </p:grpSpPr>
        <p:sp>
          <p:nvSpPr>
            <p:cNvPr id="13131" name="Google Shape;13131;p8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5" name="Google Shape;13135;p89"/>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6" name="Google Shape;13136;p89"/>
          <p:cNvGrpSpPr/>
          <p:nvPr/>
        </p:nvGrpSpPr>
        <p:grpSpPr>
          <a:xfrm>
            <a:off x="5318259" y="2982111"/>
            <a:ext cx="371013" cy="220787"/>
            <a:chOff x="5318259" y="2982111"/>
            <a:chExt cx="371013" cy="220787"/>
          </a:xfrm>
        </p:grpSpPr>
        <p:sp>
          <p:nvSpPr>
            <p:cNvPr id="13137" name="Google Shape;13137;p8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89"/>
          <p:cNvGrpSpPr/>
          <p:nvPr/>
        </p:nvGrpSpPr>
        <p:grpSpPr>
          <a:xfrm>
            <a:off x="7073928" y="2905757"/>
            <a:ext cx="371395" cy="371809"/>
            <a:chOff x="7073928" y="2905757"/>
            <a:chExt cx="371395" cy="371809"/>
          </a:xfrm>
        </p:grpSpPr>
        <p:sp>
          <p:nvSpPr>
            <p:cNvPr id="13146" name="Google Shape;13146;p8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89"/>
          <p:cNvGrpSpPr/>
          <p:nvPr/>
        </p:nvGrpSpPr>
        <p:grpSpPr>
          <a:xfrm>
            <a:off x="6188327" y="2955408"/>
            <a:ext cx="371395" cy="272857"/>
            <a:chOff x="6188327" y="2955408"/>
            <a:chExt cx="371395" cy="272857"/>
          </a:xfrm>
        </p:grpSpPr>
        <p:sp>
          <p:nvSpPr>
            <p:cNvPr id="13150" name="Google Shape;13150;p8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89"/>
          <p:cNvGrpSpPr/>
          <p:nvPr/>
        </p:nvGrpSpPr>
        <p:grpSpPr>
          <a:xfrm>
            <a:off x="7521454" y="2906139"/>
            <a:ext cx="359651" cy="371013"/>
            <a:chOff x="7521454" y="2906139"/>
            <a:chExt cx="359651" cy="371013"/>
          </a:xfrm>
        </p:grpSpPr>
        <p:sp>
          <p:nvSpPr>
            <p:cNvPr id="13153" name="Google Shape;13153;p8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89"/>
          <p:cNvGrpSpPr/>
          <p:nvPr/>
        </p:nvGrpSpPr>
        <p:grpSpPr>
          <a:xfrm>
            <a:off x="5782845" y="2906521"/>
            <a:ext cx="301661" cy="371013"/>
            <a:chOff x="5782845" y="2906521"/>
            <a:chExt cx="301661" cy="371013"/>
          </a:xfrm>
        </p:grpSpPr>
        <p:sp>
          <p:nvSpPr>
            <p:cNvPr id="13159" name="Google Shape;13159;p8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89"/>
          <p:cNvGrpSpPr/>
          <p:nvPr/>
        </p:nvGrpSpPr>
        <p:grpSpPr>
          <a:xfrm>
            <a:off x="6630539" y="2917502"/>
            <a:ext cx="371777" cy="349434"/>
            <a:chOff x="6630539" y="2917502"/>
            <a:chExt cx="371777" cy="349434"/>
          </a:xfrm>
        </p:grpSpPr>
        <p:sp>
          <p:nvSpPr>
            <p:cNvPr id="13163" name="Google Shape;13163;p8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0" name="Google Shape;13170;p89"/>
          <p:cNvGrpSpPr/>
          <p:nvPr/>
        </p:nvGrpSpPr>
        <p:grpSpPr>
          <a:xfrm>
            <a:off x="2171474" y="3369229"/>
            <a:ext cx="408156" cy="343737"/>
            <a:chOff x="2171474" y="3369229"/>
            <a:chExt cx="408156" cy="343737"/>
          </a:xfrm>
        </p:grpSpPr>
        <p:sp>
          <p:nvSpPr>
            <p:cNvPr id="13171" name="Google Shape;13171;p8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89"/>
          <p:cNvGrpSpPr/>
          <p:nvPr/>
        </p:nvGrpSpPr>
        <p:grpSpPr>
          <a:xfrm>
            <a:off x="4891198" y="2925108"/>
            <a:ext cx="334634" cy="334634"/>
            <a:chOff x="4891198" y="2925108"/>
            <a:chExt cx="334634" cy="334634"/>
          </a:xfrm>
        </p:grpSpPr>
        <p:sp>
          <p:nvSpPr>
            <p:cNvPr id="13176" name="Google Shape;13176;p8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89"/>
          <p:cNvGrpSpPr/>
          <p:nvPr/>
        </p:nvGrpSpPr>
        <p:grpSpPr>
          <a:xfrm>
            <a:off x="7976174" y="2925108"/>
            <a:ext cx="334666" cy="334634"/>
            <a:chOff x="7976174" y="2925108"/>
            <a:chExt cx="334666" cy="334634"/>
          </a:xfrm>
        </p:grpSpPr>
        <p:sp>
          <p:nvSpPr>
            <p:cNvPr id="13185" name="Google Shape;13185;p8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4" name="Google Shape;13194;p89"/>
          <p:cNvGrpSpPr/>
          <p:nvPr/>
        </p:nvGrpSpPr>
        <p:grpSpPr>
          <a:xfrm>
            <a:off x="3091957" y="3374131"/>
            <a:ext cx="354717" cy="332757"/>
            <a:chOff x="3091957" y="3374131"/>
            <a:chExt cx="354717" cy="332757"/>
          </a:xfrm>
        </p:grpSpPr>
        <p:sp>
          <p:nvSpPr>
            <p:cNvPr id="13195" name="Google Shape;13195;p8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9"/>
          <p:cNvGrpSpPr/>
          <p:nvPr/>
        </p:nvGrpSpPr>
        <p:grpSpPr>
          <a:xfrm>
            <a:off x="3988156" y="3380210"/>
            <a:ext cx="353954" cy="318880"/>
            <a:chOff x="3988156" y="3380210"/>
            <a:chExt cx="353954" cy="318880"/>
          </a:xfrm>
        </p:grpSpPr>
        <p:sp>
          <p:nvSpPr>
            <p:cNvPr id="13202" name="Google Shape;13202;p8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89"/>
          <p:cNvGrpSpPr/>
          <p:nvPr/>
        </p:nvGrpSpPr>
        <p:grpSpPr>
          <a:xfrm>
            <a:off x="3541011" y="3367320"/>
            <a:ext cx="348257" cy="346188"/>
            <a:chOff x="3541011" y="3367320"/>
            <a:chExt cx="348257" cy="346188"/>
          </a:xfrm>
        </p:grpSpPr>
        <p:sp>
          <p:nvSpPr>
            <p:cNvPr id="13208" name="Google Shape;13208;p8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89"/>
          <p:cNvGrpSpPr/>
          <p:nvPr/>
        </p:nvGrpSpPr>
        <p:grpSpPr>
          <a:xfrm>
            <a:off x="850092" y="3352934"/>
            <a:ext cx="369517" cy="375660"/>
            <a:chOff x="850092" y="3352934"/>
            <a:chExt cx="369517" cy="375660"/>
          </a:xfrm>
        </p:grpSpPr>
        <p:sp>
          <p:nvSpPr>
            <p:cNvPr id="13213" name="Google Shape;13213;p8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89"/>
          <p:cNvGrpSpPr/>
          <p:nvPr/>
        </p:nvGrpSpPr>
        <p:grpSpPr>
          <a:xfrm>
            <a:off x="1314678" y="3358217"/>
            <a:ext cx="334666" cy="365348"/>
            <a:chOff x="1314678" y="3358217"/>
            <a:chExt cx="334666" cy="365348"/>
          </a:xfrm>
        </p:grpSpPr>
        <p:sp>
          <p:nvSpPr>
            <p:cNvPr id="13219" name="Google Shape;13219;p8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89"/>
          <p:cNvGrpSpPr/>
          <p:nvPr/>
        </p:nvGrpSpPr>
        <p:grpSpPr>
          <a:xfrm>
            <a:off x="1748582" y="3372635"/>
            <a:ext cx="359269" cy="335780"/>
            <a:chOff x="1748582" y="3372635"/>
            <a:chExt cx="359269" cy="335780"/>
          </a:xfrm>
        </p:grpSpPr>
        <p:sp>
          <p:nvSpPr>
            <p:cNvPr id="13225" name="Google Shape;13225;p8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6" name="Google Shape;13226;p89"/>
            <p:cNvGrpSpPr/>
            <p:nvPr/>
          </p:nvGrpSpPr>
          <p:grpSpPr>
            <a:xfrm>
              <a:off x="1748582" y="3372635"/>
              <a:ext cx="333520" cy="335780"/>
              <a:chOff x="1748582" y="3372635"/>
              <a:chExt cx="333520" cy="335780"/>
            </a:xfrm>
          </p:grpSpPr>
          <p:sp>
            <p:nvSpPr>
              <p:cNvPr id="13227" name="Google Shape;13227;p8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30" name="Google Shape;13230;p89"/>
          <p:cNvGrpSpPr/>
          <p:nvPr/>
        </p:nvGrpSpPr>
        <p:grpSpPr>
          <a:xfrm>
            <a:off x="2640993" y="3357835"/>
            <a:ext cx="365348" cy="364966"/>
            <a:chOff x="2640993" y="3357835"/>
            <a:chExt cx="365348" cy="364966"/>
          </a:xfrm>
        </p:grpSpPr>
        <p:sp>
          <p:nvSpPr>
            <p:cNvPr id="13231" name="Google Shape;13231;p8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89"/>
          <p:cNvGrpSpPr/>
          <p:nvPr/>
        </p:nvGrpSpPr>
        <p:grpSpPr>
          <a:xfrm>
            <a:off x="4886264" y="3366174"/>
            <a:ext cx="350548" cy="350198"/>
            <a:chOff x="4886264" y="3366174"/>
            <a:chExt cx="350548" cy="350198"/>
          </a:xfrm>
        </p:grpSpPr>
        <p:sp>
          <p:nvSpPr>
            <p:cNvPr id="13242" name="Google Shape;13242;p8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89"/>
          <p:cNvGrpSpPr/>
          <p:nvPr/>
        </p:nvGrpSpPr>
        <p:grpSpPr>
          <a:xfrm>
            <a:off x="5331913" y="3413947"/>
            <a:ext cx="347143" cy="254684"/>
            <a:chOff x="5331913" y="3413947"/>
            <a:chExt cx="347143" cy="254684"/>
          </a:xfrm>
        </p:grpSpPr>
        <p:sp>
          <p:nvSpPr>
            <p:cNvPr id="13256" name="Google Shape;13256;p8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89"/>
          <p:cNvGrpSpPr/>
          <p:nvPr/>
        </p:nvGrpSpPr>
        <p:grpSpPr>
          <a:xfrm>
            <a:off x="5776798" y="3409778"/>
            <a:ext cx="346379" cy="264518"/>
            <a:chOff x="5776798" y="3409778"/>
            <a:chExt cx="346379" cy="264518"/>
          </a:xfrm>
        </p:grpSpPr>
        <p:sp>
          <p:nvSpPr>
            <p:cNvPr id="13263" name="Google Shape;13263;p8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89"/>
          <p:cNvGrpSpPr/>
          <p:nvPr/>
        </p:nvGrpSpPr>
        <p:grpSpPr>
          <a:xfrm>
            <a:off x="7108015" y="3396505"/>
            <a:ext cx="344883" cy="290299"/>
            <a:chOff x="7108015" y="3396505"/>
            <a:chExt cx="344883" cy="290299"/>
          </a:xfrm>
        </p:grpSpPr>
        <p:sp>
          <p:nvSpPr>
            <p:cNvPr id="13270" name="Google Shape;13270;p8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89"/>
          <p:cNvGrpSpPr/>
          <p:nvPr/>
        </p:nvGrpSpPr>
        <p:grpSpPr>
          <a:xfrm>
            <a:off x="7551754" y="3390808"/>
            <a:ext cx="344883" cy="301311"/>
            <a:chOff x="7551754" y="3390808"/>
            <a:chExt cx="344883" cy="301311"/>
          </a:xfrm>
        </p:grpSpPr>
        <p:sp>
          <p:nvSpPr>
            <p:cNvPr id="13275" name="Google Shape;13275;p8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89"/>
          <p:cNvGrpSpPr/>
          <p:nvPr/>
        </p:nvGrpSpPr>
        <p:grpSpPr>
          <a:xfrm>
            <a:off x="6707084" y="3387403"/>
            <a:ext cx="261145" cy="308504"/>
            <a:chOff x="6707084" y="3387403"/>
            <a:chExt cx="261145" cy="308504"/>
          </a:xfrm>
        </p:grpSpPr>
        <p:sp>
          <p:nvSpPr>
            <p:cNvPr id="13287" name="Google Shape;13287;p8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89"/>
          <p:cNvGrpSpPr/>
          <p:nvPr/>
        </p:nvGrpSpPr>
        <p:grpSpPr>
          <a:xfrm>
            <a:off x="848978" y="4297637"/>
            <a:ext cx="377824" cy="324418"/>
            <a:chOff x="848978" y="4297637"/>
            <a:chExt cx="377824" cy="324418"/>
          </a:xfrm>
        </p:grpSpPr>
        <p:sp>
          <p:nvSpPr>
            <p:cNvPr id="13292" name="Google Shape;13292;p8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9"/>
          <p:cNvGrpSpPr/>
          <p:nvPr/>
        </p:nvGrpSpPr>
        <p:grpSpPr>
          <a:xfrm>
            <a:off x="1754279" y="4286593"/>
            <a:ext cx="351439" cy="345965"/>
            <a:chOff x="1754279" y="4286593"/>
            <a:chExt cx="351439" cy="345965"/>
          </a:xfrm>
        </p:grpSpPr>
        <p:sp>
          <p:nvSpPr>
            <p:cNvPr id="13295" name="Google Shape;13295;p8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9"/>
          <p:cNvGrpSpPr/>
          <p:nvPr/>
        </p:nvGrpSpPr>
        <p:grpSpPr>
          <a:xfrm>
            <a:off x="3996113" y="4291176"/>
            <a:ext cx="336512" cy="335048"/>
            <a:chOff x="3996113" y="4291176"/>
            <a:chExt cx="336512" cy="335048"/>
          </a:xfrm>
        </p:grpSpPr>
        <p:sp>
          <p:nvSpPr>
            <p:cNvPr id="13301" name="Google Shape;13301;p8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4" name="Google Shape;13304;p89"/>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5" name="Google Shape;13305;p89"/>
          <p:cNvGrpSpPr/>
          <p:nvPr/>
        </p:nvGrpSpPr>
        <p:grpSpPr>
          <a:xfrm>
            <a:off x="2179081" y="4285511"/>
            <a:ext cx="397525" cy="348670"/>
            <a:chOff x="2179081" y="4285511"/>
            <a:chExt cx="397525" cy="348670"/>
          </a:xfrm>
        </p:grpSpPr>
        <p:sp>
          <p:nvSpPr>
            <p:cNvPr id="13306" name="Google Shape;13306;p8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89"/>
          <p:cNvGrpSpPr/>
          <p:nvPr/>
        </p:nvGrpSpPr>
        <p:grpSpPr>
          <a:xfrm>
            <a:off x="3584201" y="4294996"/>
            <a:ext cx="267574" cy="329415"/>
            <a:chOff x="3584201" y="4294996"/>
            <a:chExt cx="267574" cy="329415"/>
          </a:xfrm>
        </p:grpSpPr>
        <p:sp>
          <p:nvSpPr>
            <p:cNvPr id="13309" name="Google Shape;13309;p8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9"/>
          <p:cNvGrpSpPr/>
          <p:nvPr/>
        </p:nvGrpSpPr>
        <p:grpSpPr>
          <a:xfrm>
            <a:off x="3082855" y="4295728"/>
            <a:ext cx="375946" cy="327823"/>
            <a:chOff x="3082855" y="4295728"/>
            <a:chExt cx="375946" cy="327823"/>
          </a:xfrm>
        </p:grpSpPr>
        <p:sp>
          <p:nvSpPr>
            <p:cNvPr id="13314" name="Google Shape;13314;p8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89"/>
          <p:cNvGrpSpPr/>
          <p:nvPr/>
        </p:nvGrpSpPr>
        <p:grpSpPr>
          <a:xfrm>
            <a:off x="2749016" y="4291176"/>
            <a:ext cx="150831" cy="336926"/>
            <a:chOff x="2749016" y="4291176"/>
            <a:chExt cx="150831" cy="336926"/>
          </a:xfrm>
        </p:grpSpPr>
        <p:sp>
          <p:nvSpPr>
            <p:cNvPr id="13326" name="Google Shape;13326;p8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89"/>
          <p:cNvGrpSpPr/>
          <p:nvPr/>
        </p:nvGrpSpPr>
        <p:grpSpPr>
          <a:xfrm>
            <a:off x="7127716" y="4279432"/>
            <a:ext cx="248254" cy="361942"/>
            <a:chOff x="7127716" y="4279432"/>
            <a:chExt cx="248254" cy="361942"/>
          </a:xfrm>
        </p:grpSpPr>
        <p:sp>
          <p:nvSpPr>
            <p:cNvPr id="13331" name="Google Shape;13331;p8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89"/>
          <p:cNvGrpSpPr/>
          <p:nvPr/>
        </p:nvGrpSpPr>
        <p:grpSpPr>
          <a:xfrm>
            <a:off x="7565408" y="4279432"/>
            <a:ext cx="248255" cy="361942"/>
            <a:chOff x="7565408" y="4279432"/>
            <a:chExt cx="248255" cy="361942"/>
          </a:xfrm>
        </p:grpSpPr>
        <p:sp>
          <p:nvSpPr>
            <p:cNvPr id="13341" name="Google Shape;13341;p8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9"/>
          <p:cNvGrpSpPr/>
          <p:nvPr/>
        </p:nvGrpSpPr>
        <p:grpSpPr>
          <a:xfrm>
            <a:off x="6264109" y="4279432"/>
            <a:ext cx="225498" cy="361560"/>
            <a:chOff x="6264109" y="4279432"/>
            <a:chExt cx="225498" cy="361560"/>
          </a:xfrm>
        </p:grpSpPr>
        <p:sp>
          <p:nvSpPr>
            <p:cNvPr id="13350" name="Google Shape;13350;p8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89"/>
          <p:cNvGrpSpPr/>
          <p:nvPr/>
        </p:nvGrpSpPr>
        <p:grpSpPr>
          <a:xfrm>
            <a:off x="7929578" y="4284365"/>
            <a:ext cx="395266" cy="351312"/>
            <a:chOff x="7929578" y="4284365"/>
            <a:chExt cx="395266" cy="351312"/>
          </a:xfrm>
        </p:grpSpPr>
        <p:sp>
          <p:nvSpPr>
            <p:cNvPr id="13353" name="Google Shape;13353;p8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9"/>
          <p:cNvGrpSpPr/>
          <p:nvPr/>
        </p:nvGrpSpPr>
        <p:grpSpPr>
          <a:xfrm>
            <a:off x="6595502" y="4323777"/>
            <a:ext cx="426315" cy="332826"/>
            <a:chOff x="6639652" y="4323777"/>
            <a:chExt cx="426315" cy="332826"/>
          </a:xfrm>
        </p:grpSpPr>
        <p:sp>
          <p:nvSpPr>
            <p:cNvPr id="13358" name="Google Shape;13358;p8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89"/>
          <p:cNvGrpSpPr/>
          <p:nvPr/>
        </p:nvGrpSpPr>
        <p:grpSpPr>
          <a:xfrm>
            <a:off x="5357662" y="4297637"/>
            <a:ext cx="287275" cy="326296"/>
            <a:chOff x="5357662" y="4297637"/>
            <a:chExt cx="287275" cy="326296"/>
          </a:xfrm>
        </p:grpSpPr>
        <p:sp>
          <p:nvSpPr>
            <p:cNvPr id="13369" name="Google Shape;13369;p8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89"/>
          <p:cNvGrpSpPr/>
          <p:nvPr/>
        </p:nvGrpSpPr>
        <p:grpSpPr>
          <a:xfrm>
            <a:off x="5774124" y="4294550"/>
            <a:ext cx="331611" cy="331674"/>
            <a:chOff x="5774124" y="4294550"/>
            <a:chExt cx="331611" cy="331674"/>
          </a:xfrm>
        </p:grpSpPr>
        <p:sp>
          <p:nvSpPr>
            <p:cNvPr id="13375" name="Google Shape;13375;p8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89"/>
          <p:cNvGrpSpPr/>
          <p:nvPr/>
        </p:nvGrpSpPr>
        <p:grpSpPr>
          <a:xfrm>
            <a:off x="4890434" y="4287389"/>
            <a:ext cx="345997" cy="346029"/>
            <a:chOff x="4890434" y="4287389"/>
            <a:chExt cx="345997" cy="346029"/>
          </a:xfrm>
        </p:grpSpPr>
        <p:sp>
          <p:nvSpPr>
            <p:cNvPr id="13378" name="Google Shape;13378;p8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9"/>
          <p:cNvGrpSpPr/>
          <p:nvPr/>
        </p:nvGrpSpPr>
        <p:grpSpPr>
          <a:xfrm>
            <a:off x="2165809" y="3811059"/>
            <a:ext cx="422542" cy="342973"/>
            <a:chOff x="2165809" y="3811059"/>
            <a:chExt cx="422542" cy="342973"/>
          </a:xfrm>
        </p:grpSpPr>
        <p:sp>
          <p:nvSpPr>
            <p:cNvPr id="13386" name="Google Shape;13386;p8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4" name="Google Shape;13404;p89"/>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5" name="Google Shape;13405;p89"/>
          <p:cNvGrpSpPr/>
          <p:nvPr/>
        </p:nvGrpSpPr>
        <p:grpSpPr>
          <a:xfrm>
            <a:off x="903530" y="3806125"/>
            <a:ext cx="264550" cy="353222"/>
            <a:chOff x="903530" y="3806125"/>
            <a:chExt cx="264550" cy="353222"/>
          </a:xfrm>
        </p:grpSpPr>
        <p:sp>
          <p:nvSpPr>
            <p:cNvPr id="13406" name="Google Shape;13406;p8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89"/>
          <p:cNvGrpSpPr/>
          <p:nvPr/>
        </p:nvGrpSpPr>
        <p:grpSpPr>
          <a:xfrm>
            <a:off x="2611458" y="3816374"/>
            <a:ext cx="426329" cy="332375"/>
            <a:chOff x="2611458" y="3816374"/>
            <a:chExt cx="426329" cy="332375"/>
          </a:xfrm>
        </p:grpSpPr>
        <p:sp>
          <p:nvSpPr>
            <p:cNvPr id="13411" name="Google Shape;13411;p8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1" name="Google Shape;13421;p89"/>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2" name="Google Shape;13422;p89"/>
          <p:cNvGrpSpPr/>
          <p:nvPr/>
        </p:nvGrpSpPr>
        <p:grpSpPr>
          <a:xfrm>
            <a:off x="4019984" y="3805393"/>
            <a:ext cx="293704" cy="353954"/>
            <a:chOff x="4019984" y="3805393"/>
            <a:chExt cx="293704" cy="353954"/>
          </a:xfrm>
        </p:grpSpPr>
        <p:sp>
          <p:nvSpPr>
            <p:cNvPr id="13423" name="Google Shape;13423;p8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89"/>
          <p:cNvGrpSpPr/>
          <p:nvPr/>
        </p:nvGrpSpPr>
        <p:grpSpPr>
          <a:xfrm>
            <a:off x="8006505" y="3390044"/>
            <a:ext cx="323654" cy="303189"/>
            <a:chOff x="8006505" y="3390044"/>
            <a:chExt cx="323654" cy="303189"/>
          </a:xfrm>
        </p:grpSpPr>
        <p:sp>
          <p:nvSpPr>
            <p:cNvPr id="13426" name="Google Shape;13426;p8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89"/>
          <p:cNvGrpSpPr/>
          <p:nvPr/>
        </p:nvGrpSpPr>
        <p:grpSpPr>
          <a:xfrm>
            <a:off x="1299146" y="3806507"/>
            <a:ext cx="367990" cy="351312"/>
            <a:chOff x="1299146" y="3806507"/>
            <a:chExt cx="367990" cy="351312"/>
          </a:xfrm>
        </p:grpSpPr>
        <p:sp>
          <p:nvSpPr>
            <p:cNvPr id="13433" name="Google Shape;13433;p8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5" name="Google Shape;13435;p89"/>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6" name="Google Shape;13436;p89"/>
          <p:cNvGrpSpPr/>
          <p:nvPr/>
        </p:nvGrpSpPr>
        <p:grpSpPr>
          <a:xfrm>
            <a:off x="3095745" y="3805393"/>
            <a:ext cx="352840" cy="354717"/>
            <a:chOff x="3095745" y="3805393"/>
            <a:chExt cx="352840" cy="354717"/>
          </a:xfrm>
        </p:grpSpPr>
        <p:sp>
          <p:nvSpPr>
            <p:cNvPr id="13437" name="Google Shape;13437;p8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89"/>
          <p:cNvGrpSpPr/>
          <p:nvPr/>
        </p:nvGrpSpPr>
        <p:grpSpPr>
          <a:xfrm>
            <a:off x="7550258" y="3832670"/>
            <a:ext cx="371395" cy="301279"/>
            <a:chOff x="7550258" y="3832670"/>
            <a:chExt cx="371395" cy="301279"/>
          </a:xfrm>
        </p:grpSpPr>
        <p:sp>
          <p:nvSpPr>
            <p:cNvPr id="13444" name="Google Shape;13444;p8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2" name="Google Shape;13462;p89"/>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3" name="Google Shape;13463;p89"/>
          <p:cNvGrpSpPr/>
          <p:nvPr/>
        </p:nvGrpSpPr>
        <p:grpSpPr>
          <a:xfrm>
            <a:off x="6659725" y="3808035"/>
            <a:ext cx="367608" cy="350548"/>
            <a:chOff x="6659725" y="3808035"/>
            <a:chExt cx="367608" cy="350548"/>
          </a:xfrm>
        </p:grpSpPr>
        <p:sp>
          <p:nvSpPr>
            <p:cNvPr id="13464" name="Google Shape;13464;p8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89"/>
          <p:cNvGrpSpPr/>
          <p:nvPr/>
        </p:nvGrpSpPr>
        <p:grpSpPr>
          <a:xfrm>
            <a:off x="6219391" y="3816756"/>
            <a:ext cx="356627" cy="334252"/>
            <a:chOff x="6219391" y="3816756"/>
            <a:chExt cx="356627" cy="334252"/>
          </a:xfrm>
        </p:grpSpPr>
        <p:sp>
          <p:nvSpPr>
            <p:cNvPr id="13467" name="Google Shape;13467;p8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89"/>
          <p:cNvGrpSpPr/>
          <p:nvPr/>
        </p:nvGrpSpPr>
        <p:grpSpPr>
          <a:xfrm>
            <a:off x="5778676" y="3826972"/>
            <a:ext cx="349052" cy="313055"/>
            <a:chOff x="5778676" y="3826972"/>
            <a:chExt cx="349052" cy="313055"/>
          </a:xfrm>
        </p:grpSpPr>
        <p:sp>
          <p:nvSpPr>
            <p:cNvPr id="13472" name="Google Shape;13472;p8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89"/>
          <p:cNvGrpSpPr/>
          <p:nvPr/>
        </p:nvGrpSpPr>
        <p:grpSpPr>
          <a:xfrm>
            <a:off x="5355784" y="3834547"/>
            <a:ext cx="299019" cy="297905"/>
            <a:chOff x="5355784" y="3834547"/>
            <a:chExt cx="299019" cy="297905"/>
          </a:xfrm>
        </p:grpSpPr>
        <p:sp>
          <p:nvSpPr>
            <p:cNvPr id="13478" name="Google Shape;13478;p8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89"/>
          <p:cNvGrpSpPr/>
          <p:nvPr/>
        </p:nvGrpSpPr>
        <p:grpSpPr>
          <a:xfrm>
            <a:off x="8036455" y="3807271"/>
            <a:ext cx="292176" cy="353985"/>
            <a:chOff x="8036455" y="3807271"/>
            <a:chExt cx="292176" cy="353985"/>
          </a:xfrm>
        </p:grpSpPr>
        <p:sp>
          <p:nvSpPr>
            <p:cNvPr id="13483" name="Google Shape;13483;p8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89"/>
          <p:cNvGrpSpPr/>
          <p:nvPr/>
        </p:nvGrpSpPr>
        <p:grpSpPr>
          <a:xfrm>
            <a:off x="4874902" y="3808799"/>
            <a:ext cx="345615" cy="350835"/>
            <a:chOff x="4874902" y="3808799"/>
            <a:chExt cx="345615" cy="350835"/>
          </a:xfrm>
        </p:grpSpPr>
        <p:sp>
          <p:nvSpPr>
            <p:cNvPr id="13486" name="Google Shape;13486;p8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06" name="Shape 13506"/>
        <p:cNvGrpSpPr/>
        <p:nvPr/>
      </p:nvGrpSpPr>
      <p:grpSpPr>
        <a:xfrm>
          <a:off x="0" y="0"/>
          <a:ext cx="0" cy="0"/>
          <a:chOff x="0" y="0"/>
          <a:chExt cx="0" cy="0"/>
        </a:xfrm>
      </p:grpSpPr>
      <p:sp>
        <p:nvSpPr>
          <p:cNvPr id="13507" name="Google Shape;13507;p9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508" name="Google Shape;13508;p9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509" name="Google Shape;13509;p90"/>
          <p:cNvGrpSpPr/>
          <p:nvPr/>
        </p:nvGrpSpPr>
        <p:grpSpPr>
          <a:xfrm>
            <a:off x="2704005" y="4258781"/>
            <a:ext cx="342144" cy="362704"/>
            <a:chOff x="2704005" y="4258781"/>
            <a:chExt cx="342144" cy="362704"/>
          </a:xfrm>
        </p:grpSpPr>
        <p:sp>
          <p:nvSpPr>
            <p:cNvPr id="13510" name="Google Shape;13510;p9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90"/>
          <p:cNvGrpSpPr/>
          <p:nvPr/>
        </p:nvGrpSpPr>
        <p:grpSpPr>
          <a:xfrm>
            <a:off x="2157462" y="4258496"/>
            <a:ext cx="347435" cy="363370"/>
            <a:chOff x="2157462" y="4258496"/>
            <a:chExt cx="347435" cy="363370"/>
          </a:xfrm>
        </p:grpSpPr>
        <p:sp>
          <p:nvSpPr>
            <p:cNvPr id="13518" name="Google Shape;13518;p9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90"/>
          <p:cNvGrpSpPr/>
          <p:nvPr/>
        </p:nvGrpSpPr>
        <p:grpSpPr>
          <a:xfrm>
            <a:off x="4010963" y="3763781"/>
            <a:ext cx="343665" cy="363211"/>
            <a:chOff x="4010963" y="3763781"/>
            <a:chExt cx="343665" cy="363211"/>
          </a:xfrm>
        </p:grpSpPr>
        <p:sp>
          <p:nvSpPr>
            <p:cNvPr id="13522" name="Google Shape;13522;p9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90"/>
          <p:cNvGrpSpPr/>
          <p:nvPr/>
        </p:nvGrpSpPr>
        <p:grpSpPr>
          <a:xfrm>
            <a:off x="2214042" y="3810509"/>
            <a:ext cx="368153" cy="311193"/>
            <a:chOff x="2214042" y="3810509"/>
            <a:chExt cx="368153" cy="311193"/>
          </a:xfrm>
        </p:grpSpPr>
        <p:sp>
          <p:nvSpPr>
            <p:cNvPr id="13528" name="Google Shape;13528;p9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90"/>
          <p:cNvGrpSpPr/>
          <p:nvPr/>
        </p:nvGrpSpPr>
        <p:grpSpPr>
          <a:xfrm>
            <a:off x="1768938" y="3782219"/>
            <a:ext cx="367805" cy="367773"/>
            <a:chOff x="1768938" y="3782219"/>
            <a:chExt cx="367805" cy="367773"/>
          </a:xfrm>
        </p:grpSpPr>
        <p:sp>
          <p:nvSpPr>
            <p:cNvPr id="13531" name="Google Shape;13531;p9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90"/>
          <p:cNvGrpSpPr/>
          <p:nvPr/>
        </p:nvGrpSpPr>
        <p:grpSpPr>
          <a:xfrm>
            <a:off x="2681385" y="3798439"/>
            <a:ext cx="325544" cy="327413"/>
            <a:chOff x="2681385" y="3798439"/>
            <a:chExt cx="325544" cy="327413"/>
          </a:xfrm>
        </p:grpSpPr>
        <p:sp>
          <p:nvSpPr>
            <p:cNvPr id="13537" name="Google Shape;13537;p9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90"/>
          <p:cNvGrpSpPr/>
          <p:nvPr/>
        </p:nvGrpSpPr>
        <p:grpSpPr>
          <a:xfrm>
            <a:off x="6243928" y="4263502"/>
            <a:ext cx="274254" cy="350824"/>
            <a:chOff x="6243928" y="4263502"/>
            <a:chExt cx="274254" cy="350824"/>
          </a:xfrm>
        </p:grpSpPr>
        <p:sp>
          <p:nvSpPr>
            <p:cNvPr id="13545" name="Google Shape;13545;p9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90"/>
          <p:cNvGrpSpPr/>
          <p:nvPr/>
        </p:nvGrpSpPr>
        <p:grpSpPr>
          <a:xfrm>
            <a:off x="3560600" y="3763338"/>
            <a:ext cx="352345" cy="363655"/>
            <a:chOff x="3560600" y="3763338"/>
            <a:chExt cx="352345" cy="363655"/>
          </a:xfrm>
        </p:grpSpPr>
        <p:sp>
          <p:nvSpPr>
            <p:cNvPr id="13554" name="Google Shape;13554;p9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90"/>
          <p:cNvGrpSpPr/>
          <p:nvPr/>
        </p:nvGrpSpPr>
        <p:grpSpPr>
          <a:xfrm>
            <a:off x="5790556" y="4261252"/>
            <a:ext cx="279513" cy="356083"/>
            <a:chOff x="5790556" y="4261252"/>
            <a:chExt cx="279513" cy="356083"/>
          </a:xfrm>
        </p:grpSpPr>
        <p:sp>
          <p:nvSpPr>
            <p:cNvPr id="13558" name="Google Shape;13558;p9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90"/>
          <p:cNvGrpSpPr/>
          <p:nvPr/>
        </p:nvGrpSpPr>
        <p:grpSpPr>
          <a:xfrm>
            <a:off x="5341333" y="4261252"/>
            <a:ext cx="278752" cy="356463"/>
            <a:chOff x="5341333" y="4261252"/>
            <a:chExt cx="278752" cy="356463"/>
          </a:xfrm>
        </p:grpSpPr>
        <p:sp>
          <p:nvSpPr>
            <p:cNvPr id="13566" name="Google Shape;13566;p9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3" name="Google Shape;13573;p90"/>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4" name="Google Shape;13574;p90"/>
          <p:cNvGrpSpPr/>
          <p:nvPr/>
        </p:nvGrpSpPr>
        <p:grpSpPr>
          <a:xfrm>
            <a:off x="3103646" y="3766076"/>
            <a:ext cx="360233" cy="362451"/>
            <a:chOff x="3107608" y="3763401"/>
            <a:chExt cx="360233" cy="362451"/>
          </a:xfrm>
        </p:grpSpPr>
        <p:sp>
          <p:nvSpPr>
            <p:cNvPr id="13575" name="Google Shape;13575;p9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90"/>
          <p:cNvGrpSpPr/>
          <p:nvPr/>
        </p:nvGrpSpPr>
        <p:grpSpPr>
          <a:xfrm>
            <a:off x="889343" y="3801227"/>
            <a:ext cx="351585" cy="339705"/>
            <a:chOff x="889343" y="3801227"/>
            <a:chExt cx="351585" cy="339705"/>
          </a:xfrm>
        </p:grpSpPr>
        <p:sp>
          <p:nvSpPr>
            <p:cNvPr id="13579" name="Google Shape;13579;p9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90"/>
          <p:cNvGrpSpPr/>
          <p:nvPr/>
        </p:nvGrpSpPr>
        <p:grpSpPr>
          <a:xfrm>
            <a:off x="4896609" y="4260872"/>
            <a:ext cx="278784" cy="355323"/>
            <a:chOff x="4896609" y="4260872"/>
            <a:chExt cx="278784" cy="355323"/>
          </a:xfrm>
        </p:grpSpPr>
        <p:sp>
          <p:nvSpPr>
            <p:cNvPr id="13585" name="Google Shape;13585;p9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90"/>
          <p:cNvGrpSpPr/>
          <p:nvPr/>
        </p:nvGrpSpPr>
        <p:grpSpPr>
          <a:xfrm>
            <a:off x="7598438" y="4266131"/>
            <a:ext cx="260283" cy="345914"/>
            <a:chOff x="7598438" y="4266131"/>
            <a:chExt cx="260283" cy="345914"/>
          </a:xfrm>
        </p:grpSpPr>
        <p:sp>
          <p:nvSpPr>
            <p:cNvPr id="13592" name="Google Shape;13592;p9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90"/>
          <p:cNvGrpSpPr/>
          <p:nvPr/>
        </p:nvGrpSpPr>
        <p:grpSpPr>
          <a:xfrm>
            <a:off x="1767069" y="3360146"/>
            <a:ext cx="286324" cy="348163"/>
            <a:chOff x="1767069" y="3360146"/>
            <a:chExt cx="286324" cy="348163"/>
          </a:xfrm>
        </p:grpSpPr>
        <p:sp>
          <p:nvSpPr>
            <p:cNvPr id="13600" name="Google Shape;13600;p9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90"/>
          <p:cNvGrpSpPr/>
          <p:nvPr/>
        </p:nvGrpSpPr>
        <p:grpSpPr>
          <a:xfrm>
            <a:off x="7149944" y="4266131"/>
            <a:ext cx="260283" cy="345914"/>
            <a:chOff x="7149944" y="4266131"/>
            <a:chExt cx="260283" cy="345914"/>
          </a:xfrm>
        </p:grpSpPr>
        <p:sp>
          <p:nvSpPr>
            <p:cNvPr id="13608" name="Google Shape;13608;p9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90"/>
          <p:cNvGrpSpPr/>
          <p:nvPr/>
        </p:nvGrpSpPr>
        <p:grpSpPr>
          <a:xfrm>
            <a:off x="6695051" y="4259351"/>
            <a:ext cx="270104" cy="360233"/>
            <a:chOff x="6695051" y="4259351"/>
            <a:chExt cx="270104" cy="360233"/>
          </a:xfrm>
        </p:grpSpPr>
        <p:sp>
          <p:nvSpPr>
            <p:cNvPr id="13615" name="Google Shape;13615;p9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90"/>
          <p:cNvGrpSpPr/>
          <p:nvPr/>
        </p:nvGrpSpPr>
        <p:grpSpPr>
          <a:xfrm>
            <a:off x="8047661" y="4257451"/>
            <a:ext cx="277263" cy="362514"/>
            <a:chOff x="8047661" y="4257451"/>
            <a:chExt cx="277263" cy="362514"/>
          </a:xfrm>
        </p:grpSpPr>
        <p:sp>
          <p:nvSpPr>
            <p:cNvPr id="13620" name="Google Shape;13620;p9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90"/>
          <p:cNvGrpSpPr/>
          <p:nvPr/>
        </p:nvGrpSpPr>
        <p:grpSpPr>
          <a:xfrm>
            <a:off x="6248078" y="3784468"/>
            <a:ext cx="277263" cy="356115"/>
            <a:chOff x="6248078" y="3784468"/>
            <a:chExt cx="277263" cy="356115"/>
          </a:xfrm>
        </p:grpSpPr>
        <p:sp>
          <p:nvSpPr>
            <p:cNvPr id="13625" name="Google Shape;13625;p9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90"/>
          <p:cNvGrpSpPr/>
          <p:nvPr/>
        </p:nvGrpSpPr>
        <p:grpSpPr>
          <a:xfrm>
            <a:off x="5800725" y="3785989"/>
            <a:ext cx="277644" cy="354594"/>
            <a:chOff x="5800725" y="3785989"/>
            <a:chExt cx="277644" cy="354594"/>
          </a:xfrm>
        </p:grpSpPr>
        <p:sp>
          <p:nvSpPr>
            <p:cNvPr id="13631" name="Google Shape;13631;p9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8" name="Google Shape;13638;p90"/>
          <p:cNvGrpSpPr/>
          <p:nvPr/>
        </p:nvGrpSpPr>
        <p:grpSpPr>
          <a:xfrm>
            <a:off x="2206122" y="3360748"/>
            <a:ext cx="308183" cy="347561"/>
            <a:chOff x="2206122" y="3360748"/>
            <a:chExt cx="308183" cy="347561"/>
          </a:xfrm>
        </p:grpSpPr>
        <p:sp>
          <p:nvSpPr>
            <p:cNvPr id="13639" name="Google Shape;13639;p9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90"/>
          <p:cNvGrpSpPr/>
          <p:nvPr/>
        </p:nvGrpSpPr>
        <p:grpSpPr>
          <a:xfrm>
            <a:off x="5353403" y="3785609"/>
            <a:ext cx="277992" cy="354974"/>
            <a:chOff x="5353403" y="3785609"/>
            <a:chExt cx="277992" cy="354974"/>
          </a:xfrm>
        </p:grpSpPr>
        <p:sp>
          <p:nvSpPr>
            <p:cNvPr id="13645" name="Google Shape;13645;p9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90"/>
          <p:cNvGrpSpPr/>
          <p:nvPr/>
        </p:nvGrpSpPr>
        <p:grpSpPr>
          <a:xfrm>
            <a:off x="4896229" y="3785989"/>
            <a:ext cx="278784" cy="354594"/>
            <a:chOff x="4896229" y="3785989"/>
            <a:chExt cx="278784" cy="354594"/>
          </a:xfrm>
        </p:grpSpPr>
        <p:sp>
          <p:nvSpPr>
            <p:cNvPr id="13652" name="Google Shape;13652;p9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90"/>
          <p:cNvGrpSpPr/>
          <p:nvPr/>
        </p:nvGrpSpPr>
        <p:grpSpPr>
          <a:xfrm>
            <a:off x="7592387" y="3787858"/>
            <a:ext cx="273874" cy="351204"/>
            <a:chOff x="7592387" y="3787858"/>
            <a:chExt cx="273874" cy="351204"/>
          </a:xfrm>
        </p:grpSpPr>
        <p:sp>
          <p:nvSpPr>
            <p:cNvPr id="13659" name="Google Shape;13659;p9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90"/>
          <p:cNvGrpSpPr/>
          <p:nvPr/>
        </p:nvGrpSpPr>
        <p:grpSpPr>
          <a:xfrm>
            <a:off x="7145794" y="3787858"/>
            <a:ext cx="274254" cy="350444"/>
            <a:chOff x="7145794" y="3787858"/>
            <a:chExt cx="274254" cy="350444"/>
          </a:xfrm>
        </p:grpSpPr>
        <p:sp>
          <p:nvSpPr>
            <p:cNvPr id="13664" name="Google Shape;13664;p9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90"/>
          <p:cNvGrpSpPr/>
          <p:nvPr/>
        </p:nvGrpSpPr>
        <p:grpSpPr>
          <a:xfrm>
            <a:off x="8054060" y="3787098"/>
            <a:ext cx="266334" cy="353834"/>
            <a:chOff x="8054060" y="3787098"/>
            <a:chExt cx="266334" cy="353834"/>
          </a:xfrm>
        </p:grpSpPr>
        <p:sp>
          <p:nvSpPr>
            <p:cNvPr id="13671" name="Google Shape;13671;p9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90"/>
          <p:cNvGrpSpPr/>
          <p:nvPr/>
        </p:nvGrpSpPr>
        <p:grpSpPr>
          <a:xfrm>
            <a:off x="6702211" y="3782599"/>
            <a:ext cx="270104" cy="361754"/>
            <a:chOff x="6702211" y="3782599"/>
            <a:chExt cx="270104" cy="361754"/>
          </a:xfrm>
        </p:grpSpPr>
        <p:sp>
          <p:nvSpPr>
            <p:cNvPr id="13676" name="Google Shape;13676;p9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90"/>
          <p:cNvGrpSpPr/>
          <p:nvPr/>
        </p:nvGrpSpPr>
        <p:grpSpPr>
          <a:xfrm>
            <a:off x="3516886" y="3438727"/>
            <a:ext cx="391854" cy="269922"/>
            <a:chOff x="3516850" y="3406526"/>
            <a:chExt cx="369674" cy="254644"/>
          </a:xfrm>
        </p:grpSpPr>
        <p:sp>
          <p:nvSpPr>
            <p:cNvPr id="13682" name="Google Shape;13682;p9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90"/>
          <p:cNvGrpSpPr/>
          <p:nvPr/>
        </p:nvGrpSpPr>
        <p:grpSpPr>
          <a:xfrm>
            <a:off x="1310655" y="3360527"/>
            <a:ext cx="306314" cy="347403"/>
            <a:chOff x="1310655" y="3360527"/>
            <a:chExt cx="306314" cy="347403"/>
          </a:xfrm>
        </p:grpSpPr>
        <p:sp>
          <p:nvSpPr>
            <p:cNvPr id="13687" name="Google Shape;13687;p9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90"/>
          <p:cNvGrpSpPr/>
          <p:nvPr/>
        </p:nvGrpSpPr>
        <p:grpSpPr>
          <a:xfrm>
            <a:off x="3119678" y="3360146"/>
            <a:ext cx="269343" cy="348543"/>
            <a:chOff x="3119678" y="3360146"/>
            <a:chExt cx="269343" cy="348543"/>
          </a:xfrm>
        </p:grpSpPr>
        <p:sp>
          <p:nvSpPr>
            <p:cNvPr id="13693" name="Google Shape;13693;p9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90"/>
          <p:cNvGrpSpPr/>
          <p:nvPr/>
        </p:nvGrpSpPr>
        <p:grpSpPr>
          <a:xfrm>
            <a:off x="3967213" y="3356947"/>
            <a:ext cx="368185" cy="354753"/>
            <a:chOff x="3967213" y="3356947"/>
            <a:chExt cx="368185" cy="354753"/>
          </a:xfrm>
        </p:grpSpPr>
        <p:sp>
          <p:nvSpPr>
            <p:cNvPr id="13701" name="Google Shape;13701;p9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90"/>
          <p:cNvGrpSpPr/>
          <p:nvPr/>
        </p:nvGrpSpPr>
        <p:grpSpPr>
          <a:xfrm>
            <a:off x="871254" y="3360146"/>
            <a:ext cx="285183" cy="347023"/>
            <a:chOff x="871254" y="3360146"/>
            <a:chExt cx="285183" cy="347023"/>
          </a:xfrm>
        </p:grpSpPr>
        <p:sp>
          <p:nvSpPr>
            <p:cNvPr id="13707" name="Google Shape;13707;p9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90"/>
          <p:cNvGrpSpPr/>
          <p:nvPr/>
        </p:nvGrpSpPr>
        <p:grpSpPr>
          <a:xfrm>
            <a:off x="2665165" y="3360146"/>
            <a:ext cx="281794" cy="349684"/>
            <a:chOff x="2665165" y="3360146"/>
            <a:chExt cx="281794" cy="349684"/>
          </a:xfrm>
        </p:grpSpPr>
        <p:sp>
          <p:nvSpPr>
            <p:cNvPr id="13712" name="Google Shape;13712;p9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90"/>
          <p:cNvGrpSpPr/>
          <p:nvPr/>
        </p:nvGrpSpPr>
        <p:grpSpPr>
          <a:xfrm>
            <a:off x="7156344" y="3347696"/>
            <a:ext cx="264465" cy="353074"/>
            <a:chOff x="7156344" y="3347696"/>
            <a:chExt cx="264465" cy="353074"/>
          </a:xfrm>
        </p:grpSpPr>
        <p:sp>
          <p:nvSpPr>
            <p:cNvPr id="13718" name="Google Shape;13718;p9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90"/>
          <p:cNvGrpSpPr/>
          <p:nvPr/>
        </p:nvGrpSpPr>
        <p:grpSpPr>
          <a:xfrm>
            <a:off x="6703732" y="3346936"/>
            <a:ext cx="264813" cy="352693"/>
            <a:chOff x="6703732" y="3346936"/>
            <a:chExt cx="264813" cy="352693"/>
          </a:xfrm>
        </p:grpSpPr>
        <p:sp>
          <p:nvSpPr>
            <p:cNvPr id="13724" name="Google Shape;13724;p9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90"/>
          <p:cNvGrpSpPr/>
          <p:nvPr/>
        </p:nvGrpSpPr>
        <p:grpSpPr>
          <a:xfrm>
            <a:off x="6252228" y="3346936"/>
            <a:ext cx="265193" cy="352693"/>
            <a:chOff x="6252228" y="3346936"/>
            <a:chExt cx="265193" cy="352693"/>
          </a:xfrm>
        </p:grpSpPr>
        <p:sp>
          <p:nvSpPr>
            <p:cNvPr id="13730" name="Google Shape;13730;p9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90"/>
          <p:cNvGrpSpPr/>
          <p:nvPr/>
        </p:nvGrpSpPr>
        <p:grpSpPr>
          <a:xfrm>
            <a:off x="5801105" y="3347696"/>
            <a:ext cx="264813" cy="351933"/>
            <a:chOff x="5801105" y="3347696"/>
            <a:chExt cx="264813" cy="351933"/>
          </a:xfrm>
        </p:grpSpPr>
        <p:sp>
          <p:nvSpPr>
            <p:cNvPr id="13734" name="Google Shape;13734;p9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90"/>
          <p:cNvGrpSpPr/>
          <p:nvPr/>
        </p:nvGrpSpPr>
        <p:grpSpPr>
          <a:xfrm>
            <a:off x="5349253" y="3346936"/>
            <a:ext cx="265922" cy="352693"/>
            <a:chOff x="5349253" y="3346936"/>
            <a:chExt cx="265922" cy="352693"/>
          </a:xfrm>
        </p:grpSpPr>
        <p:sp>
          <p:nvSpPr>
            <p:cNvPr id="13739" name="Google Shape;13739;p9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90"/>
          <p:cNvGrpSpPr/>
          <p:nvPr/>
        </p:nvGrpSpPr>
        <p:grpSpPr>
          <a:xfrm>
            <a:off x="4907159" y="3346936"/>
            <a:ext cx="264845" cy="354214"/>
            <a:chOff x="4907159" y="3346936"/>
            <a:chExt cx="264845" cy="354214"/>
          </a:xfrm>
        </p:grpSpPr>
        <p:sp>
          <p:nvSpPr>
            <p:cNvPr id="13746" name="Google Shape;13746;p9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90"/>
          <p:cNvGrpSpPr/>
          <p:nvPr/>
        </p:nvGrpSpPr>
        <p:grpSpPr>
          <a:xfrm>
            <a:off x="8048421" y="3334486"/>
            <a:ext cx="276503" cy="369674"/>
            <a:chOff x="8048421" y="3334486"/>
            <a:chExt cx="276503" cy="369674"/>
          </a:xfrm>
        </p:grpSpPr>
        <p:sp>
          <p:nvSpPr>
            <p:cNvPr id="13749" name="Google Shape;13749;p9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90"/>
          <p:cNvGrpSpPr/>
          <p:nvPr/>
        </p:nvGrpSpPr>
        <p:grpSpPr>
          <a:xfrm>
            <a:off x="7575787" y="3329955"/>
            <a:ext cx="295384" cy="376834"/>
            <a:chOff x="7575787" y="3329955"/>
            <a:chExt cx="295384" cy="376834"/>
          </a:xfrm>
        </p:grpSpPr>
        <p:sp>
          <p:nvSpPr>
            <p:cNvPr id="13756" name="Google Shape;13756;p9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90"/>
          <p:cNvGrpSpPr/>
          <p:nvPr/>
        </p:nvGrpSpPr>
        <p:grpSpPr>
          <a:xfrm>
            <a:off x="864062" y="2884503"/>
            <a:ext cx="264084" cy="347783"/>
            <a:chOff x="864062" y="2884503"/>
            <a:chExt cx="264084" cy="347783"/>
          </a:xfrm>
        </p:grpSpPr>
        <p:sp>
          <p:nvSpPr>
            <p:cNvPr id="13763" name="Google Shape;13763;p9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90"/>
          <p:cNvGrpSpPr/>
          <p:nvPr/>
        </p:nvGrpSpPr>
        <p:grpSpPr>
          <a:xfrm>
            <a:off x="3978523" y="2884661"/>
            <a:ext cx="348955" cy="346516"/>
            <a:chOff x="3978523" y="2884661"/>
            <a:chExt cx="348955" cy="346516"/>
          </a:xfrm>
        </p:grpSpPr>
        <p:sp>
          <p:nvSpPr>
            <p:cNvPr id="13774" name="Google Shape;13774;p9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90"/>
          <p:cNvGrpSpPr/>
          <p:nvPr/>
        </p:nvGrpSpPr>
        <p:grpSpPr>
          <a:xfrm>
            <a:off x="3527780" y="2885263"/>
            <a:ext cx="347435" cy="345534"/>
            <a:chOff x="3527780" y="2885263"/>
            <a:chExt cx="347435" cy="345534"/>
          </a:xfrm>
        </p:grpSpPr>
        <p:sp>
          <p:nvSpPr>
            <p:cNvPr id="13783" name="Google Shape;13783;p9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90"/>
          <p:cNvGrpSpPr/>
          <p:nvPr/>
        </p:nvGrpSpPr>
        <p:grpSpPr>
          <a:xfrm>
            <a:off x="2239671" y="2884503"/>
            <a:ext cx="218053" cy="348543"/>
            <a:chOff x="2239671" y="2884503"/>
            <a:chExt cx="218053" cy="348543"/>
          </a:xfrm>
        </p:grpSpPr>
        <p:sp>
          <p:nvSpPr>
            <p:cNvPr id="13807" name="Google Shape;13807;p9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2" name="Google Shape;13812;p90"/>
          <p:cNvGrpSpPr/>
          <p:nvPr/>
        </p:nvGrpSpPr>
        <p:grpSpPr>
          <a:xfrm>
            <a:off x="2691555" y="2884503"/>
            <a:ext cx="215044" cy="348924"/>
            <a:chOff x="2691555" y="2884503"/>
            <a:chExt cx="215044" cy="348924"/>
          </a:xfrm>
        </p:grpSpPr>
        <p:sp>
          <p:nvSpPr>
            <p:cNvPr id="13813" name="Google Shape;13813;p9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90"/>
          <p:cNvGrpSpPr/>
          <p:nvPr/>
        </p:nvGrpSpPr>
        <p:grpSpPr>
          <a:xfrm>
            <a:off x="1770459" y="2884503"/>
            <a:ext cx="254644" cy="348828"/>
            <a:chOff x="1770459" y="2884503"/>
            <a:chExt cx="254644" cy="348828"/>
          </a:xfrm>
        </p:grpSpPr>
        <p:sp>
          <p:nvSpPr>
            <p:cNvPr id="13817" name="Google Shape;13817;p9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90"/>
          <p:cNvGrpSpPr/>
          <p:nvPr/>
        </p:nvGrpSpPr>
        <p:grpSpPr>
          <a:xfrm>
            <a:off x="1317466" y="2884883"/>
            <a:ext cx="258382" cy="348543"/>
            <a:chOff x="1317466" y="2884883"/>
            <a:chExt cx="258382" cy="348543"/>
          </a:xfrm>
        </p:grpSpPr>
        <p:sp>
          <p:nvSpPr>
            <p:cNvPr id="13826" name="Google Shape;13826;p9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90"/>
          <p:cNvGrpSpPr/>
          <p:nvPr/>
        </p:nvGrpSpPr>
        <p:grpSpPr>
          <a:xfrm>
            <a:off x="3121167" y="2884883"/>
            <a:ext cx="258414" cy="348543"/>
            <a:chOff x="3121167" y="2884883"/>
            <a:chExt cx="258414" cy="348543"/>
          </a:xfrm>
        </p:grpSpPr>
        <p:sp>
          <p:nvSpPr>
            <p:cNvPr id="13835" name="Google Shape;13835;p9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90"/>
          <p:cNvGrpSpPr/>
          <p:nvPr/>
        </p:nvGrpSpPr>
        <p:grpSpPr>
          <a:xfrm>
            <a:off x="4899999" y="2882095"/>
            <a:ext cx="271244" cy="346801"/>
            <a:chOff x="4899999" y="2882095"/>
            <a:chExt cx="271244" cy="346801"/>
          </a:xfrm>
        </p:grpSpPr>
        <p:sp>
          <p:nvSpPr>
            <p:cNvPr id="13844" name="Google Shape;13844;p9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0"/>
          <p:cNvGrpSpPr/>
          <p:nvPr/>
        </p:nvGrpSpPr>
        <p:grpSpPr>
          <a:xfrm>
            <a:off x="7162775" y="2881113"/>
            <a:ext cx="259523" cy="346294"/>
            <a:chOff x="7162775" y="2881113"/>
            <a:chExt cx="259523" cy="346294"/>
          </a:xfrm>
        </p:grpSpPr>
        <p:sp>
          <p:nvSpPr>
            <p:cNvPr id="13855" name="Google Shape;13855;p9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90"/>
          <p:cNvGrpSpPr/>
          <p:nvPr/>
        </p:nvGrpSpPr>
        <p:grpSpPr>
          <a:xfrm>
            <a:off x="6709751" y="2881842"/>
            <a:ext cx="261075" cy="347815"/>
            <a:chOff x="6709751" y="2881842"/>
            <a:chExt cx="261075" cy="347815"/>
          </a:xfrm>
        </p:grpSpPr>
        <p:sp>
          <p:nvSpPr>
            <p:cNvPr id="13862" name="Google Shape;13862;p9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8" name="Google Shape;13868;p90"/>
          <p:cNvGrpSpPr/>
          <p:nvPr/>
        </p:nvGrpSpPr>
        <p:grpSpPr>
          <a:xfrm>
            <a:off x="5807156" y="2881113"/>
            <a:ext cx="261043" cy="348163"/>
            <a:chOff x="5807156" y="2881113"/>
            <a:chExt cx="261043" cy="348163"/>
          </a:xfrm>
        </p:grpSpPr>
        <p:sp>
          <p:nvSpPr>
            <p:cNvPr id="13869" name="Google Shape;13869;p9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90"/>
          <p:cNvGrpSpPr/>
          <p:nvPr/>
        </p:nvGrpSpPr>
        <p:grpSpPr>
          <a:xfrm>
            <a:off x="5355653" y="2881493"/>
            <a:ext cx="262184" cy="346643"/>
            <a:chOff x="5355653" y="2881493"/>
            <a:chExt cx="262184" cy="346643"/>
          </a:xfrm>
        </p:grpSpPr>
        <p:sp>
          <p:nvSpPr>
            <p:cNvPr id="13875" name="Google Shape;13875;p9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90"/>
          <p:cNvGrpSpPr/>
          <p:nvPr/>
        </p:nvGrpSpPr>
        <p:grpSpPr>
          <a:xfrm>
            <a:off x="8055961" y="2881842"/>
            <a:ext cx="260283" cy="345914"/>
            <a:chOff x="8055961" y="2881842"/>
            <a:chExt cx="260283" cy="345914"/>
          </a:xfrm>
        </p:grpSpPr>
        <p:sp>
          <p:nvSpPr>
            <p:cNvPr id="13881" name="Google Shape;13881;p9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90"/>
          <p:cNvGrpSpPr/>
          <p:nvPr/>
        </p:nvGrpSpPr>
        <p:grpSpPr>
          <a:xfrm>
            <a:off x="7609368" y="2893912"/>
            <a:ext cx="264813" cy="353105"/>
            <a:chOff x="7609368" y="2893912"/>
            <a:chExt cx="264813" cy="353105"/>
          </a:xfrm>
        </p:grpSpPr>
        <p:sp>
          <p:nvSpPr>
            <p:cNvPr id="13886" name="Google Shape;13886;p9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90"/>
          <p:cNvGrpSpPr/>
          <p:nvPr/>
        </p:nvGrpSpPr>
        <p:grpSpPr>
          <a:xfrm>
            <a:off x="6248458" y="2869772"/>
            <a:ext cx="270864" cy="360645"/>
            <a:chOff x="6248458" y="2869772"/>
            <a:chExt cx="270864" cy="360645"/>
          </a:xfrm>
        </p:grpSpPr>
        <p:sp>
          <p:nvSpPr>
            <p:cNvPr id="13893" name="Google Shape;13893;p9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90"/>
          <p:cNvGrpSpPr/>
          <p:nvPr/>
        </p:nvGrpSpPr>
        <p:grpSpPr>
          <a:xfrm>
            <a:off x="3075928" y="2445798"/>
            <a:ext cx="363243" cy="300675"/>
            <a:chOff x="3075928" y="2445798"/>
            <a:chExt cx="363243" cy="300675"/>
          </a:xfrm>
        </p:grpSpPr>
        <p:sp>
          <p:nvSpPr>
            <p:cNvPr id="13899" name="Google Shape;13899;p9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90"/>
          <p:cNvGrpSpPr/>
          <p:nvPr/>
        </p:nvGrpSpPr>
        <p:grpSpPr>
          <a:xfrm>
            <a:off x="2633105" y="2431859"/>
            <a:ext cx="363243" cy="328585"/>
            <a:chOff x="2633105" y="2431859"/>
            <a:chExt cx="363243" cy="328585"/>
          </a:xfrm>
        </p:grpSpPr>
        <p:sp>
          <p:nvSpPr>
            <p:cNvPr id="13911" name="Google Shape;13911;p9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90"/>
          <p:cNvGrpSpPr/>
          <p:nvPr/>
        </p:nvGrpSpPr>
        <p:grpSpPr>
          <a:xfrm>
            <a:off x="2189142" y="2421310"/>
            <a:ext cx="365904" cy="350064"/>
            <a:chOff x="2189142" y="2421310"/>
            <a:chExt cx="365904" cy="350064"/>
          </a:xfrm>
        </p:grpSpPr>
        <p:sp>
          <p:nvSpPr>
            <p:cNvPr id="13920" name="Google Shape;13920;p9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9" name="Google Shape;13929;p90"/>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0" name="Google Shape;13930;p90"/>
          <p:cNvGrpSpPr/>
          <p:nvPr/>
        </p:nvGrpSpPr>
        <p:grpSpPr>
          <a:xfrm>
            <a:off x="3961923" y="2486317"/>
            <a:ext cx="364415" cy="220936"/>
            <a:chOff x="3961923" y="2486317"/>
            <a:chExt cx="364415" cy="220936"/>
          </a:xfrm>
        </p:grpSpPr>
        <p:sp>
          <p:nvSpPr>
            <p:cNvPr id="13931" name="Google Shape;13931;p9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5" name="Google Shape;13935;p90"/>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90"/>
          <p:cNvGrpSpPr/>
          <p:nvPr/>
        </p:nvGrpSpPr>
        <p:grpSpPr>
          <a:xfrm>
            <a:off x="1303876" y="2419377"/>
            <a:ext cx="363275" cy="354626"/>
            <a:chOff x="1303876" y="2419377"/>
            <a:chExt cx="363275" cy="354626"/>
          </a:xfrm>
        </p:grpSpPr>
        <p:sp>
          <p:nvSpPr>
            <p:cNvPr id="13937" name="Google Shape;13937;p9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90"/>
          <p:cNvGrpSpPr/>
          <p:nvPr/>
        </p:nvGrpSpPr>
        <p:grpSpPr>
          <a:xfrm>
            <a:off x="861053" y="2414910"/>
            <a:ext cx="362134" cy="363623"/>
            <a:chOff x="861053" y="2414910"/>
            <a:chExt cx="362134" cy="363623"/>
          </a:xfrm>
        </p:grpSpPr>
        <p:sp>
          <p:nvSpPr>
            <p:cNvPr id="13946" name="Google Shape;13946;p9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90"/>
          <p:cNvGrpSpPr/>
          <p:nvPr/>
        </p:nvGrpSpPr>
        <p:grpSpPr>
          <a:xfrm>
            <a:off x="7594288" y="2415259"/>
            <a:ext cx="279513" cy="355735"/>
            <a:chOff x="7594288" y="2415259"/>
            <a:chExt cx="279513" cy="355735"/>
          </a:xfrm>
        </p:grpSpPr>
        <p:sp>
          <p:nvSpPr>
            <p:cNvPr id="13952" name="Google Shape;13952;p9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90"/>
          <p:cNvGrpSpPr/>
          <p:nvPr/>
        </p:nvGrpSpPr>
        <p:grpSpPr>
          <a:xfrm>
            <a:off x="7145794" y="2415639"/>
            <a:ext cx="278784" cy="355735"/>
            <a:chOff x="7145794" y="2415639"/>
            <a:chExt cx="278784" cy="355735"/>
          </a:xfrm>
        </p:grpSpPr>
        <p:sp>
          <p:nvSpPr>
            <p:cNvPr id="13959" name="Google Shape;13959;p9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90"/>
          <p:cNvGrpSpPr/>
          <p:nvPr/>
        </p:nvGrpSpPr>
        <p:grpSpPr>
          <a:xfrm>
            <a:off x="6698441" y="2414530"/>
            <a:ext cx="277644" cy="357984"/>
            <a:chOff x="6698441" y="2414530"/>
            <a:chExt cx="277644" cy="357984"/>
          </a:xfrm>
        </p:grpSpPr>
        <p:sp>
          <p:nvSpPr>
            <p:cNvPr id="13970" name="Google Shape;13970;p9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90"/>
          <p:cNvGrpSpPr/>
          <p:nvPr/>
        </p:nvGrpSpPr>
        <p:grpSpPr>
          <a:xfrm>
            <a:off x="4897750" y="2415639"/>
            <a:ext cx="279513" cy="357255"/>
            <a:chOff x="4897750" y="2415639"/>
            <a:chExt cx="279513" cy="357255"/>
          </a:xfrm>
        </p:grpSpPr>
        <p:sp>
          <p:nvSpPr>
            <p:cNvPr id="13977" name="Google Shape;13977;p9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90"/>
          <p:cNvGrpSpPr/>
          <p:nvPr/>
        </p:nvGrpSpPr>
        <p:grpSpPr>
          <a:xfrm>
            <a:off x="5812066" y="2416019"/>
            <a:ext cx="264813" cy="353454"/>
            <a:chOff x="5812066" y="2416019"/>
            <a:chExt cx="264813" cy="353454"/>
          </a:xfrm>
        </p:grpSpPr>
        <p:sp>
          <p:nvSpPr>
            <p:cNvPr id="13986" name="Google Shape;13986;p9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90"/>
          <p:cNvGrpSpPr/>
          <p:nvPr/>
        </p:nvGrpSpPr>
        <p:grpSpPr>
          <a:xfrm>
            <a:off x="8054820" y="2416399"/>
            <a:ext cx="264433" cy="353454"/>
            <a:chOff x="8054820" y="2416399"/>
            <a:chExt cx="264433" cy="353454"/>
          </a:xfrm>
        </p:grpSpPr>
        <p:sp>
          <p:nvSpPr>
            <p:cNvPr id="13994" name="Google Shape;13994;p9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90"/>
          <p:cNvGrpSpPr/>
          <p:nvPr/>
        </p:nvGrpSpPr>
        <p:grpSpPr>
          <a:xfrm>
            <a:off x="5356413" y="2413390"/>
            <a:ext cx="271212" cy="361374"/>
            <a:chOff x="5356413" y="2413390"/>
            <a:chExt cx="271212" cy="361374"/>
          </a:xfrm>
        </p:grpSpPr>
        <p:sp>
          <p:nvSpPr>
            <p:cNvPr id="14001" name="Google Shape;14001;p9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90"/>
          <p:cNvGrpSpPr/>
          <p:nvPr/>
        </p:nvGrpSpPr>
        <p:grpSpPr>
          <a:xfrm>
            <a:off x="6255238" y="2412249"/>
            <a:ext cx="271244" cy="360994"/>
            <a:chOff x="6255238" y="2412249"/>
            <a:chExt cx="271244" cy="360994"/>
          </a:xfrm>
        </p:grpSpPr>
        <p:sp>
          <p:nvSpPr>
            <p:cNvPr id="14007" name="Google Shape;14007;p9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90"/>
          <p:cNvGrpSpPr/>
          <p:nvPr/>
        </p:nvGrpSpPr>
        <p:grpSpPr>
          <a:xfrm>
            <a:off x="2185372" y="1957799"/>
            <a:ext cx="366664" cy="366981"/>
            <a:chOff x="2185372" y="1957799"/>
            <a:chExt cx="366664" cy="366981"/>
          </a:xfrm>
        </p:grpSpPr>
        <p:sp>
          <p:nvSpPr>
            <p:cNvPr id="14014" name="Google Shape;14014;p9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90"/>
          <p:cNvGrpSpPr/>
          <p:nvPr/>
        </p:nvGrpSpPr>
        <p:grpSpPr>
          <a:xfrm>
            <a:off x="1737258" y="1988371"/>
            <a:ext cx="370814" cy="307359"/>
            <a:chOff x="1737258" y="1988371"/>
            <a:chExt cx="370814" cy="307359"/>
          </a:xfrm>
        </p:grpSpPr>
        <p:sp>
          <p:nvSpPr>
            <p:cNvPr id="14023" name="Google Shape;14023;p9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90"/>
          <p:cNvGrpSpPr/>
          <p:nvPr/>
        </p:nvGrpSpPr>
        <p:grpSpPr>
          <a:xfrm>
            <a:off x="848983" y="1989511"/>
            <a:ext cx="369294" cy="304350"/>
            <a:chOff x="848983" y="1989511"/>
            <a:chExt cx="369294" cy="304350"/>
          </a:xfrm>
        </p:grpSpPr>
        <p:sp>
          <p:nvSpPr>
            <p:cNvPr id="14028" name="Google Shape;14028;p9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90"/>
          <p:cNvGrpSpPr/>
          <p:nvPr/>
        </p:nvGrpSpPr>
        <p:grpSpPr>
          <a:xfrm>
            <a:off x="3074027" y="1983777"/>
            <a:ext cx="380604" cy="313854"/>
            <a:chOff x="3074027" y="1983777"/>
            <a:chExt cx="380604" cy="313854"/>
          </a:xfrm>
        </p:grpSpPr>
        <p:sp>
          <p:nvSpPr>
            <p:cNvPr id="14034" name="Google Shape;14034;p9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90"/>
          <p:cNvGrpSpPr/>
          <p:nvPr/>
        </p:nvGrpSpPr>
        <p:grpSpPr>
          <a:xfrm>
            <a:off x="3522521" y="1975857"/>
            <a:ext cx="367013" cy="331278"/>
            <a:chOff x="3522521" y="1975857"/>
            <a:chExt cx="367013" cy="331278"/>
          </a:xfrm>
        </p:grpSpPr>
        <p:sp>
          <p:nvSpPr>
            <p:cNvPr id="14040" name="Google Shape;14040;p9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90"/>
          <p:cNvGrpSpPr/>
          <p:nvPr/>
        </p:nvGrpSpPr>
        <p:grpSpPr>
          <a:xfrm>
            <a:off x="2630824" y="1976966"/>
            <a:ext cx="368185" cy="330454"/>
            <a:chOff x="2630824" y="1976966"/>
            <a:chExt cx="368185" cy="330454"/>
          </a:xfrm>
        </p:grpSpPr>
        <p:sp>
          <p:nvSpPr>
            <p:cNvPr id="14048" name="Google Shape;14048;p9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90"/>
          <p:cNvGrpSpPr/>
          <p:nvPr/>
        </p:nvGrpSpPr>
        <p:grpSpPr>
          <a:xfrm>
            <a:off x="1293706" y="1966416"/>
            <a:ext cx="369294" cy="350444"/>
            <a:chOff x="1293706" y="1966416"/>
            <a:chExt cx="369294" cy="350444"/>
          </a:xfrm>
        </p:grpSpPr>
        <p:sp>
          <p:nvSpPr>
            <p:cNvPr id="14057" name="Google Shape;14057;p9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90"/>
          <p:cNvGrpSpPr/>
          <p:nvPr/>
        </p:nvGrpSpPr>
        <p:grpSpPr>
          <a:xfrm>
            <a:off x="3967213" y="1975477"/>
            <a:ext cx="368185" cy="331816"/>
            <a:chOff x="3967213" y="1975477"/>
            <a:chExt cx="368185" cy="331816"/>
          </a:xfrm>
        </p:grpSpPr>
        <p:sp>
          <p:nvSpPr>
            <p:cNvPr id="14066" name="Google Shape;14066;p9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90"/>
          <p:cNvGrpSpPr/>
          <p:nvPr/>
        </p:nvGrpSpPr>
        <p:grpSpPr>
          <a:xfrm>
            <a:off x="8047661" y="1969046"/>
            <a:ext cx="279132" cy="356875"/>
            <a:chOff x="8047661" y="1969046"/>
            <a:chExt cx="279132" cy="356875"/>
          </a:xfrm>
        </p:grpSpPr>
        <p:sp>
          <p:nvSpPr>
            <p:cNvPr id="14070" name="Google Shape;14070;p9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90"/>
          <p:cNvGrpSpPr/>
          <p:nvPr/>
        </p:nvGrpSpPr>
        <p:grpSpPr>
          <a:xfrm>
            <a:off x="7596157" y="1968159"/>
            <a:ext cx="279544" cy="358142"/>
            <a:chOff x="7596157" y="1968159"/>
            <a:chExt cx="279544" cy="358142"/>
          </a:xfrm>
        </p:grpSpPr>
        <p:sp>
          <p:nvSpPr>
            <p:cNvPr id="14075" name="Google Shape;14075;p9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90"/>
          <p:cNvGrpSpPr/>
          <p:nvPr/>
        </p:nvGrpSpPr>
        <p:grpSpPr>
          <a:xfrm>
            <a:off x="7147315" y="1969046"/>
            <a:ext cx="279513" cy="357636"/>
            <a:chOff x="7147315" y="1969046"/>
            <a:chExt cx="279513" cy="357636"/>
          </a:xfrm>
        </p:grpSpPr>
        <p:sp>
          <p:nvSpPr>
            <p:cNvPr id="14082" name="Google Shape;14082;p9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90"/>
          <p:cNvGrpSpPr/>
          <p:nvPr/>
        </p:nvGrpSpPr>
        <p:grpSpPr>
          <a:xfrm>
            <a:off x="6697681" y="1968317"/>
            <a:ext cx="280305" cy="359093"/>
            <a:chOff x="6697681" y="1968317"/>
            <a:chExt cx="280305" cy="359093"/>
          </a:xfrm>
        </p:grpSpPr>
        <p:sp>
          <p:nvSpPr>
            <p:cNvPr id="14090" name="Google Shape;14090;p9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90"/>
          <p:cNvGrpSpPr/>
          <p:nvPr/>
        </p:nvGrpSpPr>
        <p:grpSpPr>
          <a:xfrm>
            <a:off x="6248839" y="1967937"/>
            <a:ext cx="280273" cy="358744"/>
            <a:chOff x="6248839" y="1967937"/>
            <a:chExt cx="280273" cy="358744"/>
          </a:xfrm>
        </p:grpSpPr>
        <p:sp>
          <p:nvSpPr>
            <p:cNvPr id="14098" name="Google Shape;14098;p9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90"/>
          <p:cNvGrpSpPr/>
          <p:nvPr/>
        </p:nvGrpSpPr>
        <p:grpSpPr>
          <a:xfrm>
            <a:off x="5801485" y="1969046"/>
            <a:ext cx="279164" cy="357794"/>
            <a:chOff x="5801485" y="1969046"/>
            <a:chExt cx="279164" cy="357794"/>
          </a:xfrm>
        </p:grpSpPr>
        <p:sp>
          <p:nvSpPr>
            <p:cNvPr id="14105" name="Google Shape;14105;p9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90"/>
          <p:cNvGrpSpPr/>
          <p:nvPr/>
        </p:nvGrpSpPr>
        <p:grpSpPr>
          <a:xfrm>
            <a:off x="5352643" y="1969046"/>
            <a:ext cx="278404" cy="358364"/>
            <a:chOff x="5352643" y="1969046"/>
            <a:chExt cx="278404" cy="358364"/>
          </a:xfrm>
        </p:grpSpPr>
        <p:sp>
          <p:nvSpPr>
            <p:cNvPr id="14119" name="Google Shape;14119;p9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90"/>
          <p:cNvGrpSpPr/>
          <p:nvPr/>
        </p:nvGrpSpPr>
        <p:grpSpPr>
          <a:xfrm>
            <a:off x="4897750" y="1968317"/>
            <a:ext cx="279132" cy="358364"/>
            <a:chOff x="4897750" y="1968317"/>
            <a:chExt cx="279132" cy="358364"/>
          </a:xfrm>
        </p:grpSpPr>
        <p:sp>
          <p:nvSpPr>
            <p:cNvPr id="14124" name="Google Shape;14124;p9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7" name="Google Shape;14137;p90"/>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8" name="Google Shape;14138;p90"/>
          <p:cNvGrpSpPr/>
          <p:nvPr/>
        </p:nvGrpSpPr>
        <p:grpSpPr>
          <a:xfrm>
            <a:off x="1767449" y="1513044"/>
            <a:ext cx="324403" cy="347783"/>
            <a:chOff x="1767449" y="1513044"/>
            <a:chExt cx="324403" cy="347783"/>
          </a:xfrm>
        </p:grpSpPr>
        <p:sp>
          <p:nvSpPr>
            <p:cNvPr id="14139" name="Google Shape;14139;p9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90"/>
          <p:cNvGrpSpPr/>
          <p:nvPr/>
        </p:nvGrpSpPr>
        <p:grpSpPr>
          <a:xfrm>
            <a:off x="4007193" y="1512727"/>
            <a:ext cx="320633" cy="348100"/>
            <a:chOff x="4007193" y="1512727"/>
            <a:chExt cx="320633" cy="348100"/>
          </a:xfrm>
        </p:grpSpPr>
        <p:sp>
          <p:nvSpPr>
            <p:cNvPr id="14149" name="Google Shape;14149;p9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90"/>
          <p:cNvGrpSpPr/>
          <p:nvPr/>
        </p:nvGrpSpPr>
        <p:grpSpPr>
          <a:xfrm>
            <a:off x="3530425" y="1508747"/>
            <a:ext cx="368175" cy="344594"/>
            <a:chOff x="3530425" y="1508747"/>
            <a:chExt cx="368175" cy="344594"/>
          </a:xfrm>
        </p:grpSpPr>
        <p:sp>
          <p:nvSpPr>
            <p:cNvPr id="14155" name="Google Shape;14155;p9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90"/>
          <p:cNvGrpSpPr/>
          <p:nvPr/>
        </p:nvGrpSpPr>
        <p:grpSpPr>
          <a:xfrm>
            <a:off x="3127598" y="1513234"/>
            <a:ext cx="289714" cy="347593"/>
            <a:chOff x="3127598" y="1513234"/>
            <a:chExt cx="289714" cy="347593"/>
          </a:xfrm>
        </p:grpSpPr>
        <p:sp>
          <p:nvSpPr>
            <p:cNvPr id="14160" name="Google Shape;14160;p9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90"/>
          <p:cNvGrpSpPr/>
          <p:nvPr/>
        </p:nvGrpSpPr>
        <p:grpSpPr>
          <a:xfrm>
            <a:off x="2662884" y="1513044"/>
            <a:ext cx="322914" cy="348543"/>
            <a:chOff x="2662884" y="1513044"/>
            <a:chExt cx="322914" cy="348543"/>
          </a:xfrm>
        </p:grpSpPr>
        <p:sp>
          <p:nvSpPr>
            <p:cNvPr id="14166" name="Google Shape;14166;p9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90"/>
          <p:cNvGrpSpPr/>
          <p:nvPr/>
        </p:nvGrpSpPr>
        <p:grpSpPr>
          <a:xfrm>
            <a:off x="2232511" y="1512759"/>
            <a:ext cx="299534" cy="348068"/>
            <a:chOff x="2232511" y="1512759"/>
            <a:chExt cx="299534" cy="348068"/>
          </a:xfrm>
        </p:grpSpPr>
        <p:sp>
          <p:nvSpPr>
            <p:cNvPr id="14177" name="Google Shape;14177;p9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90"/>
          <p:cNvGrpSpPr/>
          <p:nvPr/>
        </p:nvGrpSpPr>
        <p:grpSpPr>
          <a:xfrm>
            <a:off x="1331406" y="1513361"/>
            <a:ext cx="301784" cy="348607"/>
            <a:chOff x="1331406" y="1513361"/>
            <a:chExt cx="301784" cy="348607"/>
          </a:xfrm>
        </p:grpSpPr>
        <p:sp>
          <p:nvSpPr>
            <p:cNvPr id="14189" name="Google Shape;14189;p9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90"/>
          <p:cNvGrpSpPr/>
          <p:nvPr/>
        </p:nvGrpSpPr>
        <p:grpSpPr>
          <a:xfrm>
            <a:off x="7144274" y="1500214"/>
            <a:ext cx="282174" cy="355735"/>
            <a:chOff x="7144274" y="1500214"/>
            <a:chExt cx="282174" cy="355735"/>
          </a:xfrm>
        </p:grpSpPr>
        <p:sp>
          <p:nvSpPr>
            <p:cNvPr id="14194" name="Google Shape;14194;p9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90"/>
          <p:cNvGrpSpPr/>
          <p:nvPr/>
        </p:nvGrpSpPr>
        <p:grpSpPr>
          <a:xfrm>
            <a:off x="6685262" y="1500214"/>
            <a:ext cx="289682" cy="354594"/>
            <a:chOff x="6685262" y="1500214"/>
            <a:chExt cx="289682" cy="354594"/>
          </a:xfrm>
        </p:grpSpPr>
        <p:sp>
          <p:nvSpPr>
            <p:cNvPr id="14201" name="Google Shape;14201;p9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90"/>
          <p:cNvGrpSpPr/>
          <p:nvPr/>
        </p:nvGrpSpPr>
        <p:grpSpPr>
          <a:xfrm>
            <a:off x="6200938" y="1500594"/>
            <a:ext cx="322154" cy="355355"/>
            <a:chOff x="6200938" y="1500594"/>
            <a:chExt cx="322154" cy="355355"/>
          </a:xfrm>
        </p:grpSpPr>
        <p:sp>
          <p:nvSpPr>
            <p:cNvPr id="14206" name="Google Shape;14206;p9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90"/>
          <p:cNvGrpSpPr/>
          <p:nvPr/>
        </p:nvGrpSpPr>
        <p:grpSpPr>
          <a:xfrm>
            <a:off x="5289631" y="1500214"/>
            <a:ext cx="332355" cy="354974"/>
            <a:chOff x="5289631" y="1500214"/>
            <a:chExt cx="332355" cy="354974"/>
          </a:xfrm>
        </p:grpSpPr>
        <p:sp>
          <p:nvSpPr>
            <p:cNvPr id="14212" name="Google Shape;14212;p9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90"/>
          <p:cNvGrpSpPr/>
          <p:nvPr/>
        </p:nvGrpSpPr>
        <p:grpSpPr>
          <a:xfrm>
            <a:off x="5748295" y="1499833"/>
            <a:ext cx="323294" cy="356115"/>
            <a:chOff x="5748295" y="1499833"/>
            <a:chExt cx="323294" cy="356115"/>
          </a:xfrm>
        </p:grpSpPr>
        <p:sp>
          <p:nvSpPr>
            <p:cNvPr id="14219" name="Google Shape;14219;p9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90"/>
          <p:cNvGrpSpPr/>
          <p:nvPr/>
        </p:nvGrpSpPr>
        <p:grpSpPr>
          <a:xfrm>
            <a:off x="8047661" y="1501037"/>
            <a:ext cx="278404" cy="355260"/>
            <a:chOff x="8047661" y="1501037"/>
            <a:chExt cx="278404" cy="355260"/>
          </a:xfrm>
        </p:grpSpPr>
        <p:sp>
          <p:nvSpPr>
            <p:cNvPr id="14227" name="Google Shape;14227;p9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90"/>
          <p:cNvGrpSpPr/>
          <p:nvPr/>
        </p:nvGrpSpPr>
        <p:grpSpPr>
          <a:xfrm>
            <a:off x="4903389" y="1500214"/>
            <a:ext cx="267854" cy="355735"/>
            <a:chOff x="4903389" y="1500214"/>
            <a:chExt cx="267854" cy="355735"/>
          </a:xfrm>
        </p:grpSpPr>
        <p:sp>
          <p:nvSpPr>
            <p:cNvPr id="14232" name="Google Shape;14232;p9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90"/>
          <p:cNvGrpSpPr/>
          <p:nvPr/>
        </p:nvGrpSpPr>
        <p:grpSpPr>
          <a:xfrm>
            <a:off x="7613518" y="1501354"/>
            <a:ext cx="264433" cy="353074"/>
            <a:chOff x="7613518" y="1501354"/>
            <a:chExt cx="264433" cy="353074"/>
          </a:xfrm>
        </p:grpSpPr>
        <p:sp>
          <p:nvSpPr>
            <p:cNvPr id="14238" name="Google Shape;14238;p9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47" name="Shape 14247"/>
        <p:cNvGrpSpPr/>
        <p:nvPr/>
      </p:nvGrpSpPr>
      <p:grpSpPr>
        <a:xfrm>
          <a:off x="0" y="0"/>
          <a:ext cx="0" cy="0"/>
          <a:chOff x="0" y="0"/>
          <a:chExt cx="0" cy="0"/>
        </a:xfrm>
      </p:grpSpPr>
      <p:sp>
        <p:nvSpPr>
          <p:cNvPr id="14248" name="Google Shape;14248;p9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249" name="Google Shape;14249;p9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250" name="Google Shape;14250;p91"/>
          <p:cNvGrpSpPr/>
          <p:nvPr/>
        </p:nvGrpSpPr>
        <p:grpSpPr>
          <a:xfrm>
            <a:off x="1757085" y="1500675"/>
            <a:ext cx="371069" cy="359396"/>
            <a:chOff x="1757085" y="1500675"/>
            <a:chExt cx="371069" cy="359396"/>
          </a:xfrm>
        </p:grpSpPr>
        <p:sp>
          <p:nvSpPr>
            <p:cNvPr id="14251" name="Google Shape;14251;p9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91"/>
          <p:cNvGrpSpPr/>
          <p:nvPr/>
        </p:nvGrpSpPr>
        <p:grpSpPr>
          <a:xfrm>
            <a:off x="2774209" y="1954691"/>
            <a:ext cx="116693" cy="374186"/>
            <a:chOff x="2774209" y="1954691"/>
            <a:chExt cx="116693" cy="374186"/>
          </a:xfrm>
        </p:grpSpPr>
        <p:sp>
          <p:nvSpPr>
            <p:cNvPr id="14281" name="Google Shape;14281;p9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91"/>
          <p:cNvGrpSpPr/>
          <p:nvPr/>
        </p:nvGrpSpPr>
        <p:grpSpPr>
          <a:xfrm>
            <a:off x="4017435" y="1499912"/>
            <a:ext cx="315092" cy="359397"/>
            <a:chOff x="4017435" y="1499912"/>
            <a:chExt cx="315092" cy="359397"/>
          </a:xfrm>
        </p:grpSpPr>
        <p:sp>
          <p:nvSpPr>
            <p:cNvPr id="14284" name="Google Shape;14284;p9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91"/>
          <p:cNvGrpSpPr/>
          <p:nvPr/>
        </p:nvGrpSpPr>
        <p:grpSpPr>
          <a:xfrm>
            <a:off x="3963652" y="1999759"/>
            <a:ext cx="374154" cy="284050"/>
            <a:chOff x="3963652" y="1999759"/>
            <a:chExt cx="374154" cy="284050"/>
          </a:xfrm>
        </p:grpSpPr>
        <p:sp>
          <p:nvSpPr>
            <p:cNvPr id="14287" name="Google Shape;14287;p9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0" name="Google Shape;14290;p91"/>
          <p:cNvGrpSpPr/>
          <p:nvPr/>
        </p:nvGrpSpPr>
        <p:grpSpPr>
          <a:xfrm>
            <a:off x="1777536" y="2014866"/>
            <a:ext cx="376444" cy="253772"/>
            <a:chOff x="1777536" y="2014866"/>
            <a:chExt cx="376444" cy="253772"/>
          </a:xfrm>
        </p:grpSpPr>
        <p:sp>
          <p:nvSpPr>
            <p:cNvPr id="14291" name="Google Shape;14291;p9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91"/>
          <p:cNvGrpSpPr/>
          <p:nvPr/>
        </p:nvGrpSpPr>
        <p:grpSpPr>
          <a:xfrm>
            <a:off x="1309875" y="2057326"/>
            <a:ext cx="374154" cy="169680"/>
            <a:chOff x="1309875" y="2057326"/>
            <a:chExt cx="374154" cy="169680"/>
          </a:xfrm>
        </p:grpSpPr>
        <p:sp>
          <p:nvSpPr>
            <p:cNvPr id="14297" name="Google Shape;14297;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8" name="Google Shape;14308;p91"/>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9" name="Google Shape;14309;p91"/>
          <p:cNvGrpSpPr/>
          <p:nvPr/>
        </p:nvGrpSpPr>
        <p:grpSpPr>
          <a:xfrm>
            <a:off x="2347450" y="1954564"/>
            <a:ext cx="113639" cy="373168"/>
            <a:chOff x="2347450" y="1954564"/>
            <a:chExt cx="113639" cy="373168"/>
          </a:xfrm>
        </p:grpSpPr>
        <p:sp>
          <p:nvSpPr>
            <p:cNvPr id="14310" name="Google Shape;14310;p9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2" name="Google Shape;14312;p91"/>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3" name="Google Shape;14313;p91"/>
          <p:cNvGrpSpPr/>
          <p:nvPr/>
        </p:nvGrpSpPr>
        <p:grpSpPr>
          <a:xfrm>
            <a:off x="3110102" y="1499880"/>
            <a:ext cx="330613" cy="358379"/>
            <a:chOff x="3110102" y="1499880"/>
            <a:chExt cx="330613" cy="358379"/>
          </a:xfrm>
        </p:grpSpPr>
        <p:sp>
          <p:nvSpPr>
            <p:cNvPr id="14314" name="Google Shape;14314;p9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1" name="Google Shape;14321;p91"/>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2" name="Google Shape;14322;p91"/>
          <p:cNvGrpSpPr/>
          <p:nvPr/>
        </p:nvGrpSpPr>
        <p:grpSpPr>
          <a:xfrm>
            <a:off x="3485575" y="1999759"/>
            <a:ext cx="373772" cy="284050"/>
            <a:chOff x="3531200" y="1999759"/>
            <a:chExt cx="373772" cy="284050"/>
          </a:xfrm>
        </p:grpSpPr>
        <p:sp>
          <p:nvSpPr>
            <p:cNvPr id="14323" name="Google Shape;14323;p9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7" name="Google Shape;14327;p91"/>
          <p:cNvGrpSpPr/>
          <p:nvPr/>
        </p:nvGrpSpPr>
        <p:grpSpPr>
          <a:xfrm>
            <a:off x="2667058" y="1500293"/>
            <a:ext cx="330231" cy="359015"/>
            <a:chOff x="2667058" y="1500293"/>
            <a:chExt cx="330231" cy="359015"/>
          </a:xfrm>
        </p:grpSpPr>
        <p:sp>
          <p:nvSpPr>
            <p:cNvPr id="14328" name="Google Shape;14328;p9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91"/>
          <p:cNvGrpSpPr/>
          <p:nvPr/>
        </p:nvGrpSpPr>
        <p:grpSpPr>
          <a:xfrm>
            <a:off x="3567553" y="1499912"/>
            <a:ext cx="320022" cy="359778"/>
            <a:chOff x="3567553" y="1499912"/>
            <a:chExt cx="320022" cy="359778"/>
          </a:xfrm>
        </p:grpSpPr>
        <p:sp>
          <p:nvSpPr>
            <p:cNvPr id="14347" name="Google Shape;14347;p9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91"/>
          <p:cNvGrpSpPr/>
          <p:nvPr/>
        </p:nvGrpSpPr>
        <p:grpSpPr>
          <a:xfrm>
            <a:off x="1309875" y="1499912"/>
            <a:ext cx="359015" cy="358633"/>
            <a:chOff x="1309875" y="1499912"/>
            <a:chExt cx="359015" cy="358633"/>
          </a:xfrm>
        </p:grpSpPr>
        <p:sp>
          <p:nvSpPr>
            <p:cNvPr id="14354" name="Google Shape;14354;p9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91"/>
          <p:cNvGrpSpPr/>
          <p:nvPr/>
        </p:nvGrpSpPr>
        <p:grpSpPr>
          <a:xfrm>
            <a:off x="2219466" y="1500293"/>
            <a:ext cx="330613" cy="359015"/>
            <a:chOff x="2219466" y="1500293"/>
            <a:chExt cx="330613" cy="359015"/>
          </a:xfrm>
        </p:grpSpPr>
        <p:sp>
          <p:nvSpPr>
            <p:cNvPr id="14364" name="Google Shape;14364;p9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91"/>
          <p:cNvGrpSpPr/>
          <p:nvPr/>
        </p:nvGrpSpPr>
        <p:grpSpPr>
          <a:xfrm>
            <a:off x="5343544" y="1509358"/>
            <a:ext cx="244676" cy="351095"/>
            <a:chOff x="5343544" y="1509358"/>
            <a:chExt cx="244676" cy="351095"/>
          </a:xfrm>
        </p:grpSpPr>
        <p:sp>
          <p:nvSpPr>
            <p:cNvPr id="14367" name="Google Shape;14367;p9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91"/>
          <p:cNvGrpSpPr/>
          <p:nvPr/>
        </p:nvGrpSpPr>
        <p:grpSpPr>
          <a:xfrm>
            <a:off x="4882340" y="1509358"/>
            <a:ext cx="246171" cy="351095"/>
            <a:chOff x="4882340" y="1509358"/>
            <a:chExt cx="246171" cy="351095"/>
          </a:xfrm>
        </p:grpSpPr>
        <p:sp>
          <p:nvSpPr>
            <p:cNvPr id="14371" name="Google Shape;14371;p9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91"/>
          <p:cNvGrpSpPr/>
          <p:nvPr/>
        </p:nvGrpSpPr>
        <p:grpSpPr>
          <a:xfrm>
            <a:off x="6273204" y="1509008"/>
            <a:ext cx="236343" cy="351445"/>
            <a:chOff x="6273204" y="1509008"/>
            <a:chExt cx="236343" cy="351445"/>
          </a:xfrm>
        </p:grpSpPr>
        <p:sp>
          <p:nvSpPr>
            <p:cNvPr id="14377" name="Google Shape;14377;p9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9" name="Google Shape;14379;p91"/>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0" name="Google Shape;14380;p91"/>
          <p:cNvGrpSpPr/>
          <p:nvPr/>
        </p:nvGrpSpPr>
        <p:grpSpPr>
          <a:xfrm>
            <a:off x="7219530" y="1508244"/>
            <a:ext cx="191625" cy="352209"/>
            <a:chOff x="7219530" y="1508244"/>
            <a:chExt cx="191625" cy="352209"/>
          </a:xfrm>
        </p:grpSpPr>
        <p:sp>
          <p:nvSpPr>
            <p:cNvPr id="14381" name="Google Shape;14381;p9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91"/>
          <p:cNvGrpSpPr/>
          <p:nvPr/>
        </p:nvGrpSpPr>
        <p:grpSpPr>
          <a:xfrm>
            <a:off x="7699309" y="1508626"/>
            <a:ext cx="154922" cy="351827"/>
            <a:chOff x="7699309" y="1508626"/>
            <a:chExt cx="154922" cy="351827"/>
          </a:xfrm>
        </p:grpSpPr>
        <p:sp>
          <p:nvSpPr>
            <p:cNvPr id="14384" name="Google Shape;14384;p9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91"/>
          <p:cNvGrpSpPr/>
          <p:nvPr/>
        </p:nvGrpSpPr>
        <p:grpSpPr>
          <a:xfrm>
            <a:off x="8161690" y="1509008"/>
            <a:ext cx="153396" cy="351064"/>
            <a:chOff x="8161690" y="1509008"/>
            <a:chExt cx="153396" cy="351064"/>
          </a:xfrm>
        </p:grpSpPr>
        <p:sp>
          <p:nvSpPr>
            <p:cNvPr id="14392" name="Google Shape;14392;p9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91"/>
          <p:cNvGrpSpPr/>
          <p:nvPr/>
        </p:nvGrpSpPr>
        <p:grpSpPr>
          <a:xfrm>
            <a:off x="6746940" y="1508881"/>
            <a:ext cx="213221" cy="352304"/>
            <a:chOff x="6746940" y="1508881"/>
            <a:chExt cx="213221" cy="352304"/>
          </a:xfrm>
        </p:grpSpPr>
        <p:sp>
          <p:nvSpPr>
            <p:cNvPr id="14397" name="Google Shape;14397;p9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91"/>
          <p:cNvGrpSpPr/>
          <p:nvPr/>
        </p:nvGrpSpPr>
        <p:grpSpPr>
          <a:xfrm>
            <a:off x="5770336" y="2007615"/>
            <a:ext cx="350682" cy="292097"/>
            <a:chOff x="5770336" y="2007615"/>
            <a:chExt cx="350682" cy="292097"/>
          </a:xfrm>
        </p:grpSpPr>
        <p:sp>
          <p:nvSpPr>
            <p:cNvPr id="14402" name="Google Shape;14402;p9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91"/>
          <p:cNvGrpSpPr/>
          <p:nvPr/>
        </p:nvGrpSpPr>
        <p:grpSpPr>
          <a:xfrm>
            <a:off x="5326878" y="1980358"/>
            <a:ext cx="350332" cy="346229"/>
            <a:chOff x="5326878" y="1980358"/>
            <a:chExt cx="350332" cy="346229"/>
          </a:xfrm>
        </p:grpSpPr>
        <p:sp>
          <p:nvSpPr>
            <p:cNvPr id="14407" name="Google Shape;14407;p9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1" name="Google Shape;14411;p91"/>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2" name="Google Shape;14412;p91"/>
          <p:cNvGrpSpPr/>
          <p:nvPr/>
        </p:nvGrpSpPr>
        <p:grpSpPr>
          <a:xfrm>
            <a:off x="4883835" y="1992571"/>
            <a:ext cx="350300" cy="323043"/>
            <a:chOff x="4883835" y="1992571"/>
            <a:chExt cx="350300" cy="323043"/>
          </a:xfrm>
        </p:grpSpPr>
        <p:sp>
          <p:nvSpPr>
            <p:cNvPr id="14413" name="Google Shape;14413;p9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91"/>
          <p:cNvGrpSpPr/>
          <p:nvPr/>
        </p:nvGrpSpPr>
        <p:grpSpPr>
          <a:xfrm>
            <a:off x="7548967" y="1978927"/>
            <a:ext cx="333285" cy="349950"/>
            <a:chOff x="7548967" y="1978927"/>
            <a:chExt cx="333285" cy="349950"/>
          </a:xfrm>
        </p:grpSpPr>
        <p:sp>
          <p:nvSpPr>
            <p:cNvPr id="14420" name="Google Shape;14420;p9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91"/>
          <p:cNvGrpSpPr/>
          <p:nvPr/>
        </p:nvGrpSpPr>
        <p:grpSpPr>
          <a:xfrm>
            <a:off x="6214142" y="1978927"/>
            <a:ext cx="346515" cy="350300"/>
            <a:chOff x="6214142" y="1978927"/>
            <a:chExt cx="346515" cy="350300"/>
          </a:xfrm>
        </p:grpSpPr>
        <p:sp>
          <p:nvSpPr>
            <p:cNvPr id="14428" name="Google Shape;14428;p9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91"/>
          <p:cNvGrpSpPr/>
          <p:nvPr/>
        </p:nvGrpSpPr>
        <p:grpSpPr>
          <a:xfrm>
            <a:off x="7105923" y="1978545"/>
            <a:ext cx="333285" cy="350682"/>
            <a:chOff x="7105923" y="1978545"/>
            <a:chExt cx="333285" cy="350682"/>
          </a:xfrm>
        </p:grpSpPr>
        <p:sp>
          <p:nvSpPr>
            <p:cNvPr id="14431" name="Google Shape;14431;p9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8" name="Google Shape;14438;p91"/>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1"/>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0" name="Google Shape;14440;p91"/>
          <p:cNvGrpSpPr/>
          <p:nvPr/>
        </p:nvGrpSpPr>
        <p:grpSpPr>
          <a:xfrm>
            <a:off x="3616406" y="2422352"/>
            <a:ext cx="203393" cy="351827"/>
            <a:chOff x="3616406" y="2422352"/>
            <a:chExt cx="203393" cy="351827"/>
          </a:xfrm>
        </p:grpSpPr>
        <p:sp>
          <p:nvSpPr>
            <p:cNvPr id="14441" name="Google Shape;14441;p9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91"/>
          <p:cNvGrpSpPr/>
          <p:nvPr/>
        </p:nvGrpSpPr>
        <p:grpSpPr>
          <a:xfrm>
            <a:off x="878187" y="2421970"/>
            <a:ext cx="272696" cy="351827"/>
            <a:chOff x="913012" y="2421970"/>
            <a:chExt cx="272696" cy="351827"/>
          </a:xfrm>
        </p:grpSpPr>
        <p:sp>
          <p:nvSpPr>
            <p:cNvPr id="14444" name="Google Shape;14444;p9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91"/>
          <p:cNvGrpSpPr/>
          <p:nvPr/>
        </p:nvGrpSpPr>
        <p:grpSpPr>
          <a:xfrm>
            <a:off x="2274743" y="2422352"/>
            <a:ext cx="255649" cy="351445"/>
            <a:chOff x="2274743" y="2422352"/>
            <a:chExt cx="255649" cy="351445"/>
          </a:xfrm>
        </p:grpSpPr>
        <p:sp>
          <p:nvSpPr>
            <p:cNvPr id="14449" name="Google Shape;14449;p9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91"/>
          <p:cNvGrpSpPr/>
          <p:nvPr/>
        </p:nvGrpSpPr>
        <p:grpSpPr>
          <a:xfrm>
            <a:off x="2708723" y="2421239"/>
            <a:ext cx="246552" cy="352558"/>
            <a:chOff x="2708723" y="2421239"/>
            <a:chExt cx="246552" cy="352558"/>
          </a:xfrm>
        </p:grpSpPr>
        <p:sp>
          <p:nvSpPr>
            <p:cNvPr id="14453" name="Google Shape;14453;p9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91"/>
          <p:cNvGrpSpPr/>
          <p:nvPr/>
        </p:nvGrpSpPr>
        <p:grpSpPr>
          <a:xfrm>
            <a:off x="1835485" y="2422352"/>
            <a:ext cx="259433" cy="350714"/>
            <a:chOff x="1835485" y="2422352"/>
            <a:chExt cx="259433" cy="350714"/>
          </a:xfrm>
        </p:grpSpPr>
        <p:sp>
          <p:nvSpPr>
            <p:cNvPr id="14456" name="Google Shape;14456;p9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91"/>
          <p:cNvGrpSpPr/>
          <p:nvPr/>
        </p:nvGrpSpPr>
        <p:grpSpPr>
          <a:xfrm>
            <a:off x="3150240" y="2422352"/>
            <a:ext cx="212489" cy="351445"/>
            <a:chOff x="3150240" y="2422352"/>
            <a:chExt cx="212489" cy="351445"/>
          </a:xfrm>
        </p:grpSpPr>
        <p:sp>
          <p:nvSpPr>
            <p:cNvPr id="14464" name="Google Shape;14464;p9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91"/>
          <p:cNvGrpSpPr/>
          <p:nvPr/>
        </p:nvGrpSpPr>
        <p:grpSpPr>
          <a:xfrm>
            <a:off x="1367060" y="2422129"/>
            <a:ext cx="269261" cy="352050"/>
            <a:chOff x="1367060" y="2422129"/>
            <a:chExt cx="269261" cy="352050"/>
          </a:xfrm>
        </p:grpSpPr>
        <p:sp>
          <p:nvSpPr>
            <p:cNvPr id="14467" name="Google Shape;14467;p9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1" name="Google Shape;14481;p91"/>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2" name="Google Shape;14482;p91"/>
          <p:cNvGrpSpPr/>
          <p:nvPr/>
        </p:nvGrpSpPr>
        <p:grpSpPr>
          <a:xfrm>
            <a:off x="4882690" y="2425405"/>
            <a:ext cx="274573" cy="350682"/>
            <a:chOff x="4882690" y="2425405"/>
            <a:chExt cx="274573" cy="350682"/>
          </a:xfrm>
        </p:grpSpPr>
        <p:sp>
          <p:nvSpPr>
            <p:cNvPr id="14483" name="Google Shape;14483;p9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91"/>
          <p:cNvGrpSpPr/>
          <p:nvPr/>
        </p:nvGrpSpPr>
        <p:grpSpPr>
          <a:xfrm>
            <a:off x="6627639" y="2443884"/>
            <a:ext cx="355993" cy="313247"/>
            <a:chOff x="6627639" y="2443884"/>
            <a:chExt cx="355993" cy="313247"/>
          </a:xfrm>
        </p:grpSpPr>
        <p:sp>
          <p:nvSpPr>
            <p:cNvPr id="14486" name="Google Shape;14486;p9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91"/>
          <p:cNvGrpSpPr/>
          <p:nvPr/>
        </p:nvGrpSpPr>
        <p:grpSpPr>
          <a:xfrm>
            <a:off x="6183451" y="2462140"/>
            <a:ext cx="351445" cy="277976"/>
            <a:chOff x="6183451" y="2462140"/>
            <a:chExt cx="351445" cy="277976"/>
          </a:xfrm>
        </p:grpSpPr>
        <p:sp>
          <p:nvSpPr>
            <p:cNvPr id="14490" name="Google Shape;14490;p9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91"/>
          <p:cNvGrpSpPr/>
          <p:nvPr/>
        </p:nvGrpSpPr>
        <p:grpSpPr>
          <a:xfrm>
            <a:off x="5735477" y="2429858"/>
            <a:ext cx="353354" cy="341299"/>
            <a:chOff x="5735477" y="2429858"/>
            <a:chExt cx="353354" cy="341299"/>
          </a:xfrm>
        </p:grpSpPr>
        <p:sp>
          <p:nvSpPr>
            <p:cNvPr id="14498" name="Google Shape;14498;p9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91"/>
          <p:cNvGrpSpPr/>
          <p:nvPr/>
        </p:nvGrpSpPr>
        <p:grpSpPr>
          <a:xfrm>
            <a:off x="5243735" y="2446973"/>
            <a:ext cx="405255" cy="275499"/>
            <a:chOff x="5283337" y="2478774"/>
            <a:chExt cx="358633" cy="243913"/>
          </a:xfrm>
        </p:grpSpPr>
        <p:sp>
          <p:nvSpPr>
            <p:cNvPr id="14505" name="Google Shape;14505;p9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91"/>
          <p:cNvGrpSpPr/>
          <p:nvPr/>
        </p:nvGrpSpPr>
        <p:grpSpPr>
          <a:xfrm>
            <a:off x="7964753" y="2470823"/>
            <a:ext cx="362068" cy="258670"/>
            <a:chOff x="7964753" y="2470823"/>
            <a:chExt cx="362068" cy="258670"/>
          </a:xfrm>
        </p:grpSpPr>
        <p:sp>
          <p:nvSpPr>
            <p:cNvPr id="14523" name="Google Shape;14523;p9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91"/>
          <p:cNvGrpSpPr/>
          <p:nvPr/>
        </p:nvGrpSpPr>
        <p:grpSpPr>
          <a:xfrm>
            <a:off x="7524349" y="2456447"/>
            <a:ext cx="350332" cy="288948"/>
            <a:chOff x="7524349" y="2456447"/>
            <a:chExt cx="350332" cy="288948"/>
          </a:xfrm>
        </p:grpSpPr>
        <p:sp>
          <p:nvSpPr>
            <p:cNvPr id="14533" name="Google Shape;14533;p9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91"/>
          <p:cNvGrpSpPr/>
          <p:nvPr/>
        </p:nvGrpSpPr>
        <p:grpSpPr>
          <a:xfrm>
            <a:off x="3972749" y="2894211"/>
            <a:ext cx="355230" cy="356725"/>
            <a:chOff x="3972749" y="2894211"/>
            <a:chExt cx="355230" cy="356725"/>
          </a:xfrm>
        </p:grpSpPr>
        <p:sp>
          <p:nvSpPr>
            <p:cNvPr id="14539" name="Google Shape;14539;p9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91"/>
          <p:cNvGrpSpPr/>
          <p:nvPr/>
        </p:nvGrpSpPr>
        <p:grpSpPr>
          <a:xfrm>
            <a:off x="3527797" y="2918796"/>
            <a:ext cx="355993" cy="307904"/>
            <a:chOff x="3527797" y="2918796"/>
            <a:chExt cx="355993" cy="307904"/>
          </a:xfrm>
        </p:grpSpPr>
        <p:sp>
          <p:nvSpPr>
            <p:cNvPr id="14545" name="Google Shape;14545;p9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91"/>
          <p:cNvGrpSpPr/>
          <p:nvPr/>
        </p:nvGrpSpPr>
        <p:grpSpPr>
          <a:xfrm>
            <a:off x="3082845" y="2920959"/>
            <a:ext cx="356375" cy="302338"/>
            <a:chOff x="3082845" y="2920959"/>
            <a:chExt cx="356375" cy="302338"/>
          </a:xfrm>
        </p:grpSpPr>
        <p:sp>
          <p:nvSpPr>
            <p:cNvPr id="14556" name="Google Shape;14556;p9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91"/>
          <p:cNvGrpSpPr/>
          <p:nvPr/>
        </p:nvGrpSpPr>
        <p:grpSpPr>
          <a:xfrm>
            <a:off x="2639038" y="2894942"/>
            <a:ext cx="355612" cy="355612"/>
            <a:chOff x="2639038" y="2894942"/>
            <a:chExt cx="355612" cy="355612"/>
          </a:xfrm>
        </p:grpSpPr>
        <p:sp>
          <p:nvSpPr>
            <p:cNvPr id="14559" name="Google Shape;14559;p9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91"/>
          <p:cNvGrpSpPr/>
          <p:nvPr/>
        </p:nvGrpSpPr>
        <p:grpSpPr>
          <a:xfrm>
            <a:off x="2194468" y="2938865"/>
            <a:ext cx="355993" cy="267766"/>
            <a:chOff x="2194468" y="2938865"/>
            <a:chExt cx="355993" cy="267766"/>
          </a:xfrm>
        </p:grpSpPr>
        <p:sp>
          <p:nvSpPr>
            <p:cNvPr id="14562" name="Google Shape;14562;p9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91"/>
          <p:cNvGrpSpPr/>
          <p:nvPr/>
        </p:nvGrpSpPr>
        <p:grpSpPr>
          <a:xfrm>
            <a:off x="1749897" y="2894561"/>
            <a:ext cx="355993" cy="355612"/>
            <a:chOff x="1749897" y="2894561"/>
            <a:chExt cx="355993" cy="355612"/>
          </a:xfrm>
        </p:grpSpPr>
        <p:sp>
          <p:nvSpPr>
            <p:cNvPr id="14583" name="Google Shape;14583;p9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91"/>
          <p:cNvGrpSpPr/>
          <p:nvPr/>
        </p:nvGrpSpPr>
        <p:grpSpPr>
          <a:xfrm>
            <a:off x="1305327" y="2894211"/>
            <a:ext cx="357520" cy="357488"/>
            <a:chOff x="1305327" y="2894211"/>
            <a:chExt cx="357520" cy="357488"/>
          </a:xfrm>
        </p:grpSpPr>
        <p:sp>
          <p:nvSpPr>
            <p:cNvPr id="14595" name="Google Shape;14595;p9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91"/>
          <p:cNvGrpSpPr/>
          <p:nvPr/>
        </p:nvGrpSpPr>
        <p:grpSpPr>
          <a:xfrm>
            <a:off x="853950" y="2894720"/>
            <a:ext cx="364104" cy="353290"/>
            <a:chOff x="853950" y="2894720"/>
            <a:chExt cx="364104" cy="353290"/>
          </a:xfrm>
        </p:grpSpPr>
        <p:sp>
          <p:nvSpPr>
            <p:cNvPr id="14601" name="Google Shape;14601;p9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91"/>
          <p:cNvGrpSpPr/>
          <p:nvPr/>
        </p:nvGrpSpPr>
        <p:grpSpPr>
          <a:xfrm>
            <a:off x="7066548" y="2912594"/>
            <a:ext cx="352209" cy="334938"/>
            <a:chOff x="7066548" y="2912594"/>
            <a:chExt cx="352209" cy="334938"/>
          </a:xfrm>
        </p:grpSpPr>
        <p:sp>
          <p:nvSpPr>
            <p:cNvPr id="14609" name="Google Shape;14609;p9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5" name="Google Shape;14615;p91"/>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1"/>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7" name="Google Shape;14617;p91"/>
          <p:cNvGrpSpPr/>
          <p:nvPr/>
        </p:nvGrpSpPr>
        <p:grpSpPr>
          <a:xfrm>
            <a:off x="7541397" y="2904802"/>
            <a:ext cx="318495" cy="352209"/>
            <a:chOff x="7541397" y="2904802"/>
            <a:chExt cx="318495" cy="352209"/>
          </a:xfrm>
        </p:grpSpPr>
        <p:sp>
          <p:nvSpPr>
            <p:cNvPr id="14618" name="Google Shape;14618;p9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91"/>
          <p:cNvGrpSpPr/>
          <p:nvPr/>
        </p:nvGrpSpPr>
        <p:grpSpPr>
          <a:xfrm>
            <a:off x="8003015" y="2904039"/>
            <a:ext cx="306759" cy="351445"/>
            <a:chOff x="8003015" y="2904039"/>
            <a:chExt cx="306759" cy="351445"/>
          </a:xfrm>
        </p:grpSpPr>
        <p:sp>
          <p:nvSpPr>
            <p:cNvPr id="14621" name="Google Shape;14621;p9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91"/>
          <p:cNvGrpSpPr/>
          <p:nvPr/>
        </p:nvGrpSpPr>
        <p:grpSpPr>
          <a:xfrm>
            <a:off x="5687770" y="2885496"/>
            <a:ext cx="369638" cy="369606"/>
            <a:chOff x="5687770" y="2885496"/>
            <a:chExt cx="369638" cy="369606"/>
          </a:xfrm>
        </p:grpSpPr>
        <p:sp>
          <p:nvSpPr>
            <p:cNvPr id="14628" name="Google Shape;14628;p9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91"/>
          <p:cNvGrpSpPr/>
          <p:nvPr/>
        </p:nvGrpSpPr>
        <p:grpSpPr>
          <a:xfrm>
            <a:off x="4881958" y="2904802"/>
            <a:ext cx="156417" cy="349537"/>
            <a:chOff x="4881958" y="2904802"/>
            <a:chExt cx="156417" cy="349537"/>
          </a:xfrm>
        </p:grpSpPr>
        <p:sp>
          <p:nvSpPr>
            <p:cNvPr id="14639" name="Google Shape;14639;p9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91"/>
          <p:cNvGrpSpPr/>
          <p:nvPr/>
        </p:nvGrpSpPr>
        <p:grpSpPr>
          <a:xfrm>
            <a:off x="5230318" y="2886514"/>
            <a:ext cx="371133" cy="367443"/>
            <a:chOff x="5230318" y="2886514"/>
            <a:chExt cx="371133" cy="367443"/>
          </a:xfrm>
        </p:grpSpPr>
        <p:sp>
          <p:nvSpPr>
            <p:cNvPr id="14647" name="Google Shape;14647;p9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91"/>
          <p:cNvGrpSpPr/>
          <p:nvPr/>
        </p:nvGrpSpPr>
        <p:grpSpPr>
          <a:xfrm>
            <a:off x="5748358" y="3434578"/>
            <a:ext cx="352590" cy="182561"/>
            <a:chOff x="5748358" y="3434578"/>
            <a:chExt cx="352590" cy="182561"/>
          </a:xfrm>
        </p:grpSpPr>
        <p:sp>
          <p:nvSpPr>
            <p:cNvPr id="14657" name="Google Shape;14657;p9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91"/>
          <p:cNvGrpSpPr/>
          <p:nvPr/>
        </p:nvGrpSpPr>
        <p:grpSpPr>
          <a:xfrm>
            <a:off x="862283" y="4274771"/>
            <a:ext cx="341204" cy="359301"/>
            <a:chOff x="862283" y="4274771"/>
            <a:chExt cx="341204" cy="359301"/>
          </a:xfrm>
        </p:grpSpPr>
        <p:sp>
          <p:nvSpPr>
            <p:cNvPr id="14664" name="Google Shape;14664;p9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91"/>
          <p:cNvGrpSpPr/>
          <p:nvPr/>
        </p:nvGrpSpPr>
        <p:grpSpPr>
          <a:xfrm>
            <a:off x="1396957" y="4287365"/>
            <a:ext cx="301861" cy="332871"/>
            <a:chOff x="1396957" y="4287365"/>
            <a:chExt cx="301861" cy="332871"/>
          </a:xfrm>
        </p:grpSpPr>
        <p:sp>
          <p:nvSpPr>
            <p:cNvPr id="14668" name="Google Shape;14668;p9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91"/>
          <p:cNvGrpSpPr/>
          <p:nvPr/>
        </p:nvGrpSpPr>
        <p:grpSpPr>
          <a:xfrm>
            <a:off x="1865381" y="4277506"/>
            <a:ext cx="396131" cy="355612"/>
            <a:chOff x="1865381" y="4277506"/>
            <a:chExt cx="396131" cy="355612"/>
          </a:xfrm>
        </p:grpSpPr>
        <p:sp>
          <p:nvSpPr>
            <p:cNvPr id="14684" name="Google Shape;14684;p9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91"/>
          <p:cNvGrpSpPr/>
          <p:nvPr/>
        </p:nvGrpSpPr>
        <p:grpSpPr>
          <a:xfrm>
            <a:off x="2411823" y="4303999"/>
            <a:ext cx="334398" cy="299953"/>
            <a:chOff x="2411823" y="4303999"/>
            <a:chExt cx="334398" cy="299953"/>
          </a:xfrm>
        </p:grpSpPr>
        <p:sp>
          <p:nvSpPr>
            <p:cNvPr id="14691" name="Google Shape;14691;p9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91"/>
          <p:cNvGrpSpPr/>
          <p:nvPr/>
        </p:nvGrpSpPr>
        <p:grpSpPr>
          <a:xfrm>
            <a:off x="2903337" y="4279032"/>
            <a:ext cx="382519" cy="350682"/>
            <a:chOff x="2903337" y="4279032"/>
            <a:chExt cx="382519" cy="350682"/>
          </a:xfrm>
        </p:grpSpPr>
        <p:sp>
          <p:nvSpPr>
            <p:cNvPr id="14699" name="Google Shape;14699;p9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4" name="Google Shape;14714;p91"/>
          <p:cNvGrpSpPr/>
          <p:nvPr/>
        </p:nvGrpSpPr>
        <p:grpSpPr>
          <a:xfrm>
            <a:off x="3933342" y="4315767"/>
            <a:ext cx="383632" cy="276449"/>
            <a:chOff x="3933342" y="4315767"/>
            <a:chExt cx="383632" cy="276449"/>
          </a:xfrm>
        </p:grpSpPr>
        <p:sp>
          <p:nvSpPr>
            <p:cNvPr id="14715" name="Google Shape;14715;p9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91"/>
          <p:cNvGrpSpPr/>
          <p:nvPr/>
        </p:nvGrpSpPr>
        <p:grpSpPr>
          <a:xfrm>
            <a:off x="3441065" y="4302505"/>
            <a:ext cx="337069" cy="302593"/>
            <a:chOff x="3441065" y="4302505"/>
            <a:chExt cx="337069" cy="302593"/>
          </a:xfrm>
        </p:grpSpPr>
        <p:sp>
          <p:nvSpPr>
            <p:cNvPr id="14722" name="Google Shape;14722;p9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91"/>
          <p:cNvGrpSpPr/>
          <p:nvPr/>
        </p:nvGrpSpPr>
        <p:grpSpPr>
          <a:xfrm>
            <a:off x="3532345" y="3362635"/>
            <a:ext cx="339328" cy="336274"/>
            <a:chOff x="3532345" y="3362635"/>
            <a:chExt cx="339328" cy="336274"/>
          </a:xfrm>
        </p:grpSpPr>
        <p:sp>
          <p:nvSpPr>
            <p:cNvPr id="14736" name="Google Shape;14736;p9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1" name="Google Shape;14741;p91"/>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2" name="Google Shape;14742;p91"/>
          <p:cNvGrpSpPr/>
          <p:nvPr/>
        </p:nvGrpSpPr>
        <p:grpSpPr>
          <a:xfrm>
            <a:off x="1883955" y="3808700"/>
            <a:ext cx="162873" cy="351445"/>
            <a:chOff x="1883955" y="3808700"/>
            <a:chExt cx="162873" cy="351445"/>
          </a:xfrm>
        </p:grpSpPr>
        <p:sp>
          <p:nvSpPr>
            <p:cNvPr id="14743" name="Google Shape;14743;p9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91"/>
          <p:cNvGrpSpPr/>
          <p:nvPr/>
        </p:nvGrpSpPr>
        <p:grpSpPr>
          <a:xfrm>
            <a:off x="939156" y="3809209"/>
            <a:ext cx="192007" cy="351318"/>
            <a:chOff x="939156" y="3809209"/>
            <a:chExt cx="192007" cy="351318"/>
          </a:xfrm>
        </p:grpSpPr>
        <p:sp>
          <p:nvSpPr>
            <p:cNvPr id="14746" name="Google Shape;14746;p9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91"/>
          <p:cNvGrpSpPr/>
          <p:nvPr/>
        </p:nvGrpSpPr>
        <p:grpSpPr>
          <a:xfrm>
            <a:off x="2306167" y="3809845"/>
            <a:ext cx="193915" cy="349155"/>
            <a:chOff x="2306167" y="3809845"/>
            <a:chExt cx="193915" cy="349155"/>
          </a:xfrm>
        </p:grpSpPr>
        <p:sp>
          <p:nvSpPr>
            <p:cNvPr id="14749" name="Google Shape;14749;p9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91"/>
          <p:cNvGrpSpPr/>
          <p:nvPr/>
        </p:nvGrpSpPr>
        <p:grpSpPr>
          <a:xfrm>
            <a:off x="1323901" y="3807173"/>
            <a:ext cx="356343" cy="356757"/>
            <a:chOff x="1323901" y="3807173"/>
            <a:chExt cx="356343" cy="356757"/>
          </a:xfrm>
        </p:grpSpPr>
        <p:sp>
          <p:nvSpPr>
            <p:cNvPr id="14757" name="Google Shape;14757;p9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9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9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1" name="Google Shape;14781;p91"/>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2" name="Google Shape;14782;p91"/>
          <p:cNvGrpSpPr/>
          <p:nvPr/>
        </p:nvGrpSpPr>
        <p:grpSpPr>
          <a:xfrm>
            <a:off x="859262" y="3353920"/>
            <a:ext cx="306759" cy="351445"/>
            <a:chOff x="859262" y="3353920"/>
            <a:chExt cx="306759" cy="351445"/>
          </a:xfrm>
        </p:grpSpPr>
        <p:sp>
          <p:nvSpPr>
            <p:cNvPr id="14783" name="Google Shape;14783;p9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8" name="Google Shape;14788;p91"/>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9" name="Google Shape;14789;p91"/>
          <p:cNvGrpSpPr/>
          <p:nvPr/>
        </p:nvGrpSpPr>
        <p:grpSpPr>
          <a:xfrm>
            <a:off x="3967437" y="3837102"/>
            <a:ext cx="364708" cy="295405"/>
            <a:chOff x="3967437" y="3837102"/>
            <a:chExt cx="364708" cy="295405"/>
          </a:xfrm>
        </p:grpSpPr>
        <p:sp>
          <p:nvSpPr>
            <p:cNvPr id="14790" name="Google Shape;14790;p9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5" name="Google Shape;14795;p91"/>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1"/>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1"/>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8" name="Google Shape;14798;p91"/>
          <p:cNvGrpSpPr/>
          <p:nvPr/>
        </p:nvGrpSpPr>
        <p:grpSpPr>
          <a:xfrm>
            <a:off x="5811827" y="3806451"/>
            <a:ext cx="283743" cy="308444"/>
            <a:chOff x="5964227" y="3858701"/>
            <a:chExt cx="283743" cy="308444"/>
          </a:xfrm>
        </p:grpSpPr>
        <p:sp>
          <p:nvSpPr>
            <p:cNvPr id="14799" name="Google Shape;14799;p9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91"/>
          <p:cNvGrpSpPr/>
          <p:nvPr/>
        </p:nvGrpSpPr>
        <p:grpSpPr>
          <a:xfrm>
            <a:off x="6243508" y="3873073"/>
            <a:ext cx="320372" cy="213602"/>
            <a:chOff x="6395908" y="3873073"/>
            <a:chExt cx="320372" cy="213602"/>
          </a:xfrm>
        </p:grpSpPr>
        <p:sp>
          <p:nvSpPr>
            <p:cNvPr id="14804" name="Google Shape;14804;p9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91"/>
          <p:cNvGrpSpPr/>
          <p:nvPr/>
        </p:nvGrpSpPr>
        <p:grpSpPr>
          <a:xfrm>
            <a:off x="7262890" y="3802816"/>
            <a:ext cx="357138" cy="352018"/>
            <a:chOff x="7415290" y="3802816"/>
            <a:chExt cx="357138" cy="352018"/>
          </a:xfrm>
        </p:grpSpPr>
        <p:sp>
          <p:nvSpPr>
            <p:cNvPr id="14815" name="Google Shape;14815;p9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91"/>
          <p:cNvGrpSpPr/>
          <p:nvPr/>
        </p:nvGrpSpPr>
        <p:grpSpPr>
          <a:xfrm>
            <a:off x="6737312" y="3833413"/>
            <a:ext cx="355230" cy="293401"/>
            <a:chOff x="6889712" y="3833413"/>
            <a:chExt cx="355230" cy="293401"/>
          </a:xfrm>
        </p:grpSpPr>
        <p:sp>
          <p:nvSpPr>
            <p:cNvPr id="14824" name="Google Shape;14824;p9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91"/>
          <p:cNvGrpSpPr/>
          <p:nvPr/>
        </p:nvGrpSpPr>
        <p:grpSpPr>
          <a:xfrm>
            <a:off x="7707152" y="3835870"/>
            <a:ext cx="282318" cy="337168"/>
            <a:chOff x="1635875" y="237775"/>
            <a:chExt cx="4370250" cy="5219325"/>
          </a:xfrm>
        </p:grpSpPr>
        <p:sp>
          <p:nvSpPr>
            <p:cNvPr id="14830" name="Google Shape;14830;p9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91"/>
          <p:cNvGrpSpPr/>
          <p:nvPr/>
        </p:nvGrpSpPr>
        <p:grpSpPr>
          <a:xfrm>
            <a:off x="3103963" y="3361140"/>
            <a:ext cx="297886" cy="337578"/>
            <a:chOff x="3103963" y="3361140"/>
            <a:chExt cx="297886" cy="337578"/>
          </a:xfrm>
        </p:grpSpPr>
        <p:sp>
          <p:nvSpPr>
            <p:cNvPr id="14833" name="Google Shape;14833;p9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91"/>
          <p:cNvGrpSpPr/>
          <p:nvPr/>
        </p:nvGrpSpPr>
        <p:grpSpPr>
          <a:xfrm>
            <a:off x="2667821" y="3361108"/>
            <a:ext cx="273046" cy="337801"/>
            <a:chOff x="2667821" y="3361108"/>
            <a:chExt cx="273046" cy="337801"/>
          </a:xfrm>
        </p:grpSpPr>
        <p:sp>
          <p:nvSpPr>
            <p:cNvPr id="14858" name="Google Shape;14858;p9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91"/>
          <p:cNvGrpSpPr/>
          <p:nvPr/>
        </p:nvGrpSpPr>
        <p:grpSpPr>
          <a:xfrm>
            <a:off x="2212469" y="3360313"/>
            <a:ext cx="282715" cy="338660"/>
            <a:chOff x="2212469" y="3360313"/>
            <a:chExt cx="282715" cy="338660"/>
          </a:xfrm>
        </p:grpSpPr>
        <p:sp>
          <p:nvSpPr>
            <p:cNvPr id="14878" name="Google Shape;14878;p9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91"/>
          <p:cNvGrpSpPr/>
          <p:nvPr/>
        </p:nvGrpSpPr>
        <p:grpSpPr>
          <a:xfrm>
            <a:off x="1768821" y="3361108"/>
            <a:ext cx="278739" cy="339073"/>
            <a:chOff x="1768821" y="3361108"/>
            <a:chExt cx="278739" cy="339073"/>
          </a:xfrm>
        </p:grpSpPr>
        <p:sp>
          <p:nvSpPr>
            <p:cNvPr id="14882" name="Google Shape;14882;p9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9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91"/>
          <p:cNvGrpSpPr/>
          <p:nvPr/>
        </p:nvGrpSpPr>
        <p:grpSpPr>
          <a:xfrm>
            <a:off x="5337883" y="3336873"/>
            <a:ext cx="307141" cy="376826"/>
            <a:chOff x="5337883" y="3336873"/>
            <a:chExt cx="307141" cy="376826"/>
          </a:xfrm>
        </p:grpSpPr>
        <p:sp>
          <p:nvSpPr>
            <p:cNvPr id="14894" name="Google Shape;14894;p9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91"/>
          <p:cNvGrpSpPr/>
          <p:nvPr/>
        </p:nvGrpSpPr>
        <p:grpSpPr>
          <a:xfrm>
            <a:off x="4883835" y="3337255"/>
            <a:ext cx="323425" cy="377557"/>
            <a:chOff x="4883835" y="3337255"/>
            <a:chExt cx="323425" cy="377557"/>
          </a:xfrm>
        </p:grpSpPr>
        <p:sp>
          <p:nvSpPr>
            <p:cNvPr id="14897" name="Google Shape;14897;p9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91"/>
          <p:cNvGrpSpPr/>
          <p:nvPr/>
        </p:nvGrpSpPr>
        <p:grpSpPr>
          <a:xfrm>
            <a:off x="6193310" y="3407289"/>
            <a:ext cx="352590" cy="237488"/>
            <a:chOff x="6193310" y="3407289"/>
            <a:chExt cx="352590" cy="237488"/>
          </a:xfrm>
        </p:grpSpPr>
        <p:sp>
          <p:nvSpPr>
            <p:cNvPr id="14901" name="Google Shape;14901;p9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6" name="Google Shape;14906;p91"/>
          <p:cNvGrpSpPr/>
          <p:nvPr/>
        </p:nvGrpSpPr>
        <p:grpSpPr>
          <a:xfrm>
            <a:off x="6637117" y="3397843"/>
            <a:ext cx="353735" cy="254504"/>
            <a:chOff x="6637117" y="3397843"/>
            <a:chExt cx="353735" cy="254504"/>
          </a:xfrm>
        </p:grpSpPr>
        <p:sp>
          <p:nvSpPr>
            <p:cNvPr id="14907" name="Google Shape;14907;p9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91"/>
          <p:cNvGrpSpPr/>
          <p:nvPr/>
        </p:nvGrpSpPr>
        <p:grpSpPr>
          <a:xfrm>
            <a:off x="7075994" y="3349531"/>
            <a:ext cx="360637" cy="352336"/>
            <a:chOff x="7075994" y="3349531"/>
            <a:chExt cx="360637" cy="352336"/>
          </a:xfrm>
        </p:grpSpPr>
        <p:sp>
          <p:nvSpPr>
            <p:cNvPr id="14914" name="Google Shape;14914;p9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91"/>
          <p:cNvGrpSpPr/>
          <p:nvPr/>
        </p:nvGrpSpPr>
        <p:grpSpPr>
          <a:xfrm>
            <a:off x="7651983" y="3349181"/>
            <a:ext cx="107183" cy="352399"/>
            <a:chOff x="7651983" y="3349181"/>
            <a:chExt cx="107183" cy="352399"/>
          </a:xfrm>
        </p:grpSpPr>
        <p:sp>
          <p:nvSpPr>
            <p:cNvPr id="14922" name="Google Shape;14922;p9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91"/>
          <p:cNvGrpSpPr/>
          <p:nvPr/>
        </p:nvGrpSpPr>
        <p:grpSpPr>
          <a:xfrm>
            <a:off x="7973468" y="3382322"/>
            <a:ext cx="352590" cy="287072"/>
            <a:chOff x="7973468" y="3382322"/>
            <a:chExt cx="352590" cy="287072"/>
          </a:xfrm>
        </p:grpSpPr>
        <p:sp>
          <p:nvSpPr>
            <p:cNvPr id="14925" name="Google Shape;14925;p9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40" name="Shape 14940"/>
        <p:cNvGrpSpPr/>
        <p:nvPr/>
      </p:nvGrpSpPr>
      <p:grpSpPr>
        <a:xfrm>
          <a:off x="0" y="0"/>
          <a:ext cx="0" cy="0"/>
          <a:chOff x="0" y="0"/>
          <a:chExt cx="0" cy="0"/>
        </a:xfrm>
      </p:grpSpPr>
      <p:sp>
        <p:nvSpPr>
          <p:cNvPr id="14941" name="Google Shape;14941;p9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942" name="Google Shape;14942;p92"/>
          <p:cNvGrpSpPr/>
          <p:nvPr/>
        </p:nvGrpSpPr>
        <p:grpSpPr>
          <a:xfrm>
            <a:off x="849677" y="1500658"/>
            <a:ext cx="347872" cy="347488"/>
            <a:chOff x="849677" y="1500658"/>
            <a:chExt cx="347872" cy="347488"/>
          </a:xfrm>
        </p:grpSpPr>
        <p:sp>
          <p:nvSpPr>
            <p:cNvPr id="14943" name="Google Shape;14943;p9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92"/>
          <p:cNvGrpSpPr/>
          <p:nvPr/>
        </p:nvGrpSpPr>
        <p:grpSpPr>
          <a:xfrm>
            <a:off x="1415853" y="1500658"/>
            <a:ext cx="315872" cy="347488"/>
            <a:chOff x="1415853" y="1500658"/>
            <a:chExt cx="315872" cy="347488"/>
          </a:xfrm>
        </p:grpSpPr>
        <p:sp>
          <p:nvSpPr>
            <p:cNvPr id="14950" name="Google Shape;14950;p9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92"/>
          <p:cNvGrpSpPr/>
          <p:nvPr/>
        </p:nvGrpSpPr>
        <p:grpSpPr>
          <a:xfrm>
            <a:off x="4697389" y="1500658"/>
            <a:ext cx="347520" cy="347104"/>
            <a:chOff x="4697389" y="1500658"/>
            <a:chExt cx="347520" cy="347104"/>
          </a:xfrm>
        </p:grpSpPr>
        <p:sp>
          <p:nvSpPr>
            <p:cNvPr id="14955" name="Google Shape;14955;p9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92"/>
          <p:cNvGrpSpPr/>
          <p:nvPr/>
        </p:nvGrpSpPr>
        <p:grpSpPr>
          <a:xfrm>
            <a:off x="3603533" y="1964946"/>
            <a:ext cx="347520" cy="353760"/>
            <a:chOff x="3603533" y="1964946"/>
            <a:chExt cx="347520" cy="353760"/>
          </a:xfrm>
        </p:grpSpPr>
        <p:sp>
          <p:nvSpPr>
            <p:cNvPr id="14959" name="Google Shape;14959;p9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92"/>
          <p:cNvGrpSpPr/>
          <p:nvPr/>
        </p:nvGrpSpPr>
        <p:grpSpPr>
          <a:xfrm>
            <a:off x="1950765" y="1964338"/>
            <a:ext cx="357792" cy="352448"/>
            <a:chOff x="1950765" y="1964338"/>
            <a:chExt cx="357792" cy="352448"/>
          </a:xfrm>
        </p:grpSpPr>
        <p:sp>
          <p:nvSpPr>
            <p:cNvPr id="14963" name="Google Shape;14963;p9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92"/>
          <p:cNvGrpSpPr/>
          <p:nvPr/>
        </p:nvGrpSpPr>
        <p:grpSpPr>
          <a:xfrm>
            <a:off x="7435629" y="1964690"/>
            <a:ext cx="367712" cy="353248"/>
            <a:chOff x="7435629" y="1964690"/>
            <a:chExt cx="367712" cy="353248"/>
          </a:xfrm>
        </p:grpSpPr>
        <p:sp>
          <p:nvSpPr>
            <p:cNvPr id="14968" name="Google Shape;14968;p9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92"/>
          <p:cNvGrpSpPr/>
          <p:nvPr/>
        </p:nvGrpSpPr>
        <p:grpSpPr>
          <a:xfrm>
            <a:off x="2512749" y="1965042"/>
            <a:ext cx="333024" cy="352896"/>
            <a:chOff x="2512749" y="1965042"/>
            <a:chExt cx="333024" cy="352896"/>
          </a:xfrm>
        </p:grpSpPr>
        <p:sp>
          <p:nvSpPr>
            <p:cNvPr id="14973" name="Google Shape;14973;p9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8" name="Google Shape;14978;p92"/>
          <p:cNvGrpSpPr/>
          <p:nvPr/>
        </p:nvGrpSpPr>
        <p:grpSpPr>
          <a:xfrm>
            <a:off x="1398317" y="1981778"/>
            <a:ext cx="365792" cy="335392"/>
            <a:chOff x="1398317" y="1981778"/>
            <a:chExt cx="365792" cy="335392"/>
          </a:xfrm>
        </p:grpSpPr>
        <p:sp>
          <p:nvSpPr>
            <p:cNvPr id="14979" name="Google Shape;14979;p9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92"/>
          <p:cNvGrpSpPr/>
          <p:nvPr/>
        </p:nvGrpSpPr>
        <p:grpSpPr>
          <a:xfrm>
            <a:off x="3052237" y="2003570"/>
            <a:ext cx="353600" cy="314752"/>
            <a:chOff x="3052237" y="2003570"/>
            <a:chExt cx="353600" cy="314752"/>
          </a:xfrm>
        </p:grpSpPr>
        <p:sp>
          <p:nvSpPr>
            <p:cNvPr id="14986" name="Google Shape;14986;p9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92"/>
          <p:cNvGrpSpPr/>
          <p:nvPr/>
        </p:nvGrpSpPr>
        <p:grpSpPr>
          <a:xfrm>
            <a:off x="1404013" y="2958066"/>
            <a:ext cx="368096" cy="223968"/>
            <a:chOff x="1404013" y="2958066"/>
            <a:chExt cx="368096" cy="223968"/>
          </a:xfrm>
        </p:grpSpPr>
        <p:sp>
          <p:nvSpPr>
            <p:cNvPr id="14990" name="Google Shape;14990;p9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2" name="Google Shape;14992;p92"/>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2"/>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4" name="Google Shape;14994;p92"/>
          <p:cNvGrpSpPr/>
          <p:nvPr/>
        </p:nvGrpSpPr>
        <p:grpSpPr>
          <a:xfrm>
            <a:off x="1951149" y="2885202"/>
            <a:ext cx="370368" cy="367328"/>
            <a:chOff x="1951149" y="2885202"/>
            <a:chExt cx="370368" cy="367328"/>
          </a:xfrm>
        </p:grpSpPr>
        <p:sp>
          <p:nvSpPr>
            <p:cNvPr id="14995" name="Google Shape;14995;p9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92"/>
          <p:cNvGrpSpPr/>
          <p:nvPr/>
        </p:nvGrpSpPr>
        <p:grpSpPr>
          <a:xfrm>
            <a:off x="2501677" y="2906162"/>
            <a:ext cx="367328" cy="327296"/>
            <a:chOff x="2501677" y="2906162"/>
            <a:chExt cx="367328" cy="327296"/>
          </a:xfrm>
        </p:grpSpPr>
        <p:sp>
          <p:nvSpPr>
            <p:cNvPr id="14999" name="Google Shape;14999;p9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2" name="Google Shape;15002;p92"/>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3" name="Google Shape;15003;p92"/>
          <p:cNvGrpSpPr/>
          <p:nvPr/>
        </p:nvGrpSpPr>
        <p:grpSpPr>
          <a:xfrm>
            <a:off x="3050317" y="2893714"/>
            <a:ext cx="367712" cy="354240"/>
            <a:chOff x="3050317" y="2893714"/>
            <a:chExt cx="367712" cy="354240"/>
          </a:xfrm>
        </p:grpSpPr>
        <p:sp>
          <p:nvSpPr>
            <p:cNvPr id="15004" name="Google Shape;15004;p9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6" name="Google Shape;15006;p92"/>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2"/>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8" name="Google Shape;15008;p92"/>
          <p:cNvGrpSpPr/>
          <p:nvPr/>
        </p:nvGrpSpPr>
        <p:grpSpPr>
          <a:xfrm>
            <a:off x="7531277" y="2886354"/>
            <a:ext cx="185184" cy="367296"/>
            <a:chOff x="7531277" y="2886354"/>
            <a:chExt cx="185184" cy="367296"/>
          </a:xfrm>
        </p:grpSpPr>
        <p:sp>
          <p:nvSpPr>
            <p:cNvPr id="15009" name="Google Shape;15009;p9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92"/>
          <p:cNvGrpSpPr/>
          <p:nvPr/>
        </p:nvGrpSpPr>
        <p:grpSpPr>
          <a:xfrm>
            <a:off x="6926637" y="2886738"/>
            <a:ext cx="297184" cy="367296"/>
            <a:chOff x="6926637" y="2886738"/>
            <a:chExt cx="297184" cy="367296"/>
          </a:xfrm>
        </p:grpSpPr>
        <p:sp>
          <p:nvSpPr>
            <p:cNvPr id="15013" name="Google Shape;15013;p9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6" name="Google Shape;15016;p92"/>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2"/>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8" name="Google Shape;15018;p92"/>
          <p:cNvGrpSpPr/>
          <p:nvPr/>
        </p:nvGrpSpPr>
        <p:grpSpPr>
          <a:xfrm>
            <a:off x="6340653" y="2886354"/>
            <a:ext cx="370368" cy="368064"/>
            <a:chOff x="6340653" y="2886354"/>
            <a:chExt cx="370368" cy="368064"/>
          </a:xfrm>
        </p:grpSpPr>
        <p:sp>
          <p:nvSpPr>
            <p:cNvPr id="15019" name="Google Shape;15019;p9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92"/>
          <p:cNvGrpSpPr/>
          <p:nvPr/>
        </p:nvGrpSpPr>
        <p:grpSpPr>
          <a:xfrm>
            <a:off x="5246797" y="1981426"/>
            <a:ext cx="354752" cy="336512"/>
            <a:chOff x="5246797" y="1981426"/>
            <a:chExt cx="354752" cy="336512"/>
          </a:xfrm>
        </p:grpSpPr>
        <p:sp>
          <p:nvSpPr>
            <p:cNvPr id="15026" name="Google Shape;15026;p9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92"/>
          <p:cNvGrpSpPr/>
          <p:nvPr/>
        </p:nvGrpSpPr>
        <p:grpSpPr>
          <a:xfrm>
            <a:off x="4148749" y="2102066"/>
            <a:ext cx="355136" cy="216256"/>
            <a:chOff x="4148749" y="2102066"/>
            <a:chExt cx="355136" cy="216256"/>
          </a:xfrm>
        </p:grpSpPr>
        <p:sp>
          <p:nvSpPr>
            <p:cNvPr id="15029" name="Google Shape;15029;p9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92"/>
          <p:cNvGrpSpPr/>
          <p:nvPr/>
        </p:nvGrpSpPr>
        <p:grpSpPr>
          <a:xfrm>
            <a:off x="5794669" y="2001426"/>
            <a:ext cx="354752" cy="315360"/>
            <a:chOff x="5794669" y="2001426"/>
            <a:chExt cx="354752" cy="315360"/>
          </a:xfrm>
        </p:grpSpPr>
        <p:sp>
          <p:nvSpPr>
            <p:cNvPr id="15032" name="Google Shape;15032;p9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92"/>
          <p:cNvGrpSpPr/>
          <p:nvPr/>
        </p:nvGrpSpPr>
        <p:grpSpPr>
          <a:xfrm>
            <a:off x="6345229" y="2029842"/>
            <a:ext cx="352832" cy="289216"/>
            <a:chOff x="6345229" y="2029842"/>
            <a:chExt cx="352832" cy="289216"/>
          </a:xfrm>
        </p:grpSpPr>
        <p:sp>
          <p:nvSpPr>
            <p:cNvPr id="15035" name="Google Shape;15035;p9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92"/>
          <p:cNvGrpSpPr/>
          <p:nvPr/>
        </p:nvGrpSpPr>
        <p:grpSpPr>
          <a:xfrm>
            <a:off x="4697389" y="2036338"/>
            <a:ext cx="354752" cy="281984"/>
            <a:chOff x="4697389" y="2036338"/>
            <a:chExt cx="354752" cy="281984"/>
          </a:xfrm>
        </p:grpSpPr>
        <p:sp>
          <p:nvSpPr>
            <p:cNvPr id="15038" name="Google Shape;15038;p9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92"/>
          <p:cNvGrpSpPr/>
          <p:nvPr/>
        </p:nvGrpSpPr>
        <p:grpSpPr>
          <a:xfrm>
            <a:off x="1404013" y="2424754"/>
            <a:ext cx="353600" cy="354944"/>
            <a:chOff x="1404013" y="2424754"/>
            <a:chExt cx="353600" cy="354944"/>
          </a:xfrm>
        </p:grpSpPr>
        <p:sp>
          <p:nvSpPr>
            <p:cNvPr id="15041" name="Google Shape;15041;p9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92"/>
          <p:cNvGrpSpPr/>
          <p:nvPr/>
        </p:nvGrpSpPr>
        <p:grpSpPr>
          <a:xfrm>
            <a:off x="854253" y="2428274"/>
            <a:ext cx="355104" cy="351040"/>
            <a:chOff x="854253" y="2428274"/>
            <a:chExt cx="355104" cy="351040"/>
          </a:xfrm>
        </p:grpSpPr>
        <p:sp>
          <p:nvSpPr>
            <p:cNvPr id="15047" name="Google Shape;15047;p9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92"/>
          <p:cNvGrpSpPr/>
          <p:nvPr/>
        </p:nvGrpSpPr>
        <p:grpSpPr>
          <a:xfrm>
            <a:off x="6896909" y="2440946"/>
            <a:ext cx="354752" cy="275904"/>
            <a:chOff x="6896909" y="2440946"/>
            <a:chExt cx="354752" cy="275904"/>
          </a:xfrm>
        </p:grpSpPr>
        <p:sp>
          <p:nvSpPr>
            <p:cNvPr id="15050" name="Google Shape;15050;p9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2" name="Google Shape;15052;p92"/>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3" name="Google Shape;15053;p92"/>
          <p:cNvGrpSpPr/>
          <p:nvPr/>
        </p:nvGrpSpPr>
        <p:grpSpPr>
          <a:xfrm>
            <a:off x="5265069" y="2424754"/>
            <a:ext cx="321984" cy="354560"/>
            <a:chOff x="5265069" y="2424754"/>
            <a:chExt cx="321984" cy="354560"/>
          </a:xfrm>
        </p:grpSpPr>
        <p:sp>
          <p:nvSpPr>
            <p:cNvPr id="15054" name="Google Shape;15054;p9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92"/>
          <p:cNvGrpSpPr/>
          <p:nvPr/>
        </p:nvGrpSpPr>
        <p:grpSpPr>
          <a:xfrm>
            <a:off x="4150669" y="2466770"/>
            <a:ext cx="355104" cy="259584"/>
            <a:chOff x="4150669" y="2466770"/>
            <a:chExt cx="355104" cy="259584"/>
          </a:xfrm>
        </p:grpSpPr>
        <p:sp>
          <p:nvSpPr>
            <p:cNvPr id="15057" name="Google Shape;15057;p9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92"/>
          <p:cNvGrpSpPr/>
          <p:nvPr/>
        </p:nvGrpSpPr>
        <p:grpSpPr>
          <a:xfrm>
            <a:off x="4699693" y="2424946"/>
            <a:ext cx="354336" cy="353984"/>
            <a:chOff x="4699693" y="2424946"/>
            <a:chExt cx="354336" cy="353984"/>
          </a:xfrm>
        </p:grpSpPr>
        <p:sp>
          <p:nvSpPr>
            <p:cNvPr id="15062" name="Google Shape;15062;p9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4" name="Google Shape;15064;p92"/>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2"/>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6" name="Google Shape;15066;p92"/>
          <p:cNvGrpSpPr/>
          <p:nvPr/>
        </p:nvGrpSpPr>
        <p:grpSpPr>
          <a:xfrm>
            <a:off x="1953037" y="2552242"/>
            <a:ext cx="355136" cy="227072"/>
            <a:chOff x="1953037" y="2552242"/>
            <a:chExt cx="355136" cy="227072"/>
          </a:xfrm>
        </p:grpSpPr>
        <p:sp>
          <p:nvSpPr>
            <p:cNvPr id="15067" name="Google Shape;15067;p9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9" name="Google Shape;15069;p92"/>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0" name="Google Shape;15070;p92"/>
          <p:cNvGrpSpPr/>
          <p:nvPr/>
        </p:nvGrpSpPr>
        <p:grpSpPr>
          <a:xfrm>
            <a:off x="2500941" y="2527218"/>
            <a:ext cx="355104" cy="250944"/>
            <a:chOff x="2500941" y="2527218"/>
            <a:chExt cx="355104" cy="250944"/>
          </a:xfrm>
        </p:grpSpPr>
        <p:sp>
          <p:nvSpPr>
            <p:cNvPr id="15071" name="Google Shape;15071;p9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6" name="Google Shape;15076;p92"/>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7" name="Google Shape;15077;p92"/>
          <p:cNvGrpSpPr/>
          <p:nvPr/>
        </p:nvGrpSpPr>
        <p:grpSpPr>
          <a:xfrm>
            <a:off x="7993805" y="2427122"/>
            <a:ext cx="356256" cy="351808"/>
            <a:chOff x="7993805" y="2427122"/>
            <a:chExt cx="356256" cy="351808"/>
          </a:xfrm>
        </p:grpSpPr>
        <p:sp>
          <p:nvSpPr>
            <p:cNvPr id="15078" name="Google Shape;15078;p9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92"/>
          <p:cNvGrpSpPr/>
          <p:nvPr/>
        </p:nvGrpSpPr>
        <p:grpSpPr>
          <a:xfrm>
            <a:off x="878637" y="1965010"/>
            <a:ext cx="308640" cy="353312"/>
            <a:chOff x="878637" y="1965010"/>
            <a:chExt cx="308640" cy="353312"/>
          </a:xfrm>
        </p:grpSpPr>
        <p:sp>
          <p:nvSpPr>
            <p:cNvPr id="15082" name="Google Shape;15082;p9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92"/>
          <p:cNvGrpSpPr/>
          <p:nvPr/>
        </p:nvGrpSpPr>
        <p:grpSpPr>
          <a:xfrm>
            <a:off x="6896141" y="1964722"/>
            <a:ext cx="348256" cy="352448"/>
            <a:chOff x="6896141" y="1964722"/>
            <a:chExt cx="348256" cy="352448"/>
          </a:xfrm>
        </p:grpSpPr>
        <p:sp>
          <p:nvSpPr>
            <p:cNvPr id="15086" name="Google Shape;15086;p9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9" name="Google Shape;15089;p92"/>
          <p:cNvGrpSpPr/>
          <p:nvPr/>
        </p:nvGrpSpPr>
        <p:grpSpPr>
          <a:xfrm>
            <a:off x="7989997" y="2015378"/>
            <a:ext cx="355136" cy="303328"/>
            <a:chOff x="7989997" y="2015378"/>
            <a:chExt cx="355136" cy="303328"/>
          </a:xfrm>
        </p:grpSpPr>
        <p:sp>
          <p:nvSpPr>
            <p:cNvPr id="15090" name="Google Shape;15090;p9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92"/>
          <p:cNvGrpSpPr/>
          <p:nvPr/>
        </p:nvGrpSpPr>
        <p:grpSpPr>
          <a:xfrm>
            <a:off x="3598221" y="1509362"/>
            <a:ext cx="348640" cy="330784"/>
            <a:chOff x="3598221" y="1509362"/>
            <a:chExt cx="348640" cy="330784"/>
          </a:xfrm>
        </p:grpSpPr>
        <p:sp>
          <p:nvSpPr>
            <p:cNvPr id="15094" name="Google Shape;15094;p9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92"/>
          <p:cNvGrpSpPr/>
          <p:nvPr/>
        </p:nvGrpSpPr>
        <p:grpSpPr>
          <a:xfrm>
            <a:off x="5246797" y="1500658"/>
            <a:ext cx="347872" cy="347488"/>
            <a:chOff x="5246797" y="1500658"/>
            <a:chExt cx="347872" cy="347488"/>
          </a:xfrm>
        </p:grpSpPr>
        <p:sp>
          <p:nvSpPr>
            <p:cNvPr id="15099" name="Google Shape;15099;p9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92"/>
          <p:cNvGrpSpPr/>
          <p:nvPr/>
        </p:nvGrpSpPr>
        <p:grpSpPr>
          <a:xfrm>
            <a:off x="5796589" y="1500658"/>
            <a:ext cx="349024" cy="346752"/>
            <a:chOff x="5796589" y="1500658"/>
            <a:chExt cx="349024" cy="346752"/>
          </a:xfrm>
        </p:grpSpPr>
        <p:sp>
          <p:nvSpPr>
            <p:cNvPr id="15104" name="Google Shape;15104;p9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5" name="Google Shape;15105;p92"/>
            <p:cNvGrpSpPr/>
            <p:nvPr/>
          </p:nvGrpSpPr>
          <p:grpSpPr>
            <a:xfrm>
              <a:off x="5796589" y="1500658"/>
              <a:ext cx="349024" cy="346752"/>
              <a:chOff x="5796589" y="1500658"/>
              <a:chExt cx="349024" cy="346752"/>
            </a:xfrm>
          </p:grpSpPr>
          <p:sp>
            <p:nvSpPr>
              <p:cNvPr id="15106" name="Google Shape;15106;p9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10" name="Google Shape;15110;p92"/>
          <p:cNvGrpSpPr/>
          <p:nvPr/>
        </p:nvGrpSpPr>
        <p:grpSpPr>
          <a:xfrm>
            <a:off x="6895373" y="1502578"/>
            <a:ext cx="348640" cy="343296"/>
            <a:chOff x="6895373" y="1502578"/>
            <a:chExt cx="348640" cy="343296"/>
          </a:xfrm>
        </p:grpSpPr>
        <p:sp>
          <p:nvSpPr>
            <p:cNvPr id="15111" name="Google Shape;15111;p9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92"/>
          <p:cNvGrpSpPr/>
          <p:nvPr/>
        </p:nvGrpSpPr>
        <p:grpSpPr>
          <a:xfrm>
            <a:off x="4147597" y="1505458"/>
            <a:ext cx="347904" cy="336992"/>
            <a:chOff x="4147597" y="1505458"/>
            <a:chExt cx="347904" cy="336992"/>
          </a:xfrm>
        </p:grpSpPr>
        <p:sp>
          <p:nvSpPr>
            <p:cNvPr id="15115" name="Google Shape;15115;p9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92"/>
          <p:cNvGrpSpPr/>
          <p:nvPr/>
        </p:nvGrpSpPr>
        <p:grpSpPr>
          <a:xfrm>
            <a:off x="2499405" y="1499890"/>
            <a:ext cx="347488" cy="348256"/>
            <a:chOff x="2499405" y="1499890"/>
            <a:chExt cx="347488" cy="348256"/>
          </a:xfrm>
        </p:grpSpPr>
        <p:sp>
          <p:nvSpPr>
            <p:cNvPr id="15123" name="Google Shape;15123;p9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92"/>
          <p:cNvGrpSpPr/>
          <p:nvPr/>
        </p:nvGrpSpPr>
        <p:grpSpPr>
          <a:xfrm>
            <a:off x="1956845" y="1500498"/>
            <a:ext cx="331520" cy="348032"/>
            <a:chOff x="1956845" y="1500498"/>
            <a:chExt cx="331520" cy="348032"/>
          </a:xfrm>
        </p:grpSpPr>
        <p:sp>
          <p:nvSpPr>
            <p:cNvPr id="15129" name="Google Shape;15129;p9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92"/>
          <p:cNvGrpSpPr/>
          <p:nvPr/>
        </p:nvGrpSpPr>
        <p:grpSpPr>
          <a:xfrm>
            <a:off x="6345613" y="1549874"/>
            <a:ext cx="348640" cy="250656"/>
            <a:chOff x="6345613" y="1549874"/>
            <a:chExt cx="348640" cy="250656"/>
          </a:xfrm>
        </p:grpSpPr>
        <p:sp>
          <p:nvSpPr>
            <p:cNvPr id="15142" name="Google Shape;15142;p9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8" name="Google Shape;15148;p92"/>
          <p:cNvGrpSpPr/>
          <p:nvPr/>
        </p:nvGrpSpPr>
        <p:grpSpPr>
          <a:xfrm>
            <a:off x="7444781" y="1507026"/>
            <a:ext cx="348640" cy="334272"/>
            <a:chOff x="7444781" y="1507026"/>
            <a:chExt cx="348640" cy="334272"/>
          </a:xfrm>
        </p:grpSpPr>
        <p:sp>
          <p:nvSpPr>
            <p:cNvPr id="15149" name="Google Shape;15149;p9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92"/>
          <p:cNvGrpSpPr/>
          <p:nvPr/>
        </p:nvGrpSpPr>
        <p:grpSpPr>
          <a:xfrm>
            <a:off x="7995341" y="1506738"/>
            <a:ext cx="347872" cy="334944"/>
            <a:chOff x="7995341" y="1506738"/>
            <a:chExt cx="347872" cy="334944"/>
          </a:xfrm>
        </p:grpSpPr>
        <p:sp>
          <p:nvSpPr>
            <p:cNvPr id="15155" name="Google Shape;15155;p9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92"/>
          <p:cNvGrpSpPr/>
          <p:nvPr/>
        </p:nvGrpSpPr>
        <p:grpSpPr>
          <a:xfrm>
            <a:off x="3048045" y="1522930"/>
            <a:ext cx="347872" cy="303904"/>
            <a:chOff x="3048045" y="1522930"/>
            <a:chExt cx="347872" cy="303904"/>
          </a:xfrm>
        </p:grpSpPr>
        <p:sp>
          <p:nvSpPr>
            <p:cNvPr id="15162" name="Google Shape;15162;p9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3" name="Google Shape;15163;p92"/>
            <p:cNvGrpSpPr/>
            <p:nvPr/>
          </p:nvGrpSpPr>
          <p:grpSpPr>
            <a:xfrm>
              <a:off x="3048045" y="1522930"/>
              <a:ext cx="347872" cy="303904"/>
              <a:chOff x="3048045" y="1522930"/>
              <a:chExt cx="347872" cy="303904"/>
            </a:xfrm>
          </p:grpSpPr>
          <p:sp>
            <p:nvSpPr>
              <p:cNvPr id="15164" name="Google Shape;15164;p9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66" name="Google Shape;15166;p92"/>
          <p:cNvGrpSpPr/>
          <p:nvPr/>
        </p:nvGrpSpPr>
        <p:grpSpPr>
          <a:xfrm>
            <a:off x="1133133" y="3351922"/>
            <a:ext cx="313984" cy="358560"/>
            <a:chOff x="1133133" y="3351922"/>
            <a:chExt cx="313984" cy="358560"/>
          </a:xfrm>
        </p:grpSpPr>
        <p:sp>
          <p:nvSpPr>
            <p:cNvPr id="15167" name="Google Shape;15167;p9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3" name="Google Shape;15183;p92"/>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4" name="Google Shape;15184;p92"/>
          <p:cNvGrpSpPr/>
          <p:nvPr/>
        </p:nvGrpSpPr>
        <p:grpSpPr>
          <a:xfrm>
            <a:off x="2795053" y="3352594"/>
            <a:ext cx="288448" cy="357120"/>
            <a:chOff x="2795053" y="3352594"/>
            <a:chExt cx="288448" cy="357120"/>
          </a:xfrm>
        </p:grpSpPr>
        <p:sp>
          <p:nvSpPr>
            <p:cNvPr id="15185" name="Google Shape;15185;p9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92"/>
          <p:cNvGrpSpPr/>
          <p:nvPr/>
        </p:nvGrpSpPr>
        <p:grpSpPr>
          <a:xfrm>
            <a:off x="2236525" y="3353202"/>
            <a:ext cx="304832" cy="356512"/>
            <a:chOff x="2236525" y="3353202"/>
            <a:chExt cx="304832" cy="356512"/>
          </a:xfrm>
        </p:grpSpPr>
        <p:sp>
          <p:nvSpPr>
            <p:cNvPr id="15195" name="Google Shape;15195;p9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92"/>
          <p:cNvGrpSpPr/>
          <p:nvPr/>
        </p:nvGrpSpPr>
        <p:grpSpPr>
          <a:xfrm>
            <a:off x="3910637" y="3352690"/>
            <a:ext cx="256800" cy="357024"/>
            <a:chOff x="3910637" y="3352690"/>
            <a:chExt cx="256800" cy="357024"/>
          </a:xfrm>
        </p:grpSpPr>
        <p:sp>
          <p:nvSpPr>
            <p:cNvPr id="15199" name="Google Shape;15199;p9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92"/>
          <p:cNvGrpSpPr/>
          <p:nvPr/>
        </p:nvGrpSpPr>
        <p:grpSpPr>
          <a:xfrm>
            <a:off x="6056429" y="3351922"/>
            <a:ext cx="360064" cy="360096"/>
            <a:chOff x="6056429" y="3351922"/>
            <a:chExt cx="360064" cy="360096"/>
          </a:xfrm>
        </p:grpSpPr>
        <p:sp>
          <p:nvSpPr>
            <p:cNvPr id="15203" name="Google Shape;15203;p9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92"/>
          <p:cNvGrpSpPr/>
          <p:nvPr/>
        </p:nvGrpSpPr>
        <p:grpSpPr>
          <a:xfrm>
            <a:off x="6608877" y="3353074"/>
            <a:ext cx="357408" cy="357408"/>
            <a:chOff x="6608877" y="3353074"/>
            <a:chExt cx="357408" cy="357408"/>
          </a:xfrm>
        </p:grpSpPr>
        <p:sp>
          <p:nvSpPr>
            <p:cNvPr id="15207" name="Google Shape;15207;p9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9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4" name="Google Shape;15214;p92"/>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5" name="Google Shape;15215;p92"/>
          <p:cNvGrpSpPr/>
          <p:nvPr/>
        </p:nvGrpSpPr>
        <p:grpSpPr>
          <a:xfrm>
            <a:off x="3316269" y="3352402"/>
            <a:ext cx="344832" cy="356544"/>
            <a:chOff x="3316269" y="3352402"/>
            <a:chExt cx="344832" cy="356544"/>
          </a:xfrm>
        </p:grpSpPr>
        <p:sp>
          <p:nvSpPr>
            <p:cNvPr id="15216" name="Google Shape;15216;p9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9" name="Google Shape;15219;p92"/>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0" name="Google Shape;15220;p92"/>
          <p:cNvGrpSpPr/>
          <p:nvPr/>
        </p:nvGrpSpPr>
        <p:grpSpPr>
          <a:xfrm>
            <a:off x="4959533" y="3370226"/>
            <a:ext cx="357408" cy="323488"/>
            <a:chOff x="4959533" y="3370226"/>
            <a:chExt cx="357408" cy="323488"/>
          </a:xfrm>
        </p:grpSpPr>
        <p:sp>
          <p:nvSpPr>
            <p:cNvPr id="15221" name="Google Shape;15221;p9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92"/>
          <p:cNvGrpSpPr/>
          <p:nvPr/>
        </p:nvGrpSpPr>
        <p:grpSpPr>
          <a:xfrm>
            <a:off x="7158637" y="3353074"/>
            <a:ext cx="357056" cy="357408"/>
            <a:chOff x="7158637" y="3353074"/>
            <a:chExt cx="357056" cy="357408"/>
          </a:xfrm>
        </p:grpSpPr>
        <p:sp>
          <p:nvSpPr>
            <p:cNvPr id="15224" name="Google Shape;15224;p9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92"/>
          <p:cNvGrpSpPr/>
          <p:nvPr/>
        </p:nvGrpSpPr>
        <p:grpSpPr>
          <a:xfrm>
            <a:off x="5508909" y="3371506"/>
            <a:ext cx="358560" cy="319552"/>
            <a:chOff x="5508909" y="3371506"/>
            <a:chExt cx="358560" cy="319552"/>
          </a:xfrm>
        </p:grpSpPr>
        <p:sp>
          <p:nvSpPr>
            <p:cNvPr id="15229" name="Google Shape;15229;p9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9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42" name="Shape 15242"/>
        <p:cNvGrpSpPr/>
        <p:nvPr/>
      </p:nvGrpSpPr>
      <p:grpSpPr>
        <a:xfrm>
          <a:off x="0" y="0"/>
          <a:ext cx="0" cy="0"/>
          <a:chOff x="0" y="0"/>
          <a:chExt cx="0" cy="0"/>
        </a:xfrm>
      </p:grpSpPr>
      <p:sp>
        <p:nvSpPr>
          <p:cNvPr id="15243" name="Google Shape;15243;p9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244" name="Google Shape;15244;p93"/>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5" name="Google Shape;15245;p93"/>
          <p:cNvGrpSpPr/>
          <p:nvPr/>
        </p:nvGrpSpPr>
        <p:grpSpPr>
          <a:xfrm>
            <a:off x="3303268" y="3817349"/>
            <a:ext cx="346056" cy="345674"/>
            <a:chOff x="3303268" y="3817349"/>
            <a:chExt cx="346056" cy="345674"/>
          </a:xfrm>
        </p:grpSpPr>
        <p:sp>
          <p:nvSpPr>
            <p:cNvPr id="15246" name="Google Shape;15246;p9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93"/>
          <p:cNvGrpSpPr/>
          <p:nvPr/>
        </p:nvGrpSpPr>
        <p:grpSpPr>
          <a:xfrm>
            <a:off x="3752358" y="3817349"/>
            <a:ext cx="346056" cy="345674"/>
            <a:chOff x="3752358" y="3817349"/>
            <a:chExt cx="346056" cy="345674"/>
          </a:xfrm>
        </p:grpSpPr>
        <p:sp>
          <p:nvSpPr>
            <p:cNvPr id="15251" name="Google Shape;15251;p9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93"/>
          <p:cNvGrpSpPr/>
          <p:nvPr/>
        </p:nvGrpSpPr>
        <p:grpSpPr>
          <a:xfrm>
            <a:off x="5100008" y="3817349"/>
            <a:ext cx="346024" cy="345674"/>
            <a:chOff x="5100008" y="3817349"/>
            <a:chExt cx="346024" cy="345674"/>
          </a:xfrm>
        </p:grpSpPr>
        <p:sp>
          <p:nvSpPr>
            <p:cNvPr id="15256" name="Google Shape;15256;p9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93"/>
          <p:cNvGrpSpPr/>
          <p:nvPr/>
        </p:nvGrpSpPr>
        <p:grpSpPr>
          <a:xfrm>
            <a:off x="5998919" y="3817349"/>
            <a:ext cx="345674" cy="345674"/>
            <a:chOff x="5998919" y="3817349"/>
            <a:chExt cx="345674" cy="345674"/>
          </a:xfrm>
        </p:grpSpPr>
        <p:sp>
          <p:nvSpPr>
            <p:cNvPr id="15260" name="Google Shape;15260;p9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93"/>
          <p:cNvGrpSpPr/>
          <p:nvPr/>
        </p:nvGrpSpPr>
        <p:grpSpPr>
          <a:xfrm>
            <a:off x="4201447" y="3817349"/>
            <a:ext cx="346024" cy="345674"/>
            <a:chOff x="4201447" y="3817349"/>
            <a:chExt cx="346024" cy="345674"/>
          </a:xfrm>
        </p:grpSpPr>
        <p:sp>
          <p:nvSpPr>
            <p:cNvPr id="15264" name="Google Shape;15264;p9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93"/>
          <p:cNvGrpSpPr/>
          <p:nvPr/>
        </p:nvGrpSpPr>
        <p:grpSpPr>
          <a:xfrm>
            <a:off x="4650919" y="3817349"/>
            <a:ext cx="346024" cy="345674"/>
            <a:chOff x="4650919" y="3817349"/>
            <a:chExt cx="346024" cy="345674"/>
          </a:xfrm>
        </p:grpSpPr>
        <p:sp>
          <p:nvSpPr>
            <p:cNvPr id="15267" name="Google Shape;15267;p9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0" name="Google Shape;15270;p93"/>
          <p:cNvGrpSpPr/>
          <p:nvPr/>
        </p:nvGrpSpPr>
        <p:grpSpPr>
          <a:xfrm>
            <a:off x="5549861" y="3817349"/>
            <a:ext cx="345642" cy="345674"/>
            <a:chOff x="5549861" y="3817349"/>
            <a:chExt cx="345642" cy="345674"/>
          </a:xfrm>
        </p:grpSpPr>
        <p:sp>
          <p:nvSpPr>
            <p:cNvPr id="15271" name="Google Shape;15271;p9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93"/>
          <p:cNvGrpSpPr/>
          <p:nvPr/>
        </p:nvGrpSpPr>
        <p:grpSpPr>
          <a:xfrm>
            <a:off x="1306445" y="3397829"/>
            <a:ext cx="367255" cy="269855"/>
            <a:chOff x="1306445" y="3397829"/>
            <a:chExt cx="367255" cy="269855"/>
          </a:xfrm>
        </p:grpSpPr>
        <p:sp>
          <p:nvSpPr>
            <p:cNvPr id="15275" name="Google Shape;15275;p9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93"/>
          <p:cNvGrpSpPr/>
          <p:nvPr/>
        </p:nvGrpSpPr>
        <p:grpSpPr>
          <a:xfrm>
            <a:off x="1781317" y="3391400"/>
            <a:ext cx="367255" cy="282364"/>
            <a:chOff x="1781317" y="3391400"/>
            <a:chExt cx="367255" cy="282364"/>
          </a:xfrm>
        </p:grpSpPr>
        <p:sp>
          <p:nvSpPr>
            <p:cNvPr id="15282" name="Google Shape;15282;p9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93"/>
          <p:cNvGrpSpPr/>
          <p:nvPr/>
        </p:nvGrpSpPr>
        <p:grpSpPr>
          <a:xfrm>
            <a:off x="3678830" y="3370933"/>
            <a:ext cx="369164" cy="323297"/>
            <a:chOff x="3678830" y="3370933"/>
            <a:chExt cx="369164" cy="323297"/>
          </a:xfrm>
        </p:grpSpPr>
        <p:sp>
          <p:nvSpPr>
            <p:cNvPr id="15289" name="Google Shape;15289;p9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0" name="Google Shape;15300;p93"/>
          <p:cNvGrpSpPr/>
          <p:nvPr/>
        </p:nvGrpSpPr>
        <p:grpSpPr>
          <a:xfrm>
            <a:off x="859265" y="3348175"/>
            <a:ext cx="312316" cy="368400"/>
            <a:chOff x="859265" y="3348175"/>
            <a:chExt cx="312316" cy="368400"/>
          </a:xfrm>
        </p:grpSpPr>
        <p:sp>
          <p:nvSpPr>
            <p:cNvPr id="15301" name="Google Shape;15301;p9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6" name="Google Shape;15306;p93"/>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7" name="Google Shape;15307;p93"/>
          <p:cNvGrpSpPr/>
          <p:nvPr/>
        </p:nvGrpSpPr>
        <p:grpSpPr>
          <a:xfrm>
            <a:off x="2766374" y="3361013"/>
            <a:ext cx="330110" cy="308908"/>
            <a:chOff x="2766264" y="3394042"/>
            <a:chExt cx="294873" cy="275934"/>
          </a:xfrm>
        </p:grpSpPr>
        <p:sp>
          <p:nvSpPr>
            <p:cNvPr id="15308" name="Google Shape;15308;p9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93"/>
          <p:cNvGrpSpPr/>
          <p:nvPr/>
        </p:nvGrpSpPr>
        <p:grpSpPr>
          <a:xfrm>
            <a:off x="3214972" y="3359188"/>
            <a:ext cx="346406" cy="347552"/>
            <a:chOff x="3214972" y="3359188"/>
            <a:chExt cx="346406" cy="347552"/>
          </a:xfrm>
        </p:grpSpPr>
        <p:sp>
          <p:nvSpPr>
            <p:cNvPr id="15313" name="Google Shape;15313;p9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93"/>
          <p:cNvGrpSpPr/>
          <p:nvPr/>
        </p:nvGrpSpPr>
        <p:grpSpPr>
          <a:xfrm>
            <a:off x="4629306" y="3409193"/>
            <a:ext cx="367255" cy="244486"/>
            <a:chOff x="4629306" y="3409193"/>
            <a:chExt cx="367255" cy="244486"/>
          </a:xfrm>
        </p:grpSpPr>
        <p:sp>
          <p:nvSpPr>
            <p:cNvPr id="15328" name="Google Shape;15328;p9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93"/>
          <p:cNvGrpSpPr/>
          <p:nvPr/>
        </p:nvGrpSpPr>
        <p:grpSpPr>
          <a:xfrm>
            <a:off x="4193490" y="3350084"/>
            <a:ext cx="289939" cy="334661"/>
            <a:chOff x="4193490" y="3350084"/>
            <a:chExt cx="289939" cy="334661"/>
          </a:xfrm>
        </p:grpSpPr>
        <p:sp>
          <p:nvSpPr>
            <p:cNvPr id="15339" name="Google Shape;15339;p9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93"/>
          <p:cNvGrpSpPr/>
          <p:nvPr/>
        </p:nvGrpSpPr>
        <p:grpSpPr>
          <a:xfrm>
            <a:off x="6533281" y="3351230"/>
            <a:ext cx="357037" cy="357005"/>
            <a:chOff x="6533281" y="3351230"/>
            <a:chExt cx="357037" cy="357005"/>
          </a:xfrm>
        </p:grpSpPr>
        <p:sp>
          <p:nvSpPr>
            <p:cNvPr id="15350" name="Google Shape;15350;p9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3" name="Google Shape;15353;p93"/>
          <p:cNvGrpSpPr/>
          <p:nvPr/>
        </p:nvGrpSpPr>
        <p:grpSpPr>
          <a:xfrm>
            <a:off x="6058441" y="3351230"/>
            <a:ext cx="357387" cy="357005"/>
            <a:chOff x="6058441" y="3351230"/>
            <a:chExt cx="357387" cy="357005"/>
          </a:xfrm>
        </p:grpSpPr>
        <p:sp>
          <p:nvSpPr>
            <p:cNvPr id="15354" name="Google Shape;15354;p9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93"/>
          <p:cNvGrpSpPr/>
          <p:nvPr/>
        </p:nvGrpSpPr>
        <p:grpSpPr>
          <a:xfrm>
            <a:off x="7957483" y="3350848"/>
            <a:ext cx="357387" cy="357387"/>
            <a:chOff x="7957483" y="3350848"/>
            <a:chExt cx="357387" cy="357387"/>
          </a:xfrm>
        </p:grpSpPr>
        <p:sp>
          <p:nvSpPr>
            <p:cNvPr id="15357" name="Google Shape;15357;p9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93"/>
          <p:cNvGrpSpPr/>
          <p:nvPr/>
        </p:nvGrpSpPr>
        <p:grpSpPr>
          <a:xfrm>
            <a:off x="7007771" y="3351230"/>
            <a:ext cx="357387" cy="357005"/>
            <a:chOff x="7007771" y="3351230"/>
            <a:chExt cx="357387" cy="357005"/>
          </a:xfrm>
        </p:grpSpPr>
        <p:sp>
          <p:nvSpPr>
            <p:cNvPr id="15361" name="Google Shape;15361;p9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93"/>
          <p:cNvGrpSpPr/>
          <p:nvPr/>
        </p:nvGrpSpPr>
        <p:grpSpPr>
          <a:xfrm>
            <a:off x="5108729" y="3351230"/>
            <a:ext cx="357005" cy="357005"/>
            <a:chOff x="5108729" y="3351230"/>
            <a:chExt cx="357005" cy="357005"/>
          </a:xfrm>
        </p:grpSpPr>
        <p:sp>
          <p:nvSpPr>
            <p:cNvPr id="15367" name="Google Shape;15367;p9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93"/>
          <p:cNvGrpSpPr/>
          <p:nvPr/>
        </p:nvGrpSpPr>
        <p:grpSpPr>
          <a:xfrm>
            <a:off x="5583569" y="3351230"/>
            <a:ext cx="357419" cy="357005"/>
            <a:chOff x="5583569" y="3351230"/>
            <a:chExt cx="357419" cy="357005"/>
          </a:xfrm>
        </p:grpSpPr>
        <p:sp>
          <p:nvSpPr>
            <p:cNvPr id="15370" name="Google Shape;15370;p9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93"/>
          <p:cNvGrpSpPr/>
          <p:nvPr/>
        </p:nvGrpSpPr>
        <p:grpSpPr>
          <a:xfrm>
            <a:off x="7482229" y="3351230"/>
            <a:ext cx="357419" cy="357005"/>
            <a:chOff x="7482229" y="3351230"/>
            <a:chExt cx="357419" cy="357005"/>
          </a:xfrm>
        </p:grpSpPr>
        <p:sp>
          <p:nvSpPr>
            <p:cNvPr id="15373" name="Google Shape;15373;p9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93"/>
          <p:cNvGrpSpPr/>
          <p:nvPr/>
        </p:nvGrpSpPr>
        <p:grpSpPr>
          <a:xfrm>
            <a:off x="3764485" y="2890682"/>
            <a:ext cx="222874" cy="345737"/>
            <a:chOff x="3764485" y="2890682"/>
            <a:chExt cx="222874" cy="345737"/>
          </a:xfrm>
        </p:grpSpPr>
        <p:sp>
          <p:nvSpPr>
            <p:cNvPr id="15379" name="Google Shape;15379;p9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93"/>
          <p:cNvGrpSpPr/>
          <p:nvPr/>
        </p:nvGrpSpPr>
        <p:grpSpPr>
          <a:xfrm>
            <a:off x="2238616" y="2908131"/>
            <a:ext cx="422596" cy="310382"/>
            <a:chOff x="2278533" y="2937377"/>
            <a:chExt cx="346788" cy="254704"/>
          </a:xfrm>
        </p:grpSpPr>
        <p:sp>
          <p:nvSpPr>
            <p:cNvPr id="15383" name="Google Shape;15383;p9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5" name="Google Shape;15385;p93"/>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6" name="Google Shape;15386;p93"/>
          <p:cNvGrpSpPr/>
          <p:nvPr/>
        </p:nvGrpSpPr>
        <p:grpSpPr>
          <a:xfrm>
            <a:off x="1836637" y="2891510"/>
            <a:ext cx="286152" cy="346438"/>
            <a:chOff x="1836637" y="2891510"/>
            <a:chExt cx="286152" cy="346438"/>
          </a:xfrm>
        </p:grpSpPr>
        <p:sp>
          <p:nvSpPr>
            <p:cNvPr id="15387" name="Google Shape;15387;p9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93"/>
          <p:cNvGrpSpPr/>
          <p:nvPr/>
        </p:nvGrpSpPr>
        <p:grpSpPr>
          <a:xfrm>
            <a:off x="5585861" y="2905929"/>
            <a:ext cx="379764" cy="337684"/>
            <a:chOff x="5585861" y="2905929"/>
            <a:chExt cx="379764" cy="337684"/>
          </a:xfrm>
        </p:grpSpPr>
        <p:sp>
          <p:nvSpPr>
            <p:cNvPr id="15391" name="Google Shape;15391;p9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93"/>
          <p:cNvGrpSpPr/>
          <p:nvPr/>
        </p:nvGrpSpPr>
        <p:grpSpPr>
          <a:xfrm>
            <a:off x="1327676" y="2910480"/>
            <a:ext cx="347934" cy="310024"/>
            <a:chOff x="1327676" y="2910480"/>
            <a:chExt cx="347934" cy="310024"/>
          </a:xfrm>
        </p:grpSpPr>
        <p:sp>
          <p:nvSpPr>
            <p:cNvPr id="15396" name="Google Shape;15396;p9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1" name="Google Shape;15401;p93"/>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2" name="Google Shape;15402;p93"/>
          <p:cNvGrpSpPr/>
          <p:nvPr/>
        </p:nvGrpSpPr>
        <p:grpSpPr>
          <a:xfrm>
            <a:off x="2753401" y="2869564"/>
            <a:ext cx="382828" cy="358601"/>
            <a:chOff x="2753373" y="2902523"/>
            <a:chExt cx="347552" cy="325557"/>
          </a:xfrm>
        </p:grpSpPr>
        <p:sp>
          <p:nvSpPr>
            <p:cNvPr id="15403" name="Google Shape;15403;p9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93"/>
          <p:cNvGrpSpPr/>
          <p:nvPr/>
        </p:nvGrpSpPr>
        <p:grpSpPr>
          <a:xfrm>
            <a:off x="849016" y="2903255"/>
            <a:ext cx="356655" cy="335425"/>
            <a:chOff x="849016" y="2903255"/>
            <a:chExt cx="356655" cy="335425"/>
          </a:xfrm>
        </p:grpSpPr>
        <p:sp>
          <p:nvSpPr>
            <p:cNvPr id="15410" name="Google Shape;15410;p9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93"/>
          <p:cNvGrpSpPr/>
          <p:nvPr/>
        </p:nvGrpSpPr>
        <p:grpSpPr>
          <a:xfrm>
            <a:off x="4210933" y="2926777"/>
            <a:ext cx="280072" cy="275520"/>
            <a:chOff x="4210933" y="2926777"/>
            <a:chExt cx="280072" cy="275520"/>
          </a:xfrm>
        </p:grpSpPr>
        <p:sp>
          <p:nvSpPr>
            <p:cNvPr id="15422" name="Google Shape;15422;p9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93"/>
          <p:cNvGrpSpPr/>
          <p:nvPr/>
        </p:nvGrpSpPr>
        <p:grpSpPr>
          <a:xfrm>
            <a:off x="4667216" y="2915382"/>
            <a:ext cx="320273" cy="318395"/>
            <a:chOff x="4667216" y="2915382"/>
            <a:chExt cx="320273" cy="318395"/>
          </a:xfrm>
        </p:grpSpPr>
        <p:sp>
          <p:nvSpPr>
            <p:cNvPr id="15436" name="Google Shape;15436;p9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0" name="Google Shape;15440;p93"/>
          <p:cNvGrpSpPr/>
          <p:nvPr/>
        </p:nvGrpSpPr>
        <p:grpSpPr>
          <a:xfrm>
            <a:off x="5170480" y="2934639"/>
            <a:ext cx="261929" cy="280550"/>
            <a:chOff x="5170480" y="2934639"/>
            <a:chExt cx="261929" cy="280550"/>
          </a:xfrm>
        </p:grpSpPr>
        <p:sp>
          <p:nvSpPr>
            <p:cNvPr id="15441" name="Google Shape;15441;p9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93"/>
          <p:cNvGrpSpPr/>
          <p:nvPr/>
        </p:nvGrpSpPr>
        <p:grpSpPr>
          <a:xfrm>
            <a:off x="6069423" y="2891892"/>
            <a:ext cx="362321" cy="364231"/>
            <a:chOff x="6069423" y="2891892"/>
            <a:chExt cx="362321" cy="364231"/>
          </a:xfrm>
        </p:grpSpPr>
        <p:sp>
          <p:nvSpPr>
            <p:cNvPr id="15449" name="Google Shape;15449;p9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93"/>
          <p:cNvGrpSpPr/>
          <p:nvPr/>
        </p:nvGrpSpPr>
        <p:grpSpPr>
          <a:xfrm>
            <a:off x="6571955" y="2919170"/>
            <a:ext cx="308878" cy="311170"/>
            <a:chOff x="6571955" y="2919170"/>
            <a:chExt cx="308878" cy="311170"/>
          </a:xfrm>
        </p:grpSpPr>
        <p:sp>
          <p:nvSpPr>
            <p:cNvPr id="15456" name="Google Shape;15456;p9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93"/>
          <p:cNvGrpSpPr/>
          <p:nvPr/>
        </p:nvGrpSpPr>
        <p:grpSpPr>
          <a:xfrm>
            <a:off x="7500054" y="2934735"/>
            <a:ext cx="350576" cy="280454"/>
            <a:chOff x="7500054" y="2934735"/>
            <a:chExt cx="350576" cy="280454"/>
          </a:xfrm>
        </p:grpSpPr>
        <p:sp>
          <p:nvSpPr>
            <p:cNvPr id="15467" name="Google Shape;15467;p9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93"/>
          <p:cNvGrpSpPr/>
          <p:nvPr/>
        </p:nvGrpSpPr>
        <p:grpSpPr>
          <a:xfrm>
            <a:off x="7024430" y="2874662"/>
            <a:ext cx="332012" cy="355454"/>
            <a:chOff x="7055134" y="2919170"/>
            <a:chExt cx="290321" cy="310820"/>
          </a:xfrm>
        </p:grpSpPr>
        <p:sp>
          <p:nvSpPr>
            <p:cNvPr id="15476" name="Google Shape;15476;p9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0" name="Google Shape;15490;p93"/>
          <p:cNvGrpSpPr/>
          <p:nvPr/>
        </p:nvGrpSpPr>
        <p:grpSpPr>
          <a:xfrm>
            <a:off x="7985143" y="2900613"/>
            <a:ext cx="330109" cy="347552"/>
            <a:chOff x="7985143" y="2900613"/>
            <a:chExt cx="330109" cy="347552"/>
          </a:xfrm>
        </p:grpSpPr>
        <p:sp>
          <p:nvSpPr>
            <p:cNvPr id="15491" name="Google Shape;15491;p9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93"/>
          <p:cNvGrpSpPr/>
          <p:nvPr/>
        </p:nvGrpSpPr>
        <p:grpSpPr>
          <a:xfrm>
            <a:off x="7990840" y="2435226"/>
            <a:ext cx="354363" cy="353631"/>
            <a:chOff x="7990840" y="2435226"/>
            <a:chExt cx="354363" cy="353631"/>
          </a:xfrm>
        </p:grpSpPr>
        <p:sp>
          <p:nvSpPr>
            <p:cNvPr id="15500" name="Google Shape;15500;p9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3" name="Google Shape;15503;p93"/>
          <p:cNvGrpSpPr/>
          <p:nvPr/>
        </p:nvGrpSpPr>
        <p:grpSpPr>
          <a:xfrm>
            <a:off x="1817317" y="2480330"/>
            <a:ext cx="350958" cy="263043"/>
            <a:chOff x="1817317" y="2480330"/>
            <a:chExt cx="350958" cy="263043"/>
          </a:xfrm>
        </p:grpSpPr>
        <p:sp>
          <p:nvSpPr>
            <p:cNvPr id="15504" name="Google Shape;15504;p9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9" name="Google Shape;15509;p93"/>
          <p:cNvGrpSpPr/>
          <p:nvPr/>
        </p:nvGrpSpPr>
        <p:grpSpPr>
          <a:xfrm>
            <a:off x="1341727" y="2483349"/>
            <a:ext cx="419913" cy="308109"/>
            <a:chOff x="1341727" y="2483349"/>
            <a:chExt cx="419913" cy="308109"/>
          </a:xfrm>
        </p:grpSpPr>
        <p:sp>
          <p:nvSpPr>
            <p:cNvPr id="15510" name="Google Shape;15510;p9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93"/>
          <p:cNvGrpSpPr/>
          <p:nvPr/>
        </p:nvGrpSpPr>
        <p:grpSpPr>
          <a:xfrm>
            <a:off x="854332" y="2447736"/>
            <a:ext cx="376358" cy="330109"/>
            <a:chOff x="854332" y="2447736"/>
            <a:chExt cx="376358" cy="330109"/>
          </a:xfrm>
        </p:grpSpPr>
        <p:sp>
          <p:nvSpPr>
            <p:cNvPr id="15514" name="Google Shape;15514;p9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2" name="Google Shape;15522;p93"/>
          <p:cNvGrpSpPr/>
          <p:nvPr/>
        </p:nvGrpSpPr>
        <p:grpSpPr>
          <a:xfrm>
            <a:off x="4206763" y="2450951"/>
            <a:ext cx="322151" cy="322374"/>
            <a:chOff x="4206763" y="2450951"/>
            <a:chExt cx="322151" cy="322374"/>
          </a:xfrm>
        </p:grpSpPr>
        <p:sp>
          <p:nvSpPr>
            <p:cNvPr id="15523" name="Google Shape;15523;p9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93"/>
          <p:cNvGrpSpPr/>
          <p:nvPr/>
        </p:nvGrpSpPr>
        <p:grpSpPr>
          <a:xfrm>
            <a:off x="7528096" y="2450059"/>
            <a:ext cx="327976" cy="324316"/>
            <a:chOff x="7528096" y="2450059"/>
            <a:chExt cx="327976" cy="324316"/>
          </a:xfrm>
        </p:grpSpPr>
        <p:sp>
          <p:nvSpPr>
            <p:cNvPr id="15526" name="Google Shape;15526;p9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93"/>
          <p:cNvGrpSpPr/>
          <p:nvPr/>
        </p:nvGrpSpPr>
        <p:grpSpPr>
          <a:xfrm>
            <a:off x="7077129" y="2512542"/>
            <a:ext cx="282364" cy="198619"/>
            <a:chOff x="7077129" y="2512542"/>
            <a:chExt cx="282364" cy="198619"/>
          </a:xfrm>
        </p:grpSpPr>
        <p:sp>
          <p:nvSpPr>
            <p:cNvPr id="15532" name="Google Shape;15532;p9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93"/>
          <p:cNvGrpSpPr/>
          <p:nvPr/>
        </p:nvGrpSpPr>
        <p:grpSpPr>
          <a:xfrm>
            <a:off x="3725461" y="2444712"/>
            <a:ext cx="334279" cy="334661"/>
            <a:chOff x="3725461" y="2444712"/>
            <a:chExt cx="334279" cy="334661"/>
          </a:xfrm>
        </p:grpSpPr>
        <p:sp>
          <p:nvSpPr>
            <p:cNvPr id="15539" name="Google Shape;15539;p9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93"/>
          <p:cNvGrpSpPr/>
          <p:nvPr/>
        </p:nvGrpSpPr>
        <p:grpSpPr>
          <a:xfrm>
            <a:off x="6577238" y="2457221"/>
            <a:ext cx="332019" cy="310788"/>
            <a:chOff x="6577238" y="2457221"/>
            <a:chExt cx="332019" cy="310788"/>
          </a:xfrm>
        </p:grpSpPr>
        <p:sp>
          <p:nvSpPr>
            <p:cNvPr id="15547" name="Google Shape;15547;p9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93"/>
          <p:cNvGrpSpPr/>
          <p:nvPr/>
        </p:nvGrpSpPr>
        <p:grpSpPr>
          <a:xfrm>
            <a:off x="2818561" y="2439778"/>
            <a:ext cx="247892" cy="346024"/>
            <a:chOff x="2818561" y="2439778"/>
            <a:chExt cx="247892" cy="346024"/>
          </a:xfrm>
        </p:grpSpPr>
        <p:sp>
          <p:nvSpPr>
            <p:cNvPr id="15554" name="Google Shape;15554;p9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93"/>
          <p:cNvGrpSpPr/>
          <p:nvPr/>
        </p:nvGrpSpPr>
        <p:grpSpPr>
          <a:xfrm>
            <a:off x="3207778" y="2474632"/>
            <a:ext cx="419933" cy="275170"/>
            <a:chOff x="3207778" y="2474632"/>
            <a:chExt cx="419933" cy="275170"/>
          </a:xfrm>
        </p:grpSpPr>
        <p:sp>
          <p:nvSpPr>
            <p:cNvPr id="15567" name="Google Shape;15567;p9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1" name="Google Shape;15581;p93"/>
          <p:cNvGrpSpPr/>
          <p:nvPr/>
        </p:nvGrpSpPr>
        <p:grpSpPr>
          <a:xfrm>
            <a:off x="6099375" y="2456075"/>
            <a:ext cx="337684" cy="314194"/>
            <a:chOff x="6099375" y="2456075"/>
            <a:chExt cx="337684" cy="314194"/>
          </a:xfrm>
        </p:grpSpPr>
        <p:sp>
          <p:nvSpPr>
            <p:cNvPr id="15582" name="Google Shape;15582;p9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93"/>
          <p:cNvGrpSpPr/>
          <p:nvPr/>
        </p:nvGrpSpPr>
        <p:grpSpPr>
          <a:xfrm>
            <a:off x="2312623" y="2468584"/>
            <a:ext cx="312698" cy="286534"/>
            <a:chOff x="2312623" y="2468584"/>
            <a:chExt cx="312698" cy="286534"/>
          </a:xfrm>
        </p:grpSpPr>
        <p:sp>
          <p:nvSpPr>
            <p:cNvPr id="15585" name="Google Shape;15585;p9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93"/>
          <p:cNvGrpSpPr/>
          <p:nvPr/>
        </p:nvGrpSpPr>
        <p:grpSpPr>
          <a:xfrm>
            <a:off x="5618805" y="2440924"/>
            <a:ext cx="345292" cy="342618"/>
            <a:chOff x="5618805" y="2440924"/>
            <a:chExt cx="345292" cy="342618"/>
          </a:xfrm>
        </p:grpSpPr>
        <p:sp>
          <p:nvSpPr>
            <p:cNvPr id="15589" name="Google Shape;15589;p9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93"/>
          <p:cNvGrpSpPr/>
          <p:nvPr/>
        </p:nvGrpSpPr>
        <p:grpSpPr>
          <a:xfrm>
            <a:off x="4653179" y="2446590"/>
            <a:ext cx="377886" cy="331255"/>
            <a:chOff x="4653179" y="2446590"/>
            <a:chExt cx="377886" cy="331255"/>
          </a:xfrm>
        </p:grpSpPr>
        <p:sp>
          <p:nvSpPr>
            <p:cNvPr id="15595" name="Google Shape;15595;p9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93"/>
          <p:cNvGrpSpPr/>
          <p:nvPr/>
        </p:nvGrpSpPr>
        <p:grpSpPr>
          <a:xfrm>
            <a:off x="5184517" y="2459481"/>
            <a:ext cx="252062" cy="305122"/>
            <a:chOff x="5184517" y="2459481"/>
            <a:chExt cx="252062" cy="305122"/>
          </a:xfrm>
        </p:grpSpPr>
        <p:sp>
          <p:nvSpPr>
            <p:cNvPr id="15600" name="Google Shape;15600;p9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6" name="Google Shape;15606;p93"/>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7" name="Google Shape;15607;p93"/>
          <p:cNvGrpSpPr/>
          <p:nvPr/>
        </p:nvGrpSpPr>
        <p:grpSpPr>
          <a:xfrm>
            <a:off x="6155459" y="1969108"/>
            <a:ext cx="249770" cy="363849"/>
            <a:chOff x="6155459" y="1969108"/>
            <a:chExt cx="249770" cy="363849"/>
          </a:xfrm>
        </p:grpSpPr>
        <p:sp>
          <p:nvSpPr>
            <p:cNvPr id="15608" name="Google Shape;15608;p9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93"/>
          <p:cNvGrpSpPr/>
          <p:nvPr/>
        </p:nvGrpSpPr>
        <p:grpSpPr>
          <a:xfrm>
            <a:off x="2280029" y="1970604"/>
            <a:ext cx="353631" cy="354395"/>
            <a:chOff x="2280029" y="1970604"/>
            <a:chExt cx="353631" cy="354395"/>
          </a:xfrm>
        </p:grpSpPr>
        <p:sp>
          <p:nvSpPr>
            <p:cNvPr id="15618" name="Google Shape;15618;p9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2" name="Google Shape;15622;p93"/>
          <p:cNvGrpSpPr/>
          <p:nvPr/>
        </p:nvGrpSpPr>
        <p:grpSpPr>
          <a:xfrm>
            <a:off x="8065100" y="2000174"/>
            <a:ext cx="255086" cy="301685"/>
            <a:chOff x="8065100" y="2000174"/>
            <a:chExt cx="255086" cy="301685"/>
          </a:xfrm>
        </p:grpSpPr>
        <p:sp>
          <p:nvSpPr>
            <p:cNvPr id="15623" name="Google Shape;15623;p9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93"/>
          <p:cNvGrpSpPr/>
          <p:nvPr/>
        </p:nvGrpSpPr>
        <p:grpSpPr>
          <a:xfrm>
            <a:off x="6633705" y="1969108"/>
            <a:ext cx="249420" cy="363849"/>
            <a:chOff x="6633705" y="1969108"/>
            <a:chExt cx="249420" cy="363849"/>
          </a:xfrm>
        </p:grpSpPr>
        <p:sp>
          <p:nvSpPr>
            <p:cNvPr id="15628" name="Google Shape;15628;p9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93"/>
          <p:cNvGrpSpPr/>
          <p:nvPr/>
        </p:nvGrpSpPr>
        <p:grpSpPr>
          <a:xfrm>
            <a:off x="5211031" y="1969108"/>
            <a:ext cx="226661" cy="363467"/>
            <a:chOff x="5211031" y="1969108"/>
            <a:chExt cx="226661" cy="363467"/>
          </a:xfrm>
        </p:grpSpPr>
        <p:sp>
          <p:nvSpPr>
            <p:cNvPr id="15637" name="Google Shape;15637;p9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93"/>
          <p:cNvGrpSpPr/>
          <p:nvPr/>
        </p:nvGrpSpPr>
        <p:grpSpPr>
          <a:xfrm>
            <a:off x="3712952" y="1970604"/>
            <a:ext cx="354363" cy="354395"/>
            <a:chOff x="3712952" y="1970604"/>
            <a:chExt cx="354363" cy="354395"/>
          </a:xfrm>
        </p:grpSpPr>
        <p:sp>
          <p:nvSpPr>
            <p:cNvPr id="15640" name="Google Shape;15640;p9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9" name="Google Shape;15649;p93"/>
          <p:cNvGrpSpPr/>
          <p:nvPr/>
        </p:nvGrpSpPr>
        <p:grpSpPr>
          <a:xfrm>
            <a:off x="3235438" y="1970604"/>
            <a:ext cx="354363" cy="354745"/>
            <a:chOff x="3235438" y="1970604"/>
            <a:chExt cx="354363" cy="354745"/>
          </a:xfrm>
        </p:grpSpPr>
        <p:sp>
          <p:nvSpPr>
            <p:cNvPr id="15650" name="Google Shape;15650;p9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3" name="Google Shape;15663;p93"/>
          <p:cNvGrpSpPr/>
          <p:nvPr/>
        </p:nvGrpSpPr>
        <p:grpSpPr>
          <a:xfrm>
            <a:off x="1329585" y="1989925"/>
            <a:ext cx="341472" cy="335074"/>
            <a:chOff x="1329585" y="1989925"/>
            <a:chExt cx="341472" cy="335074"/>
          </a:xfrm>
        </p:grpSpPr>
        <p:sp>
          <p:nvSpPr>
            <p:cNvPr id="15664" name="Google Shape;15664;p9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93"/>
          <p:cNvGrpSpPr/>
          <p:nvPr/>
        </p:nvGrpSpPr>
        <p:grpSpPr>
          <a:xfrm>
            <a:off x="5591871" y="1989906"/>
            <a:ext cx="416649" cy="325597"/>
            <a:chOff x="5626763" y="2013829"/>
            <a:chExt cx="351722" cy="274788"/>
          </a:xfrm>
        </p:grpSpPr>
        <p:sp>
          <p:nvSpPr>
            <p:cNvPr id="15668" name="Google Shape;15668;p9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93"/>
          <p:cNvGrpSpPr/>
          <p:nvPr/>
        </p:nvGrpSpPr>
        <p:grpSpPr>
          <a:xfrm>
            <a:off x="7576605" y="1983877"/>
            <a:ext cx="276698" cy="333133"/>
            <a:chOff x="7576605" y="1983877"/>
            <a:chExt cx="276698" cy="333133"/>
          </a:xfrm>
        </p:grpSpPr>
        <p:sp>
          <p:nvSpPr>
            <p:cNvPr id="15679" name="Google Shape;15679;p9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93"/>
          <p:cNvGrpSpPr/>
          <p:nvPr/>
        </p:nvGrpSpPr>
        <p:grpSpPr>
          <a:xfrm>
            <a:off x="853568" y="1975538"/>
            <a:ext cx="337334" cy="353599"/>
            <a:chOff x="853568" y="1975538"/>
            <a:chExt cx="337334" cy="353599"/>
          </a:xfrm>
        </p:grpSpPr>
        <p:sp>
          <p:nvSpPr>
            <p:cNvPr id="15682" name="Google Shape;15682;p9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93"/>
          <p:cNvGrpSpPr/>
          <p:nvPr/>
        </p:nvGrpSpPr>
        <p:grpSpPr>
          <a:xfrm>
            <a:off x="2770052" y="2009628"/>
            <a:ext cx="327085" cy="277080"/>
            <a:chOff x="2770052" y="2009628"/>
            <a:chExt cx="327085" cy="277080"/>
          </a:xfrm>
        </p:grpSpPr>
        <p:sp>
          <p:nvSpPr>
            <p:cNvPr id="15687" name="Google Shape;15687;p9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9" name="Google Shape;15689;p93"/>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0" name="Google Shape;15690;p93"/>
          <p:cNvGrpSpPr/>
          <p:nvPr/>
        </p:nvGrpSpPr>
        <p:grpSpPr>
          <a:xfrm>
            <a:off x="4195399" y="1970604"/>
            <a:ext cx="344878" cy="343573"/>
            <a:chOff x="4195399" y="1970604"/>
            <a:chExt cx="344878" cy="343573"/>
          </a:xfrm>
        </p:grpSpPr>
        <p:sp>
          <p:nvSpPr>
            <p:cNvPr id="15691" name="Google Shape;15691;p9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93"/>
          <p:cNvGrpSpPr/>
          <p:nvPr/>
        </p:nvGrpSpPr>
        <p:grpSpPr>
          <a:xfrm>
            <a:off x="4674791" y="1977447"/>
            <a:ext cx="344528" cy="344114"/>
            <a:chOff x="4674791" y="1977447"/>
            <a:chExt cx="344528" cy="344114"/>
          </a:xfrm>
        </p:grpSpPr>
        <p:sp>
          <p:nvSpPr>
            <p:cNvPr id="15696" name="Google Shape;15696;p9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93"/>
          <p:cNvGrpSpPr/>
          <p:nvPr/>
        </p:nvGrpSpPr>
        <p:grpSpPr>
          <a:xfrm>
            <a:off x="6083810" y="1547297"/>
            <a:ext cx="382819" cy="310788"/>
            <a:chOff x="6083810" y="1547297"/>
            <a:chExt cx="382819" cy="310788"/>
          </a:xfrm>
        </p:grpSpPr>
        <p:sp>
          <p:nvSpPr>
            <p:cNvPr id="15723" name="Google Shape;15723;p9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1" name="Google Shape;15741;p93"/>
          <p:cNvGrpSpPr/>
          <p:nvPr/>
        </p:nvGrpSpPr>
        <p:grpSpPr>
          <a:xfrm>
            <a:off x="6558300" y="1538193"/>
            <a:ext cx="382788" cy="328613"/>
            <a:chOff x="6558300" y="1538193"/>
            <a:chExt cx="382788" cy="328613"/>
          </a:xfrm>
        </p:grpSpPr>
        <p:sp>
          <p:nvSpPr>
            <p:cNvPr id="15742" name="Google Shape;15742;p9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4" name="Google Shape;15744;p93"/>
          <p:cNvGrpSpPr/>
          <p:nvPr/>
        </p:nvGrpSpPr>
        <p:grpSpPr>
          <a:xfrm>
            <a:off x="5194002" y="1511297"/>
            <a:ext cx="259605" cy="346024"/>
            <a:chOff x="5194002" y="1511297"/>
            <a:chExt cx="259605" cy="346024"/>
          </a:xfrm>
        </p:grpSpPr>
        <p:sp>
          <p:nvSpPr>
            <p:cNvPr id="15745" name="Google Shape;15745;p9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93"/>
          <p:cNvGrpSpPr/>
          <p:nvPr/>
        </p:nvGrpSpPr>
        <p:grpSpPr>
          <a:xfrm>
            <a:off x="1394741" y="1512061"/>
            <a:ext cx="252444" cy="351722"/>
            <a:chOff x="1394741" y="1512061"/>
            <a:chExt cx="252444" cy="351722"/>
          </a:xfrm>
        </p:grpSpPr>
        <p:sp>
          <p:nvSpPr>
            <p:cNvPr id="15750" name="Google Shape;15750;p9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93"/>
          <p:cNvGrpSpPr/>
          <p:nvPr/>
        </p:nvGrpSpPr>
        <p:grpSpPr>
          <a:xfrm>
            <a:off x="855096" y="1504485"/>
            <a:ext cx="380910" cy="339594"/>
            <a:chOff x="855096" y="1504485"/>
            <a:chExt cx="380910" cy="339594"/>
          </a:xfrm>
        </p:grpSpPr>
        <p:sp>
          <p:nvSpPr>
            <p:cNvPr id="15768" name="Google Shape;15768;p9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93"/>
          <p:cNvGrpSpPr/>
          <p:nvPr/>
        </p:nvGrpSpPr>
        <p:grpSpPr>
          <a:xfrm>
            <a:off x="1819576" y="1511679"/>
            <a:ext cx="352103" cy="352103"/>
            <a:chOff x="1819576" y="1511679"/>
            <a:chExt cx="352103" cy="352103"/>
          </a:xfrm>
        </p:grpSpPr>
        <p:sp>
          <p:nvSpPr>
            <p:cNvPr id="15774" name="Google Shape;15774;p9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8" name="Google Shape;15778;p93"/>
          <p:cNvGrpSpPr/>
          <p:nvPr/>
        </p:nvGrpSpPr>
        <p:grpSpPr>
          <a:xfrm>
            <a:off x="5621097" y="1500761"/>
            <a:ext cx="371424" cy="355446"/>
            <a:chOff x="5621097" y="1500761"/>
            <a:chExt cx="371424" cy="355446"/>
          </a:xfrm>
        </p:grpSpPr>
        <p:sp>
          <p:nvSpPr>
            <p:cNvPr id="15779" name="Google Shape;15779;p9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1" name="Google Shape;15781;p93"/>
          <p:cNvGrpSpPr/>
          <p:nvPr/>
        </p:nvGrpSpPr>
        <p:grpSpPr>
          <a:xfrm>
            <a:off x="4670239" y="1541599"/>
            <a:ext cx="359679" cy="321833"/>
            <a:chOff x="4670239" y="1541599"/>
            <a:chExt cx="359679" cy="321833"/>
          </a:xfrm>
        </p:grpSpPr>
        <p:sp>
          <p:nvSpPr>
            <p:cNvPr id="15782" name="Google Shape;15782;p9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7" name="Google Shape;15787;p93"/>
          <p:cNvGrpSpPr/>
          <p:nvPr/>
        </p:nvGrpSpPr>
        <p:grpSpPr>
          <a:xfrm>
            <a:off x="4212429" y="1502385"/>
            <a:ext cx="321037" cy="353822"/>
            <a:chOff x="4212429" y="1502385"/>
            <a:chExt cx="321037" cy="353822"/>
          </a:xfrm>
        </p:grpSpPr>
        <p:sp>
          <p:nvSpPr>
            <p:cNvPr id="15788" name="Google Shape;15788;p9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93"/>
          <p:cNvGrpSpPr/>
          <p:nvPr/>
        </p:nvGrpSpPr>
        <p:grpSpPr>
          <a:xfrm>
            <a:off x="2302788" y="1505981"/>
            <a:ext cx="336188" cy="335425"/>
            <a:chOff x="2302788" y="1505981"/>
            <a:chExt cx="336188" cy="335425"/>
          </a:xfrm>
        </p:grpSpPr>
        <p:sp>
          <p:nvSpPr>
            <p:cNvPr id="15793" name="Google Shape;15793;p9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0" name="Google Shape;15810;p93"/>
          <p:cNvGrpSpPr/>
          <p:nvPr/>
        </p:nvGrpSpPr>
        <p:grpSpPr>
          <a:xfrm>
            <a:off x="2780301" y="1521896"/>
            <a:ext cx="333133" cy="321037"/>
            <a:chOff x="2780301" y="1521896"/>
            <a:chExt cx="333133" cy="321037"/>
          </a:xfrm>
        </p:grpSpPr>
        <p:sp>
          <p:nvSpPr>
            <p:cNvPr id="15811" name="Google Shape;15811;p9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1" name="Google Shape;15831;p9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4" name="Google Shape;15834;p93"/>
          <p:cNvGrpSpPr/>
          <p:nvPr/>
        </p:nvGrpSpPr>
        <p:grpSpPr>
          <a:xfrm>
            <a:off x="3316159" y="1515085"/>
            <a:ext cx="211892" cy="339594"/>
            <a:chOff x="3316159" y="1515085"/>
            <a:chExt cx="211892" cy="339594"/>
          </a:xfrm>
        </p:grpSpPr>
        <p:sp>
          <p:nvSpPr>
            <p:cNvPr id="15835" name="Google Shape;15835;p9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93"/>
          <p:cNvGrpSpPr/>
          <p:nvPr/>
        </p:nvGrpSpPr>
        <p:grpSpPr>
          <a:xfrm>
            <a:off x="3716358" y="1544655"/>
            <a:ext cx="361971" cy="314958"/>
            <a:chOff x="3716358" y="1544655"/>
            <a:chExt cx="361971" cy="314958"/>
          </a:xfrm>
        </p:grpSpPr>
        <p:sp>
          <p:nvSpPr>
            <p:cNvPr id="15842" name="Google Shape;15842;p9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7" name="Google Shape;15847;p93"/>
            <p:cNvGrpSpPr/>
            <p:nvPr/>
          </p:nvGrpSpPr>
          <p:grpSpPr>
            <a:xfrm>
              <a:off x="3716358" y="1544655"/>
              <a:ext cx="361971" cy="314958"/>
              <a:chOff x="3716358" y="1544655"/>
              <a:chExt cx="361971" cy="314958"/>
            </a:xfrm>
          </p:grpSpPr>
          <p:sp>
            <p:nvSpPr>
              <p:cNvPr id="15848" name="Google Shape;15848;p9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53" name="Google Shape;15853;p93"/>
          <p:cNvGrpSpPr/>
          <p:nvPr/>
        </p:nvGrpSpPr>
        <p:grpSpPr>
          <a:xfrm>
            <a:off x="7011924" y="1557552"/>
            <a:ext cx="499533" cy="305136"/>
            <a:chOff x="7009649" y="1541981"/>
            <a:chExt cx="524940" cy="320655"/>
          </a:xfrm>
        </p:grpSpPr>
        <p:sp>
          <p:nvSpPr>
            <p:cNvPr id="15854" name="Google Shape;15854;p9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93"/>
          <p:cNvGrpSpPr/>
          <p:nvPr/>
        </p:nvGrpSpPr>
        <p:grpSpPr>
          <a:xfrm>
            <a:off x="8034034" y="1518109"/>
            <a:ext cx="282746" cy="340358"/>
            <a:chOff x="8034034" y="1518109"/>
            <a:chExt cx="282746" cy="340358"/>
          </a:xfrm>
        </p:grpSpPr>
        <p:sp>
          <p:nvSpPr>
            <p:cNvPr id="15863" name="Google Shape;15863;p9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93"/>
          <p:cNvGrpSpPr/>
          <p:nvPr/>
        </p:nvGrpSpPr>
        <p:grpSpPr>
          <a:xfrm>
            <a:off x="7582302" y="1499934"/>
            <a:ext cx="369133" cy="360411"/>
            <a:chOff x="7582302" y="1499934"/>
            <a:chExt cx="369133" cy="360411"/>
          </a:xfrm>
        </p:grpSpPr>
        <p:sp>
          <p:nvSpPr>
            <p:cNvPr id="15868" name="Google Shape;15868;p9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76" name="Shape 15876"/>
        <p:cNvGrpSpPr/>
        <p:nvPr/>
      </p:nvGrpSpPr>
      <p:grpSpPr>
        <a:xfrm>
          <a:off x="0" y="0"/>
          <a:ext cx="0" cy="0"/>
          <a:chOff x="0" y="0"/>
          <a:chExt cx="0" cy="0"/>
        </a:xfrm>
      </p:grpSpPr>
      <p:sp>
        <p:nvSpPr>
          <p:cNvPr id="15877" name="Google Shape;15877;p94"/>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
        <p:nvSpPr>
          <p:cNvPr id="15878" name="Google Shape;15878;p94"/>
          <p:cNvSpPr/>
          <p:nvPr/>
        </p:nvSpPr>
        <p:spPr>
          <a:xfrm>
            <a:off x="1504285" y="294881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4"/>
          <p:cNvSpPr/>
          <p:nvPr/>
        </p:nvSpPr>
        <p:spPr>
          <a:xfrm>
            <a:off x="2653822" y="2845479"/>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4"/>
          <p:cNvSpPr/>
          <p:nvPr/>
        </p:nvSpPr>
        <p:spPr>
          <a:xfrm>
            <a:off x="1380284" y="2845479"/>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4"/>
          <p:cNvSpPr/>
          <p:nvPr/>
        </p:nvSpPr>
        <p:spPr>
          <a:xfrm>
            <a:off x="1998733" y="392248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4"/>
          <p:cNvSpPr/>
          <p:nvPr/>
        </p:nvSpPr>
        <p:spPr>
          <a:xfrm>
            <a:off x="2949013" y="392248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4"/>
          <p:cNvSpPr/>
          <p:nvPr/>
        </p:nvSpPr>
        <p:spPr>
          <a:xfrm>
            <a:off x="1048453" y="392248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4"/>
          <p:cNvSpPr/>
          <p:nvPr/>
        </p:nvSpPr>
        <p:spPr>
          <a:xfrm>
            <a:off x="1998733" y="192212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4"/>
          <p:cNvSpPr/>
          <p:nvPr/>
        </p:nvSpPr>
        <p:spPr>
          <a:xfrm>
            <a:off x="2949013" y="192212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4"/>
          <p:cNvSpPr/>
          <p:nvPr/>
        </p:nvSpPr>
        <p:spPr>
          <a:xfrm>
            <a:off x="1048453" y="192212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4"/>
          <p:cNvSpPr/>
          <p:nvPr/>
        </p:nvSpPr>
        <p:spPr>
          <a:xfrm>
            <a:off x="1180249" y="221418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4"/>
          <p:cNvSpPr/>
          <p:nvPr/>
        </p:nvSpPr>
        <p:spPr>
          <a:xfrm>
            <a:off x="2132085" y="221418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4"/>
          <p:cNvSpPr/>
          <p:nvPr/>
        </p:nvSpPr>
        <p:spPr>
          <a:xfrm>
            <a:off x="3087047" y="221418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4"/>
          <p:cNvSpPr/>
          <p:nvPr/>
        </p:nvSpPr>
        <p:spPr>
          <a:xfrm>
            <a:off x="3087047" y="421454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4"/>
          <p:cNvSpPr/>
          <p:nvPr/>
        </p:nvSpPr>
        <p:spPr>
          <a:xfrm>
            <a:off x="2132085" y="421454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4"/>
          <p:cNvSpPr/>
          <p:nvPr/>
        </p:nvSpPr>
        <p:spPr>
          <a:xfrm>
            <a:off x="1181416" y="421454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4"/>
          <p:cNvSpPr txBox="1"/>
          <p:nvPr>
            <p:ph idx="4294967295" type="title"/>
          </p:nvPr>
        </p:nvSpPr>
        <p:spPr>
          <a:xfrm>
            <a:off x="1644313" y="3079887"/>
            <a:ext cx="1428600" cy="27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Add the Title here</a:t>
            </a:r>
            <a:endParaRPr sz="1000">
              <a:latin typeface="Arial"/>
              <a:ea typeface="Arial"/>
              <a:cs typeface="Arial"/>
              <a:sym typeface="Arial"/>
            </a:endParaRPr>
          </a:p>
        </p:txBody>
      </p:sp>
      <p:grpSp>
        <p:nvGrpSpPr>
          <p:cNvPr id="15894" name="Google Shape;15894;p94"/>
          <p:cNvGrpSpPr/>
          <p:nvPr/>
        </p:nvGrpSpPr>
        <p:grpSpPr>
          <a:xfrm>
            <a:off x="1311648" y="1983281"/>
            <a:ext cx="197743" cy="197743"/>
            <a:chOff x="2676100" y="832575"/>
            <a:chExt cx="483125" cy="483125"/>
          </a:xfrm>
        </p:grpSpPr>
        <p:sp>
          <p:nvSpPr>
            <p:cNvPr id="15895" name="Google Shape;15895;p9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96" name="Google Shape;15896;p9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97" name="Google Shape;15897;p9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898" name="Google Shape;15898;p94"/>
          <p:cNvGrpSpPr/>
          <p:nvPr/>
        </p:nvGrpSpPr>
        <p:grpSpPr>
          <a:xfrm>
            <a:off x="2258621" y="1976256"/>
            <a:ext cx="204394" cy="197743"/>
            <a:chOff x="3270550" y="832575"/>
            <a:chExt cx="499375" cy="483125"/>
          </a:xfrm>
        </p:grpSpPr>
        <p:sp>
          <p:nvSpPr>
            <p:cNvPr id="15899" name="Google Shape;15899;p9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00" name="Google Shape;15900;p9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01" name="Google Shape;15901;p9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902" name="Google Shape;15902;p94"/>
          <p:cNvGrpSpPr/>
          <p:nvPr/>
        </p:nvGrpSpPr>
        <p:grpSpPr>
          <a:xfrm>
            <a:off x="3212214" y="1983307"/>
            <a:ext cx="197774" cy="197743"/>
            <a:chOff x="3270475" y="1427025"/>
            <a:chExt cx="483200" cy="483125"/>
          </a:xfrm>
        </p:grpSpPr>
        <p:sp>
          <p:nvSpPr>
            <p:cNvPr id="15903" name="Google Shape;15903;p9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04" name="Google Shape;15904;p9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05" name="Google Shape;15905;p9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906" name="Google Shape;15906;p94"/>
          <p:cNvSpPr/>
          <p:nvPr/>
        </p:nvSpPr>
        <p:spPr>
          <a:xfrm>
            <a:off x="3212183" y="397857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07" name="Google Shape;15907;p94"/>
          <p:cNvSpPr/>
          <p:nvPr/>
        </p:nvSpPr>
        <p:spPr>
          <a:xfrm>
            <a:off x="1309717" y="397857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5908" name="Google Shape;15908;p94"/>
          <p:cNvGrpSpPr/>
          <p:nvPr/>
        </p:nvGrpSpPr>
        <p:grpSpPr>
          <a:xfrm>
            <a:off x="2258607" y="3980427"/>
            <a:ext cx="204425" cy="194059"/>
            <a:chOff x="6222125" y="2025975"/>
            <a:chExt cx="499450" cy="474125"/>
          </a:xfrm>
        </p:grpSpPr>
        <p:sp>
          <p:nvSpPr>
            <p:cNvPr id="15909" name="Google Shape;15909;p9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10" name="Google Shape;15910;p9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911" name="Google Shape;15911;p9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912" name="Google Shape;15912;p94"/>
          <p:cNvSpPr txBox="1"/>
          <p:nvPr>
            <p:ph idx="4294967295" type="title"/>
          </p:nvPr>
        </p:nvSpPr>
        <p:spPr>
          <a:xfrm>
            <a:off x="1048453" y="2273439"/>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1</a:t>
            </a:r>
            <a:endParaRPr sz="900">
              <a:latin typeface="Arial"/>
              <a:ea typeface="Arial"/>
              <a:cs typeface="Arial"/>
              <a:sym typeface="Arial"/>
            </a:endParaRPr>
          </a:p>
        </p:txBody>
      </p:sp>
      <p:sp>
        <p:nvSpPr>
          <p:cNvPr id="15913" name="Google Shape;15913;p94"/>
          <p:cNvSpPr txBox="1"/>
          <p:nvPr>
            <p:ph idx="4294967295" type="title"/>
          </p:nvPr>
        </p:nvSpPr>
        <p:spPr>
          <a:xfrm>
            <a:off x="1998736" y="2272486"/>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2</a:t>
            </a:r>
            <a:endParaRPr sz="900">
              <a:latin typeface="Arial"/>
              <a:ea typeface="Arial"/>
              <a:cs typeface="Arial"/>
              <a:sym typeface="Arial"/>
            </a:endParaRPr>
          </a:p>
        </p:txBody>
      </p:sp>
      <p:sp>
        <p:nvSpPr>
          <p:cNvPr id="15914" name="Google Shape;15914;p94"/>
          <p:cNvSpPr txBox="1"/>
          <p:nvPr>
            <p:ph idx="4294967295" type="title"/>
          </p:nvPr>
        </p:nvSpPr>
        <p:spPr>
          <a:xfrm>
            <a:off x="2949019" y="2272486"/>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3</a:t>
            </a:r>
            <a:endParaRPr sz="900">
              <a:latin typeface="Arial"/>
              <a:ea typeface="Arial"/>
              <a:cs typeface="Arial"/>
              <a:sym typeface="Arial"/>
            </a:endParaRPr>
          </a:p>
        </p:txBody>
      </p:sp>
      <p:sp>
        <p:nvSpPr>
          <p:cNvPr id="15915" name="Google Shape;15915;p94"/>
          <p:cNvSpPr txBox="1"/>
          <p:nvPr>
            <p:ph idx="4294967295" type="title"/>
          </p:nvPr>
        </p:nvSpPr>
        <p:spPr>
          <a:xfrm>
            <a:off x="1048350"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4</a:t>
            </a:r>
            <a:endParaRPr sz="900">
              <a:latin typeface="Arial"/>
              <a:ea typeface="Arial"/>
              <a:cs typeface="Arial"/>
              <a:sym typeface="Arial"/>
            </a:endParaRPr>
          </a:p>
        </p:txBody>
      </p:sp>
      <p:sp>
        <p:nvSpPr>
          <p:cNvPr id="15916" name="Google Shape;15916;p94"/>
          <p:cNvSpPr txBox="1"/>
          <p:nvPr>
            <p:ph idx="4294967295" type="title"/>
          </p:nvPr>
        </p:nvSpPr>
        <p:spPr>
          <a:xfrm>
            <a:off x="1998684"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5</a:t>
            </a:r>
            <a:endParaRPr sz="900">
              <a:latin typeface="Arial"/>
              <a:ea typeface="Arial"/>
              <a:cs typeface="Arial"/>
              <a:sym typeface="Arial"/>
            </a:endParaRPr>
          </a:p>
        </p:txBody>
      </p:sp>
      <p:sp>
        <p:nvSpPr>
          <p:cNvPr id="15917" name="Google Shape;15917;p94"/>
          <p:cNvSpPr txBox="1"/>
          <p:nvPr>
            <p:ph idx="4294967295" type="title"/>
          </p:nvPr>
        </p:nvSpPr>
        <p:spPr>
          <a:xfrm>
            <a:off x="2949019" y="4285808"/>
            <a:ext cx="724200" cy="23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6</a:t>
            </a:r>
            <a:endParaRPr sz="900">
              <a:latin typeface="Arial"/>
              <a:ea typeface="Arial"/>
              <a:cs typeface="Arial"/>
              <a:sym typeface="Arial"/>
            </a:endParaRPr>
          </a:p>
        </p:txBody>
      </p:sp>
      <p:sp>
        <p:nvSpPr>
          <p:cNvPr id="15918" name="Google Shape;15918;p94"/>
          <p:cNvSpPr/>
          <p:nvPr/>
        </p:nvSpPr>
        <p:spPr>
          <a:xfrm>
            <a:off x="1374787"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4"/>
          <p:cNvSpPr/>
          <p:nvPr/>
        </p:nvSpPr>
        <p:spPr>
          <a:xfrm>
            <a:off x="2326630"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4"/>
          <p:cNvSpPr/>
          <p:nvPr/>
        </p:nvSpPr>
        <p:spPr>
          <a:xfrm>
            <a:off x="3278485" y="255507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4"/>
          <p:cNvSpPr/>
          <p:nvPr/>
        </p:nvSpPr>
        <p:spPr>
          <a:xfrm>
            <a:off x="1374774"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4"/>
          <p:cNvSpPr/>
          <p:nvPr/>
        </p:nvSpPr>
        <p:spPr>
          <a:xfrm>
            <a:off x="2326617"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4"/>
          <p:cNvSpPr/>
          <p:nvPr/>
        </p:nvSpPr>
        <p:spPr>
          <a:xfrm>
            <a:off x="3278472" y="381718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4"/>
          <p:cNvSpPr/>
          <p:nvPr/>
        </p:nvSpPr>
        <p:spPr>
          <a:xfrm>
            <a:off x="2200729"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4"/>
          <p:cNvSpPr/>
          <p:nvPr/>
        </p:nvSpPr>
        <p:spPr>
          <a:xfrm>
            <a:off x="2328782"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4"/>
          <p:cNvSpPr/>
          <p:nvPr/>
        </p:nvSpPr>
        <p:spPr>
          <a:xfrm>
            <a:off x="2456836" y="282085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4"/>
          <p:cNvSpPr/>
          <p:nvPr/>
        </p:nvSpPr>
        <p:spPr>
          <a:xfrm>
            <a:off x="2200729"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4"/>
          <p:cNvSpPr/>
          <p:nvPr/>
        </p:nvSpPr>
        <p:spPr>
          <a:xfrm>
            <a:off x="2328782"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4"/>
          <p:cNvSpPr/>
          <p:nvPr/>
        </p:nvSpPr>
        <p:spPr>
          <a:xfrm>
            <a:off x="2456836" y="354956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30" name="Google Shape;15930;p94"/>
          <p:cNvCxnSpPr>
            <a:stCxn id="15918" idx="4"/>
            <a:endCxn id="15924" idx="0"/>
          </p:cNvCxnSpPr>
          <p:nvPr/>
        </p:nvCxnSpPr>
        <p:spPr>
          <a:xfrm flipH="1" rot="-5400000">
            <a:off x="1718737" y="2306976"/>
            <a:ext cx="201900" cy="8259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5931" name="Google Shape;15931;p94"/>
          <p:cNvCxnSpPr>
            <a:stCxn id="15920" idx="4"/>
            <a:endCxn id="15926" idx="0"/>
          </p:cNvCxnSpPr>
          <p:nvPr/>
        </p:nvCxnSpPr>
        <p:spPr>
          <a:xfrm rot="5400000">
            <a:off x="2798635" y="2309076"/>
            <a:ext cx="201900" cy="8217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5932" name="Google Shape;15932;p94"/>
          <p:cNvCxnSpPr>
            <a:stCxn id="15919" idx="4"/>
            <a:endCxn id="15925" idx="0"/>
          </p:cNvCxnSpPr>
          <p:nvPr/>
        </p:nvCxnSpPr>
        <p:spPr>
          <a:xfrm flipH="1" rot="-5400000">
            <a:off x="2258680" y="2718876"/>
            <a:ext cx="201900" cy="2100"/>
          </a:xfrm>
          <a:prstGeom prst="curvedConnector3">
            <a:avLst>
              <a:gd fmla="val 50008" name="adj1"/>
            </a:avLst>
          </a:prstGeom>
          <a:noFill/>
          <a:ln cap="flat" cmpd="sng" w="19050">
            <a:solidFill>
              <a:srgbClr val="5F7D95"/>
            </a:solidFill>
            <a:prstDash val="solid"/>
            <a:round/>
            <a:headEnd len="med" w="med" type="none"/>
            <a:tailEnd len="med" w="med" type="none"/>
          </a:ln>
        </p:spPr>
      </p:cxnSp>
      <p:cxnSp>
        <p:nvCxnSpPr>
          <p:cNvPr id="15933" name="Google Shape;15933;p94"/>
          <p:cNvCxnSpPr>
            <a:stCxn id="15921" idx="0"/>
            <a:endCxn id="15927" idx="4"/>
          </p:cNvCxnSpPr>
          <p:nvPr/>
        </p:nvCxnSpPr>
        <p:spPr>
          <a:xfrm rot="-5400000">
            <a:off x="1717824" y="3302386"/>
            <a:ext cx="203700" cy="8259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5934" name="Google Shape;15934;p94"/>
          <p:cNvCxnSpPr>
            <a:stCxn id="15923" idx="0"/>
            <a:endCxn id="15929" idx="4"/>
          </p:cNvCxnSpPr>
          <p:nvPr/>
        </p:nvCxnSpPr>
        <p:spPr>
          <a:xfrm flipH="1" rot="5400000">
            <a:off x="2797722" y="3304486"/>
            <a:ext cx="203700" cy="821700"/>
          </a:xfrm>
          <a:prstGeom prst="curvedConnector3">
            <a:avLst>
              <a:gd fmla="val 50003" name="adj1"/>
            </a:avLst>
          </a:prstGeom>
          <a:noFill/>
          <a:ln cap="flat" cmpd="sng" w="19050">
            <a:solidFill>
              <a:srgbClr val="5F7D95"/>
            </a:solidFill>
            <a:prstDash val="solid"/>
            <a:round/>
            <a:headEnd len="med" w="med" type="none"/>
            <a:tailEnd len="med" w="med" type="none"/>
          </a:ln>
        </p:spPr>
      </p:cxnSp>
      <p:cxnSp>
        <p:nvCxnSpPr>
          <p:cNvPr id="15935" name="Google Shape;15935;p94"/>
          <p:cNvCxnSpPr>
            <a:stCxn id="15922" idx="0"/>
            <a:endCxn id="15928" idx="4"/>
          </p:cNvCxnSpPr>
          <p:nvPr/>
        </p:nvCxnSpPr>
        <p:spPr>
          <a:xfrm rot="-5400000">
            <a:off x="2257767" y="3714286"/>
            <a:ext cx="203700" cy="2100"/>
          </a:xfrm>
          <a:prstGeom prst="curvedConnector3">
            <a:avLst>
              <a:gd fmla="val 50003" name="adj1"/>
            </a:avLst>
          </a:prstGeom>
          <a:noFill/>
          <a:ln cap="flat" cmpd="sng" w="19050">
            <a:solidFill>
              <a:srgbClr val="5F7D95"/>
            </a:solidFill>
            <a:prstDash val="solid"/>
            <a:round/>
            <a:headEnd len="med" w="med" type="none"/>
            <a:tailEnd len="med" w="med" type="none"/>
          </a:ln>
        </p:spPr>
      </p:cxnSp>
      <p:sp>
        <p:nvSpPr>
          <p:cNvPr id="15936" name="Google Shape;15936;p94"/>
          <p:cNvSpPr/>
          <p:nvPr/>
        </p:nvSpPr>
        <p:spPr>
          <a:xfrm>
            <a:off x="4239724" y="307096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4"/>
          <p:cNvSpPr/>
          <p:nvPr/>
        </p:nvSpPr>
        <p:spPr>
          <a:xfrm>
            <a:off x="5018842" y="307096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4"/>
          <p:cNvSpPr/>
          <p:nvPr/>
        </p:nvSpPr>
        <p:spPr>
          <a:xfrm>
            <a:off x="5797943" y="307096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939" name="Google Shape;15939;p94"/>
          <p:cNvSpPr/>
          <p:nvPr/>
        </p:nvSpPr>
        <p:spPr>
          <a:xfrm>
            <a:off x="6576658" y="307096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940" name="Google Shape;15940;p94"/>
          <p:cNvSpPr/>
          <p:nvPr/>
        </p:nvSpPr>
        <p:spPr>
          <a:xfrm>
            <a:off x="7355776" y="307096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941" name="Google Shape;15941;p94"/>
          <p:cNvSpPr/>
          <p:nvPr/>
        </p:nvSpPr>
        <p:spPr>
          <a:xfrm>
            <a:off x="4429400" y="202500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4"/>
          <p:cNvSpPr/>
          <p:nvPr/>
        </p:nvSpPr>
        <p:spPr>
          <a:xfrm>
            <a:off x="5244198" y="402098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4"/>
          <p:cNvSpPr/>
          <p:nvPr/>
        </p:nvSpPr>
        <p:spPr>
          <a:xfrm>
            <a:off x="6007260" y="202500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4"/>
          <p:cNvSpPr/>
          <p:nvPr/>
        </p:nvSpPr>
        <p:spPr>
          <a:xfrm>
            <a:off x="6796005" y="402108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4"/>
          <p:cNvSpPr/>
          <p:nvPr/>
        </p:nvSpPr>
        <p:spPr>
          <a:xfrm>
            <a:off x="7585138" y="202500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4"/>
          <p:cNvSpPr/>
          <p:nvPr/>
        </p:nvSpPr>
        <p:spPr>
          <a:xfrm>
            <a:off x="4569763"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4"/>
          <p:cNvSpPr/>
          <p:nvPr/>
        </p:nvSpPr>
        <p:spPr>
          <a:xfrm>
            <a:off x="6147625"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4"/>
          <p:cNvSpPr/>
          <p:nvPr/>
        </p:nvSpPr>
        <p:spPr>
          <a:xfrm>
            <a:off x="7725475" y="294203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4"/>
          <p:cNvSpPr/>
          <p:nvPr/>
        </p:nvSpPr>
        <p:spPr>
          <a:xfrm>
            <a:off x="5384563" y="33623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4"/>
          <p:cNvSpPr/>
          <p:nvPr/>
        </p:nvSpPr>
        <p:spPr>
          <a:xfrm>
            <a:off x="6936563" y="33624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4"/>
          <p:cNvSpPr txBox="1"/>
          <p:nvPr>
            <p:ph idx="4294967295" type="title"/>
          </p:nvPr>
        </p:nvSpPr>
        <p:spPr>
          <a:xfrm>
            <a:off x="433142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2016</a:t>
            </a:r>
            <a:endParaRPr b="1" sz="900">
              <a:latin typeface="Arial"/>
              <a:ea typeface="Arial"/>
              <a:cs typeface="Arial"/>
              <a:sym typeface="Arial"/>
            </a:endParaRPr>
          </a:p>
        </p:txBody>
      </p:sp>
      <p:sp>
        <p:nvSpPr>
          <p:cNvPr id="15952" name="Google Shape;15952;p94"/>
          <p:cNvSpPr/>
          <p:nvPr/>
        </p:nvSpPr>
        <p:spPr>
          <a:xfrm>
            <a:off x="4569763"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4"/>
          <p:cNvSpPr/>
          <p:nvPr/>
        </p:nvSpPr>
        <p:spPr>
          <a:xfrm>
            <a:off x="6153050"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4"/>
          <p:cNvSpPr/>
          <p:nvPr/>
        </p:nvSpPr>
        <p:spPr>
          <a:xfrm>
            <a:off x="7725475" y="243790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4"/>
          <p:cNvSpPr/>
          <p:nvPr/>
        </p:nvSpPr>
        <p:spPr>
          <a:xfrm>
            <a:off x="5384166" y="3932246"/>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4"/>
          <p:cNvSpPr/>
          <p:nvPr/>
        </p:nvSpPr>
        <p:spPr>
          <a:xfrm>
            <a:off x="6936566" y="3932246"/>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57" name="Google Shape;15957;p94"/>
          <p:cNvCxnSpPr>
            <a:stCxn id="15946" idx="0"/>
            <a:endCxn id="15952" idx="4"/>
          </p:cNvCxnSpPr>
          <p:nvPr/>
        </p:nvCxnSpPr>
        <p:spPr>
          <a:xfrm rot="10800000">
            <a:off x="4600813" y="25001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5958" name="Google Shape;15958;p94"/>
          <p:cNvCxnSpPr>
            <a:stCxn id="15947" idx="0"/>
            <a:endCxn id="15953" idx="4"/>
          </p:cNvCxnSpPr>
          <p:nvPr/>
        </p:nvCxnSpPr>
        <p:spPr>
          <a:xfrm flipH="1" rot="10800000">
            <a:off x="6178675" y="250013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5959" name="Google Shape;15959;p94"/>
          <p:cNvCxnSpPr>
            <a:stCxn id="15948" idx="0"/>
            <a:endCxn id="15954" idx="4"/>
          </p:cNvCxnSpPr>
          <p:nvPr/>
        </p:nvCxnSpPr>
        <p:spPr>
          <a:xfrm rot="10800000">
            <a:off x="7756525" y="250013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5960" name="Google Shape;15960;p94"/>
          <p:cNvCxnSpPr>
            <a:stCxn id="15949" idx="4"/>
            <a:endCxn id="15955" idx="0"/>
          </p:cNvCxnSpPr>
          <p:nvPr/>
        </p:nvCxnSpPr>
        <p:spPr>
          <a:xfrm flipH="1">
            <a:off x="5415313" y="342447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5961" name="Google Shape;15961;p94"/>
          <p:cNvCxnSpPr>
            <a:stCxn id="15950" idx="4"/>
            <a:endCxn id="15956" idx="0"/>
          </p:cNvCxnSpPr>
          <p:nvPr/>
        </p:nvCxnSpPr>
        <p:spPr>
          <a:xfrm>
            <a:off x="6967613" y="3424520"/>
            <a:ext cx="0" cy="507600"/>
          </a:xfrm>
          <a:prstGeom prst="straightConnector1">
            <a:avLst/>
          </a:prstGeom>
          <a:noFill/>
          <a:ln cap="flat" cmpd="sng" w="9525">
            <a:solidFill>
              <a:srgbClr val="A5B7C6"/>
            </a:solidFill>
            <a:prstDash val="dash"/>
            <a:round/>
            <a:headEnd len="med" w="med" type="none"/>
            <a:tailEnd len="med" w="med" type="none"/>
          </a:ln>
        </p:spPr>
      </p:cxnSp>
      <p:sp>
        <p:nvSpPr>
          <p:cNvPr id="15962" name="Google Shape;15962;p94"/>
          <p:cNvSpPr txBox="1"/>
          <p:nvPr>
            <p:ph idx="4294967295" type="title"/>
          </p:nvPr>
        </p:nvSpPr>
        <p:spPr>
          <a:xfrm>
            <a:off x="5138997"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2017</a:t>
            </a:r>
            <a:endParaRPr b="1" sz="900">
              <a:latin typeface="Arial"/>
              <a:ea typeface="Arial"/>
              <a:cs typeface="Arial"/>
              <a:sym typeface="Arial"/>
            </a:endParaRPr>
          </a:p>
        </p:txBody>
      </p:sp>
      <p:sp>
        <p:nvSpPr>
          <p:cNvPr id="15963" name="Google Shape;15963;p94"/>
          <p:cNvSpPr txBox="1"/>
          <p:nvPr>
            <p:ph idx="4294967295" type="title"/>
          </p:nvPr>
        </p:nvSpPr>
        <p:spPr>
          <a:xfrm>
            <a:off x="590467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2018</a:t>
            </a:r>
            <a:endParaRPr b="1" sz="900">
              <a:latin typeface="Arial"/>
              <a:ea typeface="Arial"/>
              <a:cs typeface="Arial"/>
              <a:sym typeface="Arial"/>
            </a:endParaRPr>
          </a:p>
        </p:txBody>
      </p:sp>
      <p:sp>
        <p:nvSpPr>
          <p:cNvPr id="15964" name="Google Shape;15964;p94"/>
          <p:cNvSpPr txBox="1"/>
          <p:nvPr>
            <p:ph idx="4294967295" type="title"/>
          </p:nvPr>
        </p:nvSpPr>
        <p:spPr>
          <a:xfrm>
            <a:off x="669682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2019</a:t>
            </a:r>
            <a:endParaRPr b="1" sz="900">
              <a:latin typeface="Arial"/>
              <a:ea typeface="Arial"/>
              <a:cs typeface="Arial"/>
              <a:sym typeface="Arial"/>
            </a:endParaRPr>
          </a:p>
        </p:txBody>
      </p:sp>
      <p:sp>
        <p:nvSpPr>
          <p:cNvPr id="15965" name="Google Shape;15965;p94"/>
          <p:cNvSpPr txBox="1"/>
          <p:nvPr>
            <p:ph idx="4294967295" type="title"/>
          </p:nvPr>
        </p:nvSpPr>
        <p:spPr>
          <a:xfrm>
            <a:off x="7488972" y="3082559"/>
            <a:ext cx="538800" cy="22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900">
                <a:solidFill>
                  <a:schemeClr val="lt1"/>
                </a:solidFill>
                <a:latin typeface="Arial"/>
                <a:ea typeface="Arial"/>
                <a:cs typeface="Arial"/>
                <a:sym typeface="Arial"/>
              </a:rPr>
              <a:t>2020</a:t>
            </a:r>
            <a:endParaRPr b="1" sz="900">
              <a:latin typeface="Arial"/>
              <a:ea typeface="Arial"/>
              <a:cs typeface="Arial"/>
              <a:sym typeface="Arial"/>
            </a:endParaRPr>
          </a:p>
        </p:txBody>
      </p:sp>
      <p:sp>
        <p:nvSpPr>
          <p:cNvPr id="15966" name="Google Shape;15966;p94"/>
          <p:cNvSpPr/>
          <p:nvPr/>
        </p:nvSpPr>
        <p:spPr>
          <a:xfrm>
            <a:off x="6865977" y="4092071"/>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7" name="Google Shape;15967;p94"/>
          <p:cNvGrpSpPr/>
          <p:nvPr/>
        </p:nvGrpSpPr>
        <p:grpSpPr>
          <a:xfrm>
            <a:off x="5307356" y="4111119"/>
            <a:ext cx="206115" cy="206115"/>
            <a:chOff x="1049375" y="2680675"/>
            <a:chExt cx="297725" cy="297725"/>
          </a:xfrm>
        </p:grpSpPr>
        <p:sp>
          <p:nvSpPr>
            <p:cNvPr id="15968" name="Google Shape;15968;p9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0" name="Google Shape;15970;p94"/>
          <p:cNvGrpSpPr/>
          <p:nvPr/>
        </p:nvGrpSpPr>
        <p:grpSpPr>
          <a:xfrm>
            <a:off x="7653299" y="2121502"/>
            <a:ext cx="205578" cy="204332"/>
            <a:chOff x="5045775" y="1946400"/>
            <a:chExt cx="296950" cy="295150"/>
          </a:xfrm>
        </p:grpSpPr>
        <p:sp>
          <p:nvSpPr>
            <p:cNvPr id="15971" name="Google Shape;15971;p9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94"/>
          <p:cNvGrpSpPr/>
          <p:nvPr/>
        </p:nvGrpSpPr>
        <p:grpSpPr>
          <a:xfrm>
            <a:off x="6076163" y="2127191"/>
            <a:ext cx="205042" cy="204505"/>
            <a:chOff x="3599700" y="1954475"/>
            <a:chExt cx="296175" cy="295400"/>
          </a:xfrm>
        </p:grpSpPr>
        <p:sp>
          <p:nvSpPr>
            <p:cNvPr id="15974" name="Google Shape;15974;p9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7" name="Google Shape;15977;p94"/>
          <p:cNvGrpSpPr/>
          <p:nvPr/>
        </p:nvGrpSpPr>
        <p:grpSpPr>
          <a:xfrm>
            <a:off x="4485399" y="2145958"/>
            <a:ext cx="205596" cy="155421"/>
            <a:chOff x="3962775" y="1990700"/>
            <a:chExt cx="296975" cy="224500"/>
          </a:xfrm>
        </p:grpSpPr>
        <p:sp>
          <p:nvSpPr>
            <p:cNvPr id="15978" name="Google Shape;15978;p9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2" name="Google Shape;15982;p94"/>
          <p:cNvSpPr txBox="1"/>
          <p:nvPr/>
        </p:nvSpPr>
        <p:spPr>
          <a:xfrm>
            <a:off x="6405263" y="24529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 cold place full of iron oxide”</a:t>
            </a:r>
            <a:endParaRPr sz="800">
              <a:solidFill>
                <a:srgbClr val="A5B7C6"/>
              </a:solidFill>
            </a:endParaRPr>
          </a:p>
        </p:txBody>
      </p:sp>
      <p:sp>
        <p:nvSpPr>
          <p:cNvPr id="15983" name="Google Shape;15983;p94"/>
          <p:cNvSpPr txBox="1"/>
          <p:nvPr/>
        </p:nvSpPr>
        <p:spPr>
          <a:xfrm>
            <a:off x="4827411" y="245295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5984" name="Google Shape;15984;p94"/>
          <p:cNvSpPr txBox="1"/>
          <p:nvPr/>
        </p:nvSpPr>
        <p:spPr>
          <a:xfrm>
            <a:off x="5626377" y="351239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5985" name="Google Shape;15985;p94"/>
          <p:cNvSpPr txBox="1"/>
          <p:nvPr/>
        </p:nvSpPr>
        <p:spPr>
          <a:xfrm>
            <a:off x="7178777" y="34993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5986" name="Google Shape;15986;p94"/>
          <p:cNvSpPr txBox="1"/>
          <p:nvPr/>
        </p:nvSpPr>
        <p:spPr>
          <a:xfrm>
            <a:off x="4037377" y="349932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90" name="Shape 15990"/>
        <p:cNvGrpSpPr/>
        <p:nvPr/>
      </p:nvGrpSpPr>
      <p:grpSpPr>
        <a:xfrm>
          <a:off x="0" y="0"/>
          <a:ext cx="0" cy="0"/>
          <a:chOff x="0" y="0"/>
          <a:chExt cx="0" cy="0"/>
        </a:xfrm>
      </p:grpSpPr>
      <p:sp>
        <p:nvSpPr>
          <p:cNvPr id="15991" name="Google Shape;15991;p95"/>
          <p:cNvSpPr/>
          <p:nvPr/>
        </p:nvSpPr>
        <p:spPr>
          <a:xfrm>
            <a:off x="3439355" y="234297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5"/>
          <p:cNvSpPr/>
          <p:nvPr/>
        </p:nvSpPr>
        <p:spPr>
          <a:xfrm>
            <a:off x="6549404" y="20940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5"/>
          <p:cNvSpPr/>
          <p:nvPr/>
        </p:nvSpPr>
        <p:spPr>
          <a:xfrm>
            <a:off x="1048350" y="434997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5"/>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grpSp>
        <p:nvGrpSpPr>
          <p:cNvPr id="15995" name="Google Shape;15995;p95"/>
          <p:cNvGrpSpPr/>
          <p:nvPr/>
        </p:nvGrpSpPr>
        <p:grpSpPr>
          <a:xfrm>
            <a:off x="1494592" y="1933354"/>
            <a:ext cx="763219" cy="763219"/>
            <a:chOff x="4049800" y="640400"/>
            <a:chExt cx="858900" cy="858900"/>
          </a:xfrm>
        </p:grpSpPr>
        <p:sp>
          <p:nvSpPr>
            <p:cNvPr id="15996" name="Google Shape;15996;p95"/>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5"/>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8" name="Google Shape;15998;p95"/>
          <p:cNvSpPr/>
          <p:nvPr/>
        </p:nvSpPr>
        <p:spPr>
          <a:xfrm>
            <a:off x="1210102" y="2917440"/>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5"/>
          <p:cNvSpPr/>
          <p:nvPr/>
        </p:nvSpPr>
        <p:spPr>
          <a:xfrm>
            <a:off x="1759085" y="426976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00" name="Google Shape;16000;p95"/>
          <p:cNvCxnSpPr>
            <a:stCxn id="15996" idx="4"/>
            <a:endCxn id="15998" idx="0"/>
          </p:cNvCxnSpPr>
          <p:nvPr/>
        </p:nvCxnSpPr>
        <p:spPr>
          <a:xfrm>
            <a:off x="1876201" y="2696573"/>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6001" name="Google Shape;16001;p95"/>
          <p:cNvCxnSpPr/>
          <p:nvPr/>
        </p:nvCxnSpPr>
        <p:spPr>
          <a:xfrm>
            <a:off x="1876179" y="4048889"/>
            <a:ext cx="0" cy="220800"/>
          </a:xfrm>
          <a:prstGeom prst="straightConnector1">
            <a:avLst/>
          </a:prstGeom>
          <a:noFill/>
          <a:ln cap="flat" cmpd="sng" w="9525">
            <a:solidFill>
              <a:srgbClr val="D7DFE5"/>
            </a:solidFill>
            <a:prstDash val="solid"/>
            <a:round/>
            <a:headEnd len="med" w="med" type="none"/>
            <a:tailEnd len="med" w="med" type="none"/>
          </a:ln>
        </p:spPr>
      </p:cxnSp>
      <p:sp>
        <p:nvSpPr>
          <p:cNvPr id="16002" name="Google Shape;16002;p95"/>
          <p:cNvSpPr txBox="1"/>
          <p:nvPr/>
        </p:nvSpPr>
        <p:spPr>
          <a:xfrm>
            <a:off x="1297398" y="346550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6003" name="Google Shape;16003;p95"/>
          <p:cNvCxnSpPr/>
          <p:nvPr/>
        </p:nvCxnSpPr>
        <p:spPr>
          <a:xfrm>
            <a:off x="1621737" y="3334746"/>
            <a:ext cx="508800" cy="0"/>
          </a:xfrm>
          <a:prstGeom prst="straightConnector1">
            <a:avLst/>
          </a:prstGeom>
          <a:noFill/>
          <a:ln cap="flat" cmpd="sng" w="19050">
            <a:solidFill>
              <a:srgbClr val="A5B7C6"/>
            </a:solidFill>
            <a:prstDash val="solid"/>
            <a:round/>
            <a:headEnd len="med" w="med" type="none"/>
            <a:tailEnd len="med" w="med" type="none"/>
          </a:ln>
        </p:spPr>
      </p:cxnSp>
      <p:sp>
        <p:nvSpPr>
          <p:cNvPr id="16004" name="Google Shape;16004;p95"/>
          <p:cNvSpPr txBox="1"/>
          <p:nvPr/>
        </p:nvSpPr>
        <p:spPr>
          <a:xfrm>
            <a:off x="1454136" y="308104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6005" name="Google Shape;16005;p95"/>
          <p:cNvSpPr txBox="1"/>
          <p:nvPr/>
        </p:nvSpPr>
        <p:spPr>
          <a:xfrm>
            <a:off x="1585964" y="2132282"/>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grpSp>
        <p:nvGrpSpPr>
          <p:cNvPr id="16006" name="Google Shape;16006;p95"/>
          <p:cNvGrpSpPr/>
          <p:nvPr/>
        </p:nvGrpSpPr>
        <p:grpSpPr>
          <a:xfrm>
            <a:off x="3576485" y="2515941"/>
            <a:ext cx="1443832" cy="1443832"/>
            <a:chOff x="5681300" y="2527788"/>
            <a:chExt cx="805800" cy="805800"/>
          </a:xfrm>
        </p:grpSpPr>
        <p:sp>
          <p:nvSpPr>
            <p:cNvPr id="16007" name="Google Shape;16007;p9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95"/>
          <p:cNvGrpSpPr/>
          <p:nvPr/>
        </p:nvGrpSpPr>
        <p:grpSpPr>
          <a:xfrm>
            <a:off x="6240886" y="2131713"/>
            <a:ext cx="626590" cy="626590"/>
            <a:chOff x="5681300" y="2527788"/>
            <a:chExt cx="805800" cy="805800"/>
          </a:xfrm>
        </p:grpSpPr>
        <p:sp>
          <p:nvSpPr>
            <p:cNvPr id="16010" name="Google Shape;16010;p9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5"/>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2" name="Google Shape;16012;p95"/>
          <p:cNvSpPr txBox="1"/>
          <p:nvPr/>
        </p:nvSpPr>
        <p:spPr>
          <a:xfrm>
            <a:off x="6993115" y="22240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6013" name="Google Shape;16013;p95"/>
          <p:cNvSpPr/>
          <p:nvPr/>
        </p:nvSpPr>
        <p:spPr>
          <a:xfrm>
            <a:off x="6549404" y="28861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4" name="Google Shape;16014;p95"/>
          <p:cNvGrpSpPr/>
          <p:nvPr/>
        </p:nvGrpSpPr>
        <p:grpSpPr>
          <a:xfrm>
            <a:off x="6240886" y="2923813"/>
            <a:ext cx="626590" cy="626590"/>
            <a:chOff x="5681300" y="2527788"/>
            <a:chExt cx="805800" cy="805800"/>
          </a:xfrm>
        </p:grpSpPr>
        <p:sp>
          <p:nvSpPr>
            <p:cNvPr id="16015" name="Google Shape;16015;p9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5"/>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7" name="Google Shape;16017;p95"/>
          <p:cNvSpPr txBox="1"/>
          <p:nvPr/>
        </p:nvSpPr>
        <p:spPr>
          <a:xfrm>
            <a:off x="6993115" y="30161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6018" name="Google Shape;16018;p95"/>
          <p:cNvSpPr/>
          <p:nvPr/>
        </p:nvSpPr>
        <p:spPr>
          <a:xfrm>
            <a:off x="6549404" y="3678225"/>
            <a:ext cx="1542300" cy="702000"/>
          </a:xfrm>
          <a:prstGeom prst="roundRect">
            <a:avLst>
              <a:gd fmla="val 1666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9" name="Google Shape;16019;p95"/>
          <p:cNvGrpSpPr/>
          <p:nvPr/>
        </p:nvGrpSpPr>
        <p:grpSpPr>
          <a:xfrm>
            <a:off x="6240886" y="3715913"/>
            <a:ext cx="626590" cy="626590"/>
            <a:chOff x="5681300" y="2527788"/>
            <a:chExt cx="805800" cy="805800"/>
          </a:xfrm>
        </p:grpSpPr>
        <p:sp>
          <p:nvSpPr>
            <p:cNvPr id="16020" name="Google Shape;16020;p9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5"/>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2" name="Google Shape;16022;p95"/>
          <p:cNvSpPr txBox="1"/>
          <p:nvPr/>
        </p:nvSpPr>
        <p:spPr>
          <a:xfrm>
            <a:off x="6993115" y="3808271"/>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6023" name="Google Shape;16023;p95"/>
          <p:cNvSpPr/>
          <p:nvPr/>
        </p:nvSpPr>
        <p:spPr>
          <a:xfrm>
            <a:off x="4229854" y="22775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5"/>
          <p:cNvSpPr/>
          <p:nvPr/>
        </p:nvSpPr>
        <p:spPr>
          <a:xfrm>
            <a:off x="4229854" y="406107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5"/>
          <p:cNvSpPr/>
          <p:nvPr/>
        </p:nvSpPr>
        <p:spPr>
          <a:xfrm>
            <a:off x="5157904" y="316931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26" name="Google Shape;16026;p95"/>
          <p:cNvCxnSpPr>
            <a:stCxn id="16025" idx="6"/>
            <a:endCxn id="16011" idx="2"/>
          </p:cNvCxnSpPr>
          <p:nvPr/>
        </p:nvCxnSpPr>
        <p:spPr>
          <a:xfrm flipH="1" rot="10800000">
            <a:off x="5295004" y="2444962"/>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6027" name="Google Shape;16027;p95"/>
          <p:cNvCxnSpPr>
            <a:stCxn id="16025" idx="6"/>
            <a:endCxn id="16021" idx="2"/>
          </p:cNvCxnSpPr>
          <p:nvPr/>
        </p:nvCxnSpPr>
        <p:spPr>
          <a:xfrm>
            <a:off x="5295004" y="3237862"/>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6028" name="Google Shape;16028;p95"/>
          <p:cNvCxnSpPr>
            <a:stCxn id="16025" idx="6"/>
            <a:endCxn id="16016" idx="2"/>
          </p:cNvCxnSpPr>
          <p:nvPr/>
        </p:nvCxnSpPr>
        <p:spPr>
          <a:xfrm flipH="1" rot="10800000">
            <a:off x="5295004" y="3236962"/>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6029" name="Google Shape;16029;p95"/>
          <p:cNvSpPr txBox="1"/>
          <p:nvPr/>
        </p:nvSpPr>
        <p:spPr>
          <a:xfrm>
            <a:off x="3800713" y="292451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33" name="Shape 16033"/>
        <p:cNvGrpSpPr/>
        <p:nvPr/>
      </p:nvGrpSpPr>
      <p:grpSpPr>
        <a:xfrm>
          <a:off x="0" y="0"/>
          <a:ext cx="0" cy="0"/>
          <a:chOff x="0" y="0"/>
          <a:chExt cx="0" cy="0"/>
        </a:xfrm>
      </p:grpSpPr>
      <p:sp>
        <p:nvSpPr>
          <p:cNvPr id="16034" name="Google Shape;16034;p96"/>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6035" name="Google Shape;16035;p96"/>
          <p:cNvSpPr/>
          <p:nvPr/>
        </p:nvSpPr>
        <p:spPr>
          <a:xfrm>
            <a:off x="1042813" y="1924366"/>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6" name="Google Shape;16036;p96"/>
          <p:cNvGrpSpPr/>
          <p:nvPr/>
        </p:nvGrpSpPr>
        <p:grpSpPr>
          <a:xfrm>
            <a:off x="2541658" y="1924331"/>
            <a:ext cx="356737" cy="353239"/>
            <a:chOff x="3192838" y="1931233"/>
            <a:chExt cx="298300" cy="295375"/>
          </a:xfrm>
        </p:grpSpPr>
        <p:sp>
          <p:nvSpPr>
            <p:cNvPr id="16037" name="Google Shape;16037;p96"/>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6"/>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6"/>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6"/>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6"/>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6"/>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6"/>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6"/>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6"/>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6"/>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6"/>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6"/>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6"/>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6"/>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6"/>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6"/>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6"/>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6"/>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6"/>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6"/>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6"/>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6"/>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6"/>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6"/>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96"/>
          <p:cNvGrpSpPr/>
          <p:nvPr/>
        </p:nvGrpSpPr>
        <p:grpSpPr>
          <a:xfrm>
            <a:off x="3272903" y="1922986"/>
            <a:ext cx="342506" cy="355302"/>
            <a:chOff x="3676863" y="1930108"/>
            <a:chExt cx="286400" cy="297100"/>
          </a:xfrm>
        </p:grpSpPr>
        <p:sp>
          <p:nvSpPr>
            <p:cNvPr id="16062" name="Google Shape;16062;p96"/>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6"/>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6"/>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96"/>
          <p:cNvGrpSpPr/>
          <p:nvPr/>
        </p:nvGrpSpPr>
        <p:grpSpPr>
          <a:xfrm>
            <a:off x="1797586" y="1922149"/>
            <a:ext cx="357454" cy="356139"/>
            <a:chOff x="2698088" y="1929408"/>
            <a:chExt cx="298900" cy="297800"/>
          </a:xfrm>
        </p:grpSpPr>
        <p:sp>
          <p:nvSpPr>
            <p:cNvPr id="16066" name="Google Shape;16066;p96"/>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6"/>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96"/>
          <p:cNvGrpSpPr/>
          <p:nvPr/>
        </p:nvGrpSpPr>
        <p:grpSpPr>
          <a:xfrm>
            <a:off x="4822994" y="1923674"/>
            <a:ext cx="288391" cy="354734"/>
            <a:chOff x="4718163" y="1930683"/>
            <a:chExt cx="241150" cy="296625"/>
          </a:xfrm>
        </p:grpSpPr>
        <p:sp>
          <p:nvSpPr>
            <p:cNvPr id="16069" name="Google Shape;16069;p96"/>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6"/>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6"/>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96"/>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6"/>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6"/>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6"/>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6"/>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96"/>
          <p:cNvGrpSpPr/>
          <p:nvPr/>
        </p:nvGrpSpPr>
        <p:grpSpPr>
          <a:xfrm>
            <a:off x="5516509" y="1922268"/>
            <a:ext cx="356019" cy="355302"/>
            <a:chOff x="5170638" y="1929508"/>
            <a:chExt cx="297700" cy="297100"/>
          </a:xfrm>
        </p:grpSpPr>
        <p:sp>
          <p:nvSpPr>
            <p:cNvPr id="16078" name="Google Shape;16078;p96"/>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6"/>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6"/>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6"/>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6"/>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6"/>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96"/>
          <p:cNvGrpSpPr/>
          <p:nvPr/>
        </p:nvGrpSpPr>
        <p:grpSpPr>
          <a:xfrm>
            <a:off x="6274094" y="1923674"/>
            <a:ext cx="356019" cy="353897"/>
            <a:chOff x="5676688" y="1930683"/>
            <a:chExt cx="297700" cy="295925"/>
          </a:xfrm>
        </p:grpSpPr>
        <p:sp>
          <p:nvSpPr>
            <p:cNvPr id="16085" name="Google Shape;16085;p96"/>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6"/>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6"/>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6"/>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9" name="Google Shape;16089;p96"/>
          <p:cNvSpPr/>
          <p:nvPr/>
        </p:nvSpPr>
        <p:spPr>
          <a:xfrm>
            <a:off x="7034468" y="1925083"/>
            <a:ext cx="302622" cy="357454"/>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0" name="Google Shape;16090;p96"/>
          <p:cNvGrpSpPr/>
          <p:nvPr/>
        </p:nvGrpSpPr>
        <p:grpSpPr>
          <a:xfrm>
            <a:off x="7742295" y="1924391"/>
            <a:ext cx="354614" cy="355332"/>
            <a:chOff x="6649513" y="1931283"/>
            <a:chExt cx="296525" cy="297125"/>
          </a:xfrm>
        </p:grpSpPr>
        <p:sp>
          <p:nvSpPr>
            <p:cNvPr id="16091" name="Google Shape;16091;p96"/>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6"/>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6"/>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96"/>
          <p:cNvGrpSpPr/>
          <p:nvPr/>
        </p:nvGrpSpPr>
        <p:grpSpPr>
          <a:xfrm>
            <a:off x="7740143" y="2448434"/>
            <a:ext cx="356767" cy="354584"/>
            <a:chOff x="6647713" y="2369483"/>
            <a:chExt cx="298325" cy="296500"/>
          </a:xfrm>
        </p:grpSpPr>
        <p:sp>
          <p:nvSpPr>
            <p:cNvPr id="16095" name="Google Shape;16095;p96"/>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6"/>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6"/>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8" name="Google Shape;16098;p96"/>
          <p:cNvGrpSpPr/>
          <p:nvPr/>
        </p:nvGrpSpPr>
        <p:grpSpPr>
          <a:xfrm>
            <a:off x="7007492" y="2448434"/>
            <a:ext cx="355302" cy="354584"/>
            <a:chOff x="6162513" y="2369483"/>
            <a:chExt cx="297100" cy="296500"/>
          </a:xfrm>
        </p:grpSpPr>
        <p:sp>
          <p:nvSpPr>
            <p:cNvPr id="16099" name="Google Shape;16099;p96"/>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6"/>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6"/>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6"/>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6"/>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6"/>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96"/>
          <p:cNvGrpSpPr/>
          <p:nvPr/>
        </p:nvGrpSpPr>
        <p:grpSpPr>
          <a:xfrm>
            <a:off x="6273376" y="2449122"/>
            <a:ext cx="356019" cy="354614"/>
            <a:chOff x="5676088" y="2370058"/>
            <a:chExt cx="297700" cy="296525"/>
          </a:xfrm>
        </p:grpSpPr>
        <p:sp>
          <p:nvSpPr>
            <p:cNvPr id="16106" name="Google Shape;16106;p96"/>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6"/>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6"/>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6"/>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6"/>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96"/>
          <p:cNvGrpSpPr/>
          <p:nvPr/>
        </p:nvGrpSpPr>
        <p:grpSpPr>
          <a:xfrm>
            <a:off x="5514356" y="2449122"/>
            <a:ext cx="356049" cy="355332"/>
            <a:chOff x="5168838" y="2370058"/>
            <a:chExt cx="297725" cy="297125"/>
          </a:xfrm>
        </p:grpSpPr>
        <p:sp>
          <p:nvSpPr>
            <p:cNvPr id="16112" name="Google Shape;16112;p96"/>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6"/>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6"/>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6"/>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6"/>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6"/>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6"/>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6"/>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6"/>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6"/>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96"/>
          <p:cNvGrpSpPr/>
          <p:nvPr/>
        </p:nvGrpSpPr>
        <p:grpSpPr>
          <a:xfrm>
            <a:off x="4770285" y="2512505"/>
            <a:ext cx="355332" cy="227849"/>
            <a:chOff x="4674088" y="2423058"/>
            <a:chExt cx="297125" cy="190525"/>
          </a:xfrm>
        </p:grpSpPr>
        <p:sp>
          <p:nvSpPr>
            <p:cNvPr id="16123" name="Google Shape;16123;p96"/>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6"/>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6"/>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6"/>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6"/>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8" name="Google Shape;16128;p96"/>
          <p:cNvSpPr/>
          <p:nvPr/>
        </p:nvSpPr>
        <p:spPr>
          <a:xfrm>
            <a:off x="4088105" y="2734489"/>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6"/>
          <p:cNvSpPr/>
          <p:nvPr/>
        </p:nvSpPr>
        <p:spPr>
          <a:xfrm>
            <a:off x="4318814" y="2701154"/>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6"/>
          <p:cNvSpPr/>
          <p:nvPr/>
        </p:nvSpPr>
        <p:spPr>
          <a:xfrm>
            <a:off x="4318814" y="2728898"/>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6"/>
          <p:cNvSpPr/>
          <p:nvPr/>
        </p:nvSpPr>
        <p:spPr>
          <a:xfrm>
            <a:off x="4318814" y="2672662"/>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6"/>
          <p:cNvSpPr/>
          <p:nvPr/>
        </p:nvSpPr>
        <p:spPr>
          <a:xfrm>
            <a:off x="4318814" y="2644888"/>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6"/>
          <p:cNvSpPr/>
          <p:nvPr/>
        </p:nvSpPr>
        <p:spPr>
          <a:xfrm>
            <a:off x="4318814" y="2617830"/>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6"/>
          <p:cNvSpPr/>
          <p:nvPr/>
        </p:nvSpPr>
        <p:spPr>
          <a:xfrm>
            <a:off x="4318814" y="2590086"/>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6"/>
          <p:cNvSpPr/>
          <p:nvPr/>
        </p:nvSpPr>
        <p:spPr>
          <a:xfrm>
            <a:off x="4273250" y="2748122"/>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6"/>
          <p:cNvSpPr/>
          <p:nvPr/>
        </p:nvSpPr>
        <p:spPr>
          <a:xfrm>
            <a:off x="4273250" y="2692603"/>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6"/>
          <p:cNvSpPr/>
          <p:nvPr/>
        </p:nvSpPr>
        <p:spPr>
          <a:xfrm>
            <a:off x="4273250" y="2719660"/>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6"/>
          <p:cNvSpPr/>
          <p:nvPr/>
        </p:nvSpPr>
        <p:spPr>
          <a:xfrm>
            <a:off x="4273250" y="2665546"/>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6"/>
          <p:cNvSpPr/>
          <p:nvPr/>
        </p:nvSpPr>
        <p:spPr>
          <a:xfrm>
            <a:off x="4135821" y="2679060"/>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6"/>
          <p:cNvSpPr/>
          <p:nvPr/>
        </p:nvSpPr>
        <p:spPr>
          <a:xfrm>
            <a:off x="4135821" y="2623541"/>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6"/>
          <p:cNvSpPr/>
          <p:nvPr/>
        </p:nvSpPr>
        <p:spPr>
          <a:xfrm>
            <a:off x="4135821" y="2651315"/>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6"/>
          <p:cNvSpPr/>
          <p:nvPr/>
        </p:nvSpPr>
        <p:spPr>
          <a:xfrm>
            <a:off x="4135821" y="2707552"/>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6"/>
          <p:cNvSpPr/>
          <p:nvPr/>
        </p:nvSpPr>
        <p:spPr>
          <a:xfrm>
            <a:off x="4135821" y="2735326"/>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6"/>
          <p:cNvSpPr/>
          <p:nvPr/>
        </p:nvSpPr>
        <p:spPr>
          <a:xfrm>
            <a:off x="4261859" y="2515313"/>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6"/>
          <p:cNvSpPr/>
          <p:nvPr/>
        </p:nvSpPr>
        <p:spPr>
          <a:xfrm>
            <a:off x="4316691"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6"/>
          <p:cNvSpPr/>
          <p:nvPr/>
        </p:nvSpPr>
        <p:spPr>
          <a:xfrm>
            <a:off x="4073874" y="2515313"/>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6"/>
          <p:cNvSpPr/>
          <p:nvPr/>
        </p:nvSpPr>
        <p:spPr>
          <a:xfrm>
            <a:off x="4288916" y="2515313"/>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6"/>
          <p:cNvSpPr/>
          <p:nvPr/>
        </p:nvSpPr>
        <p:spPr>
          <a:xfrm>
            <a:off x="4101648" y="2515313"/>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6"/>
          <p:cNvSpPr/>
          <p:nvPr/>
        </p:nvSpPr>
        <p:spPr>
          <a:xfrm>
            <a:off x="4233368" y="2515313"/>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6"/>
          <p:cNvSpPr/>
          <p:nvPr/>
        </p:nvSpPr>
        <p:spPr>
          <a:xfrm>
            <a:off x="4129423" y="2515313"/>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6"/>
          <p:cNvSpPr/>
          <p:nvPr/>
        </p:nvSpPr>
        <p:spPr>
          <a:xfrm>
            <a:off x="4385036" y="2501082"/>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6"/>
          <p:cNvSpPr/>
          <p:nvPr/>
        </p:nvSpPr>
        <p:spPr>
          <a:xfrm>
            <a:off x="4073874" y="2479018"/>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6"/>
          <p:cNvSpPr/>
          <p:nvPr/>
        </p:nvSpPr>
        <p:spPr>
          <a:xfrm>
            <a:off x="4399267" y="2627099"/>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6"/>
          <p:cNvSpPr/>
          <p:nvPr/>
        </p:nvSpPr>
        <p:spPr>
          <a:xfrm>
            <a:off x="4399267" y="2572267"/>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6"/>
          <p:cNvSpPr/>
          <p:nvPr/>
        </p:nvSpPr>
        <p:spPr>
          <a:xfrm>
            <a:off x="4399267" y="2654873"/>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6"/>
          <p:cNvSpPr/>
          <p:nvPr/>
        </p:nvSpPr>
        <p:spPr>
          <a:xfrm>
            <a:off x="4399267" y="2600042"/>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6"/>
          <p:cNvSpPr/>
          <p:nvPr/>
        </p:nvSpPr>
        <p:spPr>
          <a:xfrm>
            <a:off x="4399267" y="2711110"/>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6"/>
          <p:cNvSpPr/>
          <p:nvPr/>
        </p:nvSpPr>
        <p:spPr>
          <a:xfrm>
            <a:off x="4399267" y="2738884"/>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6"/>
          <p:cNvSpPr/>
          <p:nvPr/>
        </p:nvSpPr>
        <p:spPr>
          <a:xfrm>
            <a:off x="4399267" y="2682618"/>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6"/>
          <p:cNvSpPr/>
          <p:nvPr/>
        </p:nvSpPr>
        <p:spPr>
          <a:xfrm>
            <a:off x="4022630" y="2449091"/>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61" name="Google Shape;16161;p96"/>
          <p:cNvGrpSpPr/>
          <p:nvPr/>
        </p:nvGrpSpPr>
        <p:grpSpPr>
          <a:xfrm>
            <a:off x="3245846" y="2447657"/>
            <a:ext cx="361730" cy="358919"/>
            <a:chOff x="3654238" y="2368833"/>
            <a:chExt cx="302475" cy="300125"/>
          </a:xfrm>
        </p:grpSpPr>
        <p:sp>
          <p:nvSpPr>
            <p:cNvPr id="16162" name="Google Shape;16162;p96"/>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6"/>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6"/>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6"/>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6"/>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6"/>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6"/>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6"/>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6"/>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6"/>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6"/>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6"/>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96"/>
          <p:cNvGrpSpPr/>
          <p:nvPr/>
        </p:nvGrpSpPr>
        <p:grpSpPr>
          <a:xfrm>
            <a:off x="2544498" y="2447627"/>
            <a:ext cx="353179" cy="355332"/>
            <a:chOff x="3195213" y="2368808"/>
            <a:chExt cx="295325" cy="297125"/>
          </a:xfrm>
        </p:grpSpPr>
        <p:sp>
          <p:nvSpPr>
            <p:cNvPr id="16175" name="Google Shape;16175;p96"/>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6"/>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6"/>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6"/>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6"/>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6"/>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6"/>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6"/>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6"/>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6"/>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6"/>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6"/>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96"/>
          <p:cNvGrpSpPr/>
          <p:nvPr/>
        </p:nvGrpSpPr>
        <p:grpSpPr>
          <a:xfrm>
            <a:off x="1781202" y="2448434"/>
            <a:ext cx="368158" cy="355302"/>
            <a:chOff x="2684388" y="2369483"/>
            <a:chExt cx="307850" cy="297100"/>
          </a:xfrm>
        </p:grpSpPr>
        <p:sp>
          <p:nvSpPr>
            <p:cNvPr id="16188" name="Google Shape;16188;p96"/>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6"/>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6"/>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6"/>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2" name="Google Shape;16192;p96"/>
          <p:cNvSpPr/>
          <p:nvPr/>
        </p:nvSpPr>
        <p:spPr>
          <a:xfrm>
            <a:off x="1042813" y="2449001"/>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93" name="Google Shape;16193;p96"/>
          <p:cNvGrpSpPr/>
          <p:nvPr/>
        </p:nvGrpSpPr>
        <p:grpSpPr>
          <a:xfrm>
            <a:off x="1041406" y="2992390"/>
            <a:ext cx="356767" cy="356737"/>
            <a:chOff x="2193213" y="2824333"/>
            <a:chExt cx="298325" cy="298300"/>
          </a:xfrm>
        </p:grpSpPr>
        <p:sp>
          <p:nvSpPr>
            <p:cNvPr id="16194" name="Google Shape;16194;p96"/>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6"/>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6"/>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6"/>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6"/>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6"/>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6"/>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6"/>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6"/>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6"/>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6"/>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6"/>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6"/>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6"/>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6"/>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6"/>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0" name="Google Shape;16210;p96"/>
          <p:cNvSpPr/>
          <p:nvPr/>
        </p:nvSpPr>
        <p:spPr>
          <a:xfrm>
            <a:off x="1775487" y="2990917"/>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1" name="Google Shape;16211;p96"/>
          <p:cNvGrpSpPr/>
          <p:nvPr/>
        </p:nvGrpSpPr>
        <p:grpSpPr>
          <a:xfrm>
            <a:off x="2543093" y="2993077"/>
            <a:ext cx="356019" cy="356737"/>
            <a:chOff x="3194038" y="2824908"/>
            <a:chExt cx="297700" cy="298300"/>
          </a:xfrm>
        </p:grpSpPr>
        <p:sp>
          <p:nvSpPr>
            <p:cNvPr id="16212" name="Google Shape;16212;p96"/>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6"/>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6"/>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6"/>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6"/>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6"/>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6"/>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6"/>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96"/>
          <p:cNvGrpSpPr/>
          <p:nvPr/>
        </p:nvGrpSpPr>
        <p:grpSpPr>
          <a:xfrm>
            <a:off x="3233738" y="2992898"/>
            <a:ext cx="370281" cy="356946"/>
            <a:chOff x="3644113" y="2824758"/>
            <a:chExt cx="309625" cy="298475"/>
          </a:xfrm>
        </p:grpSpPr>
        <p:sp>
          <p:nvSpPr>
            <p:cNvPr id="16221" name="Google Shape;16221;p96"/>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6"/>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6"/>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4" name="Google Shape;16224;p96"/>
          <p:cNvGrpSpPr/>
          <p:nvPr/>
        </p:nvGrpSpPr>
        <p:grpSpPr>
          <a:xfrm>
            <a:off x="4022685" y="2993077"/>
            <a:ext cx="356019" cy="352492"/>
            <a:chOff x="4176388" y="2824908"/>
            <a:chExt cx="297700" cy="294750"/>
          </a:xfrm>
        </p:grpSpPr>
        <p:sp>
          <p:nvSpPr>
            <p:cNvPr id="16225" name="Google Shape;16225;p96"/>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6"/>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6"/>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6"/>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6"/>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6"/>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6"/>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6"/>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6"/>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6"/>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6"/>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6"/>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6"/>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6"/>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6"/>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0" name="Google Shape;16240;p96"/>
          <p:cNvGrpSpPr/>
          <p:nvPr/>
        </p:nvGrpSpPr>
        <p:grpSpPr>
          <a:xfrm>
            <a:off x="4769597" y="2990297"/>
            <a:ext cx="356019" cy="358112"/>
            <a:chOff x="4673513" y="2822583"/>
            <a:chExt cx="297700" cy="299450"/>
          </a:xfrm>
        </p:grpSpPr>
        <p:sp>
          <p:nvSpPr>
            <p:cNvPr id="16241" name="Google Shape;16241;p96"/>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6"/>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3" name="Google Shape;16243;p96"/>
          <p:cNvGrpSpPr/>
          <p:nvPr/>
        </p:nvGrpSpPr>
        <p:grpSpPr>
          <a:xfrm>
            <a:off x="5512951" y="3000223"/>
            <a:ext cx="357454" cy="338201"/>
            <a:chOff x="5167663" y="2830883"/>
            <a:chExt cx="298900" cy="282800"/>
          </a:xfrm>
        </p:grpSpPr>
        <p:sp>
          <p:nvSpPr>
            <p:cNvPr id="16244" name="Google Shape;16244;p96"/>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6"/>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6"/>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6"/>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8" name="Google Shape;16248;p96"/>
          <p:cNvGrpSpPr/>
          <p:nvPr/>
        </p:nvGrpSpPr>
        <p:grpSpPr>
          <a:xfrm>
            <a:off x="6296158" y="2992569"/>
            <a:ext cx="309768" cy="355122"/>
            <a:chOff x="5695138" y="2824483"/>
            <a:chExt cx="259025" cy="296950"/>
          </a:xfrm>
        </p:grpSpPr>
        <p:sp>
          <p:nvSpPr>
            <p:cNvPr id="16249" name="Google Shape;16249;p96"/>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6"/>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6"/>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6"/>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53" name="Google Shape;16253;p96"/>
          <p:cNvSpPr/>
          <p:nvPr/>
        </p:nvSpPr>
        <p:spPr>
          <a:xfrm>
            <a:off x="6997425" y="2993040"/>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6"/>
          <p:cNvSpPr/>
          <p:nvPr/>
        </p:nvSpPr>
        <p:spPr>
          <a:xfrm>
            <a:off x="7749323" y="2992352"/>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5" name="Google Shape;16255;p96"/>
          <p:cNvGrpSpPr/>
          <p:nvPr/>
        </p:nvGrpSpPr>
        <p:grpSpPr>
          <a:xfrm>
            <a:off x="7751534" y="3577633"/>
            <a:ext cx="351056" cy="355302"/>
            <a:chOff x="6657238" y="3313708"/>
            <a:chExt cx="293550" cy="297100"/>
          </a:xfrm>
        </p:grpSpPr>
        <p:sp>
          <p:nvSpPr>
            <p:cNvPr id="16256" name="Google Shape;16256;p96"/>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6"/>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6"/>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6"/>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6"/>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6"/>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6"/>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6"/>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6"/>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6"/>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6"/>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6"/>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6"/>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6"/>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6"/>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6"/>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2" name="Google Shape;16272;p96"/>
          <p:cNvSpPr/>
          <p:nvPr/>
        </p:nvSpPr>
        <p:spPr>
          <a:xfrm>
            <a:off x="7126312" y="3730663"/>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6"/>
          <p:cNvSpPr/>
          <p:nvPr/>
        </p:nvSpPr>
        <p:spPr>
          <a:xfrm>
            <a:off x="7126312" y="3757002"/>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6"/>
          <p:cNvSpPr/>
          <p:nvPr/>
        </p:nvSpPr>
        <p:spPr>
          <a:xfrm>
            <a:off x="7149811" y="3781937"/>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6"/>
          <p:cNvSpPr/>
          <p:nvPr/>
        </p:nvSpPr>
        <p:spPr>
          <a:xfrm>
            <a:off x="7007411" y="3579025"/>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6" name="Google Shape;16276;p96"/>
          <p:cNvGrpSpPr/>
          <p:nvPr/>
        </p:nvGrpSpPr>
        <p:grpSpPr>
          <a:xfrm>
            <a:off x="6273376" y="3579068"/>
            <a:ext cx="356019" cy="355302"/>
            <a:chOff x="5676088" y="3314908"/>
            <a:chExt cx="297700" cy="297100"/>
          </a:xfrm>
        </p:grpSpPr>
        <p:sp>
          <p:nvSpPr>
            <p:cNvPr id="16277" name="Google Shape;16277;p96"/>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6"/>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96"/>
          <p:cNvGrpSpPr/>
          <p:nvPr/>
        </p:nvGrpSpPr>
        <p:grpSpPr>
          <a:xfrm>
            <a:off x="5513639" y="3576916"/>
            <a:ext cx="356049" cy="355332"/>
            <a:chOff x="5168238" y="3313108"/>
            <a:chExt cx="297725" cy="297125"/>
          </a:xfrm>
        </p:grpSpPr>
        <p:sp>
          <p:nvSpPr>
            <p:cNvPr id="16280" name="Google Shape;16280;p96"/>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6"/>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6"/>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6"/>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6"/>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5" name="Google Shape;16285;p96"/>
          <p:cNvSpPr/>
          <p:nvPr/>
        </p:nvSpPr>
        <p:spPr>
          <a:xfrm>
            <a:off x="4760267" y="3576154"/>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6" name="Google Shape;16286;p96"/>
          <p:cNvGrpSpPr/>
          <p:nvPr/>
        </p:nvGrpSpPr>
        <p:grpSpPr>
          <a:xfrm>
            <a:off x="4024090" y="3577633"/>
            <a:ext cx="351056" cy="355302"/>
            <a:chOff x="4177563" y="3313708"/>
            <a:chExt cx="293550" cy="297100"/>
          </a:xfrm>
        </p:grpSpPr>
        <p:sp>
          <p:nvSpPr>
            <p:cNvPr id="16287" name="Google Shape;16287;p96"/>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6"/>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6"/>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6"/>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6"/>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6"/>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6"/>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6"/>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6"/>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6"/>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6"/>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6"/>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6"/>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0" name="Google Shape;16300;p96"/>
          <p:cNvSpPr/>
          <p:nvPr/>
        </p:nvSpPr>
        <p:spPr>
          <a:xfrm>
            <a:off x="3247951" y="3577470"/>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1" name="Google Shape;16301;p96"/>
          <p:cNvGrpSpPr/>
          <p:nvPr/>
        </p:nvGrpSpPr>
        <p:grpSpPr>
          <a:xfrm>
            <a:off x="2543093" y="3577633"/>
            <a:ext cx="354584" cy="354614"/>
            <a:chOff x="3194038" y="3313708"/>
            <a:chExt cx="296500" cy="296525"/>
          </a:xfrm>
        </p:grpSpPr>
        <p:sp>
          <p:nvSpPr>
            <p:cNvPr id="16302" name="Google Shape;16302;p96"/>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6"/>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6"/>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6"/>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6"/>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6"/>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6"/>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6"/>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6"/>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6"/>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96"/>
          <p:cNvGrpSpPr/>
          <p:nvPr/>
        </p:nvGrpSpPr>
        <p:grpSpPr>
          <a:xfrm>
            <a:off x="1778362" y="3587320"/>
            <a:ext cx="359577" cy="338051"/>
            <a:chOff x="2682013" y="3321808"/>
            <a:chExt cx="300675" cy="282675"/>
          </a:xfrm>
        </p:grpSpPr>
        <p:sp>
          <p:nvSpPr>
            <p:cNvPr id="16313" name="Google Shape;16313;p96"/>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6"/>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6"/>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96"/>
          <p:cNvGrpSpPr/>
          <p:nvPr/>
        </p:nvGrpSpPr>
        <p:grpSpPr>
          <a:xfrm>
            <a:off x="1091245" y="3576916"/>
            <a:ext cx="291261" cy="356737"/>
            <a:chOff x="2234888" y="3313108"/>
            <a:chExt cx="243550" cy="298300"/>
          </a:xfrm>
        </p:grpSpPr>
        <p:sp>
          <p:nvSpPr>
            <p:cNvPr id="16317" name="Google Shape;16317;p96"/>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6"/>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6"/>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6"/>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6"/>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6"/>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6"/>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6"/>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96"/>
          <p:cNvGrpSpPr/>
          <p:nvPr/>
        </p:nvGrpSpPr>
        <p:grpSpPr>
          <a:xfrm>
            <a:off x="1058508" y="4145805"/>
            <a:ext cx="357454" cy="356019"/>
            <a:chOff x="2207513" y="3788808"/>
            <a:chExt cx="298900" cy="297700"/>
          </a:xfrm>
        </p:grpSpPr>
        <p:sp>
          <p:nvSpPr>
            <p:cNvPr id="16326" name="Google Shape;16326;p96"/>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6"/>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6"/>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6"/>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6"/>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6"/>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2" name="Google Shape;16332;p96"/>
          <p:cNvGrpSpPr/>
          <p:nvPr/>
        </p:nvGrpSpPr>
        <p:grpSpPr>
          <a:xfrm>
            <a:off x="1781920" y="4147061"/>
            <a:ext cx="353897" cy="354046"/>
            <a:chOff x="2684988" y="3789858"/>
            <a:chExt cx="295925" cy="296050"/>
          </a:xfrm>
        </p:grpSpPr>
        <p:sp>
          <p:nvSpPr>
            <p:cNvPr id="16333" name="Google Shape;16333;p96"/>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6"/>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6"/>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6"/>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6"/>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6"/>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6"/>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6"/>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6"/>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6"/>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6"/>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6"/>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5" name="Google Shape;16345;p96"/>
          <p:cNvGrpSpPr/>
          <p:nvPr/>
        </p:nvGrpSpPr>
        <p:grpSpPr>
          <a:xfrm>
            <a:off x="2544498" y="4161412"/>
            <a:ext cx="356019" cy="326899"/>
            <a:chOff x="3195213" y="3801858"/>
            <a:chExt cx="297700" cy="273350"/>
          </a:xfrm>
        </p:grpSpPr>
        <p:sp>
          <p:nvSpPr>
            <p:cNvPr id="16346" name="Google Shape;16346;p96"/>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6"/>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6"/>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6"/>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6"/>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6"/>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6"/>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96"/>
          <p:cNvGrpSpPr/>
          <p:nvPr/>
        </p:nvGrpSpPr>
        <p:grpSpPr>
          <a:xfrm>
            <a:off x="3247999" y="4147838"/>
            <a:ext cx="356019" cy="356139"/>
            <a:chOff x="3656038" y="3790508"/>
            <a:chExt cx="297700" cy="297800"/>
          </a:xfrm>
        </p:grpSpPr>
        <p:sp>
          <p:nvSpPr>
            <p:cNvPr id="16354" name="Google Shape;16354;p96"/>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6"/>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6"/>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6"/>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6"/>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96"/>
          <p:cNvGrpSpPr/>
          <p:nvPr/>
        </p:nvGrpSpPr>
        <p:grpSpPr>
          <a:xfrm>
            <a:off x="4031151" y="4146473"/>
            <a:ext cx="355330" cy="353179"/>
            <a:chOff x="3688251" y="4146473"/>
            <a:chExt cx="355330" cy="353179"/>
          </a:xfrm>
        </p:grpSpPr>
        <p:sp>
          <p:nvSpPr>
            <p:cNvPr id="16360" name="Google Shape;16360;p96"/>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6"/>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2" name="Google Shape;16362;p96"/>
          <p:cNvGrpSpPr/>
          <p:nvPr/>
        </p:nvGrpSpPr>
        <p:grpSpPr>
          <a:xfrm>
            <a:off x="4769597" y="4146523"/>
            <a:ext cx="356019" cy="356019"/>
            <a:chOff x="4673513" y="3789408"/>
            <a:chExt cx="297700" cy="297700"/>
          </a:xfrm>
        </p:grpSpPr>
        <p:sp>
          <p:nvSpPr>
            <p:cNvPr id="16363" name="Google Shape;16363;p96"/>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6"/>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6"/>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96"/>
          <p:cNvGrpSpPr/>
          <p:nvPr/>
        </p:nvGrpSpPr>
        <p:grpSpPr>
          <a:xfrm>
            <a:off x="5522189" y="4146523"/>
            <a:ext cx="356019" cy="353179"/>
            <a:chOff x="5175388" y="3789408"/>
            <a:chExt cx="297700" cy="295325"/>
          </a:xfrm>
        </p:grpSpPr>
        <p:sp>
          <p:nvSpPr>
            <p:cNvPr id="16367" name="Google Shape;16367;p96"/>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6"/>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6"/>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96"/>
          <p:cNvGrpSpPr/>
          <p:nvPr/>
        </p:nvGrpSpPr>
        <p:grpSpPr>
          <a:xfrm>
            <a:off x="6273376" y="4145805"/>
            <a:ext cx="364570" cy="355750"/>
            <a:chOff x="5676088" y="3788808"/>
            <a:chExt cx="304850" cy="297475"/>
          </a:xfrm>
        </p:grpSpPr>
        <p:sp>
          <p:nvSpPr>
            <p:cNvPr id="16371" name="Google Shape;16371;p96"/>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6"/>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6"/>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6"/>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6"/>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6"/>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96"/>
          <p:cNvGrpSpPr/>
          <p:nvPr/>
        </p:nvGrpSpPr>
        <p:grpSpPr>
          <a:xfrm>
            <a:off x="6997506" y="4146523"/>
            <a:ext cx="356019" cy="356737"/>
            <a:chOff x="6154163" y="3789408"/>
            <a:chExt cx="297700" cy="298300"/>
          </a:xfrm>
        </p:grpSpPr>
        <p:sp>
          <p:nvSpPr>
            <p:cNvPr id="16378" name="Google Shape;16378;p96"/>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6"/>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6"/>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6"/>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6"/>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6"/>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6"/>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6"/>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6"/>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6"/>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6"/>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6"/>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6"/>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6"/>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6"/>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6"/>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4" name="Google Shape;16394;p96"/>
          <p:cNvGrpSpPr/>
          <p:nvPr/>
        </p:nvGrpSpPr>
        <p:grpSpPr>
          <a:xfrm>
            <a:off x="7740860" y="4149184"/>
            <a:ext cx="356049" cy="353359"/>
            <a:chOff x="6648313" y="3791633"/>
            <a:chExt cx="297725" cy="295475"/>
          </a:xfrm>
        </p:grpSpPr>
        <p:sp>
          <p:nvSpPr>
            <p:cNvPr id="16395" name="Google Shape;16395;p96"/>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6"/>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6"/>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6"/>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6"/>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96"/>
          <p:cNvGrpSpPr/>
          <p:nvPr/>
        </p:nvGrpSpPr>
        <p:grpSpPr>
          <a:xfrm>
            <a:off x="4023373" y="1924391"/>
            <a:ext cx="358172" cy="355332"/>
            <a:chOff x="4176963" y="1931283"/>
            <a:chExt cx="299500" cy="297125"/>
          </a:xfrm>
        </p:grpSpPr>
        <p:sp>
          <p:nvSpPr>
            <p:cNvPr id="16401" name="Google Shape;16401;p96"/>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6"/>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6"/>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6"/>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6"/>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6"/>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10" name="Shape 16410"/>
        <p:cNvGrpSpPr/>
        <p:nvPr/>
      </p:nvGrpSpPr>
      <p:grpSpPr>
        <a:xfrm>
          <a:off x="0" y="0"/>
          <a:ext cx="0" cy="0"/>
          <a:chOff x="0" y="0"/>
          <a:chExt cx="0" cy="0"/>
        </a:xfrm>
      </p:grpSpPr>
      <p:sp>
        <p:nvSpPr>
          <p:cNvPr id="16411" name="Google Shape;16411;p97"/>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6412" name="Google Shape;16412;p97"/>
          <p:cNvGrpSpPr/>
          <p:nvPr/>
        </p:nvGrpSpPr>
        <p:grpSpPr>
          <a:xfrm>
            <a:off x="7746123" y="3573060"/>
            <a:ext cx="350776" cy="352207"/>
            <a:chOff x="7403210" y="3573060"/>
            <a:chExt cx="350776" cy="352207"/>
          </a:xfrm>
        </p:grpSpPr>
        <p:sp>
          <p:nvSpPr>
            <p:cNvPr id="16413" name="Google Shape;16413;p97"/>
            <p:cNvSpPr/>
            <p:nvPr/>
          </p:nvSpPr>
          <p:spPr>
            <a:xfrm>
              <a:off x="7430909" y="3578725"/>
              <a:ext cx="31962" cy="29875"/>
            </a:xfrm>
            <a:custGeom>
              <a:rect b="b" l="l" r="r" t="t"/>
              <a:pathLst>
                <a:path extrusionOk="0" h="1002" w="1072">
                  <a:moveTo>
                    <a:pt x="357" y="1"/>
                  </a:moveTo>
                  <a:cubicBezTo>
                    <a:pt x="143" y="49"/>
                    <a:pt x="0" y="263"/>
                    <a:pt x="0" y="501"/>
                  </a:cubicBezTo>
                  <a:cubicBezTo>
                    <a:pt x="0" y="739"/>
                    <a:pt x="143" y="953"/>
                    <a:pt x="357" y="1001"/>
                  </a:cubicBezTo>
                  <a:lnTo>
                    <a:pt x="524" y="1001"/>
                  </a:lnTo>
                  <a:cubicBezTo>
                    <a:pt x="595" y="1001"/>
                    <a:pt x="667" y="1001"/>
                    <a:pt x="738" y="977"/>
                  </a:cubicBezTo>
                  <a:cubicBezTo>
                    <a:pt x="762" y="977"/>
                    <a:pt x="762" y="977"/>
                    <a:pt x="786" y="953"/>
                  </a:cubicBezTo>
                  <a:cubicBezTo>
                    <a:pt x="953" y="858"/>
                    <a:pt x="1072" y="668"/>
                    <a:pt x="1072" y="501"/>
                  </a:cubicBezTo>
                  <a:cubicBezTo>
                    <a:pt x="1072" y="287"/>
                    <a:pt x="953" y="120"/>
                    <a:pt x="738" y="25"/>
                  </a:cubicBezTo>
                  <a:cubicBezTo>
                    <a:pt x="667" y="1"/>
                    <a:pt x="619"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7"/>
            <p:cNvSpPr/>
            <p:nvPr/>
          </p:nvSpPr>
          <p:spPr>
            <a:xfrm>
              <a:off x="7431595" y="3579441"/>
              <a:ext cx="29875" cy="30471"/>
            </a:xfrm>
            <a:custGeom>
              <a:rect b="b" l="l" r="r" t="t"/>
              <a:pathLst>
                <a:path extrusionOk="0" h="1022" w="1002">
                  <a:moveTo>
                    <a:pt x="501" y="1"/>
                  </a:moveTo>
                  <a:cubicBezTo>
                    <a:pt x="525" y="96"/>
                    <a:pt x="572" y="144"/>
                    <a:pt x="572" y="239"/>
                  </a:cubicBezTo>
                  <a:cubicBezTo>
                    <a:pt x="572" y="406"/>
                    <a:pt x="453" y="596"/>
                    <a:pt x="287" y="691"/>
                  </a:cubicBezTo>
                  <a:cubicBezTo>
                    <a:pt x="263" y="715"/>
                    <a:pt x="263" y="715"/>
                    <a:pt x="239" y="715"/>
                  </a:cubicBezTo>
                  <a:cubicBezTo>
                    <a:pt x="168" y="739"/>
                    <a:pt x="96" y="739"/>
                    <a:pt x="25" y="739"/>
                  </a:cubicBezTo>
                  <a:lnTo>
                    <a:pt x="1" y="739"/>
                  </a:lnTo>
                  <a:cubicBezTo>
                    <a:pt x="49" y="858"/>
                    <a:pt x="168" y="977"/>
                    <a:pt x="334" y="1001"/>
                  </a:cubicBezTo>
                  <a:lnTo>
                    <a:pt x="382" y="1001"/>
                  </a:lnTo>
                  <a:cubicBezTo>
                    <a:pt x="411" y="1016"/>
                    <a:pt x="443" y="1021"/>
                    <a:pt x="476" y="1021"/>
                  </a:cubicBezTo>
                  <a:cubicBezTo>
                    <a:pt x="549" y="1021"/>
                    <a:pt x="626" y="994"/>
                    <a:pt x="692" y="977"/>
                  </a:cubicBezTo>
                  <a:cubicBezTo>
                    <a:pt x="882" y="882"/>
                    <a:pt x="1001" y="715"/>
                    <a:pt x="1001" y="501"/>
                  </a:cubicBezTo>
                  <a:cubicBezTo>
                    <a:pt x="1001" y="215"/>
                    <a:pt x="811"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7"/>
            <p:cNvSpPr/>
            <p:nvPr/>
          </p:nvSpPr>
          <p:spPr>
            <a:xfrm>
              <a:off x="7411022" y="3625595"/>
              <a:ext cx="70304" cy="113625"/>
            </a:xfrm>
            <a:custGeom>
              <a:rect b="b" l="l" r="r" t="t"/>
              <a:pathLst>
                <a:path extrusionOk="0" h="3811" w="2358">
                  <a:moveTo>
                    <a:pt x="953" y="1"/>
                  </a:moveTo>
                  <a:cubicBezTo>
                    <a:pt x="72" y="1"/>
                    <a:pt x="0" y="929"/>
                    <a:pt x="0" y="1215"/>
                  </a:cubicBezTo>
                  <a:lnTo>
                    <a:pt x="0" y="2239"/>
                  </a:lnTo>
                  <a:lnTo>
                    <a:pt x="0" y="2263"/>
                  </a:lnTo>
                  <a:cubicBezTo>
                    <a:pt x="73" y="2336"/>
                    <a:pt x="148" y="2364"/>
                    <a:pt x="216" y="2364"/>
                  </a:cubicBezTo>
                  <a:cubicBezTo>
                    <a:pt x="349" y="2364"/>
                    <a:pt x="453" y="2254"/>
                    <a:pt x="453" y="2144"/>
                  </a:cubicBezTo>
                  <a:lnTo>
                    <a:pt x="453" y="3573"/>
                  </a:lnTo>
                  <a:cubicBezTo>
                    <a:pt x="453" y="3597"/>
                    <a:pt x="453" y="3597"/>
                    <a:pt x="477"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2" y="3620"/>
                    <a:pt x="1882" y="3454"/>
                  </a:cubicBezTo>
                  <a:lnTo>
                    <a:pt x="1882" y="2168"/>
                  </a:lnTo>
                  <a:cubicBezTo>
                    <a:pt x="1882" y="2287"/>
                    <a:pt x="2001" y="2406"/>
                    <a:pt x="2120" y="2406"/>
                  </a:cubicBezTo>
                  <a:cubicBezTo>
                    <a:pt x="2239" y="2406"/>
                    <a:pt x="2310" y="2287"/>
                    <a:pt x="2310" y="2168"/>
                  </a:cubicBezTo>
                  <a:lnTo>
                    <a:pt x="2310" y="1215"/>
                  </a:lnTo>
                  <a:cubicBezTo>
                    <a:pt x="2358" y="525"/>
                    <a:pt x="1810"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7"/>
            <p:cNvSpPr/>
            <p:nvPr/>
          </p:nvSpPr>
          <p:spPr>
            <a:xfrm>
              <a:off x="7450766" y="3653293"/>
              <a:ext cx="16368" cy="85241"/>
            </a:xfrm>
            <a:custGeom>
              <a:rect b="b" l="l" r="r" t="t"/>
              <a:pathLst>
                <a:path extrusionOk="0" h="2859" w="549">
                  <a:moveTo>
                    <a:pt x="477" y="0"/>
                  </a:moveTo>
                  <a:cubicBezTo>
                    <a:pt x="334" y="0"/>
                    <a:pt x="191" y="119"/>
                    <a:pt x="191" y="286"/>
                  </a:cubicBezTo>
                  <a:lnTo>
                    <a:pt x="191" y="2501"/>
                  </a:lnTo>
                  <a:cubicBezTo>
                    <a:pt x="191" y="2620"/>
                    <a:pt x="120" y="2739"/>
                    <a:pt x="1" y="2787"/>
                  </a:cubicBezTo>
                  <a:cubicBezTo>
                    <a:pt x="72" y="2811"/>
                    <a:pt x="120" y="2858"/>
                    <a:pt x="191" y="2858"/>
                  </a:cubicBezTo>
                  <a:cubicBezTo>
                    <a:pt x="406" y="2858"/>
                    <a:pt x="549" y="2691"/>
                    <a:pt x="549" y="2501"/>
                  </a:cubicBezTo>
                  <a:lnTo>
                    <a:pt x="54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7"/>
            <p:cNvSpPr/>
            <p:nvPr/>
          </p:nvSpPr>
          <p:spPr>
            <a:xfrm>
              <a:off x="7440121" y="3626280"/>
              <a:ext cx="41204" cy="70363"/>
            </a:xfrm>
            <a:custGeom>
              <a:rect b="b" l="l" r="r" t="t"/>
              <a:pathLst>
                <a:path extrusionOk="0" h="2360" w="1382">
                  <a:moveTo>
                    <a:pt x="233" y="1"/>
                  </a:moveTo>
                  <a:cubicBezTo>
                    <a:pt x="219" y="1"/>
                    <a:pt x="205" y="1"/>
                    <a:pt x="191" y="1"/>
                  </a:cubicBezTo>
                  <a:lnTo>
                    <a:pt x="1" y="1"/>
                  </a:lnTo>
                  <a:cubicBezTo>
                    <a:pt x="572" y="97"/>
                    <a:pt x="1025" y="573"/>
                    <a:pt x="1025" y="1168"/>
                  </a:cubicBezTo>
                  <a:lnTo>
                    <a:pt x="1025" y="2121"/>
                  </a:lnTo>
                  <a:cubicBezTo>
                    <a:pt x="1025" y="2169"/>
                    <a:pt x="1001" y="2240"/>
                    <a:pt x="953" y="2264"/>
                  </a:cubicBezTo>
                  <a:cubicBezTo>
                    <a:pt x="1001" y="2335"/>
                    <a:pt x="1049" y="2359"/>
                    <a:pt x="1144" y="2359"/>
                  </a:cubicBezTo>
                  <a:cubicBezTo>
                    <a:pt x="1239" y="2359"/>
                    <a:pt x="1287" y="2335"/>
                    <a:pt x="1310" y="2288"/>
                  </a:cubicBezTo>
                  <a:cubicBezTo>
                    <a:pt x="1358" y="2240"/>
                    <a:pt x="1382" y="2169"/>
                    <a:pt x="1382" y="2121"/>
                  </a:cubicBezTo>
                  <a:lnTo>
                    <a:pt x="1382" y="1168"/>
                  </a:lnTo>
                  <a:cubicBezTo>
                    <a:pt x="1382" y="516"/>
                    <a:pt x="858" y="1"/>
                    <a:pt x="23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7"/>
            <p:cNvSpPr/>
            <p:nvPr/>
          </p:nvSpPr>
          <p:spPr>
            <a:xfrm>
              <a:off x="741102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6"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2" y="3597"/>
                    <a:pt x="1882" y="3525"/>
                    <a:pt x="1882" y="3477"/>
                  </a:cubicBezTo>
                  <a:lnTo>
                    <a:pt x="1882" y="2501"/>
                  </a:lnTo>
                  <a:lnTo>
                    <a:pt x="2096" y="2501"/>
                  </a:lnTo>
                  <a:cubicBezTo>
                    <a:pt x="2167" y="2501"/>
                    <a:pt x="2239" y="2406"/>
                    <a:pt x="2239" y="2311"/>
                  </a:cubicBezTo>
                  <a:lnTo>
                    <a:pt x="2167" y="2049"/>
                  </a:lnTo>
                  <a:lnTo>
                    <a:pt x="2167" y="2049"/>
                  </a:lnTo>
                  <a:cubicBezTo>
                    <a:pt x="2215" y="2072"/>
                    <a:pt x="2215" y="2072"/>
                    <a:pt x="2239" y="2072"/>
                  </a:cubicBezTo>
                  <a:cubicBezTo>
                    <a:pt x="2263" y="2072"/>
                    <a:pt x="2263"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7"/>
            <p:cNvSpPr/>
            <p:nvPr/>
          </p:nvSpPr>
          <p:spPr>
            <a:xfrm>
              <a:off x="7440837" y="3810211"/>
              <a:ext cx="41204" cy="112224"/>
            </a:xfrm>
            <a:custGeom>
              <a:rect b="b" l="l" r="r" t="t"/>
              <a:pathLst>
                <a:path extrusionOk="0" h="3764" w="1382">
                  <a:moveTo>
                    <a:pt x="0" y="0"/>
                  </a:moveTo>
                  <a:cubicBezTo>
                    <a:pt x="572" y="72"/>
                    <a:pt x="1025" y="572"/>
                    <a:pt x="1025" y="1167"/>
                  </a:cubicBezTo>
                  <a:lnTo>
                    <a:pt x="1025" y="1834"/>
                  </a:lnTo>
                  <a:cubicBezTo>
                    <a:pt x="1025" y="1858"/>
                    <a:pt x="1001" y="1906"/>
                    <a:pt x="1001" y="1929"/>
                  </a:cubicBezTo>
                  <a:cubicBezTo>
                    <a:pt x="1001" y="1953"/>
                    <a:pt x="953" y="1977"/>
                    <a:pt x="929" y="2025"/>
                  </a:cubicBezTo>
                  <a:cubicBezTo>
                    <a:pt x="905" y="2025"/>
                    <a:pt x="905" y="2048"/>
                    <a:pt x="882" y="2048"/>
                  </a:cubicBezTo>
                  <a:lnTo>
                    <a:pt x="834" y="2048"/>
                  </a:lnTo>
                  <a:lnTo>
                    <a:pt x="905" y="2310"/>
                  </a:lnTo>
                  <a:cubicBezTo>
                    <a:pt x="929" y="2406"/>
                    <a:pt x="834" y="2501"/>
                    <a:pt x="763"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3" y="3763"/>
                    <a:pt x="905" y="3596"/>
                    <a:pt x="905" y="3406"/>
                  </a:cubicBezTo>
                  <a:lnTo>
                    <a:pt x="905" y="2525"/>
                  </a:lnTo>
                  <a:lnTo>
                    <a:pt x="1120" y="2525"/>
                  </a:lnTo>
                  <a:cubicBezTo>
                    <a:pt x="1215" y="2525"/>
                    <a:pt x="1286" y="2429"/>
                    <a:pt x="1263" y="2334"/>
                  </a:cubicBezTo>
                  <a:lnTo>
                    <a:pt x="1215" y="2072"/>
                  </a:lnTo>
                  <a:lnTo>
                    <a:pt x="1239" y="2072"/>
                  </a:lnTo>
                  <a:cubicBezTo>
                    <a:pt x="1263"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7"/>
            <p:cNvSpPr/>
            <p:nvPr/>
          </p:nvSpPr>
          <p:spPr>
            <a:xfrm>
              <a:off x="7430909" y="3762984"/>
              <a:ext cx="30560" cy="31186"/>
            </a:xfrm>
            <a:custGeom>
              <a:rect b="b" l="l" r="r" t="t"/>
              <a:pathLst>
                <a:path extrusionOk="0" h="1046" w="1025">
                  <a:moveTo>
                    <a:pt x="545" y="1"/>
                  </a:moveTo>
                  <a:cubicBezTo>
                    <a:pt x="500" y="1"/>
                    <a:pt x="453" y="13"/>
                    <a:pt x="405" y="36"/>
                  </a:cubicBezTo>
                  <a:cubicBezTo>
                    <a:pt x="357" y="36"/>
                    <a:pt x="310" y="60"/>
                    <a:pt x="262" y="84"/>
                  </a:cubicBezTo>
                  <a:cubicBezTo>
                    <a:pt x="119" y="179"/>
                    <a:pt x="0" y="370"/>
                    <a:pt x="0" y="537"/>
                  </a:cubicBezTo>
                  <a:cubicBezTo>
                    <a:pt x="0" y="727"/>
                    <a:pt x="119" y="894"/>
                    <a:pt x="262" y="989"/>
                  </a:cubicBezTo>
                  <a:cubicBezTo>
                    <a:pt x="349" y="1024"/>
                    <a:pt x="436" y="1046"/>
                    <a:pt x="524" y="1046"/>
                  </a:cubicBezTo>
                  <a:cubicBezTo>
                    <a:pt x="555" y="1046"/>
                    <a:pt x="587" y="1043"/>
                    <a:pt x="619" y="1037"/>
                  </a:cubicBezTo>
                  <a:lnTo>
                    <a:pt x="667" y="1037"/>
                  </a:lnTo>
                  <a:cubicBezTo>
                    <a:pt x="881" y="989"/>
                    <a:pt x="1024" y="775"/>
                    <a:pt x="1024" y="537"/>
                  </a:cubicBezTo>
                  <a:cubicBezTo>
                    <a:pt x="1024" y="298"/>
                    <a:pt x="881" y="84"/>
                    <a:pt x="667" y="36"/>
                  </a:cubicBezTo>
                  <a:cubicBezTo>
                    <a:pt x="631" y="13"/>
                    <a:pt x="589" y="1"/>
                    <a:pt x="545"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7"/>
            <p:cNvSpPr/>
            <p:nvPr/>
          </p:nvSpPr>
          <p:spPr>
            <a:xfrm>
              <a:off x="7431595" y="3763342"/>
              <a:ext cx="29875" cy="30143"/>
            </a:xfrm>
            <a:custGeom>
              <a:rect b="b" l="l" r="r" t="t"/>
              <a:pathLst>
                <a:path extrusionOk="0" h="1011" w="1002">
                  <a:moveTo>
                    <a:pt x="501" y="1"/>
                  </a:moveTo>
                  <a:cubicBezTo>
                    <a:pt x="525" y="72"/>
                    <a:pt x="572" y="144"/>
                    <a:pt x="572" y="239"/>
                  </a:cubicBezTo>
                  <a:cubicBezTo>
                    <a:pt x="572" y="405"/>
                    <a:pt x="453" y="596"/>
                    <a:pt x="287" y="667"/>
                  </a:cubicBezTo>
                  <a:cubicBezTo>
                    <a:pt x="263" y="715"/>
                    <a:pt x="263" y="715"/>
                    <a:pt x="239" y="715"/>
                  </a:cubicBezTo>
                  <a:cubicBezTo>
                    <a:pt x="168" y="739"/>
                    <a:pt x="96" y="739"/>
                    <a:pt x="25" y="739"/>
                  </a:cubicBezTo>
                  <a:lnTo>
                    <a:pt x="1" y="739"/>
                  </a:lnTo>
                  <a:cubicBezTo>
                    <a:pt x="49" y="858"/>
                    <a:pt x="168" y="977"/>
                    <a:pt x="334" y="1001"/>
                  </a:cubicBezTo>
                  <a:lnTo>
                    <a:pt x="382" y="1001"/>
                  </a:lnTo>
                  <a:cubicBezTo>
                    <a:pt x="410" y="1008"/>
                    <a:pt x="440" y="1011"/>
                    <a:pt x="471" y="1011"/>
                  </a:cubicBezTo>
                  <a:cubicBezTo>
                    <a:pt x="545" y="1011"/>
                    <a:pt x="624" y="994"/>
                    <a:pt x="692" y="977"/>
                  </a:cubicBezTo>
                  <a:cubicBezTo>
                    <a:pt x="882" y="882"/>
                    <a:pt x="1001" y="715"/>
                    <a:pt x="1001" y="501"/>
                  </a:cubicBezTo>
                  <a:cubicBezTo>
                    <a:pt x="1001" y="239"/>
                    <a:pt x="811"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7"/>
            <p:cNvSpPr/>
            <p:nvPr/>
          </p:nvSpPr>
          <p:spPr>
            <a:xfrm>
              <a:off x="7520355" y="3578725"/>
              <a:ext cx="31991" cy="29875"/>
            </a:xfrm>
            <a:custGeom>
              <a:rect b="b" l="l" r="r" t="t"/>
              <a:pathLst>
                <a:path extrusionOk="0" h="1002" w="1073">
                  <a:moveTo>
                    <a:pt x="358" y="1"/>
                  </a:moveTo>
                  <a:cubicBezTo>
                    <a:pt x="144" y="49"/>
                    <a:pt x="1" y="263"/>
                    <a:pt x="1" y="501"/>
                  </a:cubicBezTo>
                  <a:cubicBezTo>
                    <a:pt x="1" y="739"/>
                    <a:pt x="144" y="953"/>
                    <a:pt x="358" y="1001"/>
                  </a:cubicBezTo>
                  <a:lnTo>
                    <a:pt x="525"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5"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7"/>
            <p:cNvSpPr/>
            <p:nvPr/>
          </p:nvSpPr>
          <p:spPr>
            <a:xfrm>
              <a:off x="7520355" y="3579441"/>
              <a:ext cx="29845" cy="30471"/>
            </a:xfrm>
            <a:custGeom>
              <a:rect b="b" l="l" r="r" t="t"/>
              <a:pathLst>
                <a:path extrusionOk="0" h="1022" w="1001">
                  <a:moveTo>
                    <a:pt x="501" y="1"/>
                  </a:moveTo>
                  <a:cubicBezTo>
                    <a:pt x="525" y="96"/>
                    <a:pt x="572" y="144"/>
                    <a:pt x="572" y="239"/>
                  </a:cubicBezTo>
                  <a:cubicBezTo>
                    <a:pt x="572" y="406"/>
                    <a:pt x="453" y="596"/>
                    <a:pt x="286" y="691"/>
                  </a:cubicBezTo>
                  <a:cubicBezTo>
                    <a:pt x="263" y="715"/>
                    <a:pt x="263" y="715"/>
                    <a:pt x="239" y="715"/>
                  </a:cubicBezTo>
                  <a:cubicBezTo>
                    <a:pt x="167" y="739"/>
                    <a:pt x="96" y="739"/>
                    <a:pt x="25" y="739"/>
                  </a:cubicBezTo>
                  <a:lnTo>
                    <a:pt x="1" y="739"/>
                  </a:lnTo>
                  <a:cubicBezTo>
                    <a:pt x="48" y="858"/>
                    <a:pt x="167" y="977"/>
                    <a:pt x="334" y="1001"/>
                  </a:cubicBezTo>
                  <a:lnTo>
                    <a:pt x="382" y="1001"/>
                  </a:lnTo>
                  <a:cubicBezTo>
                    <a:pt x="411" y="1016"/>
                    <a:pt x="443" y="1021"/>
                    <a:pt x="476" y="1021"/>
                  </a:cubicBezTo>
                  <a:cubicBezTo>
                    <a:pt x="549" y="1021"/>
                    <a:pt x="626" y="994"/>
                    <a:pt x="691" y="977"/>
                  </a:cubicBezTo>
                  <a:cubicBezTo>
                    <a:pt x="882" y="882"/>
                    <a:pt x="1001" y="715"/>
                    <a:pt x="1001" y="501"/>
                  </a:cubicBezTo>
                  <a:cubicBezTo>
                    <a:pt x="1001" y="215"/>
                    <a:pt x="810" y="1"/>
                    <a:pt x="50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7"/>
            <p:cNvSpPr/>
            <p:nvPr/>
          </p:nvSpPr>
          <p:spPr>
            <a:xfrm>
              <a:off x="7499782" y="3625595"/>
              <a:ext cx="71019" cy="113625"/>
            </a:xfrm>
            <a:custGeom>
              <a:rect b="b" l="l" r="r" t="t"/>
              <a:pathLst>
                <a:path extrusionOk="0" h="3811" w="2382">
                  <a:moveTo>
                    <a:pt x="953" y="1"/>
                  </a:moveTo>
                  <a:cubicBezTo>
                    <a:pt x="72" y="1"/>
                    <a:pt x="0" y="929"/>
                    <a:pt x="0" y="1215"/>
                  </a:cubicBezTo>
                  <a:lnTo>
                    <a:pt x="0" y="2239"/>
                  </a:lnTo>
                  <a:lnTo>
                    <a:pt x="0" y="2263"/>
                  </a:lnTo>
                  <a:cubicBezTo>
                    <a:pt x="73" y="2336"/>
                    <a:pt x="148" y="2364"/>
                    <a:pt x="216" y="2364"/>
                  </a:cubicBezTo>
                  <a:cubicBezTo>
                    <a:pt x="348" y="2364"/>
                    <a:pt x="453" y="2254"/>
                    <a:pt x="453" y="2144"/>
                  </a:cubicBezTo>
                  <a:lnTo>
                    <a:pt x="453" y="3573"/>
                  </a:lnTo>
                  <a:cubicBezTo>
                    <a:pt x="453" y="3597"/>
                    <a:pt x="453" y="3597"/>
                    <a:pt x="476"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1" y="3620"/>
                    <a:pt x="1881" y="3454"/>
                  </a:cubicBezTo>
                  <a:lnTo>
                    <a:pt x="1881" y="2168"/>
                  </a:lnTo>
                  <a:cubicBezTo>
                    <a:pt x="1881" y="2287"/>
                    <a:pt x="2001" y="2406"/>
                    <a:pt x="2120" y="2406"/>
                  </a:cubicBezTo>
                  <a:cubicBezTo>
                    <a:pt x="2239" y="2406"/>
                    <a:pt x="2310" y="2287"/>
                    <a:pt x="2310" y="2168"/>
                  </a:cubicBezTo>
                  <a:lnTo>
                    <a:pt x="2310"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7"/>
            <p:cNvSpPr/>
            <p:nvPr/>
          </p:nvSpPr>
          <p:spPr>
            <a:xfrm>
              <a:off x="7540957" y="3653293"/>
              <a:ext cx="15653" cy="85241"/>
            </a:xfrm>
            <a:custGeom>
              <a:rect b="b" l="l" r="r" t="t"/>
              <a:pathLst>
                <a:path extrusionOk="0" h="2859" w="525">
                  <a:moveTo>
                    <a:pt x="477"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7"/>
            <p:cNvSpPr/>
            <p:nvPr/>
          </p:nvSpPr>
          <p:spPr>
            <a:xfrm>
              <a:off x="7530313" y="3626280"/>
              <a:ext cx="40489" cy="70363"/>
            </a:xfrm>
            <a:custGeom>
              <a:rect b="b" l="l" r="r" t="t"/>
              <a:pathLst>
                <a:path extrusionOk="0" h="2360" w="1358">
                  <a:moveTo>
                    <a:pt x="210" y="1"/>
                  </a:moveTo>
                  <a:cubicBezTo>
                    <a:pt x="196" y="1"/>
                    <a:pt x="181" y="1"/>
                    <a:pt x="167" y="1"/>
                  </a:cubicBezTo>
                  <a:lnTo>
                    <a:pt x="0" y="1"/>
                  </a:lnTo>
                  <a:cubicBezTo>
                    <a:pt x="548" y="97"/>
                    <a:pt x="1000" y="573"/>
                    <a:pt x="1000" y="1168"/>
                  </a:cubicBezTo>
                  <a:lnTo>
                    <a:pt x="1000" y="2121"/>
                  </a:lnTo>
                  <a:cubicBezTo>
                    <a:pt x="1000" y="2169"/>
                    <a:pt x="977" y="2240"/>
                    <a:pt x="953" y="2264"/>
                  </a:cubicBezTo>
                  <a:cubicBezTo>
                    <a:pt x="977" y="2335"/>
                    <a:pt x="1024" y="2359"/>
                    <a:pt x="1119" y="2359"/>
                  </a:cubicBezTo>
                  <a:cubicBezTo>
                    <a:pt x="1215" y="2359"/>
                    <a:pt x="1262" y="2335"/>
                    <a:pt x="1310" y="2288"/>
                  </a:cubicBezTo>
                  <a:cubicBezTo>
                    <a:pt x="1334" y="2240"/>
                    <a:pt x="1358" y="2169"/>
                    <a:pt x="1358" y="2121"/>
                  </a:cubicBezTo>
                  <a:lnTo>
                    <a:pt x="1358" y="1168"/>
                  </a:lnTo>
                  <a:cubicBezTo>
                    <a:pt x="1358" y="516"/>
                    <a:pt x="856" y="1"/>
                    <a:pt x="21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7"/>
            <p:cNvSpPr/>
            <p:nvPr/>
          </p:nvSpPr>
          <p:spPr>
            <a:xfrm>
              <a:off x="7499782" y="3809496"/>
              <a:ext cx="71019" cy="111627"/>
            </a:xfrm>
            <a:custGeom>
              <a:rect b="b" l="l" r="r" t="t"/>
              <a:pathLst>
                <a:path extrusionOk="0" h="3744" w="2382">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5"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1" y="3597"/>
                    <a:pt x="1881" y="3525"/>
                    <a:pt x="1881" y="3477"/>
                  </a:cubicBezTo>
                  <a:lnTo>
                    <a:pt x="1881" y="2501"/>
                  </a:lnTo>
                  <a:lnTo>
                    <a:pt x="2096" y="2501"/>
                  </a:lnTo>
                  <a:cubicBezTo>
                    <a:pt x="2167" y="2501"/>
                    <a:pt x="2239" y="2406"/>
                    <a:pt x="2239" y="2311"/>
                  </a:cubicBezTo>
                  <a:lnTo>
                    <a:pt x="2167" y="2049"/>
                  </a:lnTo>
                  <a:lnTo>
                    <a:pt x="2167" y="2049"/>
                  </a:lnTo>
                  <a:cubicBezTo>
                    <a:pt x="2215" y="2072"/>
                    <a:pt x="2239" y="2072"/>
                    <a:pt x="2239" y="2072"/>
                  </a:cubicBezTo>
                  <a:cubicBezTo>
                    <a:pt x="2262" y="2072"/>
                    <a:pt x="2262"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7"/>
            <p:cNvSpPr/>
            <p:nvPr/>
          </p:nvSpPr>
          <p:spPr>
            <a:xfrm>
              <a:off x="7529597" y="3810211"/>
              <a:ext cx="41204" cy="112224"/>
            </a:xfrm>
            <a:custGeom>
              <a:rect b="b" l="l" r="r" t="t"/>
              <a:pathLst>
                <a:path extrusionOk="0" h="3764" w="1382">
                  <a:moveTo>
                    <a:pt x="0" y="0"/>
                  </a:moveTo>
                  <a:cubicBezTo>
                    <a:pt x="572" y="72"/>
                    <a:pt x="1024" y="572"/>
                    <a:pt x="1024" y="1167"/>
                  </a:cubicBezTo>
                  <a:lnTo>
                    <a:pt x="1024" y="1834"/>
                  </a:lnTo>
                  <a:cubicBezTo>
                    <a:pt x="1024" y="1858"/>
                    <a:pt x="1001" y="1906"/>
                    <a:pt x="1001" y="1929"/>
                  </a:cubicBezTo>
                  <a:cubicBezTo>
                    <a:pt x="1001"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20" y="2525"/>
                  </a:lnTo>
                  <a:cubicBezTo>
                    <a:pt x="1215" y="2525"/>
                    <a:pt x="1286" y="2429"/>
                    <a:pt x="1262" y="2334"/>
                  </a:cubicBezTo>
                  <a:lnTo>
                    <a:pt x="1215" y="2072"/>
                  </a:lnTo>
                  <a:lnTo>
                    <a:pt x="1239" y="2072"/>
                  </a:lnTo>
                  <a:cubicBezTo>
                    <a:pt x="1262"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7"/>
            <p:cNvSpPr/>
            <p:nvPr/>
          </p:nvSpPr>
          <p:spPr>
            <a:xfrm>
              <a:off x="7519639" y="3762984"/>
              <a:ext cx="31991" cy="31186"/>
            </a:xfrm>
            <a:custGeom>
              <a:rect b="b" l="l" r="r" t="t"/>
              <a:pathLst>
                <a:path extrusionOk="0" h="1046" w="1073">
                  <a:moveTo>
                    <a:pt x="572" y="1"/>
                  </a:moveTo>
                  <a:cubicBezTo>
                    <a:pt x="525" y="1"/>
                    <a:pt x="477" y="13"/>
                    <a:pt x="430" y="36"/>
                  </a:cubicBezTo>
                  <a:cubicBezTo>
                    <a:pt x="382" y="36"/>
                    <a:pt x="358" y="60"/>
                    <a:pt x="287" y="84"/>
                  </a:cubicBezTo>
                  <a:cubicBezTo>
                    <a:pt x="144" y="179"/>
                    <a:pt x="25" y="370"/>
                    <a:pt x="25" y="537"/>
                  </a:cubicBezTo>
                  <a:cubicBezTo>
                    <a:pt x="1" y="727"/>
                    <a:pt x="120" y="894"/>
                    <a:pt x="287" y="989"/>
                  </a:cubicBezTo>
                  <a:cubicBezTo>
                    <a:pt x="374" y="1024"/>
                    <a:pt x="461" y="1046"/>
                    <a:pt x="548" y="1046"/>
                  </a:cubicBezTo>
                  <a:cubicBezTo>
                    <a:pt x="580" y="1046"/>
                    <a:pt x="612" y="1043"/>
                    <a:pt x="644" y="1037"/>
                  </a:cubicBezTo>
                  <a:lnTo>
                    <a:pt x="715" y="1037"/>
                  </a:lnTo>
                  <a:cubicBezTo>
                    <a:pt x="906" y="989"/>
                    <a:pt x="1073" y="775"/>
                    <a:pt x="1073" y="537"/>
                  </a:cubicBezTo>
                  <a:cubicBezTo>
                    <a:pt x="1073"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7"/>
            <p:cNvSpPr/>
            <p:nvPr/>
          </p:nvSpPr>
          <p:spPr>
            <a:xfrm>
              <a:off x="7520355" y="3763342"/>
              <a:ext cx="29845" cy="30143"/>
            </a:xfrm>
            <a:custGeom>
              <a:rect b="b" l="l" r="r" t="t"/>
              <a:pathLst>
                <a:path extrusionOk="0" h="1011" w="1001">
                  <a:moveTo>
                    <a:pt x="501" y="1"/>
                  </a:moveTo>
                  <a:cubicBezTo>
                    <a:pt x="525" y="72"/>
                    <a:pt x="572" y="144"/>
                    <a:pt x="572" y="239"/>
                  </a:cubicBezTo>
                  <a:cubicBezTo>
                    <a:pt x="572" y="405"/>
                    <a:pt x="453" y="596"/>
                    <a:pt x="286" y="667"/>
                  </a:cubicBezTo>
                  <a:cubicBezTo>
                    <a:pt x="263" y="715"/>
                    <a:pt x="263" y="715"/>
                    <a:pt x="239" y="715"/>
                  </a:cubicBezTo>
                  <a:cubicBezTo>
                    <a:pt x="167" y="739"/>
                    <a:pt x="96" y="739"/>
                    <a:pt x="25" y="739"/>
                  </a:cubicBezTo>
                  <a:lnTo>
                    <a:pt x="1" y="739"/>
                  </a:lnTo>
                  <a:cubicBezTo>
                    <a:pt x="48" y="858"/>
                    <a:pt x="167" y="977"/>
                    <a:pt x="334" y="1001"/>
                  </a:cubicBezTo>
                  <a:lnTo>
                    <a:pt x="382" y="1001"/>
                  </a:lnTo>
                  <a:cubicBezTo>
                    <a:pt x="410" y="1008"/>
                    <a:pt x="440"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7"/>
            <p:cNvSpPr/>
            <p:nvPr/>
          </p:nvSpPr>
          <p:spPr>
            <a:xfrm>
              <a:off x="7609115" y="3578725"/>
              <a:ext cx="31991" cy="29875"/>
            </a:xfrm>
            <a:custGeom>
              <a:rect b="b" l="l" r="r" t="t"/>
              <a:pathLst>
                <a:path extrusionOk="0" h="1002" w="1073">
                  <a:moveTo>
                    <a:pt x="358" y="1"/>
                  </a:moveTo>
                  <a:cubicBezTo>
                    <a:pt x="143" y="49"/>
                    <a:pt x="1" y="263"/>
                    <a:pt x="1" y="501"/>
                  </a:cubicBezTo>
                  <a:cubicBezTo>
                    <a:pt x="1" y="739"/>
                    <a:pt x="143" y="953"/>
                    <a:pt x="358" y="1001"/>
                  </a:cubicBezTo>
                  <a:lnTo>
                    <a:pt x="524"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7"/>
            <p:cNvSpPr/>
            <p:nvPr/>
          </p:nvSpPr>
          <p:spPr>
            <a:xfrm>
              <a:off x="7609830"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6"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7"/>
            <p:cNvSpPr/>
            <p:nvPr/>
          </p:nvSpPr>
          <p:spPr>
            <a:xfrm>
              <a:off x="7588513"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7" y="2364"/>
                  </a:cubicBezTo>
                  <a:cubicBezTo>
                    <a:pt x="349" y="2364"/>
                    <a:pt x="453" y="2254"/>
                    <a:pt x="453" y="2144"/>
                  </a:cubicBezTo>
                  <a:lnTo>
                    <a:pt x="453" y="3573"/>
                  </a:lnTo>
                  <a:cubicBezTo>
                    <a:pt x="453" y="3597"/>
                    <a:pt x="453" y="3597"/>
                    <a:pt x="477" y="3620"/>
                  </a:cubicBezTo>
                  <a:cubicBezTo>
                    <a:pt x="580" y="3741"/>
                    <a:pt x="699" y="3790"/>
                    <a:pt x="809" y="3790"/>
                  </a:cubicBezTo>
                  <a:cubicBezTo>
                    <a:pt x="1003" y="3790"/>
                    <a:pt x="1168" y="3636"/>
                    <a:pt x="1168" y="3454"/>
                  </a:cubicBezTo>
                  <a:lnTo>
                    <a:pt x="1192" y="3454"/>
                  </a:lnTo>
                  <a:cubicBezTo>
                    <a:pt x="1192" y="3668"/>
                    <a:pt x="1358" y="3811"/>
                    <a:pt x="1549" y="3811"/>
                  </a:cubicBezTo>
                  <a:cubicBezTo>
                    <a:pt x="1716"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7"/>
            <p:cNvSpPr/>
            <p:nvPr/>
          </p:nvSpPr>
          <p:spPr>
            <a:xfrm>
              <a:off x="7629717" y="3653293"/>
              <a:ext cx="15623" cy="85241"/>
            </a:xfrm>
            <a:custGeom>
              <a:rect b="b" l="l" r="r" t="t"/>
              <a:pathLst>
                <a:path extrusionOk="0" h="2859" w="524">
                  <a:moveTo>
                    <a:pt x="476"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7"/>
            <p:cNvSpPr/>
            <p:nvPr/>
          </p:nvSpPr>
          <p:spPr>
            <a:xfrm>
              <a:off x="7619043" y="3626280"/>
              <a:ext cx="40519" cy="70363"/>
            </a:xfrm>
            <a:custGeom>
              <a:rect b="b" l="l" r="r" t="t"/>
              <a:pathLst>
                <a:path extrusionOk="0" h="2360" w="1359">
                  <a:moveTo>
                    <a:pt x="211" y="1"/>
                  </a:moveTo>
                  <a:cubicBezTo>
                    <a:pt x="197" y="1"/>
                    <a:pt x="182" y="1"/>
                    <a:pt x="168" y="1"/>
                  </a:cubicBezTo>
                  <a:lnTo>
                    <a:pt x="1" y="1"/>
                  </a:lnTo>
                  <a:cubicBezTo>
                    <a:pt x="549"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5"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7"/>
            <p:cNvSpPr/>
            <p:nvPr/>
          </p:nvSpPr>
          <p:spPr>
            <a:xfrm>
              <a:off x="7588513" y="3809496"/>
              <a:ext cx="71049" cy="111627"/>
            </a:xfrm>
            <a:custGeom>
              <a:rect b="b" l="l" r="r" t="t"/>
              <a:pathLst>
                <a:path extrusionOk="0" h="3744" w="2383">
                  <a:moveTo>
                    <a:pt x="1192" y="1"/>
                  </a:moveTo>
                  <a:cubicBezTo>
                    <a:pt x="549"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9" y="3597"/>
                    <a:pt x="572" y="3620"/>
                  </a:cubicBezTo>
                  <a:cubicBezTo>
                    <a:pt x="667" y="3707"/>
                    <a:pt x="766" y="3744"/>
                    <a:pt x="857" y="3744"/>
                  </a:cubicBezTo>
                  <a:cubicBezTo>
                    <a:pt x="1042" y="3744"/>
                    <a:pt x="1192" y="3590"/>
                    <a:pt x="1192" y="3382"/>
                  </a:cubicBezTo>
                  <a:cubicBezTo>
                    <a:pt x="1192" y="3590"/>
                    <a:pt x="1342" y="3744"/>
                    <a:pt x="1526" y="3744"/>
                  </a:cubicBezTo>
                  <a:cubicBezTo>
                    <a:pt x="1617" y="3744"/>
                    <a:pt x="1717" y="3707"/>
                    <a:pt x="1811" y="3620"/>
                  </a:cubicBezTo>
                  <a:cubicBezTo>
                    <a:pt x="1882" y="3597"/>
                    <a:pt x="1882" y="3525"/>
                    <a:pt x="1882" y="3477"/>
                  </a:cubicBezTo>
                  <a:lnTo>
                    <a:pt x="1882" y="2501"/>
                  </a:lnTo>
                  <a:lnTo>
                    <a:pt x="2097" y="2501"/>
                  </a:lnTo>
                  <a:cubicBezTo>
                    <a:pt x="2168" y="2501"/>
                    <a:pt x="2239" y="2406"/>
                    <a:pt x="2239" y="2311"/>
                  </a:cubicBezTo>
                  <a:lnTo>
                    <a:pt x="2168" y="2049"/>
                  </a:lnTo>
                  <a:lnTo>
                    <a:pt x="2168" y="2049"/>
                  </a:lnTo>
                  <a:cubicBezTo>
                    <a:pt x="2216" y="2072"/>
                    <a:pt x="2239" y="2072"/>
                    <a:pt x="2239" y="2072"/>
                  </a:cubicBezTo>
                  <a:cubicBezTo>
                    <a:pt x="2263" y="2072"/>
                    <a:pt x="2263" y="2049"/>
                    <a:pt x="2287" y="2049"/>
                  </a:cubicBezTo>
                  <a:cubicBezTo>
                    <a:pt x="2335" y="2025"/>
                    <a:pt x="2359" y="1977"/>
                    <a:pt x="2359" y="1953"/>
                  </a:cubicBezTo>
                  <a:cubicBezTo>
                    <a:pt x="2359" y="1930"/>
                    <a:pt x="2382" y="1906"/>
                    <a:pt x="2382" y="1858"/>
                  </a:cubicBezTo>
                  <a:lnTo>
                    <a:pt x="2382" y="1191"/>
                  </a:lnTo>
                  <a:cubicBezTo>
                    <a:pt x="2382" y="524"/>
                    <a:pt x="1858" y="1"/>
                    <a:pt x="11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7"/>
            <p:cNvSpPr/>
            <p:nvPr/>
          </p:nvSpPr>
          <p:spPr>
            <a:xfrm>
              <a:off x="7618358" y="3810211"/>
              <a:ext cx="41204" cy="112224"/>
            </a:xfrm>
            <a:custGeom>
              <a:rect b="b" l="l" r="r" t="t"/>
              <a:pathLst>
                <a:path extrusionOk="0" h="3764" w="1382">
                  <a:moveTo>
                    <a:pt x="0" y="0"/>
                  </a:moveTo>
                  <a:cubicBezTo>
                    <a:pt x="572" y="72"/>
                    <a:pt x="1024" y="572"/>
                    <a:pt x="1024" y="1167"/>
                  </a:cubicBezTo>
                  <a:lnTo>
                    <a:pt x="1024" y="1834"/>
                  </a:lnTo>
                  <a:cubicBezTo>
                    <a:pt x="1024" y="1858"/>
                    <a:pt x="1000" y="1906"/>
                    <a:pt x="1000" y="1929"/>
                  </a:cubicBezTo>
                  <a:cubicBezTo>
                    <a:pt x="1000"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5"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19" y="2525"/>
                  </a:lnTo>
                  <a:cubicBezTo>
                    <a:pt x="1215" y="2525"/>
                    <a:pt x="1286" y="2429"/>
                    <a:pt x="1262" y="2334"/>
                  </a:cubicBezTo>
                  <a:lnTo>
                    <a:pt x="1215" y="2072"/>
                  </a:lnTo>
                  <a:lnTo>
                    <a:pt x="1238" y="2072"/>
                  </a:lnTo>
                  <a:cubicBezTo>
                    <a:pt x="1262" y="2072"/>
                    <a:pt x="1286" y="2048"/>
                    <a:pt x="1286" y="2048"/>
                  </a:cubicBezTo>
                  <a:cubicBezTo>
                    <a:pt x="1334" y="2025"/>
                    <a:pt x="1358" y="1977"/>
                    <a:pt x="1358" y="1953"/>
                  </a:cubicBezTo>
                  <a:cubicBezTo>
                    <a:pt x="1381" y="1929"/>
                    <a:pt x="1381" y="1906"/>
                    <a:pt x="1381" y="1858"/>
                  </a:cubicBezTo>
                  <a:lnTo>
                    <a:pt x="1381" y="1191"/>
                  </a:lnTo>
                  <a:cubicBezTo>
                    <a:pt x="1381" y="524"/>
                    <a:pt x="857"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7"/>
            <p:cNvSpPr/>
            <p:nvPr/>
          </p:nvSpPr>
          <p:spPr>
            <a:xfrm>
              <a:off x="7608399" y="3762984"/>
              <a:ext cx="31991" cy="31186"/>
            </a:xfrm>
            <a:custGeom>
              <a:rect b="b" l="l" r="r" t="t"/>
              <a:pathLst>
                <a:path extrusionOk="0" h="1046" w="1073">
                  <a:moveTo>
                    <a:pt x="572" y="1"/>
                  </a:moveTo>
                  <a:cubicBezTo>
                    <a:pt x="525" y="1"/>
                    <a:pt x="477" y="13"/>
                    <a:pt x="429" y="36"/>
                  </a:cubicBezTo>
                  <a:cubicBezTo>
                    <a:pt x="382" y="36"/>
                    <a:pt x="358" y="60"/>
                    <a:pt x="286" y="84"/>
                  </a:cubicBezTo>
                  <a:cubicBezTo>
                    <a:pt x="144" y="179"/>
                    <a:pt x="25" y="370"/>
                    <a:pt x="25" y="537"/>
                  </a:cubicBezTo>
                  <a:cubicBezTo>
                    <a:pt x="1" y="727"/>
                    <a:pt x="120" y="894"/>
                    <a:pt x="286" y="989"/>
                  </a:cubicBezTo>
                  <a:cubicBezTo>
                    <a:pt x="374" y="1024"/>
                    <a:pt x="461" y="1046"/>
                    <a:pt x="548" y="1046"/>
                  </a:cubicBezTo>
                  <a:cubicBezTo>
                    <a:pt x="580" y="1046"/>
                    <a:pt x="612" y="1043"/>
                    <a:pt x="644" y="1037"/>
                  </a:cubicBezTo>
                  <a:lnTo>
                    <a:pt x="715" y="1037"/>
                  </a:lnTo>
                  <a:cubicBezTo>
                    <a:pt x="906" y="989"/>
                    <a:pt x="1072" y="775"/>
                    <a:pt x="1072" y="537"/>
                  </a:cubicBezTo>
                  <a:cubicBezTo>
                    <a:pt x="1072" y="298"/>
                    <a:pt x="906" y="84"/>
                    <a:pt x="715" y="36"/>
                  </a:cubicBezTo>
                  <a:cubicBezTo>
                    <a:pt x="668" y="13"/>
                    <a:pt x="620" y="1"/>
                    <a:pt x="57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7"/>
            <p:cNvSpPr/>
            <p:nvPr/>
          </p:nvSpPr>
          <p:spPr>
            <a:xfrm>
              <a:off x="7609115" y="3763342"/>
              <a:ext cx="29845" cy="30143"/>
            </a:xfrm>
            <a:custGeom>
              <a:rect b="b" l="l" r="r" t="t"/>
              <a:pathLst>
                <a:path extrusionOk="0" h="1011" w="1001">
                  <a:moveTo>
                    <a:pt x="501" y="1"/>
                  </a:moveTo>
                  <a:cubicBezTo>
                    <a:pt x="524" y="72"/>
                    <a:pt x="572" y="144"/>
                    <a:pt x="572" y="239"/>
                  </a:cubicBezTo>
                  <a:cubicBezTo>
                    <a:pt x="572" y="405"/>
                    <a:pt x="453" y="596"/>
                    <a:pt x="286" y="667"/>
                  </a:cubicBezTo>
                  <a:cubicBezTo>
                    <a:pt x="262" y="715"/>
                    <a:pt x="262" y="715"/>
                    <a:pt x="239" y="715"/>
                  </a:cubicBezTo>
                  <a:cubicBezTo>
                    <a:pt x="167" y="739"/>
                    <a:pt x="96" y="739"/>
                    <a:pt x="24" y="739"/>
                  </a:cubicBezTo>
                  <a:lnTo>
                    <a:pt x="1" y="739"/>
                  </a:lnTo>
                  <a:cubicBezTo>
                    <a:pt x="48" y="858"/>
                    <a:pt x="167" y="977"/>
                    <a:pt x="334" y="1001"/>
                  </a:cubicBezTo>
                  <a:lnTo>
                    <a:pt x="382" y="1001"/>
                  </a:lnTo>
                  <a:cubicBezTo>
                    <a:pt x="409" y="1008"/>
                    <a:pt x="439"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7"/>
            <p:cNvSpPr/>
            <p:nvPr/>
          </p:nvSpPr>
          <p:spPr>
            <a:xfrm>
              <a:off x="7697875" y="3578725"/>
              <a:ext cx="31962" cy="29875"/>
            </a:xfrm>
            <a:custGeom>
              <a:rect b="b" l="l" r="r" t="t"/>
              <a:pathLst>
                <a:path extrusionOk="0" h="1002" w="1072">
                  <a:moveTo>
                    <a:pt x="358" y="1"/>
                  </a:moveTo>
                  <a:cubicBezTo>
                    <a:pt x="143" y="49"/>
                    <a:pt x="0" y="263"/>
                    <a:pt x="0" y="501"/>
                  </a:cubicBezTo>
                  <a:cubicBezTo>
                    <a:pt x="0" y="739"/>
                    <a:pt x="143" y="953"/>
                    <a:pt x="358" y="1001"/>
                  </a:cubicBezTo>
                  <a:lnTo>
                    <a:pt x="524" y="1001"/>
                  </a:lnTo>
                  <a:cubicBezTo>
                    <a:pt x="596" y="1001"/>
                    <a:pt x="691" y="1001"/>
                    <a:pt x="739" y="977"/>
                  </a:cubicBezTo>
                  <a:cubicBezTo>
                    <a:pt x="762" y="977"/>
                    <a:pt x="762"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7"/>
            <p:cNvSpPr/>
            <p:nvPr/>
          </p:nvSpPr>
          <p:spPr>
            <a:xfrm>
              <a:off x="7698591" y="3579441"/>
              <a:ext cx="30560" cy="30471"/>
            </a:xfrm>
            <a:custGeom>
              <a:rect b="b" l="l" r="r" t="t"/>
              <a:pathLst>
                <a:path extrusionOk="0" h="1022" w="1025">
                  <a:moveTo>
                    <a:pt x="500" y="1"/>
                  </a:moveTo>
                  <a:cubicBezTo>
                    <a:pt x="548" y="96"/>
                    <a:pt x="572" y="144"/>
                    <a:pt x="572" y="239"/>
                  </a:cubicBezTo>
                  <a:cubicBezTo>
                    <a:pt x="572" y="406"/>
                    <a:pt x="453" y="596"/>
                    <a:pt x="310" y="691"/>
                  </a:cubicBezTo>
                  <a:cubicBezTo>
                    <a:pt x="262" y="715"/>
                    <a:pt x="262" y="715"/>
                    <a:pt x="238" y="715"/>
                  </a:cubicBezTo>
                  <a:cubicBezTo>
                    <a:pt x="191" y="739"/>
                    <a:pt x="95"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7"/>
            <p:cNvSpPr/>
            <p:nvPr/>
          </p:nvSpPr>
          <p:spPr>
            <a:xfrm>
              <a:off x="7677273" y="3625595"/>
              <a:ext cx="71049" cy="113625"/>
            </a:xfrm>
            <a:custGeom>
              <a:rect b="b" l="l" r="r" t="t"/>
              <a:pathLst>
                <a:path extrusionOk="0" h="3811" w="2383">
                  <a:moveTo>
                    <a:pt x="953" y="1"/>
                  </a:moveTo>
                  <a:cubicBezTo>
                    <a:pt x="72" y="1"/>
                    <a:pt x="1" y="929"/>
                    <a:pt x="1" y="1215"/>
                  </a:cubicBezTo>
                  <a:lnTo>
                    <a:pt x="1" y="2239"/>
                  </a:lnTo>
                  <a:lnTo>
                    <a:pt x="1" y="2263"/>
                  </a:lnTo>
                  <a:cubicBezTo>
                    <a:pt x="73" y="2336"/>
                    <a:pt x="149" y="2364"/>
                    <a:pt x="216" y="2364"/>
                  </a:cubicBezTo>
                  <a:cubicBezTo>
                    <a:pt x="349" y="2364"/>
                    <a:pt x="453" y="2254"/>
                    <a:pt x="453" y="2144"/>
                  </a:cubicBezTo>
                  <a:lnTo>
                    <a:pt x="453" y="3573"/>
                  </a:lnTo>
                  <a:cubicBezTo>
                    <a:pt x="453" y="3597"/>
                    <a:pt x="453" y="3597"/>
                    <a:pt x="477" y="3620"/>
                  </a:cubicBezTo>
                  <a:cubicBezTo>
                    <a:pt x="580" y="3741"/>
                    <a:pt x="699" y="3790"/>
                    <a:pt x="808" y="3790"/>
                  </a:cubicBezTo>
                  <a:cubicBezTo>
                    <a:pt x="1002" y="3790"/>
                    <a:pt x="1168" y="3636"/>
                    <a:pt x="1168" y="3454"/>
                  </a:cubicBezTo>
                  <a:lnTo>
                    <a:pt x="1191" y="3454"/>
                  </a:lnTo>
                  <a:cubicBezTo>
                    <a:pt x="1191" y="3668"/>
                    <a:pt x="1358" y="3811"/>
                    <a:pt x="1549" y="3811"/>
                  </a:cubicBezTo>
                  <a:cubicBezTo>
                    <a:pt x="1715"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7"/>
            <p:cNvSpPr/>
            <p:nvPr/>
          </p:nvSpPr>
          <p:spPr>
            <a:xfrm>
              <a:off x="7718448" y="3653293"/>
              <a:ext cx="15653" cy="85241"/>
            </a:xfrm>
            <a:custGeom>
              <a:rect b="b" l="l" r="r" t="t"/>
              <a:pathLst>
                <a:path extrusionOk="0" h="2859" w="525">
                  <a:moveTo>
                    <a:pt x="477" y="0"/>
                  </a:moveTo>
                  <a:cubicBezTo>
                    <a:pt x="311" y="0"/>
                    <a:pt x="168" y="119"/>
                    <a:pt x="168" y="286"/>
                  </a:cubicBezTo>
                  <a:lnTo>
                    <a:pt x="168" y="2501"/>
                  </a:lnTo>
                  <a:cubicBezTo>
                    <a:pt x="168" y="2620"/>
                    <a:pt x="120" y="2739"/>
                    <a:pt x="1" y="2787"/>
                  </a:cubicBezTo>
                  <a:cubicBezTo>
                    <a:pt x="49" y="2811"/>
                    <a:pt x="120" y="2858"/>
                    <a:pt x="168" y="2858"/>
                  </a:cubicBezTo>
                  <a:cubicBezTo>
                    <a:pt x="382" y="2858"/>
                    <a:pt x="525" y="2691"/>
                    <a:pt x="525" y="2501"/>
                  </a:cubicBezTo>
                  <a:lnTo>
                    <a:pt x="525"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7"/>
            <p:cNvSpPr/>
            <p:nvPr/>
          </p:nvSpPr>
          <p:spPr>
            <a:xfrm>
              <a:off x="7707804" y="3626280"/>
              <a:ext cx="40519" cy="70363"/>
            </a:xfrm>
            <a:custGeom>
              <a:rect b="b" l="l" r="r" t="t"/>
              <a:pathLst>
                <a:path extrusionOk="0" h="2360" w="1359">
                  <a:moveTo>
                    <a:pt x="211" y="1"/>
                  </a:moveTo>
                  <a:cubicBezTo>
                    <a:pt x="197" y="1"/>
                    <a:pt x="182" y="1"/>
                    <a:pt x="167" y="1"/>
                  </a:cubicBezTo>
                  <a:lnTo>
                    <a:pt x="1" y="1"/>
                  </a:lnTo>
                  <a:cubicBezTo>
                    <a:pt x="548"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4" y="2240"/>
                    <a:pt x="1358" y="2169"/>
                    <a:pt x="1358" y="2121"/>
                  </a:cubicBezTo>
                  <a:lnTo>
                    <a:pt x="1358" y="1168"/>
                  </a:lnTo>
                  <a:cubicBezTo>
                    <a:pt x="1358" y="516"/>
                    <a:pt x="857" y="1"/>
                    <a:pt x="211"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7"/>
            <p:cNvSpPr/>
            <p:nvPr/>
          </p:nvSpPr>
          <p:spPr>
            <a:xfrm>
              <a:off x="7677273" y="3809496"/>
              <a:ext cx="71049" cy="111627"/>
            </a:xfrm>
            <a:custGeom>
              <a:rect b="b" l="l" r="r" t="t"/>
              <a:pathLst>
                <a:path extrusionOk="0" h="3744" w="2383">
                  <a:moveTo>
                    <a:pt x="1191" y="1"/>
                  </a:moveTo>
                  <a:cubicBezTo>
                    <a:pt x="548"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8" y="3597"/>
                    <a:pt x="572" y="3620"/>
                  </a:cubicBezTo>
                  <a:cubicBezTo>
                    <a:pt x="666" y="3707"/>
                    <a:pt x="766" y="3744"/>
                    <a:pt x="857" y="3744"/>
                  </a:cubicBezTo>
                  <a:cubicBezTo>
                    <a:pt x="1042" y="3744"/>
                    <a:pt x="1191" y="3590"/>
                    <a:pt x="1191" y="3382"/>
                  </a:cubicBezTo>
                  <a:cubicBezTo>
                    <a:pt x="1191" y="3590"/>
                    <a:pt x="1341" y="3744"/>
                    <a:pt x="1526" y="3744"/>
                  </a:cubicBezTo>
                  <a:cubicBezTo>
                    <a:pt x="1617" y="3744"/>
                    <a:pt x="1716" y="3707"/>
                    <a:pt x="1811" y="3620"/>
                  </a:cubicBezTo>
                  <a:cubicBezTo>
                    <a:pt x="1882" y="3597"/>
                    <a:pt x="1882" y="3525"/>
                    <a:pt x="1882" y="3477"/>
                  </a:cubicBezTo>
                  <a:lnTo>
                    <a:pt x="1882" y="2501"/>
                  </a:lnTo>
                  <a:lnTo>
                    <a:pt x="2096" y="2501"/>
                  </a:lnTo>
                  <a:cubicBezTo>
                    <a:pt x="2168" y="2501"/>
                    <a:pt x="2239" y="2406"/>
                    <a:pt x="2239" y="2311"/>
                  </a:cubicBezTo>
                  <a:lnTo>
                    <a:pt x="2168" y="2049"/>
                  </a:lnTo>
                  <a:lnTo>
                    <a:pt x="2168" y="2049"/>
                  </a:lnTo>
                  <a:cubicBezTo>
                    <a:pt x="2215" y="2072"/>
                    <a:pt x="2239" y="2072"/>
                    <a:pt x="2239" y="2072"/>
                  </a:cubicBezTo>
                  <a:cubicBezTo>
                    <a:pt x="2263" y="2072"/>
                    <a:pt x="2263" y="2049"/>
                    <a:pt x="2287" y="2049"/>
                  </a:cubicBezTo>
                  <a:cubicBezTo>
                    <a:pt x="2335"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7"/>
            <p:cNvSpPr/>
            <p:nvPr/>
          </p:nvSpPr>
          <p:spPr>
            <a:xfrm>
              <a:off x="7707088" y="3810211"/>
              <a:ext cx="41234" cy="112224"/>
            </a:xfrm>
            <a:custGeom>
              <a:rect b="b" l="l" r="r" t="t"/>
              <a:pathLst>
                <a:path extrusionOk="0" h="3764" w="1383">
                  <a:moveTo>
                    <a:pt x="1" y="0"/>
                  </a:moveTo>
                  <a:cubicBezTo>
                    <a:pt x="572" y="72"/>
                    <a:pt x="1025" y="572"/>
                    <a:pt x="1025" y="1167"/>
                  </a:cubicBezTo>
                  <a:lnTo>
                    <a:pt x="1025" y="1834"/>
                  </a:lnTo>
                  <a:cubicBezTo>
                    <a:pt x="1025" y="1858"/>
                    <a:pt x="1001" y="1906"/>
                    <a:pt x="1001" y="1929"/>
                  </a:cubicBezTo>
                  <a:cubicBezTo>
                    <a:pt x="1001" y="1953"/>
                    <a:pt x="953" y="1977"/>
                    <a:pt x="930" y="2025"/>
                  </a:cubicBezTo>
                  <a:cubicBezTo>
                    <a:pt x="906" y="2025"/>
                    <a:pt x="906" y="2048"/>
                    <a:pt x="882" y="2048"/>
                  </a:cubicBezTo>
                  <a:lnTo>
                    <a:pt x="834" y="2048"/>
                  </a:lnTo>
                  <a:lnTo>
                    <a:pt x="906" y="2310"/>
                  </a:lnTo>
                  <a:cubicBezTo>
                    <a:pt x="930" y="2406"/>
                    <a:pt x="834" y="2501"/>
                    <a:pt x="763" y="2501"/>
                  </a:cubicBezTo>
                  <a:lnTo>
                    <a:pt x="692" y="2501"/>
                  </a:lnTo>
                  <a:cubicBezTo>
                    <a:pt x="596" y="2501"/>
                    <a:pt x="525" y="2572"/>
                    <a:pt x="525" y="2668"/>
                  </a:cubicBezTo>
                  <a:lnTo>
                    <a:pt x="525" y="3382"/>
                  </a:lnTo>
                  <a:cubicBezTo>
                    <a:pt x="525" y="3525"/>
                    <a:pt x="453" y="3644"/>
                    <a:pt x="334" y="3715"/>
                  </a:cubicBezTo>
                  <a:cubicBezTo>
                    <a:pt x="406" y="3739"/>
                    <a:pt x="453" y="3763"/>
                    <a:pt x="549" y="3763"/>
                  </a:cubicBezTo>
                  <a:cubicBezTo>
                    <a:pt x="763" y="3763"/>
                    <a:pt x="906" y="3596"/>
                    <a:pt x="906" y="3406"/>
                  </a:cubicBezTo>
                  <a:lnTo>
                    <a:pt x="906" y="2525"/>
                  </a:lnTo>
                  <a:lnTo>
                    <a:pt x="1120" y="2525"/>
                  </a:lnTo>
                  <a:cubicBezTo>
                    <a:pt x="1215" y="2525"/>
                    <a:pt x="1287" y="2429"/>
                    <a:pt x="1263" y="2334"/>
                  </a:cubicBezTo>
                  <a:lnTo>
                    <a:pt x="1215" y="2072"/>
                  </a:lnTo>
                  <a:lnTo>
                    <a:pt x="1239" y="2072"/>
                  </a:lnTo>
                  <a:cubicBezTo>
                    <a:pt x="1263" y="2072"/>
                    <a:pt x="1287" y="2048"/>
                    <a:pt x="1287" y="2048"/>
                  </a:cubicBezTo>
                  <a:cubicBezTo>
                    <a:pt x="1335"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7"/>
            <p:cNvSpPr/>
            <p:nvPr/>
          </p:nvSpPr>
          <p:spPr>
            <a:xfrm>
              <a:off x="7697875" y="3762984"/>
              <a:ext cx="31276" cy="31186"/>
            </a:xfrm>
            <a:custGeom>
              <a:rect b="b" l="l" r="r" t="t"/>
              <a:pathLst>
                <a:path extrusionOk="0" h="1046" w="1049">
                  <a:moveTo>
                    <a:pt x="548" y="1"/>
                  </a:moveTo>
                  <a:cubicBezTo>
                    <a:pt x="500" y="1"/>
                    <a:pt x="453" y="13"/>
                    <a:pt x="405" y="36"/>
                  </a:cubicBezTo>
                  <a:cubicBezTo>
                    <a:pt x="358" y="36"/>
                    <a:pt x="334" y="60"/>
                    <a:pt x="262" y="84"/>
                  </a:cubicBezTo>
                  <a:cubicBezTo>
                    <a:pt x="119" y="179"/>
                    <a:pt x="0" y="370"/>
                    <a:pt x="0" y="537"/>
                  </a:cubicBezTo>
                  <a:cubicBezTo>
                    <a:pt x="0" y="727"/>
                    <a:pt x="96" y="894"/>
                    <a:pt x="262" y="989"/>
                  </a:cubicBezTo>
                  <a:cubicBezTo>
                    <a:pt x="349" y="1024"/>
                    <a:pt x="437" y="1046"/>
                    <a:pt x="524" y="1046"/>
                  </a:cubicBezTo>
                  <a:cubicBezTo>
                    <a:pt x="556" y="1046"/>
                    <a:pt x="588" y="1043"/>
                    <a:pt x="620" y="1037"/>
                  </a:cubicBezTo>
                  <a:lnTo>
                    <a:pt x="691" y="1037"/>
                  </a:lnTo>
                  <a:cubicBezTo>
                    <a:pt x="881" y="989"/>
                    <a:pt x="1048" y="775"/>
                    <a:pt x="1048" y="537"/>
                  </a:cubicBezTo>
                  <a:cubicBezTo>
                    <a:pt x="1048" y="298"/>
                    <a:pt x="881" y="84"/>
                    <a:pt x="691" y="36"/>
                  </a:cubicBezTo>
                  <a:cubicBezTo>
                    <a:pt x="643" y="13"/>
                    <a:pt x="596" y="1"/>
                    <a:pt x="54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7"/>
            <p:cNvSpPr/>
            <p:nvPr/>
          </p:nvSpPr>
          <p:spPr>
            <a:xfrm>
              <a:off x="7698591" y="3763342"/>
              <a:ext cx="30560" cy="30143"/>
            </a:xfrm>
            <a:custGeom>
              <a:rect b="b" l="l" r="r" t="t"/>
              <a:pathLst>
                <a:path extrusionOk="0" h="1011" w="1025">
                  <a:moveTo>
                    <a:pt x="500" y="1"/>
                  </a:moveTo>
                  <a:cubicBezTo>
                    <a:pt x="548" y="72"/>
                    <a:pt x="572" y="144"/>
                    <a:pt x="572" y="239"/>
                  </a:cubicBezTo>
                  <a:cubicBezTo>
                    <a:pt x="572" y="405"/>
                    <a:pt x="453" y="596"/>
                    <a:pt x="310" y="667"/>
                  </a:cubicBezTo>
                  <a:cubicBezTo>
                    <a:pt x="262" y="715"/>
                    <a:pt x="262" y="715"/>
                    <a:pt x="238" y="715"/>
                  </a:cubicBezTo>
                  <a:cubicBezTo>
                    <a:pt x="191" y="739"/>
                    <a:pt x="95" y="739"/>
                    <a:pt x="24" y="739"/>
                  </a:cubicBezTo>
                  <a:lnTo>
                    <a:pt x="0" y="739"/>
                  </a:lnTo>
                  <a:cubicBezTo>
                    <a:pt x="72" y="858"/>
                    <a:pt x="191" y="977"/>
                    <a:pt x="334" y="1001"/>
                  </a:cubicBezTo>
                  <a:lnTo>
                    <a:pt x="381" y="1001"/>
                  </a:lnTo>
                  <a:cubicBezTo>
                    <a:pt x="409" y="1008"/>
                    <a:pt x="439" y="1011"/>
                    <a:pt x="470" y="1011"/>
                  </a:cubicBezTo>
                  <a:cubicBezTo>
                    <a:pt x="544" y="1011"/>
                    <a:pt x="623" y="994"/>
                    <a:pt x="691" y="977"/>
                  </a:cubicBezTo>
                  <a:cubicBezTo>
                    <a:pt x="905" y="882"/>
                    <a:pt x="1024" y="715"/>
                    <a:pt x="1024" y="501"/>
                  </a:cubicBezTo>
                  <a:cubicBezTo>
                    <a:pt x="1024" y="239"/>
                    <a:pt x="786" y="1"/>
                    <a:pt x="500"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7"/>
            <p:cNvSpPr/>
            <p:nvPr/>
          </p:nvSpPr>
          <p:spPr>
            <a:xfrm>
              <a:off x="7403210" y="3803831"/>
              <a:ext cx="83094" cy="121436"/>
            </a:xfrm>
            <a:custGeom>
              <a:rect b="b" l="l" r="r" t="t"/>
              <a:pathLst>
                <a:path extrusionOk="0" h="4073" w="2787">
                  <a:moveTo>
                    <a:pt x="1286" y="2882"/>
                  </a:moveTo>
                  <a:lnTo>
                    <a:pt x="1286" y="3572"/>
                  </a:lnTo>
                  <a:lnTo>
                    <a:pt x="1286" y="3667"/>
                  </a:lnTo>
                  <a:cubicBezTo>
                    <a:pt x="1239" y="3763"/>
                    <a:pt x="1167" y="3787"/>
                    <a:pt x="1096" y="3787"/>
                  </a:cubicBezTo>
                  <a:cubicBezTo>
                    <a:pt x="1001" y="3787"/>
                    <a:pt x="929" y="3691"/>
                    <a:pt x="929" y="3596"/>
                  </a:cubicBezTo>
                  <a:lnTo>
                    <a:pt x="929" y="2882"/>
                  </a:lnTo>
                  <a:close/>
                  <a:moveTo>
                    <a:pt x="2001" y="2882"/>
                  </a:moveTo>
                  <a:lnTo>
                    <a:pt x="2001" y="3596"/>
                  </a:lnTo>
                  <a:cubicBezTo>
                    <a:pt x="2001" y="3691"/>
                    <a:pt x="1905" y="3787"/>
                    <a:pt x="1810" y="3787"/>
                  </a:cubicBezTo>
                  <a:cubicBezTo>
                    <a:pt x="1715" y="3787"/>
                    <a:pt x="1667" y="3763"/>
                    <a:pt x="1644" y="3667"/>
                  </a:cubicBezTo>
                  <a:lnTo>
                    <a:pt x="1644" y="3596"/>
                  </a:lnTo>
                  <a:lnTo>
                    <a:pt x="1644" y="3572"/>
                  </a:lnTo>
                  <a:lnTo>
                    <a:pt x="1644" y="2882"/>
                  </a:lnTo>
                  <a:close/>
                  <a:moveTo>
                    <a:pt x="1334" y="0"/>
                  </a:moveTo>
                  <a:cubicBezTo>
                    <a:pt x="953" y="0"/>
                    <a:pt x="619" y="119"/>
                    <a:pt x="358"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7" y="2834"/>
                  </a:lnTo>
                  <a:lnTo>
                    <a:pt x="477" y="3548"/>
                  </a:lnTo>
                  <a:cubicBezTo>
                    <a:pt x="477" y="3834"/>
                    <a:pt x="667" y="4072"/>
                    <a:pt x="977" y="4072"/>
                  </a:cubicBezTo>
                  <a:cubicBezTo>
                    <a:pt x="1120" y="4072"/>
                    <a:pt x="1239" y="4048"/>
                    <a:pt x="1358" y="3929"/>
                  </a:cubicBezTo>
                  <a:cubicBezTo>
                    <a:pt x="1453" y="4025"/>
                    <a:pt x="1572" y="4072"/>
                    <a:pt x="1715" y="4072"/>
                  </a:cubicBezTo>
                  <a:lnTo>
                    <a:pt x="1739" y="4072"/>
                  </a:lnTo>
                  <a:cubicBezTo>
                    <a:pt x="2025" y="4072"/>
                    <a:pt x="2263" y="3834"/>
                    <a:pt x="2263" y="3548"/>
                  </a:cubicBezTo>
                  <a:lnTo>
                    <a:pt x="2263" y="2834"/>
                  </a:lnTo>
                  <a:lnTo>
                    <a:pt x="2334" y="2834"/>
                  </a:lnTo>
                  <a:cubicBezTo>
                    <a:pt x="2525" y="2763"/>
                    <a:pt x="2620" y="2620"/>
                    <a:pt x="2620" y="2453"/>
                  </a:cubicBezTo>
                  <a:lnTo>
                    <a:pt x="2572" y="2286"/>
                  </a:lnTo>
                  <a:lnTo>
                    <a:pt x="2620" y="2262"/>
                  </a:lnTo>
                  <a:cubicBezTo>
                    <a:pt x="2691" y="2167"/>
                    <a:pt x="2739" y="2096"/>
                    <a:pt x="2739" y="1977"/>
                  </a:cubicBezTo>
                  <a:lnTo>
                    <a:pt x="2739" y="1286"/>
                  </a:lnTo>
                  <a:cubicBezTo>
                    <a:pt x="2787" y="1143"/>
                    <a:pt x="2739" y="905"/>
                    <a:pt x="2620" y="691"/>
                  </a:cubicBezTo>
                  <a:cubicBezTo>
                    <a:pt x="2579" y="640"/>
                    <a:pt x="2517" y="611"/>
                    <a:pt x="2457" y="611"/>
                  </a:cubicBezTo>
                  <a:cubicBezTo>
                    <a:pt x="2376" y="611"/>
                    <a:pt x="2300"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1" y="1143"/>
                  </a:cubicBezTo>
                  <a:cubicBezTo>
                    <a:pt x="2170" y="1135"/>
                    <a:pt x="2150" y="1131"/>
                    <a:pt x="2132" y="1131"/>
                  </a:cubicBezTo>
                  <a:cubicBezTo>
                    <a:pt x="2049" y="1131"/>
                    <a:pt x="2001" y="1212"/>
                    <a:pt x="2001" y="1310"/>
                  </a:cubicBezTo>
                  <a:lnTo>
                    <a:pt x="2001" y="2048"/>
                  </a:lnTo>
                  <a:lnTo>
                    <a:pt x="2001" y="2096"/>
                  </a:lnTo>
                  <a:cubicBezTo>
                    <a:pt x="2025" y="2262"/>
                    <a:pt x="2144" y="2405"/>
                    <a:pt x="2310" y="2453"/>
                  </a:cubicBezTo>
                  <a:lnTo>
                    <a:pt x="2310" y="2524"/>
                  </a:lnTo>
                  <a:lnTo>
                    <a:pt x="572" y="2524"/>
                  </a:lnTo>
                  <a:lnTo>
                    <a:pt x="572" y="2453"/>
                  </a:lnTo>
                  <a:cubicBezTo>
                    <a:pt x="739" y="2405"/>
                    <a:pt x="881" y="2262"/>
                    <a:pt x="881" y="2048"/>
                  </a:cubicBezTo>
                  <a:lnTo>
                    <a:pt x="881" y="2024"/>
                  </a:lnTo>
                  <a:lnTo>
                    <a:pt x="881" y="1286"/>
                  </a:lnTo>
                  <a:cubicBezTo>
                    <a:pt x="881" y="1191"/>
                    <a:pt x="834" y="1143"/>
                    <a:pt x="739" y="1096"/>
                  </a:cubicBezTo>
                  <a:cubicBezTo>
                    <a:pt x="726" y="1093"/>
                    <a:pt x="714" y="1092"/>
                    <a:pt x="702" y="1092"/>
                  </a:cubicBezTo>
                  <a:cubicBezTo>
                    <a:pt x="601" y="1092"/>
                    <a:pt x="524" y="1179"/>
                    <a:pt x="524" y="1286"/>
                  </a:cubicBezTo>
                  <a:lnTo>
                    <a:pt x="524" y="2024"/>
                  </a:lnTo>
                  <a:cubicBezTo>
                    <a:pt x="524" y="2024"/>
                    <a:pt x="500" y="2096"/>
                    <a:pt x="477" y="2096"/>
                  </a:cubicBezTo>
                  <a:cubicBezTo>
                    <a:pt x="429" y="2096"/>
                    <a:pt x="405" y="2048"/>
                    <a:pt x="405" y="2024"/>
                  </a:cubicBezTo>
                  <a:lnTo>
                    <a:pt x="405" y="1334"/>
                  </a:lnTo>
                  <a:cubicBezTo>
                    <a:pt x="405" y="786"/>
                    <a:pt x="858" y="333"/>
                    <a:pt x="1429" y="333"/>
                  </a:cubicBezTo>
                  <a:cubicBezTo>
                    <a:pt x="1548" y="333"/>
                    <a:pt x="1667" y="357"/>
                    <a:pt x="1739" y="381"/>
                  </a:cubicBezTo>
                  <a:cubicBezTo>
                    <a:pt x="1760" y="392"/>
                    <a:pt x="1781" y="396"/>
                    <a:pt x="1801" y="396"/>
                  </a:cubicBezTo>
                  <a:cubicBezTo>
                    <a:pt x="1872" y="396"/>
                    <a:pt x="1935" y="336"/>
                    <a:pt x="1953" y="262"/>
                  </a:cubicBezTo>
                  <a:cubicBezTo>
                    <a:pt x="1977" y="191"/>
                    <a:pt x="1929" y="95"/>
                    <a:pt x="1834" y="71"/>
                  </a:cubicBezTo>
                  <a:cubicBezTo>
                    <a:pt x="1691"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7"/>
            <p:cNvSpPr/>
            <p:nvPr/>
          </p:nvSpPr>
          <p:spPr>
            <a:xfrm>
              <a:off x="7425929"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7"/>
            <p:cNvSpPr/>
            <p:nvPr/>
          </p:nvSpPr>
          <p:spPr>
            <a:xfrm>
              <a:off x="7425929" y="3573060"/>
              <a:ext cx="41204" cy="41204"/>
            </a:xfrm>
            <a:custGeom>
              <a:rect b="b" l="l" r="r" t="t"/>
              <a:pathLst>
                <a:path extrusionOk="0" h="1382" w="1382">
                  <a:moveTo>
                    <a:pt x="691" y="334"/>
                  </a:moveTo>
                  <a:cubicBezTo>
                    <a:pt x="882" y="334"/>
                    <a:pt x="1024" y="500"/>
                    <a:pt x="1048" y="691"/>
                  </a:cubicBezTo>
                  <a:cubicBezTo>
                    <a:pt x="1048" y="905"/>
                    <a:pt x="858" y="1048"/>
                    <a:pt x="691" y="1048"/>
                  </a:cubicBezTo>
                  <a:cubicBezTo>
                    <a:pt x="477"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7"/>
            <p:cNvSpPr/>
            <p:nvPr/>
          </p:nvSpPr>
          <p:spPr>
            <a:xfrm>
              <a:off x="7403926" y="3622047"/>
              <a:ext cx="82379" cy="122868"/>
            </a:xfrm>
            <a:custGeom>
              <a:rect b="b" l="l" r="r" t="t"/>
              <a:pathLst>
                <a:path extrusionOk="0" h="4121" w="2763">
                  <a:moveTo>
                    <a:pt x="1334" y="1"/>
                  </a:moveTo>
                  <a:cubicBezTo>
                    <a:pt x="953" y="1"/>
                    <a:pt x="619" y="120"/>
                    <a:pt x="357" y="405"/>
                  </a:cubicBezTo>
                  <a:cubicBezTo>
                    <a:pt x="191" y="620"/>
                    <a:pt x="95" y="882"/>
                    <a:pt x="24" y="1144"/>
                  </a:cubicBezTo>
                  <a:cubicBezTo>
                    <a:pt x="0" y="1358"/>
                    <a:pt x="0" y="1572"/>
                    <a:pt x="0" y="1787"/>
                  </a:cubicBezTo>
                  <a:lnTo>
                    <a:pt x="0" y="1977"/>
                  </a:lnTo>
                  <a:lnTo>
                    <a:pt x="0" y="2453"/>
                  </a:lnTo>
                  <a:cubicBezTo>
                    <a:pt x="0" y="2501"/>
                    <a:pt x="24" y="2549"/>
                    <a:pt x="72" y="2549"/>
                  </a:cubicBezTo>
                  <a:cubicBezTo>
                    <a:pt x="214" y="2668"/>
                    <a:pt x="357" y="2692"/>
                    <a:pt x="476" y="2692"/>
                  </a:cubicBezTo>
                  <a:lnTo>
                    <a:pt x="476" y="3597"/>
                  </a:lnTo>
                  <a:cubicBezTo>
                    <a:pt x="476" y="3882"/>
                    <a:pt x="691" y="4120"/>
                    <a:pt x="977" y="4120"/>
                  </a:cubicBezTo>
                  <a:cubicBezTo>
                    <a:pt x="1143" y="4120"/>
                    <a:pt x="1262" y="4073"/>
                    <a:pt x="1381" y="3978"/>
                  </a:cubicBezTo>
                  <a:cubicBezTo>
                    <a:pt x="1453" y="4073"/>
                    <a:pt x="1620" y="4120"/>
                    <a:pt x="1762" y="4120"/>
                  </a:cubicBezTo>
                  <a:cubicBezTo>
                    <a:pt x="2048" y="4120"/>
                    <a:pt x="2263" y="3859"/>
                    <a:pt x="2263" y="3597"/>
                  </a:cubicBezTo>
                  <a:lnTo>
                    <a:pt x="2263" y="2692"/>
                  </a:lnTo>
                  <a:lnTo>
                    <a:pt x="2405" y="2692"/>
                  </a:lnTo>
                  <a:cubicBezTo>
                    <a:pt x="2596" y="2668"/>
                    <a:pt x="2739" y="2453"/>
                    <a:pt x="2739" y="2287"/>
                  </a:cubicBezTo>
                  <a:lnTo>
                    <a:pt x="2739" y="1620"/>
                  </a:lnTo>
                  <a:lnTo>
                    <a:pt x="2763" y="1310"/>
                  </a:lnTo>
                  <a:cubicBezTo>
                    <a:pt x="2763" y="1096"/>
                    <a:pt x="2739" y="953"/>
                    <a:pt x="2691" y="810"/>
                  </a:cubicBezTo>
                  <a:lnTo>
                    <a:pt x="2596" y="620"/>
                  </a:lnTo>
                  <a:cubicBezTo>
                    <a:pt x="2555" y="569"/>
                    <a:pt x="2493" y="540"/>
                    <a:pt x="2433" y="540"/>
                  </a:cubicBezTo>
                  <a:cubicBezTo>
                    <a:pt x="2352" y="540"/>
                    <a:pt x="2276"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05" y="2311"/>
                    <a:pt x="2358" y="2311"/>
                  </a:cubicBezTo>
                  <a:cubicBezTo>
                    <a:pt x="2334" y="2311"/>
                    <a:pt x="2334" y="2287"/>
                    <a:pt x="2334" y="2263"/>
                  </a:cubicBezTo>
                  <a:lnTo>
                    <a:pt x="2334" y="2215"/>
                  </a:lnTo>
                  <a:lnTo>
                    <a:pt x="2334" y="1215"/>
                  </a:lnTo>
                  <a:cubicBezTo>
                    <a:pt x="2334" y="1120"/>
                    <a:pt x="2263" y="1072"/>
                    <a:pt x="2167" y="1025"/>
                  </a:cubicBezTo>
                  <a:cubicBezTo>
                    <a:pt x="2155" y="1022"/>
                    <a:pt x="2143" y="1021"/>
                    <a:pt x="2132" y="1021"/>
                  </a:cubicBezTo>
                  <a:cubicBezTo>
                    <a:pt x="2034" y="1021"/>
                    <a:pt x="1977" y="1108"/>
                    <a:pt x="1977" y="1215"/>
                  </a:cubicBezTo>
                  <a:lnTo>
                    <a:pt x="1977" y="3525"/>
                  </a:lnTo>
                  <a:cubicBezTo>
                    <a:pt x="1977" y="3632"/>
                    <a:pt x="1881" y="3719"/>
                    <a:pt x="1776" y="3719"/>
                  </a:cubicBezTo>
                  <a:cubicBezTo>
                    <a:pt x="1763" y="3719"/>
                    <a:pt x="1751" y="3718"/>
                    <a:pt x="1739" y="3716"/>
                  </a:cubicBezTo>
                  <a:cubicBezTo>
                    <a:pt x="1643" y="3692"/>
                    <a:pt x="1620" y="3620"/>
                    <a:pt x="1620" y="3525"/>
                  </a:cubicBezTo>
                  <a:lnTo>
                    <a:pt x="1620" y="3501"/>
                  </a:lnTo>
                  <a:lnTo>
                    <a:pt x="1620" y="2025"/>
                  </a:lnTo>
                  <a:cubicBezTo>
                    <a:pt x="1620" y="1930"/>
                    <a:pt x="1548" y="1858"/>
                    <a:pt x="1453" y="1834"/>
                  </a:cubicBezTo>
                  <a:cubicBezTo>
                    <a:pt x="1440" y="1832"/>
                    <a:pt x="1428" y="1831"/>
                    <a:pt x="1417" y="1831"/>
                  </a:cubicBezTo>
                  <a:cubicBezTo>
                    <a:pt x="1320" y="1831"/>
                    <a:pt x="1262" y="1918"/>
                    <a:pt x="1262" y="2025"/>
                  </a:cubicBezTo>
                  <a:lnTo>
                    <a:pt x="1262" y="3501"/>
                  </a:lnTo>
                  <a:lnTo>
                    <a:pt x="1262" y="3525"/>
                  </a:lnTo>
                  <a:cubicBezTo>
                    <a:pt x="1262" y="3620"/>
                    <a:pt x="1191" y="3692"/>
                    <a:pt x="1143" y="3716"/>
                  </a:cubicBezTo>
                  <a:cubicBezTo>
                    <a:pt x="1131" y="3718"/>
                    <a:pt x="1118" y="3719"/>
                    <a:pt x="1106" y="3719"/>
                  </a:cubicBezTo>
                  <a:cubicBezTo>
                    <a:pt x="1001" y="3719"/>
                    <a:pt x="905" y="3632"/>
                    <a:pt x="905" y="3525"/>
                  </a:cubicBezTo>
                  <a:lnTo>
                    <a:pt x="905" y="1215"/>
                  </a:lnTo>
                  <a:cubicBezTo>
                    <a:pt x="905" y="1120"/>
                    <a:pt x="834" y="1072"/>
                    <a:pt x="738" y="1025"/>
                  </a:cubicBezTo>
                  <a:cubicBezTo>
                    <a:pt x="726" y="1022"/>
                    <a:pt x="714" y="1021"/>
                    <a:pt x="703" y="1021"/>
                  </a:cubicBezTo>
                  <a:cubicBezTo>
                    <a:pt x="605" y="1021"/>
                    <a:pt x="548" y="1108"/>
                    <a:pt x="548" y="1215"/>
                  </a:cubicBezTo>
                  <a:lnTo>
                    <a:pt x="548" y="2263"/>
                  </a:lnTo>
                  <a:cubicBezTo>
                    <a:pt x="548" y="2287"/>
                    <a:pt x="500" y="2311"/>
                    <a:pt x="476" y="2311"/>
                  </a:cubicBezTo>
                  <a:cubicBezTo>
                    <a:pt x="453" y="2311"/>
                    <a:pt x="429" y="2287"/>
                    <a:pt x="429" y="2263"/>
                  </a:cubicBezTo>
                  <a:lnTo>
                    <a:pt x="429" y="1906"/>
                  </a:lnTo>
                  <a:lnTo>
                    <a:pt x="429" y="1429"/>
                  </a:lnTo>
                  <a:cubicBezTo>
                    <a:pt x="429" y="1310"/>
                    <a:pt x="429" y="1144"/>
                    <a:pt x="453" y="1025"/>
                  </a:cubicBezTo>
                  <a:cubicBezTo>
                    <a:pt x="476" y="906"/>
                    <a:pt x="548" y="834"/>
                    <a:pt x="595" y="739"/>
                  </a:cubicBezTo>
                  <a:cubicBezTo>
                    <a:pt x="715" y="548"/>
                    <a:pt x="929" y="405"/>
                    <a:pt x="1143" y="358"/>
                  </a:cubicBezTo>
                  <a:cubicBezTo>
                    <a:pt x="1215" y="310"/>
                    <a:pt x="1334" y="310"/>
                    <a:pt x="1429" y="310"/>
                  </a:cubicBezTo>
                  <a:cubicBezTo>
                    <a:pt x="1548" y="310"/>
                    <a:pt x="1667" y="358"/>
                    <a:pt x="1762" y="382"/>
                  </a:cubicBezTo>
                  <a:cubicBezTo>
                    <a:pt x="1775" y="386"/>
                    <a:pt x="1788" y="388"/>
                    <a:pt x="1801" y="388"/>
                  </a:cubicBezTo>
                  <a:cubicBezTo>
                    <a:pt x="1865" y="388"/>
                    <a:pt x="1937" y="341"/>
                    <a:pt x="1977" y="263"/>
                  </a:cubicBezTo>
                  <a:cubicBezTo>
                    <a:pt x="2001" y="167"/>
                    <a:pt x="1929" y="72"/>
                    <a:pt x="1834" y="48"/>
                  </a:cubicBezTo>
                  <a:cubicBezTo>
                    <a:pt x="1691"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7"/>
            <p:cNvSpPr/>
            <p:nvPr/>
          </p:nvSpPr>
          <p:spPr>
            <a:xfrm>
              <a:off x="7491970" y="3803831"/>
              <a:ext cx="83094" cy="121436"/>
            </a:xfrm>
            <a:custGeom>
              <a:rect b="b" l="l" r="r" t="t"/>
              <a:pathLst>
                <a:path extrusionOk="0" h="4073" w="2787">
                  <a:moveTo>
                    <a:pt x="1286" y="2882"/>
                  </a:moveTo>
                  <a:lnTo>
                    <a:pt x="1286" y="3572"/>
                  </a:lnTo>
                  <a:lnTo>
                    <a:pt x="1286" y="3667"/>
                  </a:lnTo>
                  <a:cubicBezTo>
                    <a:pt x="1238" y="3763"/>
                    <a:pt x="1167" y="3787"/>
                    <a:pt x="1096" y="3787"/>
                  </a:cubicBezTo>
                  <a:cubicBezTo>
                    <a:pt x="1000" y="3787"/>
                    <a:pt x="929" y="3691"/>
                    <a:pt x="929" y="3596"/>
                  </a:cubicBezTo>
                  <a:lnTo>
                    <a:pt x="929" y="2882"/>
                  </a:lnTo>
                  <a:close/>
                  <a:moveTo>
                    <a:pt x="2001" y="2882"/>
                  </a:moveTo>
                  <a:lnTo>
                    <a:pt x="2001" y="3596"/>
                  </a:lnTo>
                  <a:cubicBezTo>
                    <a:pt x="2001" y="3691"/>
                    <a:pt x="1905" y="3787"/>
                    <a:pt x="1810" y="3787"/>
                  </a:cubicBezTo>
                  <a:cubicBezTo>
                    <a:pt x="1715" y="3787"/>
                    <a:pt x="1667" y="3763"/>
                    <a:pt x="1643" y="3667"/>
                  </a:cubicBezTo>
                  <a:lnTo>
                    <a:pt x="1643" y="3596"/>
                  </a:lnTo>
                  <a:lnTo>
                    <a:pt x="1643" y="3572"/>
                  </a:lnTo>
                  <a:lnTo>
                    <a:pt x="1643" y="2882"/>
                  </a:lnTo>
                  <a:close/>
                  <a:moveTo>
                    <a:pt x="1334" y="0"/>
                  </a:moveTo>
                  <a:cubicBezTo>
                    <a:pt x="953" y="0"/>
                    <a:pt x="619" y="119"/>
                    <a:pt x="357"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6" y="2834"/>
                  </a:lnTo>
                  <a:lnTo>
                    <a:pt x="476" y="3548"/>
                  </a:lnTo>
                  <a:cubicBezTo>
                    <a:pt x="476" y="3834"/>
                    <a:pt x="667" y="4072"/>
                    <a:pt x="977" y="4072"/>
                  </a:cubicBezTo>
                  <a:cubicBezTo>
                    <a:pt x="1119" y="4072"/>
                    <a:pt x="1238" y="4048"/>
                    <a:pt x="1358" y="3929"/>
                  </a:cubicBezTo>
                  <a:cubicBezTo>
                    <a:pt x="1453" y="4025"/>
                    <a:pt x="1572" y="4072"/>
                    <a:pt x="1715" y="4072"/>
                  </a:cubicBezTo>
                  <a:lnTo>
                    <a:pt x="1739" y="4072"/>
                  </a:lnTo>
                  <a:cubicBezTo>
                    <a:pt x="2024" y="4072"/>
                    <a:pt x="2263" y="3834"/>
                    <a:pt x="2263" y="3548"/>
                  </a:cubicBezTo>
                  <a:lnTo>
                    <a:pt x="2263" y="2834"/>
                  </a:lnTo>
                  <a:lnTo>
                    <a:pt x="2334" y="2834"/>
                  </a:lnTo>
                  <a:cubicBezTo>
                    <a:pt x="2524" y="2763"/>
                    <a:pt x="2620" y="2620"/>
                    <a:pt x="2620" y="2453"/>
                  </a:cubicBezTo>
                  <a:lnTo>
                    <a:pt x="2572" y="2286"/>
                  </a:lnTo>
                  <a:lnTo>
                    <a:pt x="2620" y="2262"/>
                  </a:lnTo>
                  <a:cubicBezTo>
                    <a:pt x="2691" y="2167"/>
                    <a:pt x="2739" y="2096"/>
                    <a:pt x="2739" y="1977"/>
                  </a:cubicBezTo>
                  <a:lnTo>
                    <a:pt x="2739" y="1286"/>
                  </a:lnTo>
                  <a:cubicBezTo>
                    <a:pt x="2786" y="1143"/>
                    <a:pt x="2739" y="905"/>
                    <a:pt x="2620" y="691"/>
                  </a:cubicBezTo>
                  <a:cubicBezTo>
                    <a:pt x="2579" y="640"/>
                    <a:pt x="2517" y="611"/>
                    <a:pt x="2457" y="611"/>
                  </a:cubicBezTo>
                  <a:cubicBezTo>
                    <a:pt x="2376" y="611"/>
                    <a:pt x="2300" y="663"/>
                    <a:pt x="2286" y="786"/>
                  </a:cubicBezTo>
                  <a:lnTo>
                    <a:pt x="2286" y="810"/>
                  </a:lnTo>
                  <a:cubicBezTo>
                    <a:pt x="2405" y="976"/>
                    <a:pt x="2477" y="1167"/>
                    <a:pt x="2477" y="1381"/>
                  </a:cubicBezTo>
                  <a:lnTo>
                    <a:pt x="2477" y="2024"/>
                  </a:lnTo>
                  <a:cubicBezTo>
                    <a:pt x="2477" y="2048"/>
                    <a:pt x="2405" y="2096"/>
                    <a:pt x="2382" y="2096"/>
                  </a:cubicBezTo>
                  <a:cubicBezTo>
                    <a:pt x="2358" y="2096"/>
                    <a:pt x="2358" y="2048"/>
                    <a:pt x="2358" y="2024"/>
                  </a:cubicBezTo>
                  <a:lnTo>
                    <a:pt x="2358" y="2000"/>
                  </a:lnTo>
                  <a:lnTo>
                    <a:pt x="2358" y="1310"/>
                  </a:lnTo>
                  <a:cubicBezTo>
                    <a:pt x="2358" y="1215"/>
                    <a:pt x="2286" y="1167"/>
                    <a:pt x="2191" y="1143"/>
                  </a:cubicBezTo>
                  <a:cubicBezTo>
                    <a:pt x="2170" y="1135"/>
                    <a:pt x="2150" y="1131"/>
                    <a:pt x="2131" y="1131"/>
                  </a:cubicBezTo>
                  <a:cubicBezTo>
                    <a:pt x="2049" y="1131"/>
                    <a:pt x="2001" y="1212"/>
                    <a:pt x="2001" y="1310"/>
                  </a:cubicBezTo>
                  <a:lnTo>
                    <a:pt x="2001" y="2048"/>
                  </a:lnTo>
                  <a:lnTo>
                    <a:pt x="2001" y="2096"/>
                  </a:lnTo>
                  <a:cubicBezTo>
                    <a:pt x="2024" y="2262"/>
                    <a:pt x="2143" y="2405"/>
                    <a:pt x="2310" y="2453"/>
                  </a:cubicBezTo>
                  <a:lnTo>
                    <a:pt x="2310" y="2524"/>
                  </a:lnTo>
                  <a:lnTo>
                    <a:pt x="572" y="2524"/>
                  </a:lnTo>
                  <a:lnTo>
                    <a:pt x="572" y="2453"/>
                  </a:lnTo>
                  <a:cubicBezTo>
                    <a:pt x="738" y="2405"/>
                    <a:pt x="881" y="2262"/>
                    <a:pt x="881" y="2048"/>
                  </a:cubicBezTo>
                  <a:lnTo>
                    <a:pt x="881" y="2024"/>
                  </a:lnTo>
                  <a:lnTo>
                    <a:pt x="881" y="1286"/>
                  </a:lnTo>
                  <a:cubicBezTo>
                    <a:pt x="881" y="1191"/>
                    <a:pt x="834" y="1143"/>
                    <a:pt x="738" y="1096"/>
                  </a:cubicBezTo>
                  <a:cubicBezTo>
                    <a:pt x="726" y="1093"/>
                    <a:pt x="714" y="1092"/>
                    <a:pt x="702" y="1092"/>
                  </a:cubicBezTo>
                  <a:cubicBezTo>
                    <a:pt x="600" y="1092"/>
                    <a:pt x="524" y="1179"/>
                    <a:pt x="524" y="1286"/>
                  </a:cubicBezTo>
                  <a:lnTo>
                    <a:pt x="524" y="2024"/>
                  </a:lnTo>
                  <a:cubicBezTo>
                    <a:pt x="524" y="2024"/>
                    <a:pt x="500" y="2096"/>
                    <a:pt x="476" y="2096"/>
                  </a:cubicBezTo>
                  <a:cubicBezTo>
                    <a:pt x="429" y="2096"/>
                    <a:pt x="405" y="2048"/>
                    <a:pt x="405" y="2024"/>
                  </a:cubicBezTo>
                  <a:lnTo>
                    <a:pt x="405" y="1334"/>
                  </a:lnTo>
                  <a:cubicBezTo>
                    <a:pt x="405" y="786"/>
                    <a:pt x="857" y="333"/>
                    <a:pt x="1429" y="333"/>
                  </a:cubicBezTo>
                  <a:cubicBezTo>
                    <a:pt x="1548" y="333"/>
                    <a:pt x="1667" y="357"/>
                    <a:pt x="1739" y="381"/>
                  </a:cubicBezTo>
                  <a:cubicBezTo>
                    <a:pt x="1759" y="392"/>
                    <a:pt x="1780" y="396"/>
                    <a:pt x="1800" y="396"/>
                  </a:cubicBezTo>
                  <a:cubicBezTo>
                    <a:pt x="1872" y="396"/>
                    <a:pt x="1934" y="336"/>
                    <a:pt x="1953" y="262"/>
                  </a:cubicBezTo>
                  <a:cubicBezTo>
                    <a:pt x="1977" y="191"/>
                    <a:pt x="1929" y="95"/>
                    <a:pt x="1834" y="71"/>
                  </a:cubicBezTo>
                  <a:cubicBezTo>
                    <a:pt x="1691" y="0"/>
                    <a:pt x="1381" y="0"/>
                    <a:pt x="1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7"/>
            <p:cNvSpPr/>
            <p:nvPr/>
          </p:nvSpPr>
          <p:spPr>
            <a:xfrm>
              <a:off x="7514690" y="3757677"/>
              <a:ext cx="41204" cy="41204"/>
            </a:xfrm>
            <a:custGeom>
              <a:rect b="b" l="l" r="r" t="t"/>
              <a:pathLst>
                <a:path extrusionOk="0" h="1382" w="1382">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7"/>
            <p:cNvSpPr/>
            <p:nvPr/>
          </p:nvSpPr>
          <p:spPr>
            <a:xfrm>
              <a:off x="7514690" y="3573060"/>
              <a:ext cx="41204" cy="41204"/>
            </a:xfrm>
            <a:custGeom>
              <a:rect b="b" l="l" r="r" t="t"/>
              <a:pathLst>
                <a:path extrusionOk="0" h="1382" w="1382">
                  <a:moveTo>
                    <a:pt x="691" y="334"/>
                  </a:moveTo>
                  <a:cubicBezTo>
                    <a:pt x="881" y="334"/>
                    <a:pt x="1024" y="500"/>
                    <a:pt x="1048" y="691"/>
                  </a:cubicBezTo>
                  <a:cubicBezTo>
                    <a:pt x="1048" y="905"/>
                    <a:pt x="905" y="1048"/>
                    <a:pt x="691" y="1048"/>
                  </a:cubicBezTo>
                  <a:cubicBezTo>
                    <a:pt x="476"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1" y="1072"/>
                    <a:pt x="1381" y="691"/>
                  </a:cubicBezTo>
                  <a:cubicBezTo>
                    <a:pt x="1381"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7"/>
            <p:cNvSpPr/>
            <p:nvPr/>
          </p:nvSpPr>
          <p:spPr>
            <a:xfrm>
              <a:off x="7492656" y="3622047"/>
              <a:ext cx="82409" cy="122868"/>
            </a:xfrm>
            <a:custGeom>
              <a:rect b="b" l="l" r="r" t="t"/>
              <a:pathLst>
                <a:path extrusionOk="0" h="4121" w="2764">
                  <a:moveTo>
                    <a:pt x="1335" y="1"/>
                  </a:moveTo>
                  <a:cubicBezTo>
                    <a:pt x="954" y="1"/>
                    <a:pt x="620" y="120"/>
                    <a:pt x="358" y="405"/>
                  </a:cubicBezTo>
                  <a:cubicBezTo>
                    <a:pt x="191" y="620"/>
                    <a:pt x="96" y="882"/>
                    <a:pt x="25" y="1144"/>
                  </a:cubicBezTo>
                  <a:cubicBezTo>
                    <a:pt x="1" y="1358"/>
                    <a:pt x="1" y="1572"/>
                    <a:pt x="1" y="1787"/>
                  </a:cubicBezTo>
                  <a:lnTo>
                    <a:pt x="1" y="1977"/>
                  </a:lnTo>
                  <a:lnTo>
                    <a:pt x="1" y="2453"/>
                  </a:lnTo>
                  <a:cubicBezTo>
                    <a:pt x="1" y="2501"/>
                    <a:pt x="25" y="2549"/>
                    <a:pt x="72" y="2549"/>
                  </a:cubicBezTo>
                  <a:cubicBezTo>
                    <a:pt x="215" y="2668"/>
                    <a:pt x="358" y="2692"/>
                    <a:pt x="477" y="2692"/>
                  </a:cubicBezTo>
                  <a:lnTo>
                    <a:pt x="477" y="3597"/>
                  </a:lnTo>
                  <a:cubicBezTo>
                    <a:pt x="477" y="3882"/>
                    <a:pt x="692" y="4120"/>
                    <a:pt x="977" y="4120"/>
                  </a:cubicBezTo>
                  <a:cubicBezTo>
                    <a:pt x="1144" y="4120"/>
                    <a:pt x="1263" y="4073"/>
                    <a:pt x="1382" y="3978"/>
                  </a:cubicBezTo>
                  <a:cubicBezTo>
                    <a:pt x="1454" y="4073"/>
                    <a:pt x="1620" y="4120"/>
                    <a:pt x="1763" y="4120"/>
                  </a:cubicBezTo>
                  <a:cubicBezTo>
                    <a:pt x="2049" y="4120"/>
                    <a:pt x="2263" y="3859"/>
                    <a:pt x="2263" y="3597"/>
                  </a:cubicBezTo>
                  <a:lnTo>
                    <a:pt x="2263" y="2692"/>
                  </a:lnTo>
                  <a:lnTo>
                    <a:pt x="2406" y="2692"/>
                  </a:lnTo>
                  <a:cubicBezTo>
                    <a:pt x="2597" y="2668"/>
                    <a:pt x="2740" y="2453"/>
                    <a:pt x="2740" y="2287"/>
                  </a:cubicBezTo>
                  <a:lnTo>
                    <a:pt x="2740" y="1620"/>
                  </a:lnTo>
                  <a:lnTo>
                    <a:pt x="2763" y="1310"/>
                  </a:lnTo>
                  <a:cubicBezTo>
                    <a:pt x="2763" y="1096"/>
                    <a:pt x="2740" y="953"/>
                    <a:pt x="2692" y="810"/>
                  </a:cubicBezTo>
                  <a:lnTo>
                    <a:pt x="2597" y="620"/>
                  </a:lnTo>
                  <a:cubicBezTo>
                    <a:pt x="2556" y="569"/>
                    <a:pt x="2494" y="540"/>
                    <a:pt x="2434" y="540"/>
                  </a:cubicBezTo>
                  <a:cubicBezTo>
                    <a:pt x="2353" y="540"/>
                    <a:pt x="2277" y="592"/>
                    <a:pt x="2263" y="715"/>
                  </a:cubicBezTo>
                  <a:lnTo>
                    <a:pt x="2263" y="739"/>
                  </a:lnTo>
                  <a:cubicBezTo>
                    <a:pt x="2335" y="834"/>
                    <a:pt x="2359" y="882"/>
                    <a:pt x="2382" y="977"/>
                  </a:cubicBezTo>
                  <a:cubicBezTo>
                    <a:pt x="2454" y="1120"/>
                    <a:pt x="2454" y="1239"/>
                    <a:pt x="2454" y="1382"/>
                  </a:cubicBezTo>
                  <a:lnTo>
                    <a:pt x="2454" y="1858"/>
                  </a:lnTo>
                  <a:lnTo>
                    <a:pt x="2454" y="2263"/>
                  </a:lnTo>
                  <a:cubicBezTo>
                    <a:pt x="2454" y="2287"/>
                    <a:pt x="2406" y="2311"/>
                    <a:pt x="2359" y="2311"/>
                  </a:cubicBezTo>
                  <a:cubicBezTo>
                    <a:pt x="2335" y="2311"/>
                    <a:pt x="2335" y="2287"/>
                    <a:pt x="2335" y="2263"/>
                  </a:cubicBezTo>
                  <a:lnTo>
                    <a:pt x="2335" y="2215"/>
                  </a:lnTo>
                  <a:lnTo>
                    <a:pt x="2335" y="1215"/>
                  </a:lnTo>
                  <a:cubicBezTo>
                    <a:pt x="2335" y="1120"/>
                    <a:pt x="2263" y="1072"/>
                    <a:pt x="2168" y="1025"/>
                  </a:cubicBezTo>
                  <a:cubicBezTo>
                    <a:pt x="2156" y="1022"/>
                    <a:pt x="2144" y="1021"/>
                    <a:pt x="2132" y="1021"/>
                  </a:cubicBezTo>
                  <a:cubicBezTo>
                    <a:pt x="2035" y="1021"/>
                    <a:pt x="1978" y="1108"/>
                    <a:pt x="1978" y="1215"/>
                  </a:cubicBezTo>
                  <a:lnTo>
                    <a:pt x="1978" y="3525"/>
                  </a:lnTo>
                  <a:cubicBezTo>
                    <a:pt x="1978" y="3632"/>
                    <a:pt x="1882" y="3719"/>
                    <a:pt x="1777" y="3719"/>
                  </a:cubicBezTo>
                  <a:cubicBezTo>
                    <a:pt x="1764" y="3719"/>
                    <a:pt x="1752" y="3718"/>
                    <a:pt x="1739" y="3716"/>
                  </a:cubicBezTo>
                  <a:cubicBezTo>
                    <a:pt x="1644" y="3692"/>
                    <a:pt x="1620" y="3620"/>
                    <a:pt x="1620" y="3525"/>
                  </a:cubicBezTo>
                  <a:lnTo>
                    <a:pt x="1620" y="3501"/>
                  </a:lnTo>
                  <a:lnTo>
                    <a:pt x="1620" y="2025"/>
                  </a:lnTo>
                  <a:cubicBezTo>
                    <a:pt x="1620" y="1930"/>
                    <a:pt x="1549" y="1858"/>
                    <a:pt x="1454" y="1834"/>
                  </a:cubicBezTo>
                  <a:cubicBezTo>
                    <a:pt x="1441" y="1832"/>
                    <a:pt x="1429" y="1831"/>
                    <a:pt x="1418" y="1831"/>
                  </a:cubicBezTo>
                  <a:cubicBezTo>
                    <a:pt x="1320" y="1831"/>
                    <a:pt x="1263" y="1918"/>
                    <a:pt x="1263" y="2025"/>
                  </a:cubicBezTo>
                  <a:lnTo>
                    <a:pt x="1263" y="3501"/>
                  </a:lnTo>
                  <a:lnTo>
                    <a:pt x="1263" y="3525"/>
                  </a:lnTo>
                  <a:cubicBezTo>
                    <a:pt x="1263" y="3620"/>
                    <a:pt x="1192" y="3692"/>
                    <a:pt x="1144" y="3716"/>
                  </a:cubicBezTo>
                  <a:cubicBezTo>
                    <a:pt x="1132" y="3718"/>
                    <a:pt x="1119" y="3719"/>
                    <a:pt x="1107" y="3719"/>
                  </a:cubicBezTo>
                  <a:cubicBezTo>
                    <a:pt x="1001" y="3719"/>
                    <a:pt x="906" y="3632"/>
                    <a:pt x="906" y="3525"/>
                  </a:cubicBezTo>
                  <a:lnTo>
                    <a:pt x="906" y="1215"/>
                  </a:lnTo>
                  <a:cubicBezTo>
                    <a:pt x="906" y="1120"/>
                    <a:pt x="834" y="1072"/>
                    <a:pt x="739" y="1025"/>
                  </a:cubicBezTo>
                  <a:cubicBezTo>
                    <a:pt x="727" y="1022"/>
                    <a:pt x="715" y="1021"/>
                    <a:pt x="703" y="1021"/>
                  </a:cubicBezTo>
                  <a:cubicBezTo>
                    <a:pt x="606" y="1021"/>
                    <a:pt x="549" y="1108"/>
                    <a:pt x="549" y="1215"/>
                  </a:cubicBezTo>
                  <a:lnTo>
                    <a:pt x="549" y="2263"/>
                  </a:lnTo>
                  <a:cubicBezTo>
                    <a:pt x="549" y="2287"/>
                    <a:pt x="501" y="2311"/>
                    <a:pt x="477" y="2311"/>
                  </a:cubicBezTo>
                  <a:cubicBezTo>
                    <a:pt x="453" y="2311"/>
                    <a:pt x="430" y="2287"/>
                    <a:pt x="430" y="2263"/>
                  </a:cubicBezTo>
                  <a:lnTo>
                    <a:pt x="430" y="1906"/>
                  </a:lnTo>
                  <a:lnTo>
                    <a:pt x="430" y="1429"/>
                  </a:lnTo>
                  <a:cubicBezTo>
                    <a:pt x="430" y="1310"/>
                    <a:pt x="430" y="1144"/>
                    <a:pt x="453" y="1025"/>
                  </a:cubicBezTo>
                  <a:cubicBezTo>
                    <a:pt x="477" y="906"/>
                    <a:pt x="549" y="834"/>
                    <a:pt x="596" y="739"/>
                  </a:cubicBezTo>
                  <a:cubicBezTo>
                    <a:pt x="715" y="548"/>
                    <a:pt x="930" y="405"/>
                    <a:pt x="1144" y="358"/>
                  </a:cubicBezTo>
                  <a:cubicBezTo>
                    <a:pt x="1215" y="310"/>
                    <a:pt x="1335" y="310"/>
                    <a:pt x="1430" y="310"/>
                  </a:cubicBezTo>
                  <a:cubicBezTo>
                    <a:pt x="1549" y="310"/>
                    <a:pt x="1668" y="358"/>
                    <a:pt x="1763" y="382"/>
                  </a:cubicBezTo>
                  <a:cubicBezTo>
                    <a:pt x="1775" y="386"/>
                    <a:pt x="1788" y="388"/>
                    <a:pt x="1802" y="388"/>
                  </a:cubicBezTo>
                  <a:cubicBezTo>
                    <a:pt x="1866" y="388"/>
                    <a:pt x="1938" y="341"/>
                    <a:pt x="1978" y="263"/>
                  </a:cubicBezTo>
                  <a:cubicBezTo>
                    <a:pt x="2001" y="167"/>
                    <a:pt x="1930" y="72"/>
                    <a:pt x="1835" y="48"/>
                  </a:cubicBezTo>
                  <a:cubicBezTo>
                    <a:pt x="1692"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7"/>
            <p:cNvSpPr/>
            <p:nvPr/>
          </p:nvSpPr>
          <p:spPr>
            <a:xfrm>
              <a:off x="758070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6" y="3787"/>
                    <a:pt x="1668" y="3763"/>
                    <a:pt x="1644" y="3667"/>
                  </a:cubicBezTo>
                  <a:lnTo>
                    <a:pt x="1644" y="3596"/>
                  </a:lnTo>
                  <a:lnTo>
                    <a:pt x="1644" y="3572"/>
                  </a:lnTo>
                  <a:lnTo>
                    <a:pt x="1644" y="2882"/>
                  </a:lnTo>
                  <a:close/>
                  <a:moveTo>
                    <a:pt x="1335" y="0"/>
                  </a:moveTo>
                  <a:cubicBezTo>
                    <a:pt x="954" y="0"/>
                    <a:pt x="620" y="119"/>
                    <a:pt x="358" y="429"/>
                  </a:cubicBezTo>
                  <a:cubicBezTo>
                    <a:pt x="1" y="810"/>
                    <a:pt x="1" y="1310"/>
                    <a:pt x="1" y="1786"/>
                  </a:cubicBezTo>
                  <a:lnTo>
                    <a:pt x="1" y="2024"/>
                  </a:lnTo>
                  <a:lnTo>
                    <a:pt x="1" y="2048"/>
                  </a:lnTo>
                  <a:cubicBezTo>
                    <a:pt x="1" y="2120"/>
                    <a:pt x="25" y="2167"/>
                    <a:pt x="49" y="2239"/>
                  </a:cubicBezTo>
                  <a:cubicBezTo>
                    <a:pt x="49"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4" y="4025"/>
                    <a:pt x="1573" y="4072"/>
                    <a:pt x="1716" y="4072"/>
                  </a:cubicBezTo>
                  <a:lnTo>
                    <a:pt x="1739" y="4072"/>
                  </a:lnTo>
                  <a:cubicBezTo>
                    <a:pt x="2025" y="4072"/>
                    <a:pt x="2263" y="3834"/>
                    <a:pt x="2263" y="3548"/>
                  </a:cubicBezTo>
                  <a:lnTo>
                    <a:pt x="2263" y="2834"/>
                  </a:lnTo>
                  <a:lnTo>
                    <a:pt x="2335" y="2834"/>
                  </a:lnTo>
                  <a:cubicBezTo>
                    <a:pt x="2525" y="2763"/>
                    <a:pt x="2621" y="2620"/>
                    <a:pt x="2621" y="2453"/>
                  </a:cubicBezTo>
                  <a:lnTo>
                    <a:pt x="2573" y="2286"/>
                  </a:lnTo>
                  <a:lnTo>
                    <a:pt x="2621" y="2262"/>
                  </a:lnTo>
                  <a:cubicBezTo>
                    <a:pt x="2692" y="2167"/>
                    <a:pt x="2740" y="2096"/>
                    <a:pt x="2740" y="1977"/>
                  </a:cubicBezTo>
                  <a:lnTo>
                    <a:pt x="2740" y="1286"/>
                  </a:lnTo>
                  <a:cubicBezTo>
                    <a:pt x="2835" y="1143"/>
                    <a:pt x="2740" y="905"/>
                    <a:pt x="2621" y="691"/>
                  </a:cubicBezTo>
                  <a:cubicBezTo>
                    <a:pt x="2580" y="640"/>
                    <a:pt x="2517" y="611"/>
                    <a:pt x="2457" y="611"/>
                  </a:cubicBezTo>
                  <a:cubicBezTo>
                    <a:pt x="2377" y="611"/>
                    <a:pt x="2301" y="663"/>
                    <a:pt x="2287" y="786"/>
                  </a:cubicBezTo>
                  <a:lnTo>
                    <a:pt x="2287" y="810"/>
                  </a:lnTo>
                  <a:cubicBezTo>
                    <a:pt x="2406" y="976"/>
                    <a:pt x="2478" y="1167"/>
                    <a:pt x="2478" y="1381"/>
                  </a:cubicBezTo>
                  <a:lnTo>
                    <a:pt x="2478" y="2024"/>
                  </a:lnTo>
                  <a:cubicBezTo>
                    <a:pt x="2478" y="2048"/>
                    <a:pt x="2406" y="2096"/>
                    <a:pt x="2382" y="2096"/>
                  </a:cubicBezTo>
                  <a:cubicBezTo>
                    <a:pt x="2359" y="2096"/>
                    <a:pt x="2359" y="2048"/>
                    <a:pt x="2359" y="2024"/>
                  </a:cubicBezTo>
                  <a:lnTo>
                    <a:pt x="2359" y="2000"/>
                  </a:lnTo>
                  <a:lnTo>
                    <a:pt x="2359" y="1310"/>
                  </a:lnTo>
                  <a:cubicBezTo>
                    <a:pt x="2359" y="1215"/>
                    <a:pt x="2287" y="1167"/>
                    <a:pt x="2192" y="1143"/>
                  </a:cubicBezTo>
                  <a:cubicBezTo>
                    <a:pt x="2170" y="1135"/>
                    <a:pt x="2151"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5" y="1092"/>
                    <a:pt x="703" y="1092"/>
                  </a:cubicBezTo>
                  <a:cubicBezTo>
                    <a:pt x="601" y="1092"/>
                    <a:pt x="525" y="1179"/>
                    <a:pt x="525" y="1286"/>
                  </a:cubicBezTo>
                  <a:lnTo>
                    <a:pt x="525" y="2024"/>
                  </a:lnTo>
                  <a:cubicBezTo>
                    <a:pt x="525" y="2024"/>
                    <a:pt x="501" y="2096"/>
                    <a:pt x="477" y="2096"/>
                  </a:cubicBezTo>
                  <a:cubicBezTo>
                    <a:pt x="430"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8" y="191"/>
                    <a:pt x="1930" y="95"/>
                    <a:pt x="1835"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7"/>
            <p:cNvSpPr/>
            <p:nvPr/>
          </p:nvSpPr>
          <p:spPr>
            <a:xfrm>
              <a:off x="7603420" y="3757677"/>
              <a:ext cx="41234" cy="41204"/>
            </a:xfrm>
            <a:custGeom>
              <a:rect b="b" l="l" r="r" t="t"/>
              <a:pathLst>
                <a:path extrusionOk="0" h="1382" w="1383">
                  <a:moveTo>
                    <a:pt x="692" y="334"/>
                  </a:moveTo>
                  <a:cubicBezTo>
                    <a:pt x="858" y="334"/>
                    <a:pt x="1049" y="476"/>
                    <a:pt x="1049" y="691"/>
                  </a:cubicBezTo>
                  <a:cubicBezTo>
                    <a:pt x="1049" y="857"/>
                    <a:pt x="906" y="1048"/>
                    <a:pt x="692" y="1048"/>
                  </a:cubicBezTo>
                  <a:cubicBezTo>
                    <a:pt x="477" y="1048"/>
                    <a:pt x="334" y="905"/>
                    <a:pt x="334" y="691"/>
                  </a:cubicBezTo>
                  <a:cubicBezTo>
                    <a:pt x="334" y="476"/>
                    <a:pt x="525" y="334"/>
                    <a:pt x="692" y="334"/>
                  </a:cubicBezTo>
                  <a:close/>
                  <a:moveTo>
                    <a:pt x="692" y="0"/>
                  </a:moveTo>
                  <a:cubicBezTo>
                    <a:pt x="311" y="0"/>
                    <a:pt x="1" y="310"/>
                    <a:pt x="1" y="691"/>
                  </a:cubicBezTo>
                  <a:cubicBezTo>
                    <a:pt x="1" y="1072"/>
                    <a:pt x="311" y="1381"/>
                    <a:pt x="692" y="1381"/>
                  </a:cubicBezTo>
                  <a:cubicBezTo>
                    <a:pt x="1073" y="1381"/>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7"/>
            <p:cNvSpPr/>
            <p:nvPr/>
          </p:nvSpPr>
          <p:spPr>
            <a:xfrm>
              <a:off x="7603420" y="3573060"/>
              <a:ext cx="41234" cy="41204"/>
            </a:xfrm>
            <a:custGeom>
              <a:rect b="b" l="l" r="r" t="t"/>
              <a:pathLst>
                <a:path extrusionOk="0" h="1382" w="1383">
                  <a:moveTo>
                    <a:pt x="692" y="334"/>
                  </a:moveTo>
                  <a:cubicBezTo>
                    <a:pt x="882" y="334"/>
                    <a:pt x="1049" y="500"/>
                    <a:pt x="1049" y="691"/>
                  </a:cubicBezTo>
                  <a:cubicBezTo>
                    <a:pt x="1049" y="905"/>
                    <a:pt x="858" y="1048"/>
                    <a:pt x="692" y="1048"/>
                  </a:cubicBezTo>
                  <a:cubicBezTo>
                    <a:pt x="477" y="1048"/>
                    <a:pt x="334" y="858"/>
                    <a:pt x="334" y="691"/>
                  </a:cubicBezTo>
                  <a:cubicBezTo>
                    <a:pt x="334" y="477"/>
                    <a:pt x="525" y="334"/>
                    <a:pt x="692" y="334"/>
                  </a:cubicBezTo>
                  <a:close/>
                  <a:moveTo>
                    <a:pt x="692" y="0"/>
                  </a:moveTo>
                  <a:cubicBezTo>
                    <a:pt x="311" y="0"/>
                    <a:pt x="1" y="310"/>
                    <a:pt x="1" y="691"/>
                  </a:cubicBezTo>
                  <a:cubicBezTo>
                    <a:pt x="1" y="1072"/>
                    <a:pt x="311" y="1382"/>
                    <a:pt x="692" y="1382"/>
                  </a:cubicBezTo>
                  <a:cubicBezTo>
                    <a:pt x="1073" y="1382"/>
                    <a:pt x="1382" y="1072"/>
                    <a:pt x="1382" y="691"/>
                  </a:cubicBezTo>
                  <a:cubicBezTo>
                    <a:pt x="1382" y="310"/>
                    <a:pt x="1073" y="0"/>
                    <a:pt x="6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7"/>
            <p:cNvSpPr/>
            <p:nvPr/>
          </p:nvSpPr>
          <p:spPr>
            <a:xfrm>
              <a:off x="758213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1" y="1358"/>
                    <a:pt x="1" y="1572"/>
                    <a:pt x="1" y="1787"/>
                  </a:cubicBezTo>
                  <a:lnTo>
                    <a:pt x="1" y="1977"/>
                  </a:lnTo>
                  <a:lnTo>
                    <a:pt x="1" y="2453"/>
                  </a:lnTo>
                  <a:cubicBezTo>
                    <a:pt x="1" y="2501"/>
                    <a:pt x="48" y="2549"/>
                    <a:pt x="72" y="2549"/>
                  </a:cubicBezTo>
                  <a:cubicBezTo>
                    <a:pt x="215" y="2668"/>
                    <a:pt x="358" y="2692"/>
                    <a:pt x="477" y="2692"/>
                  </a:cubicBezTo>
                  <a:lnTo>
                    <a:pt x="477" y="3597"/>
                  </a:lnTo>
                  <a:cubicBezTo>
                    <a:pt x="477" y="3882"/>
                    <a:pt x="691" y="4120"/>
                    <a:pt x="1001" y="4120"/>
                  </a:cubicBezTo>
                  <a:cubicBezTo>
                    <a:pt x="1144" y="4120"/>
                    <a:pt x="1263" y="4073"/>
                    <a:pt x="1382" y="3978"/>
                  </a:cubicBezTo>
                  <a:cubicBezTo>
                    <a:pt x="1477" y="4073"/>
                    <a:pt x="1620" y="4120"/>
                    <a:pt x="1763" y="4120"/>
                  </a:cubicBezTo>
                  <a:cubicBezTo>
                    <a:pt x="2072" y="4120"/>
                    <a:pt x="2263" y="3859"/>
                    <a:pt x="2263" y="3597"/>
                  </a:cubicBezTo>
                  <a:lnTo>
                    <a:pt x="2263" y="2692"/>
                  </a:lnTo>
                  <a:lnTo>
                    <a:pt x="2430" y="2692"/>
                  </a:lnTo>
                  <a:cubicBezTo>
                    <a:pt x="2596" y="2668"/>
                    <a:pt x="2739" y="2453"/>
                    <a:pt x="2739" y="2287"/>
                  </a:cubicBezTo>
                  <a:lnTo>
                    <a:pt x="2739" y="1620"/>
                  </a:lnTo>
                  <a:lnTo>
                    <a:pt x="2787" y="1310"/>
                  </a:lnTo>
                  <a:cubicBezTo>
                    <a:pt x="2787" y="1096"/>
                    <a:pt x="2739" y="953"/>
                    <a:pt x="2692" y="810"/>
                  </a:cubicBezTo>
                  <a:lnTo>
                    <a:pt x="2596" y="620"/>
                  </a:lnTo>
                  <a:cubicBezTo>
                    <a:pt x="2556" y="569"/>
                    <a:pt x="2498"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30"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4" y="1021"/>
                    <a:pt x="1977" y="1108"/>
                    <a:pt x="1977" y="1215"/>
                  </a:cubicBezTo>
                  <a:lnTo>
                    <a:pt x="1977" y="3525"/>
                  </a:lnTo>
                  <a:cubicBezTo>
                    <a:pt x="1977" y="3632"/>
                    <a:pt x="1882" y="3719"/>
                    <a:pt x="1776" y="3719"/>
                  </a:cubicBezTo>
                  <a:cubicBezTo>
                    <a:pt x="1764" y="3719"/>
                    <a:pt x="1751" y="3718"/>
                    <a:pt x="1739" y="3716"/>
                  </a:cubicBezTo>
                  <a:cubicBezTo>
                    <a:pt x="1644" y="3692"/>
                    <a:pt x="1620" y="3620"/>
                    <a:pt x="1620" y="3525"/>
                  </a:cubicBezTo>
                  <a:lnTo>
                    <a:pt x="1620" y="3501"/>
                  </a:lnTo>
                  <a:lnTo>
                    <a:pt x="1620" y="2025"/>
                  </a:lnTo>
                  <a:cubicBezTo>
                    <a:pt x="1620" y="1930"/>
                    <a:pt x="1549" y="1858"/>
                    <a:pt x="1477" y="1834"/>
                  </a:cubicBezTo>
                  <a:cubicBezTo>
                    <a:pt x="1465" y="1832"/>
                    <a:pt x="1452" y="1831"/>
                    <a:pt x="1441" y="1831"/>
                  </a:cubicBezTo>
                  <a:cubicBezTo>
                    <a:pt x="1339" y="1831"/>
                    <a:pt x="1263" y="1918"/>
                    <a:pt x="1263" y="2025"/>
                  </a:cubicBezTo>
                  <a:lnTo>
                    <a:pt x="1263" y="3501"/>
                  </a:lnTo>
                  <a:lnTo>
                    <a:pt x="1263" y="3525"/>
                  </a:lnTo>
                  <a:cubicBezTo>
                    <a:pt x="1263" y="3620"/>
                    <a:pt x="1191" y="3692"/>
                    <a:pt x="1144" y="3716"/>
                  </a:cubicBezTo>
                  <a:cubicBezTo>
                    <a:pt x="1131" y="3718"/>
                    <a:pt x="1119" y="3719"/>
                    <a:pt x="1107" y="3719"/>
                  </a:cubicBezTo>
                  <a:cubicBezTo>
                    <a:pt x="1001" y="3719"/>
                    <a:pt x="906" y="3632"/>
                    <a:pt x="906" y="3525"/>
                  </a:cubicBezTo>
                  <a:lnTo>
                    <a:pt x="906" y="1215"/>
                  </a:lnTo>
                  <a:cubicBezTo>
                    <a:pt x="906" y="1120"/>
                    <a:pt x="834" y="1072"/>
                    <a:pt x="763"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4" y="358"/>
                  </a:cubicBezTo>
                  <a:cubicBezTo>
                    <a:pt x="1239" y="310"/>
                    <a:pt x="1358" y="310"/>
                    <a:pt x="1429" y="310"/>
                  </a:cubicBezTo>
                  <a:cubicBezTo>
                    <a:pt x="1549" y="310"/>
                    <a:pt x="1668" y="358"/>
                    <a:pt x="1763" y="382"/>
                  </a:cubicBezTo>
                  <a:cubicBezTo>
                    <a:pt x="1779" y="386"/>
                    <a:pt x="1796" y="388"/>
                    <a:pt x="1812" y="388"/>
                  </a:cubicBezTo>
                  <a:cubicBezTo>
                    <a:pt x="1889" y="388"/>
                    <a:pt x="1957" y="341"/>
                    <a:pt x="1977" y="263"/>
                  </a:cubicBezTo>
                  <a:cubicBezTo>
                    <a:pt x="2001" y="167"/>
                    <a:pt x="1953" y="72"/>
                    <a:pt x="1858" y="48"/>
                  </a:cubicBezTo>
                  <a:cubicBezTo>
                    <a:pt x="1715" y="1"/>
                    <a:pt x="1406" y="1"/>
                    <a:pt x="1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7"/>
            <p:cNvSpPr/>
            <p:nvPr/>
          </p:nvSpPr>
          <p:spPr>
            <a:xfrm>
              <a:off x="7669461" y="3803831"/>
              <a:ext cx="84526" cy="121436"/>
            </a:xfrm>
            <a:custGeom>
              <a:rect b="b" l="l" r="r" t="t"/>
              <a:pathLst>
                <a:path extrusionOk="0" h="4073" w="2835">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5" y="3787"/>
                    <a:pt x="1668" y="3763"/>
                    <a:pt x="1644" y="3667"/>
                  </a:cubicBezTo>
                  <a:lnTo>
                    <a:pt x="1644" y="3596"/>
                  </a:lnTo>
                  <a:lnTo>
                    <a:pt x="1644" y="3572"/>
                  </a:lnTo>
                  <a:lnTo>
                    <a:pt x="1644" y="2882"/>
                  </a:lnTo>
                  <a:close/>
                  <a:moveTo>
                    <a:pt x="1334" y="0"/>
                  </a:moveTo>
                  <a:cubicBezTo>
                    <a:pt x="953" y="0"/>
                    <a:pt x="620" y="119"/>
                    <a:pt x="358" y="429"/>
                  </a:cubicBezTo>
                  <a:cubicBezTo>
                    <a:pt x="1" y="810"/>
                    <a:pt x="1" y="1310"/>
                    <a:pt x="1" y="1786"/>
                  </a:cubicBezTo>
                  <a:lnTo>
                    <a:pt x="1" y="2024"/>
                  </a:lnTo>
                  <a:lnTo>
                    <a:pt x="1" y="2048"/>
                  </a:lnTo>
                  <a:cubicBezTo>
                    <a:pt x="1" y="2120"/>
                    <a:pt x="25" y="2167"/>
                    <a:pt x="48" y="2239"/>
                  </a:cubicBezTo>
                  <a:cubicBezTo>
                    <a:pt x="48"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3" y="4025"/>
                    <a:pt x="1573" y="4072"/>
                    <a:pt x="1715" y="4072"/>
                  </a:cubicBezTo>
                  <a:lnTo>
                    <a:pt x="1739" y="4072"/>
                  </a:lnTo>
                  <a:cubicBezTo>
                    <a:pt x="2025" y="4072"/>
                    <a:pt x="2263" y="3834"/>
                    <a:pt x="2263" y="3548"/>
                  </a:cubicBezTo>
                  <a:lnTo>
                    <a:pt x="2263" y="2834"/>
                  </a:lnTo>
                  <a:lnTo>
                    <a:pt x="2335" y="2834"/>
                  </a:lnTo>
                  <a:cubicBezTo>
                    <a:pt x="2525" y="2763"/>
                    <a:pt x="2620" y="2620"/>
                    <a:pt x="2620" y="2453"/>
                  </a:cubicBezTo>
                  <a:lnTo>
                    <a:pt x="2573" y="2286"/>
                  </a:lnTo>
                  <a:lnTo>
                    <a:pt x="2620" y="2262"/>
                  </a:lnTo>
                  <a:cubicBezTo>
                    <a:pt x="2692" y="2167"/>
                    <a:pt x="2739" y="2096"/>
                    <a:pt x="2739" y="1977"/>
                  </a:cubicBezTo>
                  <a:lnTo>
                    <a:pt x="2739" y="1286"/>
                  </a:lnTo>
                  <a:cubicBezTo>
                    <a:pt x="2835" y="1143"/>
                    <a:pt x="2739" y="905"/>
                    <a:pt x="2620" y="691"/>
                  </a:cubicBezTo>
                  <a:cubicBezTo>
                    <a:pt x="2580" y="640"/>
                    <a:pt x="2517" y="611"/>
                    <a:pt x="2457" y="611"/>
                  </a:cubicBezTo>
                  <a:cubicBezTo>
                    <a:pt x="2377" y="611"/>
                    <a:pt x="2301"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2" y="1143"/>
                  </a:cubicBezTo>
                  <a:cubicBezTo>
                    <a:pt x="2170" y="1135"/>
                    <a:pt x="2150"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4" y="1092"/>
                    <a:pt x="703" y="1092"/>
                  </a:cubicBezTo>
                  <a:cubicBezTo>
                    <a:pt x="601" y="1092"/>
                    <a:pt x="525" y="1179"/>
                    <a:pt x="525" y="1286"/>
                  </a:cubicBezTo>
                  <a:lnTo>
                    <a:pt x="525" y="2024"/>
                  </a:lnTo>
                  <a:cubicBezTo>
                    <a:pt x="525" y="2024"/>
                    <a:pt x="501" y="2096"/>
                    <a:pt x="477" y="2096"/>
                  </a:cubicBezTo>
                  <a:cubicBezTo>
                    <a:pt x="429"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7" y="191"/>
                    <a:pt x="1930" y="95"/>
                    <a:pt x="1834" y="71"/>
                  </a:cubicBezTo>
                  <a:cubicBezTo>
                    <a:pt x="1692" y="0"/>
                    <a:pt x="1382" y="0"/>
                    <a:pt x="13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7"/>
            <p:cNvSpPr/>
            <p:nvPr/>
          </p:nvSpPr>
          <p:spPr>
            <a:xfrm>
              <a:off x="7692180" y="3757677"/>
              <a:ext cx="41204" cy="41204"/>
            </a:xfrm>
            <a:custGeom>
              <a:rect b="b" l="l" r="r" t="t"/>
              <a:pathLst>
                <a:path extrusionOk="0" h="1382" w="1382">
                  <a:moveTo>
                    <a:pt x="691" y="334"/>
                  </a:moveTo>
                  <a:cubicBezTo>
                    <a:pt x="858" y="334"/>
                    <a:pt x="1049" y="476"/>
                    <a:pt x="1049" y="691"/>
                  </a:cubicBezTo>
                  <a:cubicBezTo>
                    <a:pt x="1049" y="857"/>
                    <a:pt x="906" y="1048"/>
                    <a:pt x="691" y="1048"/>
                  </a:cubicBezTo>
                  <a:cubicBezTo>
                    <a:pt x="525" y="1048"/>
                    <a:pt x="334" y="905"/>
                    <a:pt x="334" y="691"/>
                  </a:cubicBezTo>
                  <a:cubicBezTo>
                    <a:pt x="334" y="476"/>
                    <a:pt x="525" y="334"/>
                    <a:pt x="691" y="334"/>
                  </a:cubicBezTo>
                  <a:close/>
                  <a:moveTo>
                    <a:pt x="691" y="0"/>
                  </a:moveTo>
                  <a:cubicBezTo>
                    <a:pt x="310" y="0"/>
                    <a:pt x="1" y="310"/>
                    <a:pt x="1" y="691"/>
                  </a:cubicBezTo>
                  <a:cubicBezTo>
                    <a:pt x="1"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7"/>
            <p:cNvSpPr/>
            <p:nvPr/>
          </p:nvSpPr>
          <p:spPr>
            <a:xfrm>
              <a:off x="7692180" y="3573060"/>
              <a:ext cx="41204" cy="41204"/>
            </a:xfrm>
            <a:custGeom>
              <a:rect b="b" l="l" r="r" t="t"/>
              <a:pathLst>
                <a:path extrusionOk="0" h="1382" w="1382">
                  <a:moveTo>
                    <a:pt x="691" y="334"/>
                  </a:moveTo>
                  <a:cubicBezTo>
                    <a:pt x="882" y="334"/>
                    <a:pt x="1049" y="500"/>
                    <a:pt x="1049" y="691"/>
                  </a:cubicBezTo>
                  <a:cubicBezTo>
                    <a:pt x="1049" y="905"/>
                    <a:pt x="858" y="1048"/>
                    <a:pt x="691" y="1048"/>
                  </a:cubicBezTo>
                  <a:cubicBezTo>
                    <a:pt x="477" y="1048"/>
                    <a:pt x="334" y="858"/>
                    <a:pt x="334" y="691"/>
                  </a:cubicBezTo>
                  <a:cubicBezTo>
                    <a:pt x="334" y="477"/>
                    <a:pt x="525" y="334"/>
                    <a:pt x="691" y="334"/>
                  </a:cubicBezTo>
                  <a:close/>
                  <a:moveTo>
                    <a:pt x="691" y="0"/>
                  </a:moveTo>
                  <a:cubicBezTo>
                    <a:pt x="310" y="0"/>
                    <a:pt x="1" y="310"/>
                    <a:pt x="1" y="691"/>
                  </a:cubicBezTo>
                  <a:cubicBezTo>
                    <a:pt x="1"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7"/>
            <p:cNvSpPr/>
            <p:nvPr/>
          </p:nvSpPr>
          <p:spPr>
            <a:xfrm>
              <a:off x="7670892" y="3622047"/>
              <a:ext cx="83094" cy="122868"/>
            </a:xfrm>
            <a:custGeom>
              <a:rect b="b" l="l" r="r" t="t"/>
              <a:pathLst>
                <a:path extrusionOk="0" h="4121" w="2787">
                  <a:moveTo>
                    <a:pt x="1358" y="1"/>
                  </a:moveTo>
                  <a:cubicBezTo>
                    <a:pt x="953" y="1"/>
                    <a:pt x="620" y="120"/>
                    <a:pt x="358" y="405"/>
                  </a:cubicBezTo>
                  <a:cubicBezTo>
                    <a:pt x="191" y="620"/>
                    <a:pt x="96" y="882"/>
                    <a:pt x="48" y="1144"/>
                  </a:cubicBezTo>
                  <a:cubicBezTo>
                    <a:pt x="0" y="1358"/>
                    <a:pt x="0" y="1572"/>
                    <a:pt x="0" y="1787"/>
                  </a:cubicBezTo>
                  <a:lnTo>
                    <a:pt x="0" y="1977"/>
                  </a:lnTo>
                  <a:lnTo>
                    <a:pt x="0" y="2453"/>
                  </a:lnTo>
                  <a:cubicBezTo>
                    <a:pt x="0" y="2501"/>
                    <a:pt x="48" y="2549"/>
                    <a:pt x="72" y="2549"/>
                  </a:cubicBezTo>
                  <a:cubicBezTo>
                    <a:pt x="215" y="2668"/>
                    <a:pt x="358" y="2692"/>
                    <a:pt x="477" y="2692"/>
                  </a:cubicBezTo>
                  <a:lnTo>
                    <a:pt x="477" y="3597"/>
                  </a:lnTo>
                  <a:cubicBezTo>
                    <a:pt x="477" y="3882"/>
                    <a:pt x="691" y="4120"/>
                    <a:pt x="1001" y="4120"/>
                  </a:cubicBezTo>
                  <a:cubicBezTo>
                    <a:pt x="1143" y="4120"/>
                    <a:pt x="1263" y="4073"/>
                    <a:pt x="1382" y="3978"/>
                  </a:cubicBezTo>
                  <a:cubicBezTo>
                    <a:pt x="1477" y="4073"/>
                    <a:pt x="1620" y="4120"/>
                    <a:pt x="1763" y="4120"/>
                  </a:cubicBezTo>
                  <a:cubicBezTo>
                    <a:pt x="2072" y="4120"/>
                    <a:pt x="2263" y="3859"/>
                    <a:pt x="2263" y="3597"/>
                  </a:cubicBezTo>
                  <a:lnTo>
                    <a:pt x="2263" y="2692"/>
                  </a:lnTo>
                  <a:lnTo>
                    <a:pt x="2429" y="2692"/>
                  </a:lnTo>
                  <a:cubicBezTo>
                    <a:pt x="2596" y="2668"/>
                    <a:pt x="2739" y="2453"/>
                    <a:pt x="2739" y="2287"/>
                  </a:cubicBezTo>
                  <a:lnTo>
                    <a:pt x="2739" y="1620"/>
                  </a:lnTo>
                  <a:lnTo>
                    <a:pt x="2787" y="1310"/>
                  </a:lnTo>
                  <a:cubicBezTo>
                    <a:pt x="2787" y="1096"/>
                    <a:pt x="2739" y="953"/>
                    <a:pt x="2691" y="810"/>
                  </a:cubicBezTo>
                  <a:lnTo>
                    <a:pt x="2596" y="620"/>
                  </a:lnTo>
                  <a:cubicBezTo>
                    <a:pt x="2555" y="569"/>
                    <a:pt x="2497"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29"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3" y="1021"/>
                    <a:pt x="1977" y="1108"/>
                    <a:pt x="1977" y="1215"/>
                  </a:cubicBezTo>
                  <a:lnTo>
                    <a:pt x="1977" y="3525"/>
                  </a:lnTo>
                  <a:cubicBezTo>
                    <a:pt x="1977" y="3632"/>
                    <a:pt x="1881" y="3719"/>
                    <a:pt x="1776" y="3719"/>
                  </a:cubicBezTo>
                  <a:cubicBezTo>
                    <a:pt x="1764" y="3719"/>
                    <a:pt x="1751" y="3718"/>
                    <a:pt x="1739" y="3716"/>
                  </a:cubicBezTo>
                  <a:cubicBezTo>
                    <a:pt x="1644" y="3692"/>
                    <a:pt x="1620" y="3620"/>
                    <a:pt x="1620" y="3525"/>
                  </a:cubicBezTo>
                  <a:lnTo>
                    <a:pt x="1620" y="3501"/>
                  </a:lnTo>
                  <a:lnTo>
                    <a:pt x="1620" y="2025"/>
                  </a:lnTo>
                  <a:cubicBezTo>
                    <a:pt x="1620" y="1930"/>
                    <a:pt x="1548" y="1858"/>
                    <a:pt x="1477" y="1834"/>
                  </a:cubicBezTo>
                  <a:cubicBezTo>
                    <a:pt x="1464" y="1832"/>
                    <a:pt x="1452" y="1831"/>
                    <a:pt x="1440" y="1831"/>
                  </a:cubicBezTo>
                  <a:cubicBezTo>
                    <a:pt x="1339" y="1831"/>
                    <a:pt x="1263" y="1918"/>
                    <a:pt x="1263" y="2025"/>
                  </a:cubicBezTo>
                  <a:lnTo>
                    <a:pt x="1263" y="3501"/>
                  </a:lnTo>
                  <a:lnTo>
                    <a:pt x="1263" y="3525"/>
                  </a:lnTo>
                  <a:cubicBezTo>
                    <a:pt x="1263" y="3620"/>
                    <a:pt x="1191" y="3692"/>
                    <a:pt x="1143" y="3716"/>
                  </a:cubicBezTo>
                  <a:cubicBezTo>
                    <a:pt x="1131" y="3718"/>
                    <a:pt x="1119" y="3719"/>
                    <a:pt x="1106" y="3719"/>
                  </a:cubicBezTo>
                  <a:cubicBezTo>
                    <a:pt x="1001" y="3719"/>
                    <a:pt x="905" y="3632"/>
                    <a:pt x="905" y="3525"/>
                  </a:cubicBezTo>
                  <a:lnTo>
                    <a:pt x="905" y="1215"/>
                  </a:lnTo>
                  <a:cubicBezTo>
                    <a:pt x="905" y="1120"/>
                    <a:pt x="834" y="1072"/>
                    <a:pt x="762"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3" y="358"/>
                  </a:cubicBezTo>
                  <a:cubicBezTo>
                    <a:pt x="1239" y="310"/>
                    <a:pt x="1358" y="310"/>
                    <a:pt x="1429" y="310"/>
                  </a:cubicBezTo>
                  <a:cubicBezTo>
                    <a:pt x="1548" y="310"/>
                    <a:pt x="1667" y="358"/>
                    <a:pt x="1763" y="382"/>
                  </a:cubicBezTo>
                  <a:cubicBezTo>
                    <a:pt x="1779" y="386"/>
                    <a:pt x="1795" y="388"/>
                    <a:pt x="1811" y="388"/>
                  </a:cubicBezTo>
                  <a:cubicBezTo>
                    <a:pt x="1888" y="388"/>
                    <a:pt x="1957" y="341"/>
                    <a:pt x="1977" y="263"/>
                  </a:cubicBezTo>
                  <a:cubicBezTo>
                    <a:pt x="2001" y="167"/>
                    <a:pt x="1953" y="72"/>
                    <a:pt x="1858" y="48"/>
                  </a:cubicBezTo>
                  <a:cubicBezTo>
                    <a:pt x="1715" y="1"/>
                    <a:pt x="1405"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97"/>
          <p:cNvGrpSpPr/>
          <p:nvPr/>
        </p:nvGrpSpPr>
        <p:grpSpPr>
          <a:xfrm>
            <a:off x="1048518" y="1922930"/>
            <a:ext cx="362163" cy="354351"/>
            <a:chOff x="1696206" y="1922930"/>
            <a:chExt cx="362163" cy="354351"/>
          </a:xfrm>
        </p:grpSpPr>
        <p:sp>
          <p:nvSpPr>
            <p:cNvPr id="16466" name="Google Shape;16466;p97"/>
            <p:cNvSpPr/>
            <p:nvPr/>
          </p:nvSpPr>
          <p:spPr>
            <a:xfrm>
              <a:off x="1701185" y="1927909"/>
              <a:ext cx="342962" cy="342276"/>
            </a:xfrm>
            <a:custGeom>
              <a:rect b="b" l="l" r="r" t="t"/>
              <a:pathLst>
                <a:path extrusionOk="0" h="11480" w="11503">
                  <a:moveTo>
                    <a:pt x="5740" y="1596"/>
                  </a:moveTo>
                  <a:cubicBezTo>
                    <a:pt x="8050" y="1596"/>
                    <a:pt x="9884" y="3454"/>
                    <a:pt x="9884" y="5740"/>
                  </a:cubicBezTo>
                  <a:cubicBezTo>
                    <a:pt x="9884" y="8026"/>
                    <a:pt x="8050" y="9883"/>
                    <a:pt x="5740" y="9883"/>
                  </a:cubicBezTo>
                  <a:cubicBezTo>
                    <a:pt x="3454" y="9883"/>
                    <a:pt x="1596" y="8026"/>
                    <a:pt x="1596" y="5740"/>
                  </a:cubicBezTo>
                  <a:cubicBezTo>
                    <a:pt x="1596" y="3454"/>
                    <a:pt x="3454" y="1596"/>
                    <a:pt x="5740" y="1596"/>
                  </a:cubicBezTo>
                  <a:close/>
                  <a:moveTo>
                    <a:pt x="5740" y="1"/>
                  </a:moveTo>
                  <a:cubicBezTo>
                    <a:pt x="2573" y="1"/>
                    <a:pt x="1" y="2572"/>
                    <a:pt x="1" y="5740"/>
                  </a:cubicBezTo>
                  <a:cubicBezTo>
                    <a:pt x="1" y="8883"/>
                    <a:pt x="2596" y="11479"/>
                    <a:pt x="5740" y="11479"/>
                  </a:cubicBezTo>
                  <a:cubicBezTo>
                    <a:pt x="8907" y="11479"/>
                    <a:pt x="11503" y="8883"/>
                    <a:pt x="11503" y="5740"/>
                  </a:cubicBezTo>
                  <a:cubicBezTo>
                    <a:pt x="11503" y="2572"/>
                    <a:pt x="8931" y="1"/>
                    <a:pt x="574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7"/>
            <p:cNvSpPr/>
            <p:nvPr/>
          </p:nvSpPr>
          <p:spPr>
            <a:xfrm>
              <a:off x="1792778" y="1940700"/>
              <a:ext cx="252086" cy="329486"/>
            </a:xfrm>
            <a:custGeom>
              <a:rect b="b" l="l" r="r" t="t"/>
              <a:pathLst>
                <a:path extrusionOk="0" h="11051" w="8455">
                  <a:moveTo>
                    <a:pt x="4906" y="0"/>
                  </a:moveTo>
                  <a:lnTo>
                    <a:pt x="4906" y="0"/>
                  </a:lnTo>
                  <a:cubicBezTo>
                    <a:pt x="6716" y="953"/>
                    <a:pt x="7978" y="2906"/>
                    <a:pt x="7978" y="5096"/>
                  </a:cubicBezTo>
                  <a:cubicBezTo>
                    <a:pt x="7978" y="8288"/>
                    <a:pt x="5383" y="10836"/>
                    <a:pt x="2239" y="10836"/>
                  </a:cubicBezTo>
                  <a:cubicBezTo>
                    <a:pt x="1429" y="10836"/>
                    <a:pt x="691" y="10693"/>
                    <a:pt x="1" y="10407"/>
                  </a:cubicBezTo>
                  <a:lnTo>
                    <a:pt x="1" y="10407"/>
                  </a:lnTo>
                  <a:cubicBezTo>
                    <a:pt x="810" y="10812"/>
                    <a:pt x="1715" y="11050"/>
                    <a:pt x="2668" y="11050"/>
                  </a:cubicBezTo>
                  <a:cubicBezTo>
                    <a:pt x="5859" y="11050"/>
                    <a:pt x="8431" y="8454"/>
                    <a:pt x="8431" y="5311"/>
                  </a:cubicBezTo>
                  <a:cubicBezTo>
                    <a:pt x="8455" y="2929"/>
                    <a:pt x="7002" y="881"/>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7"/>
            <p:cNvSpPr/>
            <p:nvPr/>
          </p:nvSpPr>
          <p:spPr>
            <a:xfrm>
              <a:off x="1871610" y="1927909"/>
              <a:ext cx="172539" cy="171138"/>
            </a:xfrm>
            <a:custGeom>
              <a:rect b="b" l="l" r="r" t="t"/>
              <a:pathLst>
                <a:path extrusionOk="0" h="5740" w="5787">
                  <a:moveTo>
                    <a:pt x="24" y="1"/>
                  </a:moveTo>
                  <a:lnTo>
                    <a:pt x="0" y="1596"/>
                  </a:lnTo>
                  <a:cubicBezTo>
                    <a:pt x="2286" y="1596"/>
                    <a:pt x="4144" y="3430"/>
                    <a:pt x="4144" y="5740"/>
                  </a:cubicBezTo>
                  <a:lnTo>
                    <a:pt x="5787" y="5740"/>
                  </a:lnTo>
                  <a:cubicBezTo>
                    <a:pt x="5787" y="2572"/>
                    <a:pt x="3215" y="1"/>
                    <a:pt x="2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7"/>
            <p:cNvSpPr/>
            <p:nvPr/>
          </p:nvSpPr>
          <p:spPr>
            <a:xfrm>
              <a:off x="1939052" y="1940700"/>
              <a:ext cx="105813" cy="158347"/>
            </a:xfrm>
            <a:custGeom>
              <a:rect b="b" l="l" r="r" t="t"/>
              <a:pathLst>
                <a:path extrusionOk="0" h="5311" w="3549">
                  <a:moveTo>
                    <a:pt x="0" y="0"/>
                  </a:moveTo>
                  <a:lnTo>
                    <a:pt x="0" y="0"/>
                  </a:lnTo>
                  <a:cubicBezTo>
                    <a:pt x="1810" y="953"/>
                    <a:pt x="3072" y="2906"/>
                    <a:pt x="3072" y="5096"/>
                  </a:cubicBezTo>
                  <a:lnTo>
                    <a:pt x="3072" y="5311"/>
                  </a:lnTo>
                  <a:lnTo>
                    <a:pt x="3549" y="5311"/>
                  </a:lnTo>
                  <a:lnTo>
                    <a:pt x="3549" y="5168"/>
                  </a:lnTo>
                  <a:lnTo>
                    <a:pt x="3549" y="5096"/>
                  </a:lnTo>
                  <a:cubicBezTo>
                    <a:pt x="3549" y="4858"/>
                    <a:pt x="3525" y="4644"/>
                    <a:pt x="3477" y="4406"/>
                  </a:cubicBezTo>
                  <a:lnTo>
                    <a:pt x="3406" y="3977"/>
                  </a:lnTo>
                  <a:cubicBezTo>
                    <a:pt x="3215" y="3167"/>
                    <a:pt x="2858" y="2453"/>
                    <a:pt x="2382" y="1810"/>
                  </a:cubicBezTo>
                  <a:cubicBezTo>
                    <a:pt x="2191" y="1620"/>
                    <a:pt x="2025" y="1381"/>
                    <a:pt x="1810" y="1191"/>
                  </a:cubicBezTo>
                  <a:cubicBezTo>
                    <a:pt x="1667" y="1048"/>
                    <a:pt x="1525" y="929"/>
                    <a:pt x="1358" y="810"/>
                  </a:cubicBezTo>
                  <a:cubicBezTo>
                    <a:pt x="953" y="476"/>
                    <a:pt x="477" y="214"/>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7"/>
            <p:cNvSpPr/>
            <p:nvPr/>
          </p:nvSpPr>
          <p:spPr>
            <a:xfrm>
              <a:off x="1739528" y="1927194"/>
              <a:ext cx="133512" cy="95169"/>
            </a:xfrm>
            <a:custGeom>
              <a:rect b="b" l="l" r="r" t="t"/>
              <a:pathLst>
                <a:path extrusionOk="0" h="3192" w="4478">
                  <a:moveTo>
                    <a:pt x="4478" y="1"/>
                  </a:moveTo>
                  <a:cubicBezTo>
                    <a:pt x="2668" y="1"/>
                    <a:pt x="1048" y="858"/>
                    <a:pt x="1" y="2168"/>
                  </a:cubicBezTo>
                  <a:lnTo>
                    <a:pt x="1287" y="3192"/>
                  </a:lnTo>
                  <a:cubicBezTo>
                    <a:pt x="2025" y="2239"/>
                    <a:pt x="3168" y="1644"/>
                    <a:pt x="4478" y="1644"/>
                  </a:cubicBezTo>
                  <a:lnTo>
                    <a:pt x="4478"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7"/>
            <p:cNvSpPr/>
            <p:nvPr/>
          </p:nvSpPr>
          <p:spPr>
            <a:xfrm>
              <a:off x="1696206" y="1922930"/>
              <a:ext cx="362163" cy="354351"/>
            </a:xfrm>
            <a:custGeom>
              <a:rect b="b" l="l" r="r" t="t"/>
              <a:pathLst>
                <a:path extrusionOk="0" h="11885" w="12147">
                  <a:moveTo>
                    <a:pt x="5788" y="334"/>
                  </a:moveTo>
                  <a:lnTo>
                    <a:pt x="5788" y="1620"/>
                  </a:lnTo>
                  <a:cubicBezTo>
                    <a:pt x="5669" y="1620"/>
                    <a:pt x="5550" y="1620"/>
                    <a:pt x="5431" y="1644"/>
                  </a:cubicBezTo>
                  <a:cubicBezTo>
                    <a:pt x="4407" y="1763"/>
                    <a:pt x="3502" y="2216"/>
                    <a:pt x="2859" y="2930"/>
                  </a:cubicBezTo>
                  <a:lnTo>
                    <a:pt x="2692" y="3073"/>
                  </a:lnTo>
                  <a:lnTo>
                    <a:pt x="1715" y="2263"/>
                  </a:lnTo>
                  <a:lnTo>
                    <a:pt x="2025" y="1977"/>
                  </a:lnTo>
                  <a:cubicBezTo>
                    <a:pt x="2906" y="1072"/>
                    <a:pt x="4049" y="525"/>
                    <a:pt x="5288" y="358"/>
                  </a:cubicBezTo>
                  <a:cubicBezTo>
                    <a:pt x="5431" y="334"/>
                    <a:pt x="5597" y="334"/>
                    <a:pt x="5740" y="334"/>
                  </a:cubicBezTo>
                  <a:close/>
                  <a:moveTo>
                    <a:pt x="6097" y="429"/>
                  </a:moveTo>
                  <a:cubicBezTo>
                    <a:pt x="7526" y="453"/>
                    <a:pt x="8860" y="1049"/>
                    <a:pt x="9884" y="2073"/>
                  </a:cubicBezTo>
                  <a:cubicBezTo>
                    <a:pt x="10884" y="3073"/>
                    <a:pt x="11456" y="4406"/>
                    <a:pt x="11503" y="5835"/>
                  </a:cubicBezTo>
                  <a:lnTo>
                    <a:pt x="10241" y="5835"/>
                  </a:lnTo>
                  <a:cubicBezTo>
                    <a:pt x="10170" y="4454"/>
                    <a:pt x="9455" y="3192"/>
                    <a:pt x="8288" y="2430"/>
                  </a:cubicBezTo>
                  <a:cubicBezTo>
                    <a:pt x="8260" y="2402"/>
                    <a:pt x="8228" y="2388"/>
                    <a:pt x="8196" y="2388"/>
                  </a:cubicBezTo>
                  <a:cubicBezTo>
                    <a:pt x="8145" y="2388"/>
                    <a:pt x="8093" y="2420"/>
                    <a:pt x="8050" y="2478"/>
                  </a:cubicBezTo>
                  <a:cubicBezTo>
                    <a:pt x="8003" y="2573"/>
                    <a:pt x="8026" y="2668"/>
                    <a:pt x="8122" y="2716"/>
                  </a:cubicBezTo>
                  <a:cubicBezTo>
                    <a:pt x="9241" y="3454"/>
                    <a:pt x="9908" y="4692"/>
                    <a:pt x="9908" y="6026"/>
                  </a:cubicBezTo>
                  <a:cubicBezTo>
                    <a:pt x="9908" y="8098"/>
                    <a:pt x="8122" y="9884"/>
                    <a:pt x="5931" y="9884"/>
                  </a:cubicBezTo>
                  <a:cubicBezTo>
                    <a:pt x="3764" y="9884"/>
                    <a:pt x="1977" y="8098"/>
                    <a:pt x="1977" y="5931"/>
                  </a:cubicBezTo>
                  <a:cubicBezTo>
                    <a:pt x="1977" y="5073"/>
                    <a:pt x="2287" y="4240"/>
                    <a:pt x="2787" y="3549"/>
                  </a:cubicBezTo>
                  <a:cubicBezTo>
                    <a:pt x="3287" y="2859"/>
                    <a:pt x="4049" y="2382"/>
                    <a:pt x="4835" y="2144"/>
                  </a:cubicBezTo>
                  <a:cubicBezTo>
                    <a:pt x="5192" y="2073"/>
                    <a:pt x="5550" y="2001"/>
                    <a:pt x="5954" y="2001"/>
                  </a:cubicBezTo>
                  <a:cubicBezTo>
                    <a:pt x="6455" y="2001"/>
                    <a:pt x="6955" y="2096"/>
                    <a:pt x="7431" y="2311"/>
                  </a:cubicBezTo>
                  <a:cubicBezTo>
                    <a:pt x="7444" y="2314"/>
                    <a:pt x="7457" y="2315"/>
                    <a:pt x="7470" y="2315"/>
                  </a:cubicBezTo>
                  <a:cubicBezTo>
                    <a:pt x="7556" y="2315"/>
                    <a:pt x="7648" y="2254"/>
                    <a:pt x="7669" y="2192"/>
                  </a:cubicBezTo>
                  <a:cubicBezTo>
                    <a:pt x="7669" y="2096"/>
                    <a:pt x="7645" y="2025"/>
                    <a:pt x="7550" y="2001"/>
                  </a:cubicBezTo>
                  <a:cubicBezTo>
                    <a:pt x="7098" y="1811"/>
                    <a:pt x="6597" y="1715"/>
                    <a:pt x="6097" y="1715"/>
                  </a:cubicBezTo>
                  <a:lnTo>
                    <a:pt x="6097" y="429"/>
                  </a:lnTo>
                  <a:close/>
                  <a:moveTo>
                    <a:pt x="5502" y="1"/>
                  </a:moveTo>
                  <a:cubicBezTo>
                    <a:pt x="5264" y="48"/>
                    <a:pt x="4978" y="72"/>
                    <a:pt x="4740" y="96"/>
                  </a:cubicBezTo>
                  <a:cubicBezTo>
                    <a:pt x="4454" y="168"/>
                    <a:pt x="4121" y="239"/>
                    <a:pt x="3835" y="358"/>
                  </a:cubicBezTo>
                  <a:cubicBezTo>
                    <a:pt x="3049" y="668"/>
                    <a:pt x="2311" y="1144"/>
                    <a:pt x="1715" y="1739"/>
                  </a:cubicBezTo>
                  <a:cubicBezTo>
                    <a:pt x="596" y="2859"/>
                    <a:pt x="1" y="4359"/>
                    <a:pt x="1" y="5931"/>
                  </a:cubicBezTo>
                  <a:cubicBezTo>
                    <a:pt x="1" y="7431"/>
                    <a:pt x="549" y="8884"/>
                    <a:pt x="1573" y="9979"/>
                  </a:cubicBezTo>
                  <a:cubicBezTo>
                    <a:pt x="1598" y="10017"/>
                    <a:pt x="1644" y="10042"/>
                    <a:pt x="1692" y="10042"/>
                  </a:cubicBezTo>
                  <a:cubicBezTo>
                    <a:pt x="1734" y="10042"/>
                    <a:pt x="1778" y="10023"/>
                    <a:pt x="1811" y="9979"/>
                  </a:cubicBezTo>
                  <a:cubicBezTo>
                    <a:pt x="1858" y="9931"/>
                    <a:pt x="1858" y="9812"/>
                    <a:pt x="1811" y="9741"/>
                  </a:cubicBezTo>
                  <a:cubicBezTo>
                    <a:pt x="858" y="8693"/>
                    <a:pt x="310" y="7359"/>
                    <a:pt x="310" y="5931"/>
                  </a:cubicBezTo>
                  <a:cubicBezTo>
                    <a:pt x="310" y="4716"/>
                    <a:pt x="715" y="3525"/>
                    <a:pt x="1454" y="2573"/>
                  </a:cubicBezTo>
                  <a:lnTo>
                    <a:pt x="2430" y="3382"/>
                  </a:lnTo>
                  <a:cubicBezTo>
                    <a:pt x="1906" y="4121"/>
                    <a:pt x="1573" y="5002"/>
                    <a:pt x="1573" y="6026"/>
                  </a:cubicBezTo>
                  <a:cubicBezTo>
                    <a:pt x="1596" y="8336"/>
                    <a:pt x="3502" y="10217"/>
                    <a:pt x="5812" y="10241"/>
                  </a:cubicBezTo>
                  <a:cubicBezTo>
                    <a:pt x="5841" y="10242"/>
                    <a:pt x="5871" y="10242"/>
                    <a:pt x="5900" y="10242"/>
                  </a:cubicBezTo>
                  <a:cubicBezTo>
                    <a:pt x="8217" y="10242"/>
                    <a:pt x="10099" y="8402"/>
                    <a:pt x="10193" y="6121"/>
                  </a:cubicBezTo>
                  <a:lnTo>
                    <a:pt x="11479" y="6121"/>
                  </a:lnTo>
                  <a:cubicBezTo>
                    <a:pt x="11456" y="7550"/>
                    <a:pt x="10860" y="8884"/>
                    <a:pt x="9836" y="9884"/>
                  </a:cubicBezTo>
                  <a:cubicBezTo>
                    <a:pt x="8788" y="10932"/>
                    <a:pt x="7360" y="11527"/>
                    <a:pt x="5883" y="11527"/>
                  </a:cubicBezTo>
                  <a:cubicBezTo>
                    <a:pt x="4597" y="11527"/>
                    <a:pt x="3359" y="11074"/>
                    <a:pt x="2358" y="10289"/>
                  </a:cubicBezTo>
                  <a:cubicBezTo>
                    <a:pt x="2336" y="10255"/>
                    <a:pt x="2299" y="10238"/>
                    <a:pt x="2260" y="10238"/>
                  </a:cubicBezTo>
                  <a:cubicBezTo>
                    <a:pt x="2216" y="10238"/>
                    <a:pt x="2170" y="10261"/>
                    <a:pt x="2144" y="10312"/>
                  </a:cubicBezTo>
                  <a:cubicBezTo>
                    <a:pt x="2073" y="10360"/>
                    <a:pt x="2073" y="10479"/>
                    <a:pt x="2168" y="10551"/>
                  </a:cubicBezTo>
                  <a:cubicBezTo>
                    <a:pt x="3192" y="11408"/>
                    <a:pt x="4549" y="11884"/>
                    <a:pt x="5907" y="11884"/>
                  </a:cubicBezTo>
                  <a:cubicBezTo>
                    <a:pt x="7883" y="11884"/>
                    <a:pt x="9717" y="10932"/>
                    <a:pt x="10860" y="9241"/>
                  </a:cubicBezTo>
                  <a:cubicBezTo>
                    <a:pt x="11265" y="8622"/>
                    <a:pt x="11575" y="7907"/>
                    <a:pt x="11718" y="7145"/>
                  </a:cubicBezTo>
                  <a:cubicBezTo>
                    <a:pt x="12146" y="5097"/>
                    <a:pt x="11503" y="3144"/>
                    <a:pt x="10098" y="1739"/>
                  </a:cubicBezTo>
                  <a:cubicBezTo>
                    <a:pt x="8979" y="596"/>
                    <a:pt x="7502"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2" name="Google Shape;16472;p97"/>
          <p:cNvGrpSpPr/>
          <p:nvPr/>
        </p:nvGrpSpPr>
        <p:grpSpPr>
          <a:xfrm>
            <a:off x="1805872" y="1922125"/>
            <a:ext cx="354351" cy="354441"/>
            <a:chOff x="2377359" y="1922125"/>
            <a:chExt cx="354351" cy="354441"/>
          </a:xfrm>
        </p:grpSpPr>
        <p:sp>
          <p:nvSpPr>
            <p:cNvPr id="16473" name="Google Shape;16473;p97"/>
            <p:cNvSpPr/>
            <p:nvPr/>
          </p:nvSpPr>
          <p:spPr>
            <a:xfrm>
              <a:off x="2632996" y="1957009"/>
              <a:ext cx="69588" cy="290428"/>
            </a:xfrm>
            <a:custGeom>
              <a:rect b="b" l="l" r="r" t="t"/>
              <a:pathLst>
                <a:path extrusionOk="0" h="9741" w="2334">
                  <a:moveTo>
                    <a:pt x="71" y="1"/>
                  </a:moveTo>
                  <a:cubicBezTo>
                    <a:pt x="24" y="1"/>
                    <a:pt x="0" y="25"/>
                    <a:pt x="0" y="49"/>
                  </a:cubicBezTo>
                  <a:lnTo>
                    <a:pt x="0" y="9741"/>
                  </a:lnTo>
                  <a:lnTo>
                    <a:pt x="2334" y="9741"/>
                  </a:lnTo>
                  <a:lnTo>
                    <a:pt x="2286" y="49"/>
                  </a:lnTo>
                  <a:cubicBezTo>
                    <a:pt x="2286" y="25"/>
                    <a:pt x="2262"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7"/>
            <p:cNvSpPr/>
            <p:nvPr/>
          </p:nvSpPr>
          <p:spPr>
            <a:xfrm>
              <a:off x="2529328" y="2068488"/>
              <a:ext cx="68187" cy="178950"/>
            </a:xfrm>
            <a:custGeom>
              <a:rect b="b" l="l" r="r" t="t"/>
              <a:pathLst>
                <a:path extrusionOk="0" h="6002" w="2287">
                  <a:moveTo>
                    <a:pt x="48" y="1"/>
                  </a:moveTo>
                  <a:cubicBezTo>
                    <a:pt x="24" y="1"/>
                    <a:pt x="0" y="48"/>
                    <a:pt x="0" y="72"/>
                  </a:cubicBezTo>
                  <a:lnTo>
                    <a:pt x="0" y="6002"/>
                  </a:lnTo>
                  <a:lnTo>
                    <a:pt x="2286" y="6002"/>
                  </a:lnTo>
                  <a:lnTo>
                    <a:pt x="2286" y="72"/>
                  </a:lnTo>
                  <a:cubicBezTo>
                    <a:pt x="2286" y="48"/>
                    <a:pt x="2262"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7"/>
            <p:cNvSpPr/>
            <p:nvPr/>
          </p:nvSpPr>
          <p:spPr>
            <a:xfrm>
              <a:off x="2426346" y="2144458"/>
              <a:ext cx="68217" cy="102981"/>
            </a:xfrm>
            <a:custGeom>
              <a:rect b="b" l="l" r="r" t="t"/>
              <a:pathLst>
                <a:path extrusionOk="0" h="3454" w="2288">
                  <a:moveTo>
                    <a:pt x="49" y="1"/>
                  </a:moveTo>
                  <a:cubicBezTo>
                    <a:pt x="25" y="1"/>
                    <a:pt x="1" y="25"/>
                    <a:pt x="1" y="49"/>
                  </a:cubicBezTo>
                  <a:lnTo>
                    <a:pt x="1" y="3454"/>
                  </a:lnTo>
                  <a:lnTo>
                    <a:pt x="2287" y="3454"/>
                  </a:lnTo>
                  <a:lnTo>
                    <a:pt x="2287" y="49"/>
                  </a:lnTo>
                  <a:cubicBezTo>
                    <a:pt x="2287" y="25"/>
                    <a:pt x="2263" y="1"/>
                    <a:pt x="224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7"/>
            <p:cNvSpPr/>
            <p:nvPr/>
          </p:nvSpPr>
          <p:spPr>
            <a:xfrm>
              <a:off x="2686246" y="1957009"/>
              <a:ext cx="16339" cy="290428"/>
            </a:xfrm>
            <a:custGeom>
              <a:rect b="b" l="l" r="r" t="t"/>
              <a:pathLst>
                <a:path extrusionOk="0" h="9741" w="548">
                  <a:moveTo>
                    <a:pt x="0" y="1"/>
                  </a:moveTo>
                  <a:cubicBezTo>
                    <a:pt x="24" y="1"/>
                    <a:pt x="72" y="25"/>
                    <a:pt x="72" y="49"/>
                  </a:cubicBezTo>
                  <a:lnTo>
                    <a:pt x="72" y="9741"/>
                  </a:lnTo>
                  <a:lnTo>
                    <a:pt x="548" y="9741"/>
                  </a:lnTo>
                  <a:lnTo>
                    <a:pt x="548" y="49"/>
                  </a:lnTo>
                  <a:cubicBezTo>
                    <a:pt x="548" y="25"/>
                    <a:pt x="500"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7"/>
            <p:cNvSpPr/>
            <p:nvPr/>
          </p:nvSpPr>
          <p:spPr>
            <a:xfrm>
              <a:off x="2582578" y="2068488"/>
              <a:ext cx="15653" cy="178264"/>
            </a:xfrm>
            <a:custGeom>
              <a:rect b="b" l="l" r="r" t="t"/>
              <a:pathLst>
                <a:path extrusionOk="0" h="5979" w="525">
                  <a:moveTo>
                    <a:pt x="0" y="1"/>
                  </a:moveTo>
                  <a:cubicBezTo>
                    <a:pt x="24" y="1"/>
                    <a:pt x="48" y="25"/>
                    <a:pt x="48" y="72"/>
                  </a:cubicBezTo>
                  <a:lnTo>
                    <a:pt x="48" y="5978"/>
                  </a:lnTo>
                  <a:lnTo>
                    <a:pt x="524" y="5978"/>
                  </a:lnTo>
                  <a:lnTo>
                    <a:pt x="524" y="72"/>
                  </a:lnTo>
                  <a:cubicBezTo>
                    <a:pt x="524" y="48"/>
                    <a:pt x="500"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7"/>
            <p:cNvSpPr/>
            <p:nvPr/>
          </p:nvSpPr>
          <p:spPr>
            <a:xfrm>
              <a:off x="2479626" y="2143057"/>
              <a:ext cx="15623" cy="102981"/>
            </a:xfrm>
            <a:custGeom>
              <a:rect b="b" l="l" r="r" t="t"/>
              <a:pathLst>
                <a:path extrusionOk="0" h="3454" w="524">
                  <a:moveTo>
                    <a:pt x="0" y="0"/>
                  </a:moveTo>
                  <a:cubicBezTo>
                    <a:pt x="24" y="0"/>
                    <a:pt x="48" y="48"/>
                    <a:pt x="48" y="72"/>
                  </a:cubicBezTo>
                  <a:lnTo>
                    <a:pt x="48" y="3453"/>
                  </a:lnTo>
                  <a:lnTo>
                    <a:pt x="524" y="3453"/>
                  </a:lnTo>
                  <a:lnTo>
                    <a:pt x="524" y="72"/>
                  </a:lnTo>
                  <a:cubicBezTo>
                    <a:pt x="524" y="48"/>
                    <a:pt x="500"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7"/>
            <p:cNvSpPr/>
            <p:nvPr/>
          </p:nvSpPr>
          <p:spPr>
            <a:xfrm>
              <a:off x="2424229" y="1929340"/>
              <a:ext cx="193171" cy="156171"/>
            </a:xfrm>
            <a:custGeom>
              <a:rect b="b" l="l" r="r" t="t"/>
              <a:pathLst>
                <a:path extrusionOk="0" h="5238" w="6479">
                  <a:moveTo>
                    <a:pt x="6002" y="0"/>
                  </a:moveTo>
                  <a:lnTo>
                    <a:pt x="4859" y="143"/>
                  </a:lnTo>
                  <a:cubicBezTo>
                    <a:pt x="4621" y="167"/>
                    <a:pt x="4478" y="381"/>
                    <a:pt x="4501" y="595"/>
                  </a:cubicBezTo>
                  <a:cubicBezTo>
                    <a:pt x="4501" y="738"/>
                    <a:pt x="4644" y="881"/>
                    <a:pt x="4811" y="929"/>
                  </a:cubicBezTo>
                  <a:lnTo>
                    <a:pt x="215" y="4525"/>
                  </a:lnTo>
                  <a:cubicBezTo>
                    <a:pt x="48" y="4668"/>
                    <a:pt x="1" y="4906"/>
                    <a:pt x="167" y="5096"/>
                  </a:cubicBezTo>
                  <a:cubicBezTo>
                    <a:pt x="247" y="5189"/>
                    <a:pt x="356" y="5238"/>
                    <a:pt x="466" y="5238"/>
                  </a:cubicBezTo>
                  <a:cubicBezTo>
                    <a:pt x="553" y="5238"/>
                    <a:pt x="641" y="5207"/>
                    <a:pt x="715" y="5144"/>
                  </a:cubicBezTo>
                  <a:lnTo>
                    <a:pt x="5406" y="1453"/>
                  </a:lnTo>
                  <a:cubicBezTo>
                    <a:pt x="5406" y="1667"/>
                    <a:pt x="5526" y="1834"/>
                    <a:pt x="5716" y="1881"/>
                  </a:cubicBezTo>
                  <a:cubicBezTo>
                    <a:pt x="5744" y="1888"/>
                    <a:pt x="5772" y="1891"/>
                    <a:pt x="5799" y="1891"/>
                  </a:cubicBezTo>
                  <a:cubicBezTo>
                    <a:pt x="5983" y="1891"/>
                    <a:pt x="6151" y="1758"/>
                    <a:pt x="6192" y="1572"/>
                  </a:cubicBezTo>
                  <a:lnTo>
                    <a:pt x="6430" y="453"/>
                  </a:lnTo>
                  <a:cubicBezTo>
                    <a:pt x="6478" y="334"/>
                    <a:pt x="6430" y="191"/>
                    <a:pt x="6359" y="119"/>
                  </a:cubicBezTo>
                  <a:cubicBezTo>
                    <a:pt x="6264" y="48"/>
                    <a:pt x="6168" y="0"/>
                    <a:pt x="604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7"/>
            <p:cNvSpPr/>
            <p:nvPr/>
          </p:nvSpPr>
          <p:spPr>
            <a:xfrm>
              <a:off x="2427061" y="1967921"/>
              <a:ext cx="153398" cy="117889"/>
            </a:xfrm>
            <a:custGeom>
              <a:rect b="b" l="l" r="r" t="t"/>
              <a:pathLst>
                <a:path extrusionOk="0" h="3954" w="5145">
                  <a:moveTo>
                    <a:pt x="4897" y="0"/>
                  </a:moveTo>
                  <a:cubicBezTo>
                    <a:pt x="4871" y="0"/>
                    <a:pt x="4841" y="6"/>
                    <a:pt x="4811" y="16"/>
                  </a:cubicBezTo>
                  <a:lnTo>
                    <a:pt x="263" y="3588"/>
                  </a:lnTo>
                  <a:cubicBezTo>
                    <a:pt x="168" y="3660"/>
                    <a:pt x="96" y="3683"/>
                    <a:pt x="1" y="3683"/>
                  </a:cubicBezTo>
                  <a:cubicBezTo>
                    <a:pt x="1" y="3731"/>
                    <a:pt x="25" y="3779"/>
                    <a:pt x="48" y="3802"/>
                  </a:cubicBezTo>
                  <a:cubicBezTo>
                    <a:pt x="143" y="3897"/>
                    <a:pt x="262" y="3954"/>
                    <a:pt x="377" y="3954"/>
                  </a:cubicBezTo>
                  <a:cubicBezTo>
                    <a:pt x="463" y="3954"/>
                    <a:pt x="548" y="3922"/>
                    <a:pt x="620" y="3850"/>
                  </a:cubicBezTo>
                  <a:lnTo>
                    <a:pt x="5145" y="278"/>
                  </a:lnTo>
                  <a:cubicBezTo>
                    <a:pt x="5073" y="230"/>
                    <a:pt x="5002" y="135"/>
                    <a:pt x="4978" y="40"/>
                  </a:cubicBezTo>
                  <a:cubicBezTo>
                    <a:pt x="4964" y="12"/>
                    <a:pt x="4934" y="0"/>
                    <a:pt x="489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7"/>
            <p:cNvSpPr/>
            <p:nvPr/>
          </p:nvSpPr>
          <p:spPr>
            <a:xfrm>
              <a:off x="2586126" y="1926478"/>
              <a:ext cx="31276" cy="59242"/>
            </a:xfrm>
            <a:custGeom>
              <a:rect b="b" l="l" r="r" t="t"/>
              <a:pathLst>
                <a:path extrusionOk="0" h="1987" w="1049">
                  <a:moveTo>
                    <a:pt x="643" y="1"/>
                  </a:moveTo>
                  <a:cubicBezTo>
                    <a:pt x="643" y="96"/>
                    <a:pt x="691" y="168"/>
                    <a:pt x="643" y="239"/>
                  </a:cubicBezTo>
                  <a:lnTo>
                    <a:pt x="405" y="1382"/>
                  </a:lnTo>
                  <a:cubicBezTo>
                    <a:pt x="381" y="1596"/>
                    <a:pt x="215" y="1692"/>
                    <a:pt x="0" y="1692"/>
                  </a:cubicBezTo>
                  <a:cubicBezTo>
                    <a:pt x="48" y="1858"/>
                    <a:pt x="143" y="1930"/>
                    <a:pt x="286" y="1977"/>
                  </a:cubicBezTo>
                  <a:cubicBezTo>
                    <a:pt x="314" y="1984"/>
                    <a:pt x="342" y="1987"/>
                    <a:pt x="369" y="1987"/>
                  </a:cubicBezTo>
                  <a:cubicBezTo>
                    <a:pt x="553" y="1987"/>
                    <a:pt x="721" y="1854"/>
                    <a:pt x="762" y="1668"/>
                  </a:cubicBezTo>
                  <a:lnTo>
                    <a:pt x="1000" y="549"/>
                  </a:lnTo>
                  <a:cubicBezTo>
                    <a:pt x="1048" y="430"/>
                    <a:pt x="1000" y="287"/>
                    <a:pt x="929" y="120"/>
                  </a:cubicBezTo>
                  <a:cubicBezTo>
                    <a:pt x="858" y="72"/>
                    <a:pt x="762" y="1"/>
                    <a:pt x="64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7"/>
            <p:cNvSpPr/>
            <p:nvPr/>
          </p:nvSpPr>
          <p:spPr>
            <a:xfrm>
              <a:off x="2381623" y="2247410"/>
              <a:ext cx="343678" cy="23464"/>
            </a:xfrm>
            <a:custGeom>
              <a:rect b="b" l="l" r="r" t="t"/>
              <a:pathLst>
                <a:path extrusionOk="0" h="787" w="11527">
                  <a:moveTo>
                    <a:pt x="120" y="1"/>
                  </a:moveTo>
                  <a:cubicBezTo>
                    <a:pt x="72" y="1"/>
                    <a:pt x="1" y="49"/>
                    <a:pt x="1" y="120"/>
                  </a:cubicBezTo>
                  <a:lnTo>
                    <a:pt x="1" y="668"/>
                  </a:lnTo>
                  <a:cubicBezTo>
                    <a:pt x="1" y="739"/>
                    <a:pt x="72" y="787"/>
                    <a:pt x="120" y="787"/>
                  </a:cubicBezTo>
                  <a:lnTo>
                    <a:pt x="11408" y="787"/>
                  </a:lnTo>
                  <a:cubicBezTo>
                    <a:pt x="11479" y="787"/>
                    <a:pt x="11527" y="739"/>
                    <a:pt x="11527" y="668"/>
                  </a:cubicBezTo>
                  <a:lnTo>
                    <a:pt x="11527" y="120"/>
                  </a:lnTo>
                  <a:cubicBezTo>
                    <a:pt x="11527" y="49"/>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7"/>
            <p:cNvSpPr/>
            <p:nvPr/>
          </p:nvSpPr>
          <p:spPr>
            <a:xfrm>
              <a:off x="2708250" y="2247410"/>
              <a:ext cx="17770" cy="23464"/>
            </a:xfrm>
            <a:custGeom>
              <a:rect b="b" l="l" r="r" t="t"/>
              <a:pathLst>
                <a:path extrusionOk="0" h="787" w="596">
                  <a:moveTo>
                    <a:pt x="0" y="1"/>
                  </a:moveTo>
                  <a:cubicBezTo>
                    <a:pt x="72" y="1"/>
                    <a:pt x="119" y="49"/>
                    <a:pt x="119" y="120"/>
                  </a:cubicBezTo>
                  <a:lnTo>
                    <a:pt x="119" y="668"/>
                  </a:lnTo>
                  <a:cubicBezTo>
                    <a:pt x="119" y="739"/>
                    <a:pt x="72" y="787"/>
                    <a:pt x="0" y="787"/>
                  </a:cubicBezTo>
                  <a:lnTo>
                    <a:pt x="477" y="787"/>
                  </a:lnTo>
                  <a:cubicBezTo>
                    <a:pt x="548" y="787"/>
                    <a:pt x="596" y="739"/>
                    <a:pt x="596" y="668"/>
                  </a:cubicBezTo>
                  <a:lnTo>
                    <a:pt x="596" y="120"/>
                  </a:lnTo>
                  <a:cubicBezTo>
                    <a:pt x="596" y="25"/>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7"/>
            <p:cNvSpPr/>
            <p:nvPr/>
          </p:nvSpPr>
          <p:spPr>
            <a:xfrm>
              <a:off x="2419250" y="1922930"/>
              <a:ext cx="202384" cy="168455"/>
            </a:xfrm>
            <a:custGeom>
              <a:rect b="b" l="l" r="r" t="t"/>
              <a:pathLst>
                <a:path extrusionOk="0" h="5650" w="6788">
                  <a:moveTo>
                    <a:pt x="6193" y="334"/>
                  </a:moveTo>
                  <a:cubicBezTo>
                    <a:pt x="6240" y="334"/>
                    <a:pt x="6335" y="358"/>
                    <a:pt x="6407" y="406"/>
                  </a:cubicBezTo>
                  <a:cubicBezTo>
                    <a:pt x="6455" y="453"/>
                    <a:pt x="6455" y="525"/>
                    <a:pt x="6455" y="596"/>
                  </a:cubicBezTo>
                  <a:lnTo>
                    <a:pt x="6216" y="1739"/>
                  </a:lnTo>
                  <a:cubicBezTo>
                    <a:pt x="6195" y="1856"/>
                    <a:pt x="6098" y="1911"/>
                    <a:pt x="5999" y="1911"/>
                  </a:cubicBezTo>
                  <a:cubicBezTo>
                    <a:pt x="5876" y="1911"/>
                    <a:pt x="5751" y="1826"/>
                    <a:pt x="5764" y="1668"/>
                  </a:cubicBezTo>
                  <a:cubicBezTo>
                    <a:pt x="5764" y="1620"/>
                    <a:pt x="5740" y="1549"/>
                    <a:pt x="5693" y="1525"/>
                  </a:cubicBezTo>
                  <a:cubicBezTo>
                    <a:pt x="5663" y="1515"/>
                    <a:pt x="5637" y="1509"/>
                    <a:pt x="5613" y="1509"/>
                  </a:cubicBezTo>
                  <a:cubicBezTo>
                    <a:pt x="5578" y="1509"/>
                    <a:pt x="5544" y="1521"/>
                    <a:pt x="5502" y="1549"/>
                  </a:cubicBezTo>
                  <a:lnTo>
                    <a:pt x="834" y="5240"/>
                  </a:lnTo>
                  <a:cubicBezTo>
                    <a:pt x="763" y="5288"/>
                    <a:pt x="715" y="5311"/>
                    <a:pt x="644" y="5311"/>
                  </a:cubicBezTo>
                  <a:cubicBezTo>
                    <a:pt x="596" y="5311"/>
                    <a:pt x="525" y="5288"/>
                    <a:pt x="501" y="5216"/>
                  </a:cubicBezTo>
                  <a:cubicBezTo>
                    <a:pt x="406" y="5121"/>
                    <a:pt x="406" y="5073"/>
                    <a:pt x="406" y="5002"/>
                  </a:cubicBezTo>
                  <a:cubicBezTo>
                    <a:pt x="406" y="4954"/>
                    <a:pt x="453" y="4883"/>
                    <a:pt x="501" y="4859"/>
                  </a:cubicBezTo>
                  <a:lnTo>
                    <a:pt x="5097" y="1263"/>
                  </a:lnTo>
                  <a:cubicBezTo>
                    <a:pt x="5145" y="1215"/>
                    <a:pt x="5169" y="1144"/>
                    <a:pt x="5145" y="1072"/>
                  </a:cubicBezTo>
                  <a:cubicBezTo>
                    <a:pt x="5145" y="1025"/>
                    <a:pt x="5097" y="953"/>
                    <a:pt x="5026" y="953"/>
                  </a:cubicBezTo>
                  <a:cubicBezTo>
                    <a:pt x="4930" y="930"/>
                    <a:pt x="4883" y="882"/>
                    <a:pt x="4859" y="739"/>
                  </a:cubicBezTo>
                  <a:cubicBezTo>
                    <a:pt x="4811" y="620"/>
                    <a:pt x="4930" y="525"/>
                    <a:pt x="5050" y="477"/>
                  </a:cubicBezTo>
                  <a:lnTo>
                    <a:pt x="6193" y="334"/>
                  </a:lnTo>
                  <a:close/>
                  <a:moveTo>
                    <a:pt x="6121" y="1"/>
                  </a:moveTo>
                  <a:lnTo>
                    <a:pt x="5002" y="168"/>
                  </a:lnTo>
                  <a:cubicBezTo>
                    <a:pt x="4859" y="191"/>
                    <a:pt x="4692" y="239"/>
                    <a:pt x="4621" y="358"/>
                  </a:cubicBezTo>
                  <a:cubicBezTo>
                    <a:pt x="4526" y="477"/>
                    <a:pt x="4454" y="644"/>
                    <a:pt x="4478" y="787"/>
                  </a:cubicBezTo>
                  <a:cubicBezTo>
                    <a:pt x="4526" y="906"/>
                    <a:pt x="4573" y="1025"/>
                    <a:pt x="4668" y="1120"/>
                  </a:cubicBezTo>
                  <a:lnTo>
                    <a:pt x="287" y="4573"/>
                  </a:lnTo>
                  <a:cubicBezTo>
                    <a:pt x="48" y="4764"/>
                    <a:pt x="1" y="5121"/>
                    <a:pt x="191" y="5359"/>
                  </a:cubicBezTo>
                  <a:cubicBezTo>
                    <a:pt x="263" y="5526"/>
                    <a:pt x="406" y="5597"/>
                    <a:pt x="572" y="5645"/>
                  </a:cubicBezTo>
                  <a:cubicBezTo>
                    <a:pt x="592" y="5648"/>
                    <a:pt x="611" y="5649"/>
                    <a:pt x="630" y="5649"/>
                  </a:cubicBezTo>
                  <a:cubicBezTo>
                    <a:pt x="753" y="5649"/>
                    <a:pt x="874" y="5588"/>
                    <a:pt x="977" y="5526"/>
                  </a:cubicBezTo>
                  <a:lnTo>
                    <a:pt x="5454" y="2001"/>
                  </a:lnTo>
                  <a:cubicBezTo>
                    <a:pt x="5526" y="2144"/>
                    <a:pt x="5645" y="2239"/>
                    <a:pt x="5835" y="2263"/>
                  </a:cubicBezTo>
                  <a:cubicBezTo>
                    <a:pt x="5876" y="2273"/>
                    <a:pt x="5917" y="2278"/>
                    <a:pt x="5959" y="2278"/>
                  </a:cubicBezTo>
                  <a:cubicBezTo>
                    <a:pt x="6210" y="2278"/>
                    <a:pt x="6465" y="2100"/>
                    <a:pt x="6526" y="1835"/>
                  </a:cubicBezTo>
                  <a:lnTo>
                    <a:pt x="6764" y="691"/>
                  </a:lnTo>
                  <a:cubicBezTo>
                    <a:pt x="6788" y="525"/>
                    <a:pt x="6764" y="310"/>
                    <a:pt x="6597" y="191"/>
                  </a:cubicBezTo>
                  <a:cubicBezTo>
                    <a:pt x="6478" y="72"/>
                    <a:pt x="6335" y="1"/>
                    <a:pt x="61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7"/>
            <p:cNvSpPr/>
            <p:nvPr/>
          </p:nvSpPr>
          <p:spPr>
            <a:xfrm>
              <a:off x="2377359" y="1922125"/>
              <a:ext cx="354351" cy="354441"/>
            </a:xfrm>
            <a:custGeom>
              <a:rect b="b" l="l" r="r" t="t"/>
              <a:pathLst>
                <a:path extrusionOk="0" h="11888" w="11885">
                  <a:moveTo>
                    <a:pt x="7264" y="5076"/>
                  </a:moveTo>
                  <a:lnTo>
                    <a:pt x="7264" y="10697"/>
                  </a:lnTo>
                  <a:lnTo>
                    <a:pt x="5288" y="10697"/>
                  </a:lnTo>
                  <a:lnTo>
                    <a:pt x="5288" y="5076"/>
                  </a:lnTo>
                  <a:close/>
                  <a:moveTo>
                    <a:pt x="11503" y="11054"/>
                  </a:moveTo>
                  <a:lnTo>
                    <a:pt x="11503" y="11530"/>
                  </a:lnTo>
                  <a:lnTo>
                    <a:pt x="334" y="11530"/>
                  </a:lnTo>
                  <a:lnTo>
                    <a:pt x="334" y="11054"/>
                  </a:lnTo>
                  <a:close/>
                  <a:moveTo>
                    <a:pt x="893" y="0"/>
                  </a:moveTo>
                  <a:cubicBezTo>
                    <a:pt x="792" y="0"/>
                    <a:pt x="715" y="88"/>
                    <a:pt x="715" y="195"/>
                  </a:cubicBezTo>
                  <a:lnTo>
                    <a:pt x="715" y="980"/>
                  </a:lnTo>
                  <a:lnTo>
                    <a:pt x="501" y="980"/>
                  </a:lnTo>
                  <a:cubicBezTo>
                    <a:pt x="429" y="980"/>
                    <a:pt x="334" y="1052"/>
                    <a:pt x="334" y="1147"/>
                  </a:cubicBezTo>
                  <a:cubicBezTo>
                    <a:pt x="334" y="1266"/>
                    <a:pt x="382" y="1338"/>
                    <a:pt x="501" y="1338"/>
                  </a:cubicBezTo>
                  <a:lnTo>
                    <a:pt x="715" y="1338"/>
                  </a:lnTo>
                  <a:lnTo>
                    <a:pt x="715" y="2243"/>
                  </a:lnTo>
                  <a:lnTo>
                    <a:pt x="501" y="2243"/>
                  </a:lnTo>
                  <a:cubicBezTo>
                    <a:pt x="429" y="2243"/>
                    <a:pt x="358" y="2290"/>
                    <a:pt x="334" y="2385"/>
                  </a:cubicBezTo>
                  <a:cubicBezTo>
                    <a:pt x="310" y="2505"/>
                    <a:pt x="382" y="2600"/>
                    <a:pt x="501" y="2600"/>
                  </a:cubicBezTo>
                  <a:lnTo>
                    <a:pt x="715" y="2600"/>
                  </a:lnTo>
                  <a:lnTo>
                    <a:pt x="715" y="3481"/>
                  </a:lnTo>
                  <a:lnTo>
                    <a:pt x="501" y="3481"/>
                  </a:lnTo>
                  <a:cubicBezTo>
                    <a:pt x="429" y="3481"/>
                    <a:pt x="358" y="3552"/>
                    <a:pt x="334" y="3648"/>
                  </a:cubicBezTo>
                  <a:cubicBezTo>
                    <a:pt x="310" y="3767"/>
                    <a:pt x="382" y="3838"/>
                    <a:pt x="501" y="3838"/>
                  </a:cubicBezTo>
                  <a:lnTo>
                    <a:pt x="715" y="3838"/>
                  </a:lnTo>
                  <a:lnTo>
                    <a:pt x="715" y="4743"/>
                  </a:lnTo>
                  <a:lnTo>
                    <a:pt x="501" y="4743"/>
                  </a:lnTo>
                  <a:cubicBezTo>
                    <a:pt x="429" y="4743"/>
                    <a:pt x="334" y="4791"/>
                    <a:pt x="334" y="4886"/>
                  </a:cubicBezTo>
                  <a:cubicBezTo>
                    <a:pt x="334" y="5005"/>
                    <a:pt x="382" y="5100"/>
                    <a:pt x="501" y="5100"/>
                  </a:cubicBezTo>
                  <a:lnTo>
                    <a:pt x="715" y="5100"/>
                  </a:lnTo>
                  <a:lnTo>
                    <a:pt x="715" y="5981"/>
                  </a:lnTo>
                  <a:lnTo>
                    <a:pt x="501" y="5981"/>
                  </a:lnTo>
                  <a:cubicBezTo>
                    <a:pt x="429" y="5981"/>
                    <a:pt x="334" y="6053"/>
                    <a:pt x="334" y="6148"/>
                  </a:cubicBezTo>
                  <a:cubicBezTo>
                    <a:pt x="334" y="6267"/>
                    <a:pt x="382" y="6339"/>
                    <a:pt x="501" y="6339"/>
                  </a:cubicBezTo>
                  <a:lnTo>
                    <a:pt x="715" y="6339"/>
                  </a:lnTo>
                  <a:lnTo>
                    <a:pt x="715" y="7244"/>
                  </a:lnTo>
                  <a:lnTo>
                    <a:pt x="501" y="7244"/>
                  </a:lnTo>
                  <a:cubicBezTo>
                    <a:pt x="429" y="7244"/>
                    <a:pt x="358" y="7291"/>
                    <a:pt x="334" y="7386"/>
                  </a:cubicBezTo>
                  <a:cubicBezTo>
                    <a:pt x="310" y="7506"/>
                    <a:pt x="382" y="7601"/>
                    <a:pt x="501" y="7601"/>
                  </a:cubicBezTo>
                  <a:lnTo>
                    <a:pt x="715" y="7601"/>
                  </a:lnTo>
                  <a:lnTo>
                    <a:pt x="715" y="8482"/>
                  </a:lnTo>
                  <a:lnTo>
                    <a:pt x="501" y="8482"/>
                  </a:lnTo>
                  <a:cubicBezTo>
                    <a:pt x="429" y="8482"/>
                    <a:pt x="358" y="8553"/>
                    <a:pt x="334" y="8649"/>
                  </a:cubicBezTo>
                  <a:cubicBezTo>
                    <a:pt x="310" y="8768"/>
                    <a:pt x="382" y="8839"/>
                    <a:pt x="501" y="8839"/>
                  </a:cubicBezTo>
                  <a:lnTo>
                    <a:pt x="715" y="8839"/>
                  </a:lnTo>
                  <a:lnTo>
                    <a:pt x="715" y="9744"/>
                  </a:lnTo>
                  <a:lnTo>
                    <a:pt x="501" y="9744"/>
                  </a:lnTo>
                  <a:cubicBezTo>
                    <a:pt x="429" y="9744"/>
                    <a:pt x="334" y="9792"/>
                    <a:pt x="334" y="9887"/>
                  </a:cubicBezTo>
                  <a:cubicBezTo>
                    <a:pt x="334" y="10006"/>
                    <a:pt x="382" y="10101"/>
                    <a:pt x="501" y="10101"/>
                  </a:cubicBezTo>
                  <a:lnTo>
                    <a:pt x="715" y="10101"/>
                  </a:lnTo>
                  <a:lnTo>
                    <a:pt x="715" y="10720"/>
                  </a:lnTo>
                  <a:lnTo>
                    <a:pt x="310" y="10720"/>
                  </a:lnTo>
                  <a:cubicBezTo>
                    <a:pt x="144" y="10720"/>
                    <a:pt x="1" y="10840"/>
                    <a:pt x="1" y="11030"/>
                  </a:cubicBezTo>
                  <a:lnTo>
                    <a:pt x="1" y="11578"/>
                  </a:lnTo>
                  <a:cubicBezTo>
                    <a:pt x="1" y="11744"/>
                    <a:pt x="120" y="11887"/>
                    <a:pt x="310" y="11887"/>
                  </a:cubicBezTo>
                  <a:lnTo>
                    <a:pt x="11575" y="11887"/>
                  </a:lnTo>
                  <a:cubicBezTo>
                    <a:pt x="11741" y="11887"/>
                    <a:pt x="11884" y="11768"/>
                    <a:pt x="11884" y="11578"/>
                  </a:cubicBezTo>
                  <a:lnTo>
                    <a:pt x="11884" y="11030"/>
                  </a:lnTo>
                  <a:cubicBezTo>
                    <a:pt x="11837" y="10840"/>
                    <a:pt x="11741" y="10720"/>
                    <a:pt x="11551" y="10720"/>
                  </a:cubicBezTo>
                  <a:lnTo>
                    <a:pt x="11051" y="10720"/>
                  </a:lnTo>
                  <a:lnTo>
                    <a:pt x="11051" y="3171"/>
                  </a:lnTo>
                  <a:cubicBezTo>
                    <a:pt x="11051" y="3076"/>
                    <a:pt x="10979" y="2981"/>
                    <a:pt x="10884" y="2981"/>
                  </a:cubicBezTo>
                  <a:cubicBezTo>
                    <a:pt x="10765" y="2981"/>
                    <a:pt x="10693" y="3052"/>
                    <a:pt x="10693" y="3171"/>
                  </a:cubicBezTo>
                  <a:lnTo>
                    <a:pt x="10693" y="10720"/>
                  </a:lnTo>
                  <a:lnTo>
                    <a:pt x="8717" y="10720"/>
                  </a:lnTo>
                  <a:lnTo>
                    <a:pt x="8717" y="1314"/>
                  </a:lnTo>
                  <a:lnTo>
                    <a:pt x="10693" y="1314"/>
                  </a:lnTo>
                  <a:lnTo>
                    <a:pt x="10693" y="2338"/>
                  </a:lnTo>
                  <a:cubicBezTo>
                    <a:pt x="10693" y="2409"/>
                    <a:pt x="10741" y="2505"/>
                    <a:pt x="10836" y="2505"/>
                  </a:cubicBezTo>
                  <a:cubicBezTo>
                    <a:pt x="10955" y="2505"/>
                    <a:pt x="11051" y="2433"/>
                    <a:pt x="11051" y="2338"/>
                  </a:cubicBezTo>
                  <a:lnTo>
                    <a:pt x="11051" y="1195"/>
                  </a:lnTo>
                  <a:cubicBezTo>
                    <a:pt x="11051" y="1052"/>
                    <a:pt x="10932" y="957"/>
                    <a:pt x="10813" y="957"/>
                  </a:cubicBezTo>
                  <a:lnTo>
                    <a:pt x="8645" y="957"/>
                  </a:lnTo>
                  <a:cubicBezTo>
                    <a:pt x="8479" y="957"/>
                    <a:pt x="8407" y="1076"/>
                    <a:pt x="8407" y="1195"/>
                  </a:cubicBezTo>
                  <a:lnTo>
                    <a:pt x="8407" y="10697"/>
                  </a:lnTo>
                  <a:lnTo>
                    <a:pt x="7621" y="10697"/>
                  </a:lnTo>
                  <a:lnTo>
                    <a:pt x="7621" y="4957"/>
                  </a:lnTo>
                  <a:cubicBezTo>
                    <a:pt x="7621" y="4791"/>
                    <a:pt x="7502" y="4719"/>
                    <a:pt x="7383" y="4719"/>
                  </a:cubicBezTo>
                  <a:lnTo>
                    <a:pt x="5216" y="4719"/>
                  </a:lnTo>
                  <a:cubicBezTo>
                    <a:pt x="5073" y="4719"/>
                    <a:pt x="4978" y="4838"/>
                    <a:pt x="4978" y="4957"/>
                  </a:cubicBezTo>
                  <a:lnTo>
                    <a:pt x="4978" y="10697"/>
                  </a:lnTo>
                  <a:lnTo>
                    <a:pt x="4168" y="10697"/>
                  </a:lnTo>
                  <a:lnTo>
                    <a:pt x="4168" y="7458"/>
                  </a:lnTo>
                  <a:cubicBezTo>
                    <a:pt x="4168" y="7291"/>
                    <a:pt x="4049" y="7220"/>
                    <a:pt x="3930" y="7220"/>
                  </a:cubicBezTo>
                  <a:lnTo>
                    <a:pt x="1692" y="7220"/>
                  </a:lnTo>
                  <a:cubicBezTo>
                    <a:pt x="1620" y="7220"/>
                    <a:pt x="1525" y="7291"/>
                    <a:pt x="1525" y="7386"/>
                  </a:cubicBezTo>
                  <a:lnTo>
                    <a:pt x="1525" y="8672"/>
                  </a:lnTo>
                  <a:cubicBezTo>
                    <a:pt x="1525" y="8696"/>
                    <a:pt x="1549" y="8768"/>
                    <a:pt x="1573" y="8791"/>
                  </a:cubicBezTo>
                  <a:cubicBezTo>
                    <a:pt x="1619" y="8818"/>
                    <a:pt x="1664" y="8830"/>
                    <a:pt x="1704" y="8830"/>
                  </a:cubicBezTo>
                  <a:cubicBezTo>
                    <a:pt x="1808" y="8830"/>
                    <a:pt x="1882" y="8752"/>
                    <a:pt x="1882" y="8649"/>
                  </a:cubicBezTo>
                  <a:lnTo>
                    <a:pt x="1882" y="7577"/>
                  </a:lnTo>
                  <a:lnTo>
                    <a:pt x="3835" y="7577"/>
                  </a:lnTo>
                  <a:lnTo>
                    <a:pt x="3835" y="10697"/>
                  </a:lnTo>
                  <a:lnTo>
                    <a:pt x="1882" y="10697"/>
                  </a:lnTo>
                  <a:lnTo>
                    <a:pt x="1882" y="9482"/>
                  </a:lnTo>
                  <a:cubicBezTo>
                    <a:pt x="1882" y="9387"/>
                    <a:pt x="1811" y="9292"/>
                    <a:pt x="1739" y="9292"/>
                  </a:cubicBezTo>
                  <a:cubicBezTo>
                    <a:pt x="1620" y="9292"/>
                    <a:pt x="1525" y="9363"/>
                    <a:pt x="1525" y="9482"/>
                  </a:cubicBezTo>
                  <a:lnTo>
                    <a:pt x="1525" y="10697"/>
                  </a:lnTo>
                  <a:lnTo>
                    <a:pt x="1072" y="10697"/>
                  </a:lnTo>
                  <a:lnTo>
                    <a:pt x="1072" y="195"/>
                  </a:lnTo>
                  <a:cubicBezTo>
                    <a:pt x="1072" y="99"/>
                    <a:pt x="1025" y="28"/>
                    <a:pt x="930" y="4"/>
                  </a:cubicBezTo>
                  <a:cubicBezTo>
                    <a:pt x="917" y="2"/>
                    <a:pt x="905" y="0"/>
                    <a:pt x="8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6" name="Google Shape;16486;p97"/>
          <p:cNvGrpSpPr/>
          <p:nvPr/>
        </p:nvGrpSpPr>
        <p:grpSpPr>
          <a:xfrm>
            <a:off x="2547602" y="1922870"/>
            <a:ext cx="354354" cy="352980"/>
            <a:chOff x="2738089" y="1922870"/>
            <a:chExt cx="354354" cy="352980"/>
          </a:xfrm>
        </p:grpSpPr>
        <p:sp>
          <p:nvSpPr>
            <p:cNvPr id="16487" name="Google Shape;16487;p97"/>
            <p:cNvSpPr/>
            <p:nvPr/>
          </p:nvSpPr>
          <p:spPr>
            <a:xfrm>
              <a:off x="2990148" y="1976896"/>
              <a:ext cx="98747" cy="293290"/>
            </a:xfrm>
            <a:custGeom>
              <a:rect b="b" l="l" r="r" t="t"/>
              <a:pathLst>
                <a:path extrusionOk="0" h="9837" w="3312">
                  <a:moveTo>
                    <a:pt x="1" y="1"/>
                  </a:moveTo>
                  <a:lnTo>
                    <a:pt x="1" y="9622"/>
                  </a:lnTo>
                  <a:cubicBezTo>
                    <a:pt x="1" y="9741"/>
                    <a:pt x="96" y="9836"/>
                    <a:pt x="215" y="9836"/>
                  </a:cubicBezTo>
                  <a:lnTo>
                    <a:pt x="3073" y="9836"/>
                  </a:lnTo>
                  <a:cubicBezTo>
                    <a:pt x="3192" y="9836"/>
                    <a:pt x="3264" y="9717"/>
                    <a:pt x="3311" y="9598"/>
                  </a:cubicBezTo>
                  <a:lnTo>
                    <a:pt x="3311"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7"/>
            <p:cNvSpPr/>
            <p:nvPr/>
          </p:nvSpPr>
          <p:spPr>
            <a:xfrm>
              <a:off x="3068264" y="1976180"/>
              <a:ext cx="19201" cy="293290"/>
            </a:xfrm>
            <a:custGeom>
              <a:rect b="b" l="l" r="r" t="t"/>
              <a:pathLst>
                <a:path extrusionOk="0" h="9837" w="644">
                  <a:moveTo>
                    <a:pt x="215" y="1"/>
                  </a:moveTo>
                  <a:lnTo>
                    <a:pt x="215" y="9622"/>
                  </a:lnTo>
                  <a:cubicBezTo>
                    <a:pt x="215" y="9741"/>
                    <a:pt x="120" y="9836"/>
                    <a:pt x="1" y="9836"/>
                  </a:cubicBezTo>
                  <a:lnTo>
                    <a:pt x="453" y="9836"/>
                  </a:lnTo>
                  <a:cubicBezTo>
                    <a:pt x="572" y="9836"/>
                    <a:pt x="644" y="9741"/>
                    <a:pt x="644" y="9622"/>
                  </a:cubicBezTo>
                  <a:lnTo>
                    <a:pt x="644" y="25"/>
                  </a:lnTo>
                  <a:lnTo>
                    <a:pt x="6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7"/>
            <p:cNvSpPr/>
            <p:nvPr/>
          </p:nvSpPr>
          <p:spPr>
            <a:xfrm>
              <a:off x="2865908" y="1927909"/>
              <a:ext cx="98717" cy="292575"/>
            </a:xfrm>
            <a:custGeom>
              <a:rect b="b" l="l" r="r" t="t"/>
              <a:pathLst>
                <a:path extrusionOk="0" h="9813" w="3311">
                  <a:moveTo>
                    <a:pt x="239" y="1"/>
                  </a:moveTo>
                  <a:cubicBezTo>
                    <a:pt x="119" y="1"/>
                    <a:pt x="24" y="120"/>
                    <a:pt x="0" y="239"/>
                  </a:cubicBezTo>
                  <a:lnTo>
                    <a:pt x="0" y="9812"/>
                  </a:lnTo>
                  <a:lnTo>
                    <a:pt x="3311" y="9812"/>
                  </a:lnTo>
                  <a:lnTo>
                    <a:pt x="3311" y="191"/>
                  </a:lnTo>
                  <a:cubicBezTo>
                    <a:pt x="3311" y="72"/>
                    <a:pt x="3215" y="1"/>
                    <a:pt x="3096"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7"/>
            <p:cNvSpPr/>
            <p:nvPr/>
          </p:nvSpPr>
          <p:spPr>
            <a:xfrm>
              <a:off x="2944024" y="1928535"/>
              <a:ext cx="20602" cy="292634"/>
            </a:xfrm>
            <a:custGeom>
              <a:rect b="b" l="l" r="r" t="t"/>
              <a:pathLst>
                <a:path extrusionOk="0" h="9815" w="691">
                  <a:moveTo>
                    <a:pt x="507" y="0"/>
                  </a:moveTo>
                  <a:cubicBezTo>
                    <a:pt x="497" y="0"/>
                    <a:pt x="487" y="1"/>
                    <a:pt x="476" y="3"/>
                  </a:cubicBezTo>
                  <a:lnTo>
                    <a:pt x="0" y="3"/>
                  </a:lnTo>
                  <a:cubicBezTo>
                    <a:pt x="119" y="3"/>
                    <a:pt x="214" y="99"/>
                    <a:pt x="214" y="218"/>
                  </a:cubicBezTo>
                  <a:lnTo>
                    <a:pt x="214" y="9815"/>
                  </a:lnTo>
                  <a:lnTo>
                    <a:pt x="691" y="9815"/>
                  </a:lnTo>
                  <a:lnTo>
                    <a:pt x="691" y="218"/>
                  </a:lnTo>
                  <a:cubicBezTo>
                    <a:pt x="691" y="109"/>
                    <a:pt x="611" y="0"/>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7"/>
            <p:cNvSpPr/>
            <p:nvPr/>
          </p:nvSpPr>
          <p:spPr>
            <a:xfrm>
              <a:off x="2744499" y="1976896"/>
              <a:ext cx="98717" cy="293290"/>
            </a:xfrm>
            <a:custGeom>
              <a:rect b="b" l="l" r="r" t="t"/>
              <a:pathLst>
                <a:path extrusionOk="0" h="9837" w="3311">
                  <a:moveTo>
                    <a:pt x="0" y="1"/>
                  </a:moveTo>
                  <a:lnTo>
                    <a:pt x="0" y="9622"/>
                  </a:lnTo>
                  <a:cubicBezTo>
                    <a:pt x="0" y="9741"/>
                    <a:pt x="95" y="9836"/>
                    <a:pt x="214" y="9836"/>
                  </a:cubicBezTo>
                  <a:lnTo>
                    <a:pt x="3072" y="9836"/>
                  </a:lnTo>
                  <a:cubicBezTo>
                    <a:pt x="3167" y="9836"/>
                    <a:pt x="3310" y="9717"/>
                    <a:pt x="3310" y="9598"/>
                  </a:cubicBezTo>
                  <a:lnTo>
                    <a:pt x="33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7"/>
            <p:cNvSpPr/>
            <p:nvPr/>
          </p:nvSpPr>
          <p:spPr>
            <a:xfrm>
              <a:off x="2822586" y="1976180"/>
              <a:ext cx="20632" cy="293290"/>
            </a:xfrm>
            <a:custGeom>
              <a:rect b="b" l="l" r="r" t="t"/>
              <a:pathLst>
                <a:path extrusionOk="0" h="9837" w="692">
                  <a:moveTo>
                    <a:pt x="215" y="1"/>
                  </a:moveTo>
                  <a:lnTo>
                    <a:pt x="215" y="9622"/>
                  </a:lnTo>
                  <a:cubicBezTo>
                    <a:pt x="215" y="9741"/>
                    <a:pt x="120" y="9836"/>
                    <a:pt x="1" y="9836"/>
                  </a:cubicBezTo>
                  <a:lnTo>
                    <a:pt x="477" y="9836"/>
                  </a:lnTo>
                  <a:cubicBezTo>
                    <a:pt x="596" y="9836"/>
                    <a:pt x="691" y="9741"/>
                    <a:pt x="691" y="9622"/>
                  </a:cubicBezTo>
                  <a:lnTo>
                    <a:pt x="691" y="25"/>
                  </a:lnTo>
                  <a:lnTo>
                    <a:pt x="691"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7"/>
            <p:cNvSpPr/>
            <p:nvPr/>
          </p:nvSpPr>
          <p:spPr>
            <a:xfrm>
              <a:off x="2743784" y="1928565"/>
              <a:ext cx="98002" cy="114221"/>
            </a:xfrm>
            <a:custGeom>
              <a:rect b="b" l="l" r="r" t="t"/>
              <a:pathLst>
                <a:path extrusionOk="0" h="3831" w="3287">
                  <a:moveTo>
                    <a:pt x="1702" y="0"/>
                  </a:moveTo>
                  <a:cubicBezTo>
                    <a:pt x="1675" y="0"/>
                    <a:pt x="1647" y="1"/>
                    <a:pt x="1620" y="2"/>
                  </a:cubicBezTo>
                  <a:cubicBezTo>
                    <a:pt x="762" y="26"/>
                    <a:pt x="48" y="717"/>
                    <a:pt x="24" y="1574"/>
                  </a:cubicBezTo>
                  <a:cubicBezTo>
                    <a:pt x="0" y="2312"/>
                    <a:pt x="500" y="2979"/>
                    <a:pt x="1143" y="3170"/>
                  </a:cubicBezTo>
                  <a:lnTo>
                    <a:pt x="1596" y="3813"/>
                  </a:lnTo>
                  <a:cubicBezTo>
                    <a:pt x="1608" y="3825"/>
                    <a:pt x="1632" y="3830"/>
                    <a:pt x="1655" y="3830"/>
                  </a:cubicBezTo>
                  <a:cubicBezTo>
                    <a:pt x="1679" y="3830"/>
                    <a:pt x="1703" y="3825"/>
                    <a:pt x="1715" y="3813"/>
                  </a:cubicBezTo>
                  <a:lnTo>
                    <a:pt x="2167" y="3170"/>
                  </a:lnTo>
                  <a:cubicBezTo>
                    <a:pt x="2810" y="2979"/>
                    <a:pt x="3287" y="2360"/>
                    <a:pt x="3287" y="1622"/>
                  </a:cubicBezTo>
                  <a:cubicBezTo>
                    <a:pt x="3287" y="744"/>
                    <a:pt x="2592" y="0"/>
                    <a:pt x="170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7"/>
            <p:cNvSpPr/>
            <p:nvPr/>
          </p:nvSpPr>
          <p:spPr>
            <a:xfrm>
              <a:off x="2784243" y="1935005"/>
              <a:ext cx="57543" cy="108497"/>
            </a:xfrm>
            <a:custGeom>
              <a:rect b="b" l="l" r="r" t="t"/>
              <a:pathLst>
                <a:path extrusionOk="0" h="3639" w="1930">
                  <a:moveTo>
                    <a:pt x="1096" y="1"/>
                  </a:moveTo>
                  <a:cubicBezTo>
                    <a:pt x="1382" y="286"/>
                    <a:pt x="1549" y="667"/>
                    <a:pt x="1549" y="1120"/>
                  </a:cubicBezTo>
                  <a:cubicBezTo>
                    <a:pt x="1549" y="1858"/>
                    <a:pt x="1072" y="2477"/>
                    <a:pt x="429" y="2692"/>
                  </a:cubicBezTo>
                  <a:lnTo>
                    <a:pt x="1" y="3287"/>
                  </a:lnTo>
                  <a:lnTo>
                    <a:pt x="239" y="3620"/>
                  </a:lnTo>
                  <a:cubicBezTo>
                    <a:pt x="251" y="3632"/>
                    <a:pt x="275" y="3638"/>
                    <a:pt x="298" y="3638"/>
                  </a:cubicBezTo>
                  <a:cubicBezTo>
                    <a:pt x="322" y="3638"/>
                    <a:pt x="346" y="3632"/>
                    <a:pt x="358" y="3620"/>
                  </a:cubicBezTo>
                  <a:lnTo>
                    <a:pt x="810" y="3001"/>
                  </a:lnTo>
                  <a:cubicBezTo>
                    <a:pt x="1453" y="2763"/>
                    <a:pt x="1930" y="2168"/>
                    <a:pt x="1930" y="1406"/>
                  </a:cubicBezTo>
                  <a:cubicBezTo>
                    <a:pt x="1930" y="787"/>
                    <a:pt x="1620" y="286"/>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7"/>
            <p:cNvSpPr/>
            <p:nvPr/>
          </p:nvSpPr>
          <p:spPr>
            <a:xfrm>
              <a:off x="2866623" y="2155996"/>
              <a:ext cx="98717" cy="114191"/>
            </a:xfrm>
            <a:custGeom>
              <a:rect b="b" l="l" r="r" t="t"/>
              <a:pathLst>
                <a:path extrusionOk="0" h="3830" w="3311">
                  <a:moveTo>
                    <a:pt x="1646" y="1"/>
                  </a:moveTo>
                  <a:cubicBezTo>
                    <a:pt x="1626" y="1"/>
                    <a:pt x="1608" y="7"/>
                    <a:pt x="1596" y="19"/>
                  </a:cubicBezTo>
                  <a:lnTo>
                    <a:pt x="1143" y="638"/>
                  </a:lnTo>
                  <a:cubicBezTo>
                    <a:pt x="477" y="828"/>
                    <a:pt x="0" y="1448"/>
                    <a:pt x="0" y="2186"/>
                  </a:cubicBezTo>
                  <a:cubicBezTo>
                    <a:pt x="0" y="3100"/>
                    <a:pt x="739" y="3830"/>
                    <a:pt x="1625" y="3830"/>
                  </a:cubicBezTo>
                  <a:cubicBezTo>
                    <a:pt x="1639" y="3830"/>
                    <a:pt x="1653" y="3829"/>
                    <a:pt x="1667" y="3829"/>
                  </a:cubicBezTo>
                  <a:cubicBezTo>
                    <a:pt x="2548" y="3805"/>
                    <a:pt x="3239" y="3115"/>
                    <a:pt x="3287" y="2257"/>
                  </a:cubicBezTo>
                  <a:cubicBezTo>
                    <a:pt x="3310" y="1519"/>
                    <a:pt x="2810" y="852"/>
                    <a:pt x="2144" y="638"/>
                  </a:cubicBezTo>
                  <a:lnTo>
                    <a:pt x="1715" y="19"/>
                  </a:lnTo>
                  <a:cubicBezTo>
                    <a:pt x="1691" y="7"/>
                    <a:pt x="1667" y="1"/>
                    <a:pt x="164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7"/>
            <p:cNvSpPr/>
            <p:nvPr/>
          </p:nvSpPr>
          <p:spPr>
            <a:xfrm>
              <a:off x="2907798" y="2154774"/>
              <a:ext cx="57543" cy="109004"/>
            </a:xfrm>
            <a:custGeom>
              <a:rect b="b" l="l" r="r" t="t"/>
              <a:pathLst>
                <a:path extrusionOk="0" h="3656" w="1930">
                  <a:moveTo>
                    <a:pt x="298" y="0"/>
                  </a:moveTo>
                  <a:cubicBezTo>
                    <a:pt x="274" y="0"/>
                    <a:pt x="251" y="12"/>
                    <a:pt x="239" y="36"/>
                  </a:cubicBezTo>
                  <a:lnTo>
                    <a:pt x="0" y="369"/>
                  </a:lnTo>
                  <a:lnTo>
                    <a:pt x="405" y="965"/>
                  </a:lnTo>
                  <a:cubicBezTo>
                    <a:pt x="1072" y="1155"/>
                    <a:pt x="1548" y="1774"/>
                    <a:pt x="1548" y="2536"/>
                  </a:cubicBezTo>
                  <a:cubicBezTo>
                    <a:pt x="1548" y="2965"/>
                    <a:pt x="1358" y="3370"/>
                    <a:pt x="1096" y="3656"/>
                  </a:cubicBezTo>
                  <a:cubicBezTo>
                    <a:pt x="1572" y="3370"/>
                    <a:pt x="1929" y="2822"/>
                    <a:pt x="1929" y="2227"/>
                  </a:cubicBezTo>
                  <a:cubicBezTo>
                    <a:pt x="1929" y="1489"/>
                    <a:pt x="1453" y="893"/>
                    <a:pt x="810" y="655"/>
                  </a:cubicBezTo>
                  <a:lnTo>
                    <a:pt x="358" y="36"/>
                  </a:lnTo>
                  <a:cubicBezTo>
                    <a:pt x="346" y="12"/>
                    <a:pt x="322" y="0"/>
                    <a:pt x="29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7"/>
            <p:cNvSpPr/>
            <p:nvPr/>
          </p:nvSpPr>
          <p:spPr>
            <a:xfrm>
              <a:off x="2989462" y="1928565"/>
              <a:ext cx="98002" cy="114221"/>
            </a:xfrm>
            <a:custGeom>
              <a:rect b="b" l="l" r="r" t="t"/>
              <a:pathLst>
                <a:path extrusionOk="0" h="3831" w="3287">
                  <a:moveTo>
                    <a:pt x="1724" y="0"/>
                  </a:moveTo>
                  <a:cubicBezTo>
                    <a:pt x="1697" y="0"/>
                    <a:pt x="1670" y="1"/>
                    <a:pt x="1643" y="2"/>
                  </a:cubicBezTo>
                  <a:cubicBezTo>
                    <a:pt x="762" y="26"/>
                    <a:pt x="48" y="717"/>
                    <a:pt x="24" y="1574"/>
                  </a:cubicBezTo>
                  <a:cubicBezTo>
                    <a:pt x="0" y="2312"/>
                    <a:pt x="500" y="2979"/>
                    <a:pt x="1143" y="3170"/>
                  </a:cubicBezTo>
                  <a:lnTo>
                    <a:pt x="1596" y="3813"/>
                  </a:lnTo>
                  <a:cubicBezTo>
                    <a:pt x="1608" y="3825"/>
                    <a:pt x="1631" y="3830"/>
                    <a:pt x="1655" y="3830"/>
                  </a:cubicBezTo>
                  <a:cubicBezTo>
                    <a:pt x="1679" y="3830"/>
                    <a:pt x="1703" y="3825"/>
                    <a:pt x="1715" y="3813"/>
                  </a:cubicBezTo>
                  <a:lnTo>
                    <a:pt x="2167" y="3170"/>
                  </a:lnTo>
                  <a:cubicBezTo>
                    <a:pt x="2834" y="2979"/>
                    <a:pt x="3287" y="2360"/>
                    <a:pt x="3287" y="1622"/>
                  </a:cubicBezTo>
                  <a:cubicBezTo>
                    <a:pt x="3287" y="744"/>
                    <a:pt x="2592" y="0"/>
                    <a:pt x="172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7"/>
            <p:cNvSpPr/>
            <p:nvPr/>
          </p:nvSpPr>
          <p:spPr>
            <a:xfrm>
              <a:off x="3029922" y="1935005"/>
              <a:ext cx="57543" cy="108497"/>
            </a:xfrm>
            <a:custGeom>
              <a:rect b="b" l="l" r="r" t="t"/>
              <a:pathLst>
                <a:path extrusionOk="0" h="3639" w="1930">
                  <a:moveTo>
                    <a:pt x="1120" y="1"/>
                  </a:moveTo>
                  <a:lnTo>
                    <a:pt x="1120" y="1"/>
                  </a:lnTo>
                  <a:cubicBezTo>
                    <a:pt x="1382" y="286"/>
                    <a:pt x="1549" y="667"/>
                    <a:pt x="1549" y="1120"/>
                  </a:cubicBezTo>
                  <a:cubicBezTo>
                    <a:pt x="1549" y="1858"/>
                    <a:pt x="1072" y="2477"/>
                    <a:pt x="429" y="2692"/>
                  </a:cubicBezTo>
                  <a:lnTo>
                    <a:pt x="1" y="3287"/>
                  </a:lnTo>
                  <a:lnTo>
                    <a:pt x="239" y="3620"/>
                  </a:lnTo>
                  <a:cubicBezTo>
                    <a:pt x="263" y="3632"/>
                    <a:pt x="286" y="3638"/>
                    <a:pt x="307" y="3638"/>
                  </a:cubicBezTo>
                  <a:cubicBezTo>
                    <a:pt x="328" y="3638"/>
                    <a:pt x="346" y="3632"/>
                    <a:pt x="358" y="3620"/>
                  </a:cubicBezTo>
                  <a:lnTo>
                    <a:pt x="810" y="3001"/>
                  </a:lnTo>
                  <a:cubicBezTo>
                    <a:pt x="1477" y="2763"/>
                    <a:pt x="1930" y="2168"/>
                    <a:pt x="1930" y="1406"/>
                  </a:cubicBezTo>
                  <a:cubicBezTo>
                    <a:pt x="1930" y="787"/>
                    <a:pt x="1620" y="286"/>
                    <a:pt x="1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7"/>
            <p:cNvSpPr/>
            <p:nvPr/>
          </p:nvSpPr>
          <p:spPr>
            <a:xfrm>
              <a:off x="2738089" y="1922870"/>
              <a:ext cx="109391" cy="351549"/>
            </a:xfrm>
            <a:custGeom>
              <a:rect b="b" l="l" r="r" t="t"/>
              <a:pathLst>
                <a:path extrusionOk="0" h="11791" w="3669">
                  <a:moveTo>
                    <a:pt x="1835" y="336"/>
                  </a:moveTo>
                  <a:cubicBezTo>
                    <a:pt x="2239" y="336"/>
                    <a:pt x="2597" y="479"/>
                    <a:pt x="2859" y="765"/>
                  </a:cubicBezTo>
                  <a:cubicBezTo>
                    <a:pt x="3168" y="1027"/>
                    <a:pt x="3311" y="1408"/>
                    <a:pt x="3311" y="1789"/>
                  </a:cubicBezTo>
                  <a:cubicBezTo>
                    <a:pt x="3311" y="2456"/>
                    <a:pt x="2930" y="3003"/>
                    <a:pt x="2287" y="3218"/>
                  </a:cubicBezTo>
                  <a:cubicBezTo>
                    <a:pt x="2263" y="3218"/>
                    <a:pt x="2239" y="3265"/>
                    <a:pt x="2216" y="3289"/>
                  </a:cubicBezTo>
                  <a:lnTo>
                    <a:pt x="1858" y="3789"/>
                  </a:lnTo>
                  <a:lnTo>
                    <a:pt x="1501" y="3289"/>
                  </a:lnTo>
                  <a:cubicBezTo>
                    <a:pt x="1453" y="3265"/>
                    <a:pt x="1430" y="3218"/>
                    <a:pt x="1406" y="3218"/>
                  </a:cubicBezTo>
                  <a:cubicBezTo>
                    <a:pt x="787" y="3003"/>
                    <a:pt x="358" y="2408"/>
                    <a:pt x="382" y="1765"/>
                  </a:cubicBezTo>
                  <a:cubicBezTo>
                    <a:pt x="406" y="1003"/>
                    <a:pt x="1049" y="360"/>
                    <a:pt x="1811" y="336"/>
                  </a:cubicBezTo>
                  <a:close/>
                  <a:moveTo>
                    <a:pt x="1900" y="1"/>
                  </a:moveTo>
                  <a:cubicBezTo>
                    <a:pt x="1870" y="1"/>
                    <a:pt x="1840" y="1"/>
                    <a:pt x="1811" y="3"/>
                  </a:cubicBezTo>
                  <a:cubicBezTo>
                    <a:pt x="858" y="27"/>
                    <a:pt x="48" y="812"/>
                    <a:pt x="25" y="1765"/>
                  </a:cubicBezTo>
                  <a:lnTo>
                    <a:pt x="25" y="1813"/>
                  </a:lnTo>
                  <a:lnTo>
                    <a:pt x="25" y="5766"/>
                  </a:lnTo>
                  <a:cubicBezTo>
                    <a:pt x="25" y="5837"/>
                    <a:pt x="96" y="5933"/>
                    <a:pt x="191" y="5933"/>
                  </a:cubicBezTo>
                  <a:cubicBezTo>
                    <a:pt x="310" y="5933"/>
                    <a:pt x="382" y="5885"/>
                    <a:pt x="382" y="5766"/>
                  </a:cubicBezTo>
                  <a:lnTo>
                    <a:pt x="382" y="2861"/>
                  </a:lnTo>
                  <a:cubicBezTo>
                    <a:pt x="596" y="3170"/>
                    <a:pt x="906" y="3384"/>
                    <a:pt x="1263" y="3527"/>
                  </a:cubicBezTo>
                  <a:lnTo>
                    <a:pt x="1668" y="4099"/>
                  </a:lnTo>
                  <a:cubicBezTo>
                    <a:pt x="1721" y="4152"/>
                    <a:pt x="1815" y="4179"/>
                    <a:pt x="1899" y="4179"/>
                  </a:cubicBezTo>
                  <a:cubicBezTo>
                    <a:pt x="1927" y="4179"/>
                    <a:pt x="1954" y="4176"/>
                    <a:pt x="1977" y="4170"/>
                  </a:cubicBezTo>
                  <a:lnTo>
                    <a:pt x="2049" y="4099"/>
                  </a:lnTo>
                  <a:lnTo>
                    <a:pt x="2478" y="3527"/>
                  </a:lnTo>
                  <a:cubicBezTo>
                    <a:pt x="2835" y="3408"/>
                    <a:pt x="3121" y="3170"/>
                    <a:pt x="3335" y="2861"/>
                  </a:cubicBezTo>
                  <a:lnTo>
                    <a:pt x="3335" y="11410"/>
                  </a:lnTo>
                  <a:cubicBezTo>
                    <a:pt x="3335" y="11434"/>
                    <a:pt x="3311" y="11481"/>
                    <a:pt x="3287" y="11481"/>
                  </a:cubicBezTo>
                  <a:lnTo>
                    <a:pt x="429" y="11481"/>
                  </a:lnTo>
                  <a:cubicBezTo>
                    <a:pt x="382" y="11481"/>
                    <a:pt x="358" y="11434"/>
                    <a:pt x="358" y="11410"/>
                  </a:cubicBezTo>
                  <a:lnTo>
                    <a:pt x="358" y="6552"/>
                  </a:lnTo>
                  <a:cubicBezTo>
                    <a:pt x="358" y="6480"/>
                    <a:pt x="310" y="6385"/>
                    <a:pt x="215" y="6385"/>
                  </a:cubicBezTo>
                  <a:cubicBezTo>
                    <a:pt x="96" y="6385"/>
                    <a:pt x="1" y="6433"/>
                    <a:pt x="1" y="6552"/>
                  </a:cubicBezTo>
                  <a:lnTo>
                    <a:pt x="1" y="11410"/>
                  </a:lnTo>
                  <a:cubicBezTo>
                    <a:pt x="1" y="11624"/>
                    <a:pt x="191" y="11791"/>
                    <a:pt x="382" y="11791"/>
                  </a:cubicBezTo>
                  <a:lnTo>
                    <a:pt x="3240" y="11791"/>
                  </a:lnTo>
                  <a:cubicBezTo>
                    <a:pt x="3454" y="11791"/>
                    <a:pt x="3644" y="11624"/>
                    <a:pt x="3644" y="11410"/>
                  </a:cubicBezTo>
                  <a:lnTo>
                    <a:pt x="3644" y="1789"/>
                  </a:lnTo>
                  <a:cubicBezTo>
                    <a:pt x="3668" y="1360"/>
                    <a:pt x="3478" y="884"/>
                    <a:pt x="3121" y="527"/>
                  </a:cubicBezTo>
                  <a:cubicBezTo>
                    <a:pt x="2786" y="169"/>
                    <a:pt x="2346" y="1"/>
                    <a:pt x="19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7"/>
            <p:cNvSpPr/>
            <p:nvPr/>
          </p:nvSpPr>
          <p:spPr>
            <a:xfrm>
              <a:off x="2772884" y="1952209"/>
              <a:ext cx="37656" cy="44782"/>
            </a:xfrm>
            <a:custGeom>
              <a:rect b="b" l="l" r="r" t="t"/>
              <a:pathLst>
                <a:path extrusionOk="0" h="1502" w="1263">
                  <a:moveTo>
                    <a:pt x="668" y="614"/>
                  </a:moveTo>
                  <a:lnTo>
                    <a:pt x="763" y="876"/>
                  </a:lnTo>
                  <a:lnTo>
                    <a:pt x="596" y="876"/>
                  </a:lnTo>
                  <a:lnTo>
                    <a:pt x="668" y="614"/>
                  </a:lnTo>
                  <a:close/>
                  <a:moveTo>
                    <a:pt x="652" y="1"/>
                  </a:moveTo>
                  <a:cubicBezTo>
                    <a:pt x="574" y="1"/>
                    <a:pt x="512" y="50"/>
                    <a:pt x="477" y="138"/>
                  </a:cubicBezTo>
                  <a:lnTo>
                    <a:pt x="25" y="1257"/>
                  </a:lnTo>
                  <a:cubicBezTo>
                    <a:pt x="1" y="1353"/>
                    <a:pt x="48" y="1472"/>
                    <a:pt x="144" y="1496"/>
                  </a:cubicBezTo>
                  <a:cubicBezTo>
                    <a:pt x="160" y="1500"/>
                    <a:pt x="176" y="1502"/>
                    <a:pt x="191" y="1502"/>
                  </a:cubicBezTo>
                  <a:cubicBezTo>
                    <a:pt x="263" y="1502"/>
                    <a:pt x="318" y="1455"/>
                    <a:pt x="358" y="1376"/>
                  </a:cubicBezTo>
                  <a:lnTo>
                    <a:pt x="406" y="1186"/>
                  </a:lnTo>
                  <a:lnTo>
                    <a:pt x="858" y="1186"/>
                  </a:lnTo>
                  <a:lnTo>
                    <a:pt x="929" y="1376"/>
                  </a:lnTo>
                  <a:cubicBezTo>
                    <a:pt x="953" y="1472"/>
                    <a:pt x="1049" y="1496"/>
                    <a:pt x="1096" y="1496"/>
                  </a:cubicBezTo>
                  <a:cubicBezTo>
                    <a:pt x="1215" y="1472"/>
                    <a:pt x="1263" y="1376"/>
                    <a:pt x="1239" y="1257"/>
                  </a:cubicBezTo>
                  <a:lnTo>
                    <a:pt x="858" y="138"/>
                  </a:lnTo>
                  <a:cubicBezTo>
                    <a:pt x="834" y="67"/>
                    <a:pt x="810" y="43"/>
                    <a:pt x="739" y="19"/>
                  </a:cubicBezTo>
                  <a:cubicBezTo>
                    <a:pt x="708" y="7"/>
                    <a:pt x="679" y="1"/>
                    <a:pt x="6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7"/>
            <p:cNvSpPr/>
            <p:nvPr/>
          </p:nvSpPr>
          <p:spPr>
            <a:xfrm>
              <a:off x="2761524" y="2092639"/>
              <a:ext cx="63923" cy="10674"/>
            </a:xfrm>
            <a:custGeom>
              <a:rect b="b" l="l" r="r" t="t"/>
              <a:pathLst>
                <a:path extrusionOk="0" h="358" w="2144">
                  <a:moveTo>
                    <a:pt x="191" y="0"/>
                  </a:moveTo>
                  <a:cubicBezTo>
                    <a:pt x="120" y="0"/>
                    <a:pt x="25" y="72"/>
                    <a:pt x="25" y="143"/>
                  </a:cubicBezTo>
                  <a:cubicBezTo>
                    <a:pt x="1" y="262"/>
                    <a:pt x="72" y="358"/>
                    <a:pt x="191" y="358"/>
                  </a:cubicBezTo>
                  <a:lnTo>
                    <a:pt x="1953" y="358"/>
                  </a:lnTo>
                  <a:cubicBezTo>
                    <a:pt x="2049" y="358"/>
                    <a:pt x="2144" y="286"/>
                    <a:pt x="2144" y="215"/>
                  </a:cubicBezTo>
                  <a:cubicBezTo>
                    <a:pt x="2144" y="96"/>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7"/>
            <p:cNvSpPr/>
            <p:nvPr/>
          </p:nvSpPr>
          <p:spPr>
            <a:xfrm>
              <a:off x="2761524" y="2116789"/>
              <a:ext cx="63923" cy="10674"/>
            </a:xfrm>
            <a:custGeom>
              <a:rect b="b" l="l" r="r" t="t"/>
              <a:pathLst>
                <a:path extrusionOk="0" h="358" w="2144">
                  <a:moveTo>
                    <a:pt x="191" y="0"/>
                  </a:moveTo>
                  <a:cubicBezTo>
                    <a:pt x="120" y="0"/>
                    <a:pt x="25" y="48"/>
                    <a:pt x="25" y="143"/>
                  </a:cubicBezTo>
                  <a:cubicBezTo>
                    <a:pt x="1" y="262"/>
                    <a:pt x="72" y="357"/>
                    <a:pt x="191" y="357"/>
                  </a:cubicBezTo>
                  <a:lnTo>
                    <a:pt x="1953" y="357"/>
                  </a:lnTo>
                  <a:cubicBezTo>
                    <a:pt x="2049" y="357"/>
                    <a:pt x="2144" y="286"/>
                    <a:pt x="2144" y="214"/>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7"/>
            <p:cNvSpPr/>
            <p:nvPr/>
          </p:nvSpPr>
          <p:spPr>
            <a:xfrm>
              <a:off x="2761524" y="2139509"/>
              <a:ext cx="63923" cy="10674"/>
            </a:xfrm>
            <a:custGeom>
              <a:rect b="b" l="l" r="r" t="t"/>
              <a:pathLst>
                <a:path extrusionOk="0" h="358" w="2144">
                  <a:moveTo>
                    <a:pt x="191" y="0"/>
                  </a:moveTo>
                  <a:cubicBezTo>
                    <a:pt x="120" y="0"/>
                    <a:pt x="25" y="72"/>
                    <a:pt x="25" y="143"/>
                  </a:cubicBezTo>
                  <a:cubicBezTo>
                    <a:pt x="1" y="286"/>
                    <a:pt x="72" y="357"/>
                    <a:pt x="191" y="357"/>
                  </a:cubicBezTo>
                  <a:lnTo>
                    <a:pt x="1953" y="357"/>
                  </a:lnTo>
                  <a:cubicBezTo>
                    <a:pt x="2049" y="357"/>
                    <a:pt x="2144" y="310"/>
                    <a:pt x="2144" y="215"/>
                  </a:cubicBezTo>
                  <a:cubicBezTo>
                    <a:pt x="2144" y="95"/>
                    <a:pt x="2073"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7"/>
            <p:cNvSpPr/>
            <p:nvPr/>
          </p:nvSpPr>
          <p:spPr>
            <a:xfrm>
              <a:off x="2761524" y="2163629"/>
              <a:ext cx="63923" cy="10704"/>
            </a:xfrm>
            <a:custGeom>
              <a:rect b="b" l="l" r="r" t="t"/>
              <a:pathLst>
                <a:path extrusionOk="0" h="359" w="2144">
                  <a:moveTo>
                    <a:pt x="191" y="1"/>
                  </a:moveTo>
                  <a:cubicBezTo>
                    <a:pt x="120" y="1"/>
                    <a:pt x="25" y="72"/>
                    <a:pt x="25" y="144"/>
                  </a:cubicBezTo>
                  <a:cubicBezTo>
                    <a:pt x="1" y="263"/>
                    <a:pt x="72" y="358"/>
                    <a:pt x="191" y="358"/>
                  </a:cubicBezTo>
                  <a:lnTo>
                    <a:pt x="1953" y="358"/>
                  </a:lnTo>
                  <a:cubicBezTo>
                    <a:pt x="2049" y="358"/>
                    <a:pt x="2144" y="287"/>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7"/>
            <p:cNvSpPr/>
            <p:nvPr/>
          </p:nvSpPr>
          <p:spPr>
            <a:xfrm>
              <a:off x="2761524" y="2187780"/>
              <a:ext cx="63923" cy="10674"/>
            </a:xfrm>
            <a:custGeom>
              <a:rect b="b" l="l" r="r" t="t"/>
              <a:pathLst>
                <a:path extrusionOk="0" h="358" w="2144">
                  <a:moveTo>
                    <a:pt x="191" y="1"/>
                  </a:moveTo>
                  <a:cubicBezTo>
                    <a:pt x="120" y="1"/>
                    <a:pt x="25" y="48"/>
                    <a:pt x="25" y="143"/>
                  </a:cubicBezTo>
                  <a:cubicBezTo>
                    <a:pt x="1" y="263"/>
                    <a:pt x="72" y="358"/>
                    <a:pt x="191" y="358"/>
                  </a:cubicBezTo>
                  <a:lnTo>
                    <a:pt x="1953" y="358"/>
                  </a:lnTo>
                  <a:cubicBezTo>
                    <a:pt x="2049" y="358"/>
                    <a:pt x="2144" y="286"/>
                    <a:pt x="2144" y="215"/>
                  </a:cubicBezTo>
                  <a:cubicBezTo>
                    <a:pt x="2144" y="96"/>
                    <a:pt x="2073"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7"/>
            <p:cNvSpPr/>
            <p:nvPr/>
          </p:nvSpPr>
          <p:spPr>
            <a:xfrm>
              <a:off x="2761524" y="2210499"/>
              <a:ext cx="32707" cy="10674"/>
            </a:xfrm>
            <a:custGeom>
              <a:rect b="b" l="l" r="r" t="t"/>
              <a:pathLst>
                <a:path extrusionOk="0" h="358" w="1097">
                  <a:moveTo>
                    <a:pt x="191" y="1"/>
                  </a:moveTo>
                  <a:cubicBezTo>
                    <a:pt x="120" y="1"/>
                    <a:pt x="25" y="72"/>
                    <a:pt x="25" y="144"/>
                  </a:cubicBezTo>
                  <a:cubicBezTo>
                    <a:pt x="1" y="286"/>
                    <a:pt x="72" y="358"/>
                    <a:pt x="191" y="358"/>
                  </a:cubicBezTo>
                  <a:lnTo>
                    <a:pt x="906" y="358"/>
                  </a:lnTo>
                  <a:cubicBezTo>
                    <a:pt x="1001" y="358"/>
                    <a:pt x="1096" y="310"/>
                    <a:pt x="1096" y="215"/>
                  </a:cubicBezTo>
                  <a:cubicBezTo>
                    <a:pt x="1096"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7"/>
            <p:cNvSpPr/>
            <p:nvPr/>
          </p:nvSpPr>
          <p:spPr>
            <a:xfrm>
              <a:off x="2983768" y="1922870"/>
              <a:ext cx="108676" cy="352264"/>
            </a:xfrm>
            <a:custGeom>
              <a:rect b="b" l="l" r="r" t="t"/>
              <a:pathLst>
                <a:path extrusionOk="0" h="11815" w="3645">
                  <a:moveTo>
                    <a:pt x="1858" y="336"/>
                  </a:moveTo>
                  <a:cubicBezTo>
                    <a:pt x="2239" y="336"/>
                    <a:pt x="2596" y="479"/>
                    <a:pt x="2858" y="765"/>
                  </a:cubicBezTo>
                  <a:cubicBezTo>
                    <a:pt x="3168" y="1027"/>
                    <a:pt x="3311" y="1408"/>
                    <a:pt x="3311" y="1789"/>
                  </a:cubicBezTo>
                  <a:cubicBezTo>
                    <a:pt x="3311" y="2456"/>
                    <a:pt x="2882" y="3003"/>
                    <a:pt x="2287" y="3218"/>
                  </a:cubicBezTo>
                  <a:cubicBezTo>
                    <a:pt x="2263" y="3218"/>
                    <a:pt x="2239" y="3265"/>
                    <a:pt x="2215" y="3289"/>
                  </a:cubicBezTo>
                  <a:lnTo>
                    <a:pt x="1858" y="3789"/>
                  </a:lnTo>
                  <a:lnTo>
                    <a:pt x="1501" y="3289"/>
                  </a:lnTo>
                  <a:cubicBezTo>
                    <a:pt x="1477" y="3265"/>
                    <a:pt x="1429" y="3218"/>
                    <a:pt x="1406" y="3218"/>
                  </a:cubicBezTo>
                  <a:cubicBezTo>
                    <a:pt x="787" y="3003"/>
                    <a:pt x="358" y="2408"/>
                    <a:pt x="382" y="1765"/>
                  </a:cubicBezTo>
                  <a:cubicBezTo>
                    <a:pt x="429" y="1003"/>
                    <a:pt x="1048" y="360"/>
                    <a:pt x="1811" y="336"/>
                  </a:cubicBezTo>
                  <a:close/>
                  <a:moveTo>
                    <a:pt x="334" y="2861"/>
                  </a:moveTo>
                  <a:cubicBezTo>
                    <a:pt x="548" y="3170"/>
                    <a:pt x="834" y="3384"/>
                    <a:pt x="1191" y="3527"/>
                  </a:cubicBezTo>
                  <a:lnTo>
                    <a:pt x="1620" y="4099"/>
                  </a:lnTo>
                  <a:cubicBezTo>
                    <a:pt x="1668" y="4147"/>
                    <a:pt x="1739" y="4170"/>
                    <a:pt x="1834" y="4170"/>
                  </a:cubicBezTo>
                  <a:cubicBezTo>
                    <a:pt x="1906" y="4170"/>
                    <a:pt x="1977" y="4147"/>
                    <a:pt x="2025" y="4099"/>
                  </a:cubicBezTo>
                  <a:lnTo>
                    <a:pt x="2454" y="3527"/>
                  </a:lnTo>
                  <a:cubicBezTo>
                    <a:pt x="2811" y="3408"/>
                    <a:pt x="3097" y="3170"/>
                    <a:pt x="3311" y="2908"/>
                  </a:cubicBezTo>
                  <a:lnTo>
                    <a:pt x="3311" y="11410"/>
                  </a:lnTo>
                  <a:cubicBezTo>
                    <a:pt x="3311" y="11434"/>
                    <a:pt x="3287" y="11481"/>
                    <a:pt x="3263" y="11481"/>
                  </a:cubicBezTo>
                  <a:lnTo>
                    <a:pt x="405" y="11481"/>
                  </a:lnTo>
                  <a:cubicBezTo>
                    <a:pt x="358" y="11481"/>
                    <a:pt x="334" y="11434"/>
                    <a:pt x="334" y="11410"/>
                  </a:cubicBezTo>
                  <a:lnTo>
                    <a:pt x="334" y="2861"/>
                  </a:lnTo>
                  <a:close/>
                  <a:moveTo>
                    <a:pt x="1876" y="1"/>
                  </a:moveTo>
                  <a:cubicBezTo>
                    <a:pt x="1846" y="1"/>
                    <a:pt x="1816" y="1"/>
                    <a:pt x="1787" y="3"/>
                  </a:cubicBezTo>
                  <a:cubicBezTo>
                    <a:pt x="834" y="27"/>
                    <a:pt x="24" y="812"/>
                    <a:pt x="1" y="1765"/>
                  </a:cubicBezTo>
                  <a:lnTo>
                    <a:pt x="1" y="1813"/>
                  </a:lnTo>
                  <a:lnTo>
                    <a:pt x="1" y="11434"/>
                  </a:lnTo>
                  <a:cubicBezTo>
                    <a:pt x="1" y="11648"/>
                    <a:pt x="191" y="11815"/>
                    <a:pt x="382" y="11815"/>
                  </a:cubicBezTo>
                  <a:lnTo>
                    <a:pt x="3239" y="11815"/>
                  </a:lnTo>
                  <a:cubicBezTo>
                    <a:pt x="3454" y="11815"/>
                    <a:pt x="3644" y="11648"/>
                    <a:pt x="3644" y="11434"/>
                  </a:cubicBezTo>
                  <a:lnTo>
                    <a:pt x="3644" y="1813"/>
                  </a:lnTo>
                  <a:cubicBezTo>
                    <a:pt x="3644" y="1360"/>
                    <a:pt x="3454" y="884"/>
                    <a:pt x="3097" y="527"/>
                  </a:cubicBezTo>
                  <a:cubicBezTo>
                    <a:pt x="2762" y="169"/>
                    <a:pt x="2322" y="1"/>
                    <a:pt x="18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7"/>
            <p:cNvSpPr/>
            <p:nvPr/>
          </p:nvSpPr>
          <p:spPr>
            <a:xfrm>
              <a:off x="3019278" y="1951344"/>
              <a:ext cx="39087" cy="44752"/>
            </a:xfrm>
            <a:custGeom>
              <a:rect b="b" l="l" r="r" t="t"/>
              <a:pathLst>
                <a:path extrusionOk="0" h="1501" w="1311">
                  <a:moveTo>
                    <a:pt x="739" y="0"/>
                  </a:moveTo>
                  <a:cubicBezTo>
                    <a:pt x="334" y="0"/>
                    <a:pt x="0" y="334"/>
                    <a:pt x="0" y="762"/>
                  </a:cubicBezTo>
                  <a:cubicBezTo>
                    <a:pt x="0" y="1167"/>
                    <a:pt x="334" y="1501"/>
                    <a:pt x="739" y="1501"/>
                  </a:cubicBezTo>
                  <a:cubicBezTo>
                    <a:pt x="929" y="1501"/>
                    <a:pt x="1072" y="1429"/>
                    <a:pt x="1191" y="1358"/>
                  </a:cubicBezTo>
                  <a:lnTo>
                    <a:pt x="1263" y="1286"/>
                  </a:lnTo>
                  <a:cubicBezTo>
                    <a:pt x="1310" y="1239"/>
                    <a:pt x="1310" y="1143"/>
                    <a:pt x="1239" y="1072"/>
                  </a:cubicBezTo>
                  <a:cubicBezTo>
                    <a:pt x="1209" y="1052"/>
                    <a:pt x="1171" y="1041"/>
                    <a:pt x="1134" y="1041"/>
                  </a:cubicBezTo>
                  <a:cubicBezTo>
                    <a:pt x="1081" y="1041"/>
                    <a:pt x="1028" y="1064"/>
                    <a:pt x="1001" y="1120"/>
                  </a:cubicBezTo>
                  <a:lnTo>
                    <a:pt x="953" y="1143"/>
                  </a:lnTo>
                  <a:cubicBezTo>
                    <a:pt x="905" y="1191"/>
                    <a:pt x="834" y="1191"/>
                    <a:pt x="762" y="1191"/>
                  </a:cubicBezTo>
                  <a:cubicBezTo>
                    <a:pt x="524" y="1191"/>
                    <a:pt x="334" y="1024"/>
                    <a:pt x="334" y="786"/>
                  </a:cubicBezTo>
                  <a:cubicBezTo>
                    <a:pt x="334" y="548"/>
                    <a:pt x="500" y="358"/>
                    <a:pt x="762" y="358"/>
                  </a:cubicBezTo>
                  <a:cubicBezTo>
                    <a:pt x="834" y="358"/>
                    <a:pt x="905" y="405"/>
                    <a:pt x="1001" y="429"/>
                  </a:cubicBezTo>
                  <a:cubicBezTo>
                    <a:pt x="1024" y="445"/>
                    <a:pt x="1051" y="453"/>
                    <a:pt x="1078" y="453"/>
                  </a:cubicBezTo>
                  <a:cubicBezTo>
                    <a:pt x="1133" y="453"/>
                    <a:pt x="1191" y="421"/>
                    <a:pt x="1239" y="358"/>
                  </a:cubicBezTo>
                  <a:cubicBezTo>
                    <a:pt x="1286" y="286"/>
                    <a:pt x="1263" y="191"/>
                    <a:pt x="1167" y="119"/>
                  </a:cubicBezTo>
                  <a:cubicBezTo>
                    <a:pt x="1048" y="48"/>
                    <a:pt x="905"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7"/>
            <p:cNvSpPr/>
            <p:nvPr/>
          </p:nvSpPr>
          <p:spPr>
            <a:xfrm>
              <a:off x="3007203" y="2092639"/>
              <a:ext cx="62522" cy="10674"/>
            </a:xfrm>
            <a:custGeom>
              <a:rect b="b" l="l" r="r" t="t"/>
              <a:pathLst>
                <a:path extrusionOk="0" h="358" w="2097">
                  <a:moveTo>
                    <a:pt x="167" y="0"/>
                  </a:moveTo>
                  <a:cubicBezTo>
                    <a:pt x="96" y="0"/>
                    <a:pt x="1" y="72"/>
                    <a:pt x="1" y="143"/>
                  </a:cubicBezTo>
                  <a:cubicBezTo>
                    <a:pt x="1" y="262"/>
                    <a:pt x="48" y="358"/>
                    <a:pt x="167" y="358"/>
                  </a:cubicBezTo>
                  <a:lnTo>
                    <a:pt x="1929" y="358"/>
                  </a:lnTo>
                  <a:cubicBezTo>
                    <a:pt x="2025" y="358"/>
                    <a:pt x="2096" y="286"/>
                    <a:pt x="2096" y="215"/>
                  </a:cubicBezTo>
                  <a:cubicBezTo>
                    <a:pt x="2096" y="96"/>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7"/>
            <p:cNvSpPr/>
            <p:nvPr/>
          </p:nvSpPr>
          <p:spPr>
            <a:xfrm>
              <a:off x="3007203" y="2116789"/>
              <a:ext cx="62522" cy="10674"/>
            </a:xfrm>
            <a:custGeom>
              <a:rect b="b" l="l" r="r" t="t"/>
              <a:pathLst>
                <a:path extrusionOk="0" h="358" w="2097">
                  <a:moveTo>
                    <a:pt x="167" y="0"/>
                  </a:moveTo>
                  <a:cubicBezTo>
                    <a:pt x="96" y="0"/>
                    <a:pt x="1" y="48"/>
                    <a:pt x="1" y="143"/>
                  </a:cubicBezTo>
                  <a:cubicBezTo>
                    <a:pt x="1" y="262"/>
                    <a:pt x="48" y="357"/>
                    <a:pt x="167" y="357"/>
                  </a:cubicBezTo>
                  <a:lnTo>
                    <a:pt x="1929" y="357"/>
                  </a:lnTo>
                  <a:cubicBezTo>
                    <a:pt x="2025" y="357"/>
                    <a:pt x="2096" y="286"/>
                    <a:pt x="2096" y="214"/>
                  </a:cubicBezTo>
                  <a:cubicBezTo>
                    <a:pt x="2096" y="72"/>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7"/>
            <p:cNvSpPr/>
            <p:nvPr/>
          </p:nvSpPr>
          <p:spPr>
            <a:xfrm>
              <a:off x="3007203" y="2139509"/>
              <a:ext cx="62522" cy="10674"/>
            </a:xfrm>
            <a:custGeom>
              <a:rect b="b" l="l" r="r" t="t"/>
              <a:pathLst>
                <a:path extrusionOk="0" h="358" w="2097">
                  <a:moveTo>
                    <a:pt x="167" y="0"/>
                  </a:moveTo>
                  <a:cubicBezTo>
                    <a:pt x="96" y="0"/>
                    <a:pt x="1" y="72"/>
                    <a:pt x="1" y="167"/>
                  </a:cubicBezTo>
                  <a:cubicBezTo>
                    <a:pt x="1" y="286"/>
                    <a:pt x="48" y="357"/>
                    <a:pt x="167" y="357"/>
                  </a:cubicBezTo>
                  <a:lnTo>
                    <a:pt x="1929" y="357"/>
                  </a:lnTo>
                  <a:cubicBezTo>
                    <a:pt x="2025" y="357"/>
                    <a:pt x="2096" y="310"/>
                    <a:pt x="2096" y="215"/>
                  </a:cubicBezTo>
                  <a:cubicBezTo>
                    <a:pt x="2096" y="95"/>
                    <a:pt x="2049" y="0"/>
                    <a:pt x="1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7"/>
            <p:cNvSpPr/>
            <p:nvPr/>
          </p:nvSpPr>
          <p:spPr>
            <a:xfrm>
              <a:off x="3007203" y="2164345"/>
              <a:ext cx="62522" cy="10674"/>
            </a:xfrm>
            <a:custGeom>
              <a:rect b="b" l="l" r="r" t="t"/>
              <a:pathLst>
                <a:path extrusionOk="0" h="358" w="2097">
                  <a:moveTo>
                    <a:pt x="167" y="1"/>
                  </a:moveTo>
                  <a:cubicBezTo>
                    <a:pt x="96" y="1"/>
                    <a:pt x="1" y="72"/>
                    <a:pt x="1" y="167"/>
                  </a:cubicBezTo>
                  <a:cubicBezTo>
                    <a:pt x="1" y="263"/>
                    <a:pt x="48" y="358"/>
                    <a:pt x="167" y="358"/>
                  </a:cubicBezTo>
                  <a:lnTo>
                    <a:pt x="1929" y="358"/>
                  </a:lnTo>
                  <a:cubicBezTo>
                    <a:pt x="2025" y="358"/>
                    <a:pt x="2096" y="310"/>
                    <a:pt x="2096" y="215"/>
                  </a:cubicBezTo>
                  <a:cubicBezTo>
                    <a:pt x="2096" y="96"/>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7"/>
            <p:cNvSpPr/>
            <p:nvPr/>
          </p:nvSpPr>
          <p:spPr>
            <a:xfrm>
              <a:off x="3007203" y="2187780"/>
              <a:ext cx="62522" cy="10674"/>
            </a:xfrm>
            <a:custGeom>
              <a:rect b="b" l="l" r="r" t="t"/>
              <a:pathLst>
                <a:path extrusionOk="0" h="358" w="2097">
                  <a:moveTo>
                    <a:pt x="167" y="1"/>
                  </a:moveTo>
                  <a:cubicBezTo>
                    <a:pt x="96" y="1"/>
                    <a:pt x="1" y="48"/>
                    <a:pt x="1" y="143"/>
                  </a:cubicBezTo>
                  <a:cubicBezTo>
                    <a:pt x="1" y="263"/>
                    <a:pt x="48" y="358"/>
                    <a:pt x="167" y="358"/>
                  </a:cubicBezTo>
                  <a:lnTo>
                    <a:pt x="1929" y="358"/>
                  </a:lnTo>
                  <a:cubicBezTo>
                    <a:pt x="2025" y="358"/>
                    <a:pt x="2096" y="286"/>
                    <a:pt x="2096" y="215"/>
                  </a:cubicBezTo>
                  <a:cubicBezTo>
                    <a:pt x="2096" y="72"/>
                    <a:pt x="2049" y="1"/>
                    <a:pt x="1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7"/>
            <p:cNvSpPr/>
            <p:nvPr/>
          </p:nvSpPr>
          <p:spPr>
            <a:xfrm>
              <a:off x="3007918" y="2211930"/>
              <a:ext cx="31962" cy="10674"/>
            </a:xfrm>
            <a:custGeom>
              <a:rect b="b" l="l" r="r" t="t"/>
              <a:pathLst>
                <a:path extrusionOk="0" h="358" w="1072">
                  <a:moveTo>
                    <a:pt x="167" y="0"/>
                  </a:moveTo>
                  <a:cubicBezTo>
                    <a:pt x="96" y="0"/>
                    <a:pt x="0" y="48"/>
                    <a:pt x="0" y="143"/>
                  </a:cubicBezTo>
                  <a:cubicBezTo>
                    <a:pt x="0" y="262"/>
                    <a:pt x="72" y="357"/>
                    <a:pt x="167" y="357"/>
                  </a:cubicBezTo>
                  <a:lnTo>
                    <a:pt x="881" y="357"/>
                  </a:lnTo>
                  <a:cubicBezTo>
                    <a:pt x="977" y="357"/>
                    <a:pt x="1072" y="286"/>
                    <a:pt x="1072" y="191"/>
                  </a:cubicBezTo>
                  <a:cubicBezTo>
                    <a:pt x="1072" y="72"/>
                    <a:pt x="977" y="0"/>
                    <a:pt x="8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7"/>
            <p:cNvSpPr/>
            <p:nvPr/>
          </p:nvSpPr>
          <p:spPr>
            <a:xfrm>
              <a:off x="2900702" y="2199139"/>
              <a:ext cx="30560" cy="44067"/>
            </a:xfrm>
            <a:custGeom>
              <a:rect b="b" l="l" r="r" t="t"/>
              <a:pathLst>
                <a:path extrusionOk="0" h="1478" w="1025">
                  <a:moveTo>
                    <a:pt x="500" y="334"/>
                  </a:moveTo>
                  <a:cubicBezTo>
                    <a:pt x="524" y="334"/>
                    <a:pt x="596" y="358"/>
                    <a:pt x="596" y="382"/>
                  </a:cubicBezTo>
                  <a:cubicBezTo>
                    <a:pt x="596" y="453"/>
                    <a:pt x="572" y="501"/>
                    <a:pt x="500" y="501"/>
                  </a:cubicBezTo>
                  <a:lnTo>
                    <a:pt x="358" y="501"/>
                  </a:lnTo>
                  <a:lnTo>
                    <a:pt x="358" y="334"/>
                  </a:lnTo>
                  <a:close/>
                  <a:moveTo>
                    <a:pt x="548" y="858"/>
                  </a:moveTo>
                  <a:cubicBezTo>
                    <a:pt x="620" y="858"/>
                    <a:pt x="691" y="906"/>
                    <a:pt x="715" y="977"/>
                  </a:cubicBezTo>
                  <a:cubicBezTo>
                    <a:pt x="715" y="1072"/>
                    <a:pt x="643" y="1144"/>
                    <a:pt x="572" y="1144"/>
                  </a:cubicBezTo>
                  <a:lnTo>
                    <a:pt x="358" y="1144"/>
                  </a:lnTo>
                  <a:lnTo>
                    <a:pt x="358" y="858"/>
                  </a:lnTo>
                  <a:close/>
                  <a:moveTo>
                    <a:pt x="167" y="1"/>
                  </a:moveTo>
                  <a:cubicBezTo>
                    <a:pt x="96" y="1"/>
                    <a:pt x="0" y="96"/>
                    <a:pt x="0" y="167"/>
                  </a:cubicBezTo>
                  <a:lnTo>
                    <a:pt x="0" y="1334"/>
                  </a:lnTo>
                  <a:lnTo>
                    <a:pt x="0" y="1406"/>
                  </a:lnTo>
                  <a:cubicBezTo>
                    <a:pt x="24" y="1453"/>
                    <a:pt x="96" y="1477"/>
                    <a:pt x="167" y="1477"/>
                  </a:cubicBezTo>
                  <a:lnTo>
                    <a:pt x="548" y="1477"/>
                  </a:lnTo>
                  <a:cubicBezTo>
                    <a:pt x="834" y="1477"/>
                    <a:pt x="1024" y="1287"/>
                    <a:pt x="1024" y="1001"/>
                  </a:cubicBezTo>
                  <a:cubicBezTo>
                    <a:pt x="1024" y="858"/>
                    <a:pt x="977" y="739"/>
                    <a:pt x="881" y="644"/>
                  </a:cubicBezTo>
                  <a:cubicBezTo>
                    <a:pt x="953" y="572"/>
                    <a:pt x="953" y="477"/>
                    <a:pt x="953" y="358"/>
                  </a:cubicBezTo>
                  <a:cubicBezTo>
                    <a:pt x="905" y="143"/>
                    <a:pt x="715"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7"/>
            <p:cNvSpPr/>
            <p:nvPr/>
          </p:nvSpPr>
          <p:spPr>
            <a:xfrm>
              <a:off x="2862360" y="1922930"/>
              <a:ext cx="108646" cy="352920"/>
            </a:xfrm>
            <a:custGeom>
              <a:rect b="b" l="l" r="r" t="t"/>
              <a:pathLst>
                <a:path extrusionOk="0" h="11837" w="3644">
                  <a:moveTo>
                    <a:pt x="1786" y="8050"/>
                  </a:moveTo>
                  <a:lnTo>
                    <a:pt x="2144" y="8550"/>
                  </a:lnTo>
                  <a:cubicBezTo>
                    <a:pt x="2167" y="8574"/>
                    <a:pt x="2215" y="8622"/>
                    <a:pt x="2239" y="8622"/>
                  </a:cubicBezTo>
                  <a:cubicBezTo>
                    <a:pt x="2858" y="8812"/>
                    <a:pt x="3287" y="9407"/>
                    <a:pt x="3239" y="10074"/>
                  </a:cubicBezTo>
                  <a:cubicBezTo>
                    <a:pt x="3215" y="10836"/>
                    <a:pt x="2596" y="11479"/>
                    <a:pt x="1810" y="11503"/>
                  </a:cubicBezTo>
                  <a:cubicBezTo>
                    <a:pt x="1429" y="11503"/>
                    <a:pt x="1048" y="11336"/>
                    <a:pt x="739" y="11074"/>
                  </a:cubicBezTo>
                  <a:cubicBezTo>
                    <a:pt x="453" y="10813"/>
                    <a:pt x="310" y="10431"/>
                    <a:pt x="310" y="10050"/>
                  </a:cubicBezTo>
                  <a:cubicBezTo>
                    <a:pt x="334" y="9360"/>
                    <a:pt x="739" y="8788"/>
                    <a:pt x="1334" y="8622"/>
                  </a:cubicBezTo>
                  <a:cubicBezTo>
                    <a:pt x="1382" y="8622"/>
                    <a:pt x="1405" y="8574"/>
                    <a:pt x="1429" y="8550"/>
                  </a:cubicBezTo>
                  <a:lnTo>
                    <a:pt x="1786" y="8050"/>
                  </a:lnTo>
                  <a:close/>
                  <a:moveTo>
                    <a:pt x="381" y="1"/>
                  </a:moveTo>
                  <a:cubicBezTo>
                    <a:pt x="191" y="1"/>
                    <a:pt x="0" y="191"/>
                    <a:pt x="0" y="406"/>
                  </a:cubicBezTo>
                  <a:lnTo>
                    <a:pt x="0" y="9979"/>
                  </a:lnTo>
                  <a:cubicBezTo>
                    <a:pt x="0" y="10455"/>
                    <a:pt x="191" y="10908"/>
                    <a:pt x="500" y="11265"/>
                  </a:cubicBezTo>
                  <a:cubicBezTo>
                    <a:pt x="858" y="11622"/>
                    <a:pt x="1310" y="11837"/>
                    <a:pt x="1810" y="11837"/>
                  </a:cubicBezTo>
                  <a:lnTo>
                    <a:pt x="1858" y="11837"/>
                  </a:lnTo>
                  <a:cubicBezTo>
                    <a:pt x="2810" y="11789"/>
                    <a:pt x="3596" y="11027"/>
                    <a:pt x="3644" y="10074"/>
                  </a:cubicBezTo>
                  <a:lnTo>
                    <a:pt x="3644" y="10003"/>
                  </a:lnTo>
                  <a:lnTo>
                    <a:pt x="3644" y="1977"/>
                  </a:lnTo>
                  <a:cubicBezTo>
                    <a:pt x="3644" y="1882"/>
                    <a:pt x="3573" y="1787"/>
                    <a:pt x="3477" y="1787"/>
                  </a:cubicBezTo>
                  <a:cubicBezTo>
                    <a:pt x="3358" y="1787"/>
                    <a:pt x="3287" y="1858"/>
                    <a:pt x="3287" y="1977"/>
                  </a:cubicBezTo>
                  <a:lnTo>
                    <a:pt x="3287" y="8931"/>
                  </a:lnTo>
                  <a:cubicBezTo>
                    <a:pt x="3072" y="8645"/>
                    <a:pt x="2763" y="8431"/>
                    <a:pt x="2406" y="8288"/>
                  </a:cubicBezTo>
                  <a:lnTo>
                    <a:pt x="2001" y="7717"/>
                  </a:lnTo>
                  <a:lnTo>
                    <a:pt x="1906" y="7621"/>
                  </a:lnTo>
                  <a:cubicBezTo>
                    <a:pt x="1868" y="7606"/>
                    <a:pt x="1830" y="7598"/>
                    <a:pt x="1794" y="7598"/>
                  </a:cubicBezTo>
                  <a:cubicBezTo>
                    <a:pt x="1716" y="7598"/>
                    <a:pt x="1645" y="7635"/>
                    <a:pt x="1596" y="7717"/>
                  </a:cubicBezTo>
                  <a:lnTo>
                    <a:pt x="1191" y="8288"/>
                  </a:lnTo>
                  <a:cubicBezTo>
                    <a:pt x="834" y="8407"/>
                    <a:pt x="524" y="8645"/>
                    <a:pt x="334" y="8931"/>
                  </a:cubicBezTo>
                  <a:lnTo>
                    <a:pt x="334" y="406"/>
                  </a:lnTo>
                  <a:cubicBezTo>
                    <a:pt x="334" y="358"/>
                    <a:pt x="358" y="334"/>
                    <a:pt x="381" y="334"/>
                  </a:cubicBezTo>
                  <a:lnTo>
                    <a:pt x="3239" y="334"/>
                  </a:lnTo>
                  <a:cubicBezTo>
                    <a:pt x="3263" y="334"/>
                    <a:pt x="3311" y="358"/>
                    <a:pt x="3311" y="406"/>
                  </a:cubicBezTo>
                  <a:lnTo>
                    <a:pt x="3311" y="1168"/>
                  </a:lnTo>
                  <a:cubicBezTo>
                    <a:pt x="3287" y="1263"/>
                    <a:pt x="3358" y="1358"/>
                    <a:pt x="3453" y="1358"/>
                  </a:cubicBezTo>
                  <a:cubicBezTo>
                    <a:pt x="3549" y="1358"/>
                    <a:pt x="3620" y="1263"/>
                    <a:pt x="3620" y="1168"/>
                  </a:cubicBezTo>
                  <a:lnTo>
                    <a:pt x="3620" y="406"/>
                  </a:lnTo>
                  <a:cubicBezTo>
                    <a:pt x="3620" y="191"/>
                    <a:pt x="3453"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7"/>
            <p:cNvSpPr/>
            <p:nvPr/>
          </p:nvSpPr>
          <p:spPr>
            <a:xfrm>
              <a:off x="2884363" y="1976180"/>
              <a:ext cx="63238" cy="10704"/>
            </a:xfrm>
            <a:custGeom>
              <a:rect b="b" l="l" r="r" t="t"/>
              <a:pathLst>
                <a:path extrusionOk="0" h="359" w="2121">
                  <a:moveTo>
                    <a:pt x="191" y="1"/>
                  </a:moveTo>
                  <a:cubicBezTo>
                    <a:pt x="96" y="1"/>
                    <a:pt x="1" y="72"/>
                    <a:pt x="1" y="168"/>
                  </a:cubicBezTo>
                  <a:cubicBezTo>
                    <a:pt x="1" y="287"/>
                    <a:pt x="72" y="358"/>
                    <a:pt x="191" y="358"/>
                  </a:cubicBezTo>
                  <a:lnTo>
                    <a:pt x="1953" y="358"/>
                  </a:lnTo>
                  <a:cubicBezTo>
                    <a:pt x="2025" y="358"/>
                    <a:pt x="2120" y="310"/>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7"/>
            <p:cNvSpPr/>
            <p:nvPr/>
          </p:nvSpPr>
          <p:spPr>
            <a:xfrm>
              <a:off x="2884363" y="1999615"/>
              <a:ext cx="63238" cy="10674"/>
            </a:xfrm>
            <a:custGeom>
              <a:rect b="b" l="l" r="r" t="t"/>
              <a:pathLst>
                <a:path extrusionOk="0" h="358" w="2121">
                  <a:moveTo>
                    <a:pt x="191" y="1"/>
                  </a:moveTo>
                  <a:cubicBezTo>
                    <a:pt x="96" y="1"/>
                    <a:pt x="1" y="48"/>
                    <a:pt x="1" y="144"/>
                  </a:cubicBezTo>
                  <a:cubicBezTo>
                    <a:pt x="1" y="263"/>
                    <a:pt x="72" y="358"/>
                    <a:pt x="191" y="358"/>
                  </a:cubicBezTo>
                  <a:lnTo>
                    <a:pt x="1953" y="358"/>
                  </a:lnTo>
                  <a:cubicBezTo>
                    <a:pt x="2025" y="358"/>
                    <a:pt x="2120" y="287"/>
                    <a:pt x="2120" y="215"/>
                  </a:cubicBezTo>
                  <a:cubicBezTo>
                    <a:pt x="2120" y="96"/>
                    <a:pt x="2025" y="1"/>
                    <a:pt x="19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7"/>
            <p:cNvSpPr/>
            <p:nvPr/>
          </p:nvSpPr>
          <p:spPr>
            <a:xfrm>
              <a:off x="2884363" y="2024481"/>
              <a:ext cx="63238" cy="10674"/>
            </a:xfrm>
            <a:custGeom>
              <a:rect b="b" l="l" r="r" t="t"/>
              <a:pathLst>
                <a:path extrusionOk="0" h="358" w="2121">
                  <a:moveTo>
                    <a:pt x="191" y="0"/>
                  </a:moveTo>
                  <a:cubicBezTo>
                    <a:pt x="96" y="0"/>
                    <a:pt x="1" y="48"/>
                    <a:pt x="1" y="143"/>
                  </a:cubicBezTo>
                  <a:cubicBezTo>
                    <a:pt x="1" y="262"/>
                    <a:pt x="72" y="357"/>
                    <a:pt x="191" y="357"/>
                  </a:cubicBezTo>
                  <a:lnTo>
                    <a:pt x="1953" y="357"/>
                  </a:lnTo>
                  <a:cubicBezTo>
                    <a:pt x="2025" y="357"/>
                    <a:pt x="2120" y="286"/>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7"/>
            <p:cNvSpPr/>
            <p:nvPr/>
          </p:nvSpPr>
          <p:spPr>
            <a:xfrm>
              <a:off x="2884363" y="2047200"/>
              <a:ext cx="63238" cy="10674"/>
            </a:xfrm>
            <a:custGeom>
              <a:rect b="b" l="l" r="r" t="t"/>
              <a:pathLst>
                <a:path extrusionOk="0" h="358" w="2121">
                  <a:moveTo>
                    <a:pt x="191" y="0"/>
                  </a:moveTo>
                  <a:cubicBezTo>
                    <a:pt x="96" y="0"/>
                    <a:pt x="1" y="72"/>
                    <a:pt x="1" y="167"/>
                  </a:cubicBezTo>
                  <a:cubicBezTo>
                    <a:pt x="1" y="286"/>
                    <a:pt x="72" y="358"/>
                    <a:pt x="191" y="358"/>
                  </a:cubicBezTo>
                  <a:lnTo>
                    <a:pt x="1953" y="358"/>
                  </a:lnTo>
                  <a:cubicBezTo>
                    <a:pt x="2025" y="358"/>
                    <a:pt x="2120" y="310"/>
                    <a:pt x="2120" y="215"/>
                  </a:cubicBezTo>
                  <a:cubicBezTo>
                    <a:pt x="2120" y="96"/>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7"/>
            <p:cNvSpPr/>
            <p:nvPr/>
          </p:nvSpPr>
          <p:spPr>
            <a:xfrm>
              <a:off x="2884363" y="2071351"/>
              <a:ext cx="63238" cy="10674"/>
            </a:xfrm>
            <a:custGeom>
              <a:rect b="b" l="l" r="r" t="t"/>
              <a:pathLst>
                <a:path extrusionOk="0" h="358" w="2121">
                  <a:moveTo>
                    <a:pt x="191" y="0"/>
                  </a:moveTo>
                  <a:cubicBezTo>
                    <a:pt x="96" y="0"/>
                    <a:pt x="1" y="71"/>
                    <a:pt x="1" y="143"/>
                  </a:cubicBezTo>
                  <a:cubicBezTo>
                    <a:pt x="1" y="262"/>
                    <a:pt x="72" y="357"/>
                    <a:pt x="191" y="357"/>
                  </a:cubicBezTo>
                  <a:lnTo>
                    <a:pt x="1953" y="357"/>
                  </a:lnTo>
                  <a:cubicBezTo>
                    <a:pt x="2025" y="357"/>
                    <a:pt x="2120" y="262"/>
                    <a:pt x="2120" y="143"/>
                  </a:cubicBezTo>
                  <a:cubicBezTo>
                    <a:pt x="2096" y="71"/>
                    <a:pt x="2025" y="0"/>
                    <a:pt x="19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7"/>
            <p:cNvSpPr/>
            <p:nvPr/>
          </p:nvSpPr>
          <p:spPr>
            <a:xfrm>
              <a:off x="2884363" y="2095471"/>
              <a:ext cx="31991" cy="10674"/>
            </a:xfrm>
            <a:custGeom>
              <a:rect b="b" l="l" r="r" t="t"/>
              <a:pathLst>
                <a:path extrusionOk="0" h="358" w="1073">
                  <a:moveTo>
                    <a:pt x="191" y="1"/>
                  </a:moveTo>
                  <a:cubicBezTo>
                    <a:pt x="96" y="1"/>
                    <a:pt x="1" y="96"/>
                    <a:pt x="1" y="215"/>
                  </a:cubicBezTo>
                  <a:cubicBezTo>
                    <a:pt x="1" y="286"/>
                    <a:pt x="96" y="358"/>
                    <a:pt x="191" y="358"/>
                  </a:cubicBezTo>
                  <a:lnTo>
                    <a:pt x="906" y="358"/>
                  </a:lnTo>
                  <a:cubicBezTo>
                    <a:pt x="1001" y="358"/>
                    <a:pt x="1072" y="286"/>
                    <a:pt x="1072" y="215"/>
                  </a:cubicBezTo>
                  <a:cubicBezTo>
                    <a:pt x="1072" y="96"/>
                    <a:pt x="1025" y="1"/>
                    <a:pt x="9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97"/>
          <p:cNvGrpSpPr/>
          <p:nvPr/>
        </p:nvGrpSpPr>
        <p:grpSpPr>
          <a:xfrm>
            <a:off x="3279403" y="1922214"/>
            <a:ext cx="339414" cy="354354"/>
            <a:chOff x="3698491" y="1922214"/>
            <a:chExt cx="339414" cy="354354"/>
          </a:xfrm>
        </p:grpSpPr>
        <p:sp>
          <p:nvSpPr>
            <p:cNvPr id="16524" name="Google Shape;16524;p97"/>
            <p:cNvSpPr/>
            <p:nvPr/>
          </p:nvSpPr>
          <p:spPr>
            <a:xfrm>
              <a:off x="3702039" y="2160797"/>
              <a:ext cx="331602" cy="110077"/>
            </a:xfrm>
            <a:custGeom>
              <a:rect b="b" l="l" r="r" t="t"/>
              <a:pathLst>
                <a:path extrusionOk="0" h="3692" w="11122">
                  <a:moveTo>
                    <a:pt x="1882" y="1"/>
                  </a:moveTo>
                  <a:cubicBezTo>
                    <a:pt x="1858" y="1"/>
                    <a:pt x="1834" y="1"/>
                    <a:pt x="1834" y="48"/>
                  </a:cubicBezTo>
                  <a:lnTo>
                    <a:pt x="48" y="3620"/>
                  </a:lnTo>
                  <a:cubicBezTo>
                    <a:pt x="1" y="3644"/>
                    <a:pt x="48" y="3692"/>
                    <a:pt x="96" y="3692"/>
                  </a:cubicBezTo>
                  <a:lnTo>
                    <a:pt x="11027" y="3692"/>
                  </a:lnTo>
                  <a:cubicBezTo>
                    <a:pt x="11074" y="3692"/>
                    <a:pt x="11122" y="3644"/>
                    <a:pt x="11074" y="3620"/>
                  </a:cubicBezTo>
                  <a:lnTo>
                    <a:pt x="9288" y="48"/>
                  </a:lnTo>
                  <a:cubicBezTo>
                    <a:pt x="9288" y="48"/>
                    <a:pt x="9264" y="1"/>
                    <a:pt x="9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7"/>
            <p:cNvSpPr/>
            <p:nvPr/>
          </p:nvSpPr>
          <p:spPr>
            <a:xfrm>
              <a:off x="3768080" y="2035841"/>
              <a:ext cx="199552" cy="99433"/>
            </a:xfrm>
            <a:custGeom>
              <a:rect b="b" l="l" r="r" t="t"/>
              <a:pathLst>
                <a:path extrusionOk="0" h="3335" w="6693">
                  <a:moveTo>
                    <a:pt x="1691" y="0"/>
                  </a:moveTo>
                  <a:cubicBezTo>
                    <a:pt x="1667" y="0"/>
                    <a:pt x="1643" y="0"/>
                    <a:pt x="1643" y="24"/>
                  </a:cubicBezTo>
                  <a:lnTo>
                    <a:pt x="24" y="3239"/>
                  </a:lnTo>
                  <a:cubicBezTo>
                    <a:pt x="0" y="3287"/>
                    <a:pt x="24" y="3334"/>
                    <a:pt x="96" y="3334"/>
                  </a:cubicBezTo>
                  <a:lnTo>
                    <a:pt x="6597" y="3334"/>
                  </a:lnTo>
                  <a:cubicBezTo>
                    <a:pt x="6668" y="3334"/>
                    <a:pt x="6692" y="3287"/>
                    <a:pt x="6644" y="3239"/>
                  </a:cubicBezTo>
                  <a:lnTo>
                    <a:pt x="5025" y="24"/>
                  </a:lnTo>
                  <a:cubicBezTo>
                    <a:pt x="5025" y="24"/>
                    <a:pt x="5001" y="0"/>
                    <a:pt x="4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7"/>
            <p:cNvSpPr/>
            <p:nvPr/>
          </p:nvSpPr>
          <p:spPr>
            <a:xfrm>
              <a:off x="3825594" y="1927015"/>
              <a:ext cx="84526" cy="83273"/>
            </a:xfrm>
            <a:custGeom>
              <a:rect b="b" l="l" r="r" t="t"/>
              <a:pathLst>
                <a:path extrusionOk="0" h="2793" w="2835">
                  <a:moveTo>
                    <a:pt x="1432" y="1"/>
                  </a:moveTo>
                  <a:cubicBezTo>
                    <a:pt x="1411" y="1"/>
                    <a:pt x="1393" y="19"/>
                    <a:pt x="1381" y="54"/>
                  </a:cubicBezTo>
                  <a:lnTo>
                    <a:pt x="24" y="2698"/>
                  </a:lnTo>
                  <a:cubicBezTo>
                    <a:pt x="0" y="2722"/>
                    <a:pt x="24" y="2793"/>
                    <a:pt x="95" y="2793"/>
                  </a:cubicBezTo>
                  <a:lnTo>
                    <a:pt x="2739" y="2793"/>
                  </a:lnTo>
                  <a:cubicBezTo>
                    <a:pt x="2810" y="2793"/>
                    <a:pt x="2834" y="2722"/>
                    <a:pt x="2834" y="2698"/>
                  </a:cubicBezTo>
                  <a:lnTo>
                    <a:pt x="1501" y="54"/>
                  </a:lnTo>
                  <a:cubicBezTo>
                    <a:pt x="1477" y="19"/>
                    <a:pt x="1453" y="1"/>
                    <a:pt x="1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7"/>
            <p:cNvSpPr/>
            <p:nvPr/>
          </p:nvSpPr>
          <p:spPr>
            <a:xfrm>
              <a:off x="3960478" y="2160797"/>
              <a:ext cx="71765" cy="110077"/>
            </a:xfrm>
            <a:custGeom>
              <a:rect b="b" l="l" r="r" t="t"/>
              <a:pathLst>
                <a:path extrusionOk="0" h="3692" w="2407">
                  <a:moveTo>
                    <a:pt x="1" y="1"/>
                  </a:moveTo>
                  <a:cubicBezTo>
                    <a:pt x="25" y="1"/>
                    <a:pt x="72" y="1"/>
                    <a:pt x="72" y="48"/>
                  </a:cubicBezTo>
                  <a:lnTo>
                    <a:pt x="1859" y="3620"/>
                  </a:lnTo>
                  <a:cubicBezTo>
                    <a:pt x="1882" y="3644"/>
                    <a:pt x="1859" y="3692"/>
                    <a:pt x="1787" y="3692"/>
                  </a:cubicBezTo>
                  <a:lnTo>
                    <a:pt x="2359" y="3692"/>
                  </a:lnTo>
                  <a:cubicBezTo>
                    <a:pt x="2382" y="3692"/>
                    <a:pt x="2406" y="3644"/>
                    <a:pt x="2406" y="3620"/>
                  </a:cubicBezTo>
                  <a:lnTo>
                    <a:pt x="620" y="48"/>
                  </a:lnTo>
                  <a:cubicBezTo>
                    <a:pt x="620" y="48"/>
                    <a:pt x="596"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7"/>
            <p:cNvSpPr/>
            <p:nvPr/>
          </p:nvSpPr>
          <p:spPr>
            <a:xfrm>
              <a:off x="3900132" y="2035841"/>
              <a:ext cx="67501" cy="99433"/>
            </a:xfrm>
            <a:custGeom>
              <a:rect b="b" l="l" r="r" t="t"/>
              <a:pathLst>
                <a:path extrusionOk="0" h="3335" w="2264">
                  <a:moveTo>
                    <a:pt x="1" y="0"/>
                  </a:moveTo>
                  <a:cubicBezTo>
                    <a:pt x="25" y="0"/>
                    <a:pt x="72" y="0"/>
                    <a:pt x="72" y="24"/>
                  </a:cubicBezTo>
                  <a:lnTo>
                    <a:pt x="1668" y="3239"/>
                  </a:lnTo>
                  <a:cubicBezTo>
                    <a:pt x="1692" y="3287"/>
                    <a:pt x="1668" y="3334"/>
                    <a:pt x="1620" y="3334"/>
                  </a:cubicBezTo>
                  <a:lnTo>
                    <a:pt x="2168" y="3334"/>
                  </a:lnTo>
                  <a:cubicBezTo>
                    <a:pt x="2239" y="3334"/>
                    <a:pt x="2263" y="3287"/>
                    <a:pt x="2239" y="3239"/>
                  </a:cubicBezTo>
                  <a:lnTo>
                    <a:pt x="620" y="24"/>
                  </a:lnTo>
                  <a:cubicBezTo>
                    <a:pt x="620" y="24"/>
                    <a:pt x="596" y="0"/>
                    <a:pt x="5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7"/>
            <p:cNvSpPr/>
            <p:nvPr/>
          </p:nvSpPr>
          <p:spPr>
            <a:xfrm>
              <a:off x="3859673" y="1927015"/>
              <a:ext cx="50447" cy="83273"/>
            </a:xfrm>
            <a:custGeom>
              <a:rect b="b" l="l" r="r" t="t"/>
              <a:pathLst>
                <a:path extrusionOk="0" h="2793" w="1692">
                  <a:moveTo>
                    <a:pt x="289" y="1"/>
                  </a:moveTo>
                  <a:cubicBezTo>
                    <a:pt x="268" y="1"/>
                    <a:pt x="250" y="19"/>
                    <a:pt x="238" y="54"/>
                  </a:cubicBezTo>
                  <a:lnTo>
                    <a:pt x="0" y="507"/>
                  </a:lnTo>
                  <a:lnTo>
                    <a:pt x="1096" y="2698"/>
                  </a:lnTo>
                  <a:cubicBezTo>
                    <a:pt x="1120" y="2722"/>
                    <a:pt x="1096" y="2793"/>
                    <a:pt x="1024" y="2793"/>
                  </a:cubicBezTo>
                  <a:lnTo>
                    <a:pt x="1596" y="2793"/>
                  </a:lnTo>
                  <a:cubicBezTo>
                    <a:pt x="1667" y="2793"/>
                    <a:pt x="1691" y="2722"/>
                    <a:pt x="1691" y="2698"/>
                  </a:cubicBezTo>
                  <a:lnTo>
                    <a:pt x="358" y="54"/>
                  </a:lnTo>
                  <a:cubicBezTo>
                    <a:pt x="334" y="19"/>
                    <a:pt x="310" y="1"/>
                    <a:pt x="2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7"/>
            <p:cNvSpPr/>
            <p:nvPr/>
          </p:nvSpPr>
          <p:spPr>
            <a:xfrm>
              <a:off x="3819899" y="1922214"/>
              <a:ext cx="95169" cy="94484"/>
            </a:xfrm>
            <a:custGeom>
              <a:rect b="b" l="l" r="r" t="t"/>
              <a:pathLst>
                <a:path extrusionOk="0" h="3169" w="3192">
                  <a:moveTo>
                    <a:pt x="1596" y="477"/>
                  </a:moveTo>
                  <a:lnTo>
                    <a:pt x="2763" y="2811"/>
                  </a:lnTo>
                  <a:lnTo>
                    <a:pt x="429" y="2811"/>
                  </a:lnTo>
                  <a:lnTo>
                    <a:pt x="1596" y="477"/>
                  </a:lnTo>
                  <a:close/>
                  <a:moveTo>
                    <a:pt x="1620" y="1"/>
                  </a:moveTo>
                  <a:cubicBezTo>
                    <a:pt x="1525" y="1"/>
                    <a:pt x="1453" y="72"/>
                    <a:pt x="1406" y="144"/>
                  </a:cubicBezTo>
                  <a:lnTo>
                    <a:pt x="72" y="2811"/>
                  </a:lnTo>
                  <a:cubicBezTo>
                    <a:pt x="1" y="2883"/>
                    <a:pt x="48" y="3002"/>
                    <a:pt x="144" y="3097"/>
                  </a:cubicBezTo>
                  <a:cubicBezTo>
                    <a:pt x="167" y="3121"/>
                    <a:pt x="215" y="3168"/>
                    <a:pt x="286" y="3168"/>
                  </a:cubicBezTo>
                  <a:lnTo>
                    <a:pt x="2930" y="3168"/>
                  </a:lnTo>
                  <a:cubicBezTo>
                    <a:pt x="3025" y="3168"/>
                    <a:pt x="3073" y="3121"/>
                    <a:pt x="3144" y="3073"/>
                  </a:cubicBezTo>
                  <a:cubicBezTo>
                    <a:pt x="3192" y="2978"/>
                    <a:pt x="3192" y="2883"/>
                    <a:pt x="3168" y="2811"/>
                  </a:cubicBezTo>
                  <a:lnTo>
                    <a:pt x="1834" y="144"/>
                  </a:lnTo>
                  <a:cubicBezTo>
                    <a:pt x="1811" y="72"/>
                    <a:pt x="171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7"/>
            <p:cNvSpPr/>
            <p:nvPr/>
          </p:nvSpPr>
          <p:spPr>
            <a:xfrm>
              <a:off x="3765933" y="2030862"/>
              <a:ext cx="207363" cy="110077"/>
            </a:xfrm>
            <a:custGeom>
              <a:rect b="b" l="l" r="r" t="t"/>
              <a:pathLst>
                <a:path extrusionOk="0" h="3692" w="6955">
                  <a:moveTo>
                    <a:pt x="1858" y="1"/>
                  </a:moveTo>
                  <a:cubicBezTo>
                    <a:pt x="1763" y="1"/>
                    <a:pt x="1668" y="48"/>
                    <a:pt x="1644" y="120"/>
                  </a:cubicBezTo>
                  <a:lnTo>
                    <a:pt x="25" y="3335"/>
                  </a:lnTo>
                  <a:cubicBezTo>
                    <a:pt x="1" y="3406"/>
                    <a:pt x="1" y="3501"/>
                    <a:pt x="25" y="3573"/>
                  </a:cubicBezTo>
                  <a:cubicBezTo>
                    <a:pt x="1" y="3644"/>
                    <a:pt x="72" y="3692"/>
                    <a:pt x="168" y="3692"/>
                  </a:cubicBezTo>
                  <a:lnTo>
                    <a:pt x="6669" y="3692"/>
                  </a:lnTo>
                  <a:cubicBezTo>
                    <a:pt x="6764" y="3692"/>
                    <a:pt x="6836" y="3644"/>
                    <a:pt x="6883" y="3597"/>
                  </a:cubicBezTo>
                  <a:cubicBezTo>
                    <a:pt x="6955" y="3501"/>
                    <a:pt x="6955" y="3406"/>
                    <a:pt x="6907" y="3335"/>
                  </a:cubicBezTo>
                  <a:lnTo>
                    <a:pt x="5311" y="120"/>
                  </a:lnTo>
                  <a:cubicBezTo>
                    <a:pt x="5288" y="24"/>
                    <a:pt x="5192" y="1"/>
                    <a:pt x="5097" y="1"/>
                  </a:cubicBezTo>
                  <a:lnTo>
                    <a:pt x="3240" y="1"/>
                  </a:lnTo>
                  <a:cubicBezTo>
                    <a:pt x="3168" y="1"/>
                    <a:pt x="3097" y="48"/>
                    <a:pt x="3073" y="143"/>
                  </a:cubicBezTo>
                  <a:cubicBezTo>
                    <a:pt x="3049" y="263"/>
                    <a:pt x="3144" y="358"/>
                    <a:pt x="3240" y="358"/>
                  </a:cubicBezTo>
                  <a:lnTo>
                    <a:pt x="5026" y="358"/>
                  </a:lnTo>
                  <a:lnTo>
                    <a:pt x="6550" y="3358"/>
                  </a:lnTo>
                  <a:lnTo>
                    <a:pt x="382" y="3358"/>
                  </a:lnTo>
                  <a:lnTo>
                    <a:pt x="1906" y="358"/>
                  </a:lnTo>
                  <a:lnTo>
                    <a:pt x="2478" y="358"/>
                  </a:lnTo>
                  <a:cubicBezTo>
                    <a:pt x="2573" y="358"/>
                    <a:pt x="2620" y="286"/>
                    <a:pt x="2644" y="191"/>
                  </a:cubicBezTo>
                  <a:cubicBezTo>
                    <a:pt x="2692" y="72"/>
                    <a:pt x="2597" y="1"/>
                    <a:pt x="2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7"/>
            <p:cNvSpPr/>
            <p:nvPr/>
          </p:nvSpPr>
          <p:spPr>
            <a:xfrm>
              <a:off x="3698491" y="2154416"/>
              <a:ext cx="339414" cy="122152"/>
            </a:xfrm>
            <a:custGeom>
              <a:rect b="b" l="l" r="r" t="t"/>
              <a:pathLst>
                <a:path extrusionOk="0" h="4097" w="11384">
                  <a:moveTo>
                    <a:pt x="2072" y="0"/>
                  </a:moveTo>
                  <a:cubicBezTo>
                    <a:pt x="1977" y="0"/>
                    <a:pt x="1882" y="72"/>
                    <a:pt x="1858" y="167"/>
                  </a:cubicBezTo>
                  <a:lnTo>
                    <a:pt x="72" y="3739"/>
                  </a:lnTo>
                  <a:cubicBezTo>
                    <a:pt x="0" y="3811"/>
                    <a:pt x="48" y="3953"/>
                    <a:pt x="96" y="4001"/>
                  </a:cubicBezTo>
                  <a:cubicBezTo>
                    <a:pt x="143" y="4073"/>
                    <a:pt x="215" y="4096"/>
                    <a:pt x="262" y="4096"/>
                  </a:cubicBezTo>
                  <a:lnTo>
                    <a:pt x="11169" y="4096"/>
                  </a:lnTo>
                  <a:cubicBezTo>
                    <a:pt x="11217" y="4096"/>
                    <a:pt x="11312" y="4049"/>
                    <a:pt x="11336" y="4001"/>
                  </a:cubicBezTo>
                  <a:cubicBezTo>
                    <a:pt x="11384" y="3953"/>
                    <a:pt x="11384" y="3834"/>
                    <a:pt x="11360" y="3739"/>
                  </a:cubicBezTo>
                  <a:lnTo>
                    <a:pt x="10336" y="1715"/>
                  </a:lnTo>
                  <a:cubicBezTo>
                    <a:pt x="10318" y="1642"/>
                    <a:pt x="10244" y="1611"/>
                    <a:pt x="10168" y="1611"/>
                  </a:cubicBezTo>
                  <a:cubicBezTo>
                    <a:pt x="10144" y="1611"/>
                    <a:pt x="10120" y="1614"/>
                    <a:pt x="10098" y="1620"/>
                  </a:cubicBezTo>
                  <a:cubicBezTo>
                    <a:pt x="10003" y="1643"/>
                    <a:pt x="9979" y="1763"/>
                    <a:pt x="10003" y="1858"/>
                  </a:cubicBezTo>
                  <a:lnTo>
                    <a:pt x="10955" y="3739"/>
                  </a:lnTo>
                  <a:lnTo>
                    <a:pt x="405" y="3739"/>
                  </a:lnTo>
                  <a:lnTo>
                    <a:pt x="2096" y="381"/>
                  </a:lnTo>
                  <a:lnTo>
                    <a:pt x="9288" y="381"/>
                  </a:lnTo>
                  <a:lnTo>
                    <a:pt x="9693" y="1120"/>
                  </a:lnTo>
                  <a:cubicBezTo>
                    <a:pt x="9710" y="1171"/>
                    <a:pt x="9777" y="1210"/>
                    <a:pt x="9848" y="1210"/>
                  </a:cubicBezTo>
                  <a:cubicBezTo>
                    <a:pt x="9876" y="1210"/>
                    <a:pt x="9904" y="1204"/>
                    <a:pt x="9931" y="1191"/>
                  </a:cubicBezTo>
                  <a:cubicBezTo>
                    <a:pt x="10003" y="1167"/>
                    <a:pt x="10050" y="1048"/>
                    <a:pt x="10003" y="977"/>
                  </a:cubicBezTo>
                  <a:lnTo>
                    <a:pt x="9598" y="167"/>
                  </a:lnTo>
                  <a:cubicBezTo>
                    <a:pt x="9574" y="72"/>
                    <a:pt x="9479" y="0"/>
                    <a:pt x="93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97"/>
          <p:cNvGrpSpPr/>
          <p:nvPr/>
        </p:nvGrpSpPr>
        <p:grpSpPr>
          <a:xfrm>
            <a:off x="4818946" y="1922214"/>
            <a:ext cx="289030" cy="354442"/>
            <a:chOff x="5009434" y="1922214"/>
            <a:chExt cx="289030" cy="354442"/>
          </a:xfrm>
        </p:grpSpPr>
        <p:sp>
          <p:nvSpPr>
            <p:cNvPr id="16534" name="Google Shape;16534;p97"/>
            <p:cNvSpPr/>
            <p:nvPr/>
          </p:nvSpPr>
          <p:spPr>
            <a:xfrm>
              <a:off x="5177026" y="2047200"/>
              <a:ext cx="115026" cy="223672"/>
            </a:xfrm>
            <a:custGeom>
              <a:rect b="b" l="l" r="r" t="t"/>
              <a:pathLst>
                <a:path extrusionOk="0" h="7502" w="3858">
                  <a:moveTo>
                    <a:pt x="71" y="0"/>
                  </a:moveTo>
                  <a:cubicBezTo>
                    <a:pt x="48" y="0"/>
                    <a:pt x="0" y="24"/>
                    <a:pt x="0" y="72"/>
                  </a:cubicBezTo>
                  <a:lnTo>
                    <a:pt x="0" y="7454"/>
                  </a:lnTo>
                  <a:cubicBezTo>
                    <a:pt x="0" y="7478"/>
                    <a:pt x="48" y="7502"/>
                    <a:pt x="71" y="7502"/>
                  </a:cubicBezTo>
                  <a:lnTo>
                    <a:pt x="3787" y="7502"/>
                  </a:lnTo>
                  <a:cubicBezTo>
                    <a:pt x="3810" y="7502"/>
                    <a:pt x="3858" y="7478"/>
                    <a:pt x="3858" y="7454"/>
                  </a:cubicBezTo>
                  <a:lnTo>
                    <a:pt x="3858" y="72"/>
                  </a:lnTo>
                  <a:cubicBezTo>
                    <a:pt x="3858" y="24"/>
                    <a:pt x="3810" y="0"/>
                    <a:pt x="3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7"/>
            <p:cNvSpPr/>
            <p:nvPr/>
          </p:nvSpPr>
          <p:spPr>
            <a:xfrm>
              <a:off x="5277831" y="2046932"/>
              <a:ext cx="14937" cy="223940"/>
            </a:xfrm>
            <a:custGeom>
              <a:rect b="b" l="l" r="r" t="t"/>
              <a:pathLst>
                <a:path extrusionOk="0" h="7511" w="501">
                  <a:moveTo>
                    <a:pt x="461" y="0"/>
                  </a:moveTo>
                  <a:cubicBezTo>
                    <a:pt x="452" y="0"/>
                    <a:pt x="441" y="3"/>
                    <a:pt x="429" y="9"/>
                  </a:cubicBezTo>
                  <a:lnTo>
                    <a:pt x="1" y="9"/>
                  </a:lnTo>
                  <a:cubicBezTo>
                    <a:pt x="25" y="9"/>
                    <a:pt x="48" y="33"/>
                    <a:pt x="48" y="81"/>
                  </a:cubicBezTo>
                  <a:lnTo>
                    <a:pt x="48" y="7463"/>
                  </a:lnTo>
                  <a:cubicBezTo>
                    <a:pt x="48" y="7487"/>
                    <a:pt x="25" y="7511"/>
                    <a:pt x="1" y="7511"/>
                  </a:cubicBezTo>
                  <a:lnTo>
                    <a:pt x="429" y="7511"/>
                  </a:lnTo>
                  <a:cubicBezTo>
                    <a:pt x="477" y="7511"/>
                    <a:pt x="501" y="7487"/>
                    <a:pt x="501" y="7463"/>
                  </a:cubicBezTo>
                  <a:lnTo>
                    <a:pt x="501" y="81"/>
                  </a:lnTo>
                  <a:cubicBezTo>
                    <a:pt x="501" y="27"/>
                    <a:pt x="487" y="0"/>
                    <a:pt x="46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7"/>
            <p:cNvSpPr/>
            <p:nvPr/>
          </p:nvSpPr>
          <p:spPr>
            <a:xfrm>
              <a:off x="5042111" y="1927909"/>
              <a:ext cx="58944" cy="58259"/>
            </a:xfrm>
            <a:custGeom>
              <a:rect b="b" l="l" r="r" t="t"/>
              <a:pathLst>
                <a:path extrusionOk="0" h="1954" w="1977">
                  <a:moveTo>
                    <a:pt x="977" y="1"/>
                  </a:moveTo>
                  <a:cubicBezTo>
                    <a:pt x="453" y="1"/>
                    <a:pt x="0" y="429"/>
                    <a:pt x="0" y="977"/>
                  </a:cubicBezTo>
                  <a:cubicBezTo>
                    <a:pt x="0" y="1525"/>
                    <a:pt x="453" y="1953"/>
                    <a:pt x="977" y="1953"/>
                  </a:cubicBezTo>
                  <a:cubicBezTo>
                    <a:pt x="1524" y="1953"/>
                    <a:pt x="1977" y="1525"/>
                    <a:pt x="1977" y="977"/>
                  </a:cubicBezTo>
                  <a:cubicBezTo>
                    <a:pt x="1977" y="429"/>
                    <a:pt x="1524" y="1"/>
                    <a:pt x="977"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7"/>
            <p:cNvSpPr/>
            <p:nvPr/>
          </p:nvSpPr>
          <p:spPr>
            <a:xfrm>
              <a:off x="5051324" y="1928625"/>
              <a:ext cx="49731" cy="57543"/>
            </a:xfrm>
            <a:custGeom>
              <a:rect b="b" l="l" r="r" t="t"/>
              <a:pathLst>
                <a:path extrusionOk="0" h="1930" w="1668">
                  <a:moveTo>
                    <a:pt x="930" y="0"/>
                  </a:moveTo>
                  <a:lnTo>
                    <a:pt x="930" y="0"/>
                  </a:lnTo>
                  <a:cubicBezTo>
                    <a:pt x="1120" y="167"/>
                    <a:pt x="1239" y="405"/>
                    <a:pt x="1239" y="715"/>
                  </a:cubicBezTo>
                  <a:cubicBezTo>
                    <a:pt x="1239" y="1239"/>
                    <a:pt x="811" y="1691"/>
                    <a:pt x="263" y="1691"/>
                  </a:cubicBezTo>
                  <a:cubicBezTo>
                    <a:pt x="168" y="1691"/>
                    <a:pt x="96" y="1691"/>
                    <a:pt x="1" y="1667"/>
                  </a:cubicBezTo>
                  <a:lnTo>
                    <a:pt x="1" y="1667"/>
                  </a:lnTo>
                  <a:cubicBezTo>
                    <a:pt x="168" y="1834"/>
                    <a:pt x="406" y="1929"/>
                    <a:pt x="691" y="1929"/>
                  </a:cubicBezTo>
                  <a:cubicBezTo>
                    <a:pt x="1215" y="1929"/>
                    <a:pt x="1668" y="1477"/>
                    <a:pt x="1668" y="953"/>
                  </a:cubicBezTo>
                  <a:cubicBezTo>
                    <a:pt x="1668" y="500"/>
                    <a:pt x="1358" y="119"/>
                    <a:pt x="93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7"/>
            <p:cNvSpPr/>
            <p:nvPr/>
          </p:nvSpPr>
          <p:spPr>
            <a:xfrm>
              <a:off x="5012296" y="2006711"/>
              <a:ext cx="117889" cy="263684"/>
            </a:xfrm>
            <a:custGeom>
              <a:rect b="b" l="l" r="r" t="t"/>
              <a:pathLst>
                <a:path extrusionOk="0" h="8844" w="3954">
                  <a:moveTo>
                    <a:pt x="1953" y="1"/>
                  </a:moveTo>
                  <a:cubicBezTo>
                    <a:pt x="881" y="1"/>
                    <a:pt x="0" y="858"/>
                    <a:pt x="0" y="1954"/>
                  </a:cubicBezTo>
                  <a:lnTo>
                    <a:pt x="0" y="3573"/>
                  </a:lnTo>
                  <a:lnTo>
                    <a:pt x="0" y="3597"/>
                  </a:lnTo>
                  <a:cubicBezTo>
                    <a:pt x="0" y="3621"/>
                    <a:pt x="0" y="3692"/>
                    <a:pt x="24" y="3716"/>
                  </a:cubicBezTo>
                  <a:cubicBezTo>
                    <a:pt x="48" y="3787"/>
                    <a:pt x="95" y="3835"/>
                    <a:pt x="143" y="3906"/>
                  </a:cubicBezTo>
                  <a:cubicBezTo>
                    <a:pt x="214" y="3930"/>
                    <a:pt x="262" y="3954"/>
                    <a:pt x="357" y="3954"/>
                  </a:cubicBezTo>
                  <a:lnTo>
                    <a:pt x="143" y="5407"/>
                  </a:lnTo>
                  <a:cubicBezTo>
                    <a:pt x="119" y="5526"/>
                    <a:pt x="214" y="5621"/>
                    <a:pt x="333" y="5621"/>
                  </a:cubicBezTo>
                  <a:lnTo>
                    <a:pt x="738" y="5621"/>
                  </a:lnTo>
                  <a:lnTo>
                    <a:pt x="738" y="8360"/>
                  </a:lnTo>
                  <a:cubicBezTo>
                    <a:pt x="738" y="8479"/>
                    <a:pt x="810" y="8622"/>
                    <a:pt x="881" y="8693"/>
                  </a:cubicBezTo>
                  <a:cubicBezTo>
                    <a:pt x="1021" y="8798"/>
                    <a:pt x="1166" y="8843"/>
                    <a:pt x="1302" y="8843"/>
                  </a:cubicBezTo>
                  <a:cubicBezTo>
                    <a:pt x="1631" y="8843"/>
                    <a:pt x="1905" y="8578"/>
                    <a:pt x="1905" y="8241"/>
                  </a:cubicBezTo>
                  <a:cubicBezTo>
                    <a:pt x="1905" y="8578"/>
                    <a:pt x="2167" y="8843"/>
                    <a:pt x="2489" y="8843"/>
                  </a:cubicBezTo>
                  <a:cubicBezTo>
                    <a:pt x="2623" y="8843"/>
                    <a:pt x="2766" y="8798"/>
                    <a:pt x="2905" y="8693"/>
                  </a:cubicBezTo>
                  <a:cubicBezTo>
                    <a:pt x="3001" y="8622"/>
                    <a:pt x="3072" y="8479"/>
                    <a:pt x="3072" y="8360"/>
                  </a:cubicBezTo>
                  <a:lnTo>
                    <a:pt x="3072" y="5621"/>
                  </a:lnTo>
                  <a:lnTo>
                    <a:pt x="3453" y="5621"/>
                  </a:lnTo>
                  <a:cubicBezTo>
                    <a:pt x="3572" y="5621"/>
                    <a:pt x="3668" y="5526"/>
                    <a:pt x="3620" y="5407"/>
                  </a:cubicBezTo>
                  <a:lnTo>
                    <a:pt x="3429" y="3954"/>
                  </a:lnTo>
                  <a:cubicBezTo>
                    <a:pt x="3501" y="3954"/>
                    <a:pt x="3572" y="3930"/>
                    <a:pt x="3620" y="3883"/>
                  </a:cubicBezTo>
                  <a:cubicBezTo>
                    <a:pt x="3858" y="3835"/>
                    <a:pt x="3953" y="3716"/>
                    <a:pt x="3953" y="3573"/>
                  </a:cubicBezTo>
                  <a:lnTo>
                    <a:pt x="3953" y="1954"/>
                  </a:lnTo>
                  <a:cubicBezTo>
                    <a:pt x="3953" y="882"/>
                    <a:pt x="3096" y="1"/>
                    <a:pt x="200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7"/>
            <p:cNvSpPr/>
            <p:nvPr/>
          </p:nvSpPr>
          <p:spPr>
            <a:xfrm>
              <a:off x="5064830" y="2008142"/>
              <a:ext cx="65354" cy="262730"/>
            </a:xfrm>
            <a:custGeom>
              <a:rect b="b" l="l" r="r" t="t"/>
              <a:pathLst>
                <a:path extrusionOk="0" h="8812" w="2192">
                  <a:moveTo>
                    <a:pt x="282" y="0"/>
                  </a:moveTo>
                  <a:cubicBezTo>
                    <a:pt x="268" y="0"/>
                    <a:pt x="253" y="0"/>
                    <a:pt x="238" y="1"/>
                  </a:cubicBezTo>
                  <a:lnTo>
                    <a:pt x="0" y="1"/>
                  </a:lnTo>
                  <a:cubicBezTo>
                    <a:pt x="977" y="96"/>
                    <a:pt x="1715" y="929"/>
                    <a:pt x="1715" y="1929"/>
                  </a:cubicBezTo>
                  <a:lnTo>
                    <a:pt x="1715" y="3549"/>
                  </a:lnTo>
                  <a:cubicBezTo>
                    <a:pt x="1715" y="3692"/>
                    <a:pt x="1596" y="3835"/>
                    <a:pt x="1453" y="3906"/>
                  </a:cubicBezTo>
                  <a:cubicBezTo>
                    <a:pt x="1382" y="3930"/>
                    <a:pt x="1358" y="4001"/>
                    <a:pt x="1358" y="4049"/>
                  </a:cubicBezTo>
                  <a:lnTo>
                    <a:pt x="1548" y="5383"/>
                  </a:lnTo>
                  <a:cubicBezTo>
                    <a:pt x="1565" y="5466"/>
                    <a:pt x="1523" y="5538"/>
                    <a:pt x="1456" y="5573"/>
                  </a:cubicBezTo>
                  <a:lnTo>
                    <a:pt x="1834" y="5573"/>
                  </a:lnTo>
                  <a:cubicBezTo>
                    <a:pt x="1953" y="5573"/>
                    <a:pt x="2048" y="5478"/>
                    <a:pt x="2025" y="5359"/>
                  </a:cubicBezTo>
                  <a:lnTo>
                    <a:pt x="1810" y="3906"/>
                  </a:lnTo>
                  <a:cubicBezTo>
                    <a:pt x="2025" y="3906"/>
                    <a:pt x="2191" y="3716"/>
                    <a:pt x="2191" y="3525"/>
                  </a:cubicBezTo>
                  <a:lnTo>
                    <a:pt x="2191" y="1929"/>
                  </a:lnTo>
                  <a:cubicBezTo>
                    <a:pt x="2191" y="849"/>
                    <a:pt x="1334" y="0"/>
                    <a:pt x="282" y="0"/>
                  </a:cubicBezTo>
                  <a:close/>
                  <a:moveTo>
                    <a:pt x="1429" y="5573"/>
                  </a:moveTo>
                  <a:lnTo>
                    <a:pt x="1429" y="5585"/>
                  </a:lnTo>
                  <a:lnTo>
                    <a:pt x="1429" y="5585"/>
                  </a:lnTo>
                  <a:cubicBezTo>
                    <a:pt x="1439" y="5582"/>
                    <a:pt x="1447" y="5578"/>
                    <a:pt x="1456" y="5573"/>
                  </a:cubicBezTo>
                  <a:close/>
                  <a:moveTo>
                    <a:pt x="1429" y="5585"/>
                  </a:moveTo>
                  <a:lnTo>
                    <a:pt x="1429" y="5585"/>
                  </a:lnTo>
                  <a:cubicBezTo>
                    <a:pt x="1407" y="5593"/>
                    <a:pt x="1383" y="5597"/>
                    <a:pt x="1358" y="5597"/>
                  </a:cubicBezTo>
                  <a:lnTo>
                    <a:pt x="953" y="5597"/>
                  </a:lnTo>
                  <a:lnTo>
                    <a:pt x="953" y="8216"/>
                  </a:lnTo>
                  <a:cubicBezTo>
                    <a:pt x="953" y="8359"/>
                    <a:pt x="881" y="8526"/>
                    <a:pt x="762" y="8645"/>
                  </a:cubicBezTo>
                  <a:cubicBezTo>
                    <a:pt x="715" y="8693"/>
                    <a:pt x="643" y="8717"/>
                    <a:pt x="596" y="8764"/>
                  </a:cubicBezTo>
                  <a:cubicBezTo>
                    <a:pt x="667" y="8788"/>
                    <a:pt x="739" y="8812"/>
                    <a:pt x="834" y="8812"/>
                  </a:cubicBezTo>
                  <a:cubicBezTo>
                    <a:pt x="977" y="8812"/>
                    <a:pt x="1120" y="8764"/>
                    <a:pt x="1239" y="8645"/>
                  </a:cubicBezTo>
                  <a:cubicBezTo>
                    <a:pt x="1358" y="8526"/>
                    <a:pt x="1429" y="8359"/>
                    <a:pt x="1429" y="8216"/>
                  </a:cubicBezTo>
                  <a:lnTo>
                    <a:pt x="1429" y="5585"/>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7"/>
            <p:cNvSpPr/>
            <p:nvPr/>
          </p:nvSpPr>
          <p:spPr>
            <a:xfrm>
              <a:off x="5172046" y="2042221"/>
              <a:ext cx="124984" cy="234346"/>
            </a:xfrm>
            <a:custGeom>
              <a:rect b="b" l="l" r="r" t="t"/>
              <a:pathLst>
                <a:path extrusionOk="0" h="7860" w="4192">
                  <a:moveTo>
                    <a:pt x="238" y="1"/>
                  </a:moveTo>
                  <a:cubicBezTo>
                    <a:pt x="96" y="1"/>
                    <a:pt x="0" y="120"/>
                    <a:pt x="0" y="239"/>
                  </a:cubicBezTo>
                  <a:lnTo>
                    <a:pt x="0" y="7621"/>
                  </a:lnTo>
                  <a:cubicBezTo>
                    <a:pt x="0" y="7764"/>
                    <a:pt x="119" y="7859"/>
                    <a:pt x="238" y="7859"/>
                  </a:cubicBezTo>
                  <a:lnTo>
                    <a:pt x="4025" y="7859"/>
                  </a:lnTo>
                  <a:cubicBezTo>
                    <a:pt x="4096" y="7859"/>
                    <a:pt x="4192" y="7764"/>
                    <a:pt x="4192" y="7669"/>
                  </a:cubicBezTo>
                  <a:lnTo>
                    <a:pt x="4192" y="6002"/>
                  </a:lnTo>
                  <a:cubicBezTo>
                    <a:pt x="4192" y="5978"/>
                    <a:pt x="4168" y="5907"/>
                    <a:pt x="4144" y="5883"/>
                  </a:cubicBezTo>
                  <a:cubicBezTo>
                    <a:pt x="4096" y="5856"/>
                    <a:pt x="4051" y="5844"/>
                    <a:pt x="4010" y="5844"/>
                  </a:cubicBezTo>
                  <a:cubicBezTo>
                    <a:pt x="3907" y="5844"/>
                    <a:pt x="3834" y="5917"/>
                    <a:pt x="3834" y="6002"/>
                  </a:cubicBezTo>
                  <a:lnTo>
                    <a:pt x="3834" y="7455"/>
                  </a:lnTo>
                  <a:lnTo>
                    <a:pt x="334" y="7455"/>
                  </a:lnTo>
                  <a:lnTo>
                    <a:pt x="334" y="286"/>
                  </a:lnTo>
                  <a:lnTo>
                    <a:pt x="3834" y="286"/>
                  </a:lnTo>
                  <a:lnTo>
                    <a:pt x="3834" y="5168"/>
                  </a:lnTo>
                  <a:cubicBezTo>
                    <a:pt x="3834" y="5264"/>
                    <a:pt x="3906" y="5311"/>
                    <a:pt x="3977" y="5359"/>
                  </a:cubicBezTo>
                  <a:cubicBezTo>
                    <a:pt x="3990" y="5361"/>
                    <a:pt x="4002" y="5363"/>
                    <a:pt x="4014" y="5363"/>
                  </a:cubicBezTo>
                  <a:cubicBezTo>
                    <a:pt x="4115" y="5363"/>
                    <a:pt x="4192" y="5275"/>
                    <a:pt x="4192" y="5168"/>
                  </a:cubicBezTo>
                  <a:lnTo>
                    <a:pt x="4192" y="167"/>
                  </a:lnTo>
                  <a:cubicBezTo>
                    <a:pt x="4192" y="120"/>
                    <a:pt x="4096" y="1"/>
                    <a:pt x="3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7"/>
            <p:cNvSpPr/>
            <p:nvPr/>
          </p:nvSpPr>
          <p:spPr>
            <a:xfrm>
              <a:off x="5164235" y="1968160"/>
              <a:ext cx="36941" cy="53488"/>
            </a:xfrm>
            <a:custGeom>
              <a:rect b="b" l="l" r="r" t="t"/>
              <a:pathLst>
                <a:path extrusionOk="0" h="1794" w="1239">
                  <a:moveTo>
                    <a:pt x="643" y="961"/>
                  </a:moveTo>
                  <a:cubicBezTo>
                    <a:pt x="786" y="961"/>
                    <a:pt x="882" y="1080"/>
                    <a:pt x="882" y="1199"/>
                  </a:cubicBezTo>
                  <a:cubicBezTo>
                    <a:pt x="882" y="1342"/>
                    <a:pt x="762" y="1437"/>
                    <a:pt x="643" y="1437"/>
                  </a:cubicBezTo>
                  <a:cubicBezTo>
                    <a:pt x="524" y="1437"/>
                    <a:pt x="405" y="1342"/>
                    <a:pt x="405" y="1199"/>
                  </a:cubicBezTo>
                  <a:cubicBezTo>
                    <a:pt x="405" y="1056"/>
                    <a:pt x="524" y="961"/>
                    <a:pt x="643" y="961"/>
                  </a:cubicBezTo>
                  <a:close/>
                  <a:moveTo>
                    <a:pt x="707" y="0"/>
                  </a:moveTo>
                  <a:cubicBezTo>
                    <a:pt x="671" y="0"/>
                    <a:pt x="639" y="12"/>
                    <a:pt x="620" y="32"/>
                  </a:cubicBezTo>
                  <a:cubicBezTo>
                    <a:pt x="596" y="79"/>
                    <a:pt x="119" y="413"/>
                    <a:pt x="24" y="1103"/>
                  </a:cubicBezTo>
                  <a:cubicBezTo>
                    <a:pt x="0" y="1461"/>
                    <a:pt x="239" y="1794"/>
                    <a:pt x="620" y="1794"/>
                  </a:cubicBezTo>
                  <a:cubicBezTo>
                    <a:pt x="977" y="1794"/>
                    <a:pt x="1239" y="1532"/>
                    <a:pt x="1239" y="1199"/>
                  </a:cubicBezTo>
                  <a:cubicBezTo>
                    <a:pt x="1239" y="865"/>
                    <a:pt x="977" y="603"/>
                    <a:pt x="643" y="603"/>
                  </a:cubicBezTo>
                  <a:lnTo>
                    <a:pt x="596" y="603"/>
                  </a:lnTo>
                  <a:cubicBezTo>
                    <a:pt x="715" y="413"/>
                    <a:pt x="834" y="294"/>
                    <a:pt x="834" y="294"/>
                  </a:cubicBezTo>
                  <a:cubicBezTo>
                    <a:pt x="905" y="246"/>
                    <a:pt x="905" y="127"/>
                    <a:pt x="858" y="79"/>
                  </a:cubicBezTo>
                  <a:cubicBezTo>
                    <a:pt x="816" y="24"/>
                    <a:pt x="758"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7"/>
            <p:cNvSpPr/>
            <p:nvPr/>
          </p:nvSpPr>
          <p:spPr>
            <a:xfrm>
              <a:off x="5208958" y="1969054"/>
              <a:ext cx="34824" cy="55456"/>
            </a:xfrm>
            <a:custGeom>
              <a:rect b="b" l="l" r="r" t="t"/>
              <a:pathLst>
                <a:path extrusionOk="0" h="1860" w="1168">
                  <a:moveTo>
                    <a:pt x="560" y="332"/>
                  </a:moveTo>
                  <a:cubicBezTo>
                    <a:pt x="572" y="332"/>
                    <a:pt x="584" y="333"/>
                    <a:pt x="596" y="335"/>
                  </a:cubicBezTo>
                  <a:cubicBezTo>
                    <a:pt x="715" y="335"/>
                    <a:pt x="810" y="454"/>
                    <a:pt x="810" y="573"/>
                  </a:cubicBezTo>
                  <a:lnTo>
                    <a:pt x="810" y="1240"/>
                  </a:lnTo>
                  <a:cubicBezTo>
                    <a:pt x="810" y="1359"/>
                    <a:pt x="715" y="1454"/>
                    <a:pt x="596" y="1454"/>
                  </a:cubicBezTo>
                  <a:cubicBezTo>
                    <a:pt x="453" y="1454"/>
                    <a:pt x="334" y="1383"/>
                    <a:pt x="334" y="1240"/>
                  </a:cubicBezTo>
                  <a:lnTo>
                    <a:pt x="334" y="573"/>
                  </a:lnTo>
                  <a:cubicBezTo>
                    <a:pt x="334" y="443"/>
                    <a:pt x="433" y="332"/>
                    <a:pt x="560" y="332"/>
                  </a:cubicBezTo>
                  <a:close/>
                  <a:moveTo>
                    <a:pt x="590" y="0"/>
                  </a:moveTo>
                  <a:cubicBezTo>
                    <a:pt x="577" y="0"/>
                    <a:pt x="563" y="1"/>
                    <a:pt x="548" y="2"/>
                  </a:cubicBezTo>
                  <a:cubicBezTo>
                    <a:pt x="239" y="49"/>
                    <a:pt x="1" y="264"/>
                    <a:pt x="1" y="597"/>
                  </a:cubicBezTo>
                  <a:lnTo>
                    <a:pt x="1" y="1264"/>
                  </a:lnTo>
                  <a:cubicBezTo>
                    <a:pt x="1" y="1550"/>
                    <a:pt x="239" y="1835"/>
                    <a:pt x="548" y="1859"/>
                  </a:cubicBezTo>
                  <a:cubicBezTo>
                    <a:pt x="882" y="1859"/>
                    <a:pt x="1168" y="1597"/>
                    <a:pt x="1168" y="1240"/>
                  </a:cubicBezTo>
                  <a:lnTo>
                    <a:pt x="1168" y="597"/>
                  </a:lnTo>
                  <a:cubicBezTo>
                    <a:pt x="1168" y="255"/>
                    <a:pt x="905" y="0"/>
                    <a:pt x="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7"/>
            <p:cNvSpPr/>
            <p:nvPr/>
          </p:nvSpPr>
          <p:spPr>
            <a:xfrm>
              <a:off x="5262208" y="1968130"/>
              <a:ext cx="29845" cy="55665"/>
            </a:xfrm>
            <a:custGeom>
              <a:rect b="b" l="l" r="r" t="t"/>
              <a:pathLst>
                <a:path extrusionOk="0" h="1867" w="1001">
                  <a:moveTo>
                    <a:pt x="815" y="0"/>
                  </a:moveTo>
                  <a:cubicBezTo>
                    <a:pt x="744" y="0"/>
                    <a:pt x="680" y="31"/>
                    <a:pt x="644" y="104"/>
                  </a:cubicBezTo>
                  <a:lnTo>
                    <a:pt x="1" y="1581"/>
                  </a:lnTo>
                  <a:cubicBezTo>
                    <a:pt x="1" y="1700"/>
                    <a:pt x="48" y="1795"/>
                    <a:pt x="120" y="1866"/>
                  </a:cubicBezTo>
                  <a:lnTo>
                    <a:pt x="191" y="1866"/>
                  </a:lnTo>
                  <a:cubicBezTo>
                    <a:pt x="239" y="1866"/>
                    <a:pt x="310" y="1819"/>
                    <a:pt x="334" y="1747"/>
                  </a:cubicBezTo>
                  <a:lnTo>
                    <a:pt x="953" y="247"/>
                  </a:lnTo>
                  <a:cubicBezTo>
                    <a:pt x="1001" y="152"/>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7"/>
            <p:cNvSpPr/>
            <p:nvPr/>
          </p:nvSpPr>
          <p:spPr>
            <a:xfrm>
              <a:off x="5255828" y="1972632"/>
              <a:ext cx="12820" cy="1282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97"/>
            <p:cNvSpPr/>
            <p:nvPr/>
          </p:nvSpPr>
          <p:spPr>
            <a:xfrm>
              <a:off x="5286359" y="2007427"/>
              <a:ext cx="12105" cy="12820"/>
            </a:xfrm>
            <a:custGeom>
              <a:rect b="b" l="l" r="r" t="t"/>
              <a:pathLst>
                <a:path extrusionOk="0" h="430" w="406">
                  <a:moveTo>
                    <a:pt x="215" y="1"/>
                  </a:moveTo>
                  <a:cubicBezTo>
                    <a:pt x="96" y="1"/>
                    <a:pt x="0" y="96"/>
                    <a:pt x="0" y="215"/>
                  </a:cubicBezTo>
                  <a:cubicBezTo>
                    <a:pt x="0" y="334"/>
                    <a:pt x="96" y="429"/>
                    <a:pt x="215" y="429"/>
                  </a:cubicBezTo>
                  <a:cubicBezTo>
                    <a:pt x="334" y="429"/>
                    <a:pt x="405" y="334"/>
                    <a:pt x="405" y="215"/>
                  </a:cubicBezTo>
                  <a:cubicBezTo>
                    <a:pt x="405" y="96"/>
                    <a:pt x="334" y="1"/>
                    <a:pt x="2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7"/>
            <p:cNvSpPr/>
            <p:nvPr/>
          </p:nvSpPr>
          <p:spPr>
            <a:xfrm>
              <a:off x="5037132" y="1922214"/>
              <a:ext cx="68902" cy="69618"/>
            </a:xfrm>
            <a:custGeom>
              <a:rect b="b" l="l" r="r" t="t"/>
              <a:pathLst>
                <a:path extrusionOk="0" h="2335" w="2311">
                  <a:moveTo>
                    <a:pt x="1167" y="358"/>
                  </a:moveTo>
                  <a:cubicBezTo>
                    <a:pt x="1596" y="358"/>
                    <a:pt x="1953" y="715"/>
                    <a:pt x="1953" y="1168"/>
                  </a:cubicBezTo>
                  <a:cubicBezTo>
                    <a:pt x="1953" y="1620"/>
                    <a:pt x="1596" y="1978"/>
                    <a:pt x="1167" y="1978"/>
                  </a:cubicBezTo>
                  <a:cubicBezTo>
                    <a:pt x="715" y="1978"/>
                    <a:pt x="358" y="1620"/>
                    <a:pt x="358" y="1168"/>
                  </a:cubicBezTo>
                  <a:cubicBezTo>
                    <a:pt x="358" y="715"/>
                    <a:pt x="715" y="358"/>
                    <a:pt x="1167" y="358"/>
                  </a:cubicBezTo>
                  <a:close/>
                  <a:moveTo>
                    <a:pt x="1167" y="1"/>
                  </a:moveTo>
                  <a:cubicBezTo>
                    <a:pt x="525" y="1"/>
                    <a:pt x="1" y="501"/>
                    <a:pt x="1" y="1168"/>
                  </a:cubicBezTo>
                  <a:cubicBezTo>
                    <a:pt x="1" y="1787"/>
                    <a:pt x="525" y="2335"/>
                    <a:pt x="1167" y="2335"/>
                  </a:cubicBezTo>
                  <a:cubicBezTo>
                    <a:pt x="1787" y="2335"/>
                    <a:pt x="2311" y="1811"/>
                    <a:pt x="2311" y="1168"/>
                  </a:cubicBezTo>
                  <a:cubicBezTo>
                    <a:pt x="2311" y="549"/>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7"/>
            <p:cNvSpPr/>
            <p:nvPr/>
          </p:nvSpPr>
          <p:spPr>
            <a:xfrm>
              <a:off x="5009434" y="2003163"/>
              <a:ext cx="126416" cy="273493"/>
            </a:xfrm>
            <a:custGeom>
              <a:rect b="b" l="l" r="r" t="t"/>
              <a:pathLst>
                <a:path extrusionOk="0" h="9173" w="4240">
                  <a:moveTo>
                    <a:pt x="1906" y="5954"/>
                  </a:moveTo>
                  <a:lnTo>
                    <a:pt x="1906" y="8383"/>
                  </a:lnTo>
                  <a:cubicBezTo>
                    <a:pt x="1906" y="8609"/>
                    <a:pt x="1713" y="8814"/>
                    <a:pt x="1470" y="8814"/>
                  </a:cubicBezTo>
                  <a:cubicBezTo>
                    <a:pt x="1456" y="8814"/>
                    <a:pt x="1443" y="8813"/>
                    <a:pt x="1430" y="8812"/>
                  </a:cubicBezTo>
                  <a:cubicBezTo>
                    <a:pt x="1215" y="8765"/>
                    <a:pt x="1072" y="8598"/>
                    <a:pt x="1072" y="8383"/>
                  </a:cubicBezTo>
                  <a:lnTo>
                    <a:pt x="1072" y="5954"/>
                  </a:lnTo>
                  <a:close/>
                  <a:moveTo>
                    <a:pt x="3097" y="5931"/>
                  </a:moveTo>
                  <a:lnTo>
                    <a:pt x="3097" y="8383"/>
                  </a:lnTo>
                  <a:cubicBezTo>
                    <a:pt x="3097" y="8598"/>
                    <a:pt x="2954" y="8765"/>
                    <a:pt x="2763" y="8812"/>
                  </a:cubicBezTo>
                  <a:cubicBezTo>
                    <a:pt x="2739" y="8817"/>
                    <a:pt x="2714" y="8819"/>
                    <a:pt x="2690" y="8819"/>
                  </a:cubicBezTo>
                  <a:cubicBezTo>
                    <a:pt x="2458" y="8819"/>
                    <a:pt x="2263" y="8621"/>
                    <a:pt x="2263" y="8383"/>
                  </a:cubicBezTo>
                  <a:lnTo>
                    <a:pt x="2263" y="5931"/>
                  </a:lnTo>
                  <a:close/>
                  <a:moveTo>
                    <a:pt x="2049" y="1"/>
                  </a:moveTo>
                  <a:cubicBezTo>
                    <a:pt x="1668" y="1"/>
                    <a:pt x="1287" y="120"/>
                    <a:pt x="930" y="287"/>
                  </a:cubicBezTo>
                  <a:cubicBezTo>
                    <a:pt x="834" y="358"/>
                    <a:pt x="811" y="453"/>
                    <a:pt x="858" y="525"/>
                  </a:cubicBezTo>
                  <a:cubicBezTo>
                    <a:pt x="913" y="598"/>
                    <a:pt x="981" y="629"/>
                    <a:pt x="1042" y="629"/>
                  </a:cubicBezTo>
                  <a:cubicBezTo>
                    <a:pt x="1061" y="629"/>
                    <a:pt x="1079" y="626"/>
                    <a:pt x="1096" y="620"/>
                  </a:cubicBezTo>
                  <a:cubicBezTo>
                    <a:pt x="1406" y="429"/>
                    <a:pt x="1692" y="358"/>
                    <a:pt x="2049" y="358"/>
                  </a:cubicBezTo>
                  <a:lnTo>
                    <a:pt x="2096" y="358"/>
                  </a:lnTo>
                  <a:cubicBezTo>
                    <a:pt x="3073" y="358"/>
                    <a:pt x="3883" y="1168"/>
                    <a:pt x="3883" y="2144"/>
                  </a:cubicBezTo>
                  <a:lnTo>
                    <a:pt x="3883" y="3740"/>
                  </a:lnTo>
                  <a:lnTo>
                    <a:pt x="3883" y="3787"/>
                  </a:lnTo>
                  <a:cubicBezTo>
                    <a:pt x="3883" y="3883"/>
                    <a:pt x="3740" y="3954"/>
                    <a:pt x="3668" y="3954"/>
                  </a:cubicBezTo>
                  <a:cubicBezTo>
                    <a:pt x="3525" y="3954"/>
                    <a:pt x="3454" y="3835"/>
                    <a:pt x="3454" y="3716"/>
                  </a:cubicBezTo>
                  <a:lnTo>
                    <a:pt x="3454" y="2049"/>
                  </a:lnTo>
                  <a:cubicBezTo>
                    <a:pt x="3454" y="1954"/>
                    <a:pt x="3382" y="1906"/>
                    <a:pt x="3311" y="1882"/>
                  </a:cubicBezTo>
                  <a:cubicBezTo>
                    <a:pt x="3290" y="1874"/>
                    <a:pt x="3269" y="1870"/>
                    <a:pt x="3249" y="1870"/>
                  </a:cubicBezTo>
                  <a:cubicBezTo>
                    <a:pt x="3161" y="1870"/>
                    <a:pt x="3097" y="1951"/>
                    <a:pt x="3097" y="2049"/>
                  </a:cubicBezTo>
                  <a:lnTo>
                    <a:pt x="3097" y="3740"/>
                  </a:lnTo>
                  <a:cubicBezTo>
                    <a:pt x="3097" y="3978"/>
                    <a:pt x="3263" y="4216"/>
                    <a:pt x="3525" y="4287"/>
                  </a:cubicBezTo>
                  <a:lnTo>
                    <a:pt x="3692" y="5597"/>
                  </a:lnTo>
                  <a:lnTo>
                    <a:pt x="3692" y="5621"/>
                  </a:lnTo>
                  <a:lnTo>
                    <a:pt x="501" y="5621"/>
                  </a:lnTo>
                  <a:lnTo>
                    <a:pt x="501" y="5597"/>
                  </a:lnTo>
                  <a:lnTo>
                    <a:pt x="691" y="4287"/>
                  </a:lnTo>
                  <a:cubicBezTo>
                    <a:pt x="930" y="4216"/>
                    <a:pt x="1096" y="4025"/>
                    <a:pt x="1096" y="3740"/>
                  </a:cubicBezTo>
                  <a:lnTo>
                    <a:pt x="1096" y="2049"/>
                  </a:lnTo>
                  <a:cubicBezTo>
                    <a:pt x="1096" y="1954"/>
                    <a:pt x="1049" y="1906"/>
                    <a:pt x="953" y="1882"/>
                  </a:cubicBezTo>
                  <a:cubicBezTo>
                    <a:pt x="932" y="1874"/>
                    <a:pt x="911" y="1870"/>
                    <a:pt x="892" y="1870"/>
                  </a:cubicBezTo>
                  <a:cubicBezTo>
                    <a:pt x="803" y="1870"/>
                    <a:pt x="739" y="1951"/>
                    <a:pt x="739" y="2049"/>
                  </a:cubicBezTo>
                  <a:lnTo>
                    <a:pt x="739" y="3740"/>
                  </a:lnTo>
                  <a:cubicBezTo>
                    <a:pt x="739" y="3859"/>
                    <a:pt x="644" y="3954"/>
                    <a:pt x="525" y="3954"/>
                  </a:cubicBezTo>
                  <a:cubicBezTo>
                    <a:pt x="406" y="3954"/>
                    <a:pt x="334" y="3859"/>
                    <a:pt x="334" y="3740"/>
                  </a:cubicBezTo>
                  <a:lnTo>
                    <a:pt x="334" y="2168"/>
                  </a:lnTo>
                  <a:cubicBezTo>
                    <a:pt x="334" y="1811"/>
                    <a:pt x="453" y="1454"/>
                    <a:pt x="644" y="1120"/>
                  </a:cubicBezTo>
                  <a:cubicBezTo>
                    <a:pt x="715" y="1049"/>
                    <a:pt x="691" y="953"/>
                    <a:pt x="620" y="882"/>
                  </a:cubicBezTo>
                  <a:cubicBezTo>
                    <a:pt x="586" y="865"/>
                    <a:pt x="555" y="857"/>
                    <a:pt x="527" y="857"/>
                  </a:cubicBezTo>
                  <a:cubicBezTo>
                    <a:pt x="474" y="857"/>
                    <a:pt x="428" y="883"/>
                    <a:pt x="382" y="930"/>
                  </a:cubicBezTo>
                  <a:cubicBezTo>
                    <a:pt x="120" y="1287"/>
                    <a:pt x="1" y="1692"/>
                    <a:pt x="1" y="2144"/>
                  </a:cubicBezTo>
                  <a:lnTo>
                    <a:pt x="1" y="3740"/>
                  </a:lnTo>
                  <a:cubicBezTo>
                    <a:pt x="1" y="3954"/>
                    <a:pt x="120" y="4145"/>
                    <a:pt x="287" y="4216"/>
                  </a:cubicBezTo>
                  <a:cubicBezTo>
                    <a:pt x="334" y="4216"/>
                    <a:pt x="334" y="4264"/>
                    <a:pt x="358" y="4264"/>
                  </a:cubicBezTo>
                  <a:lnTo>
                    <a:pt x="168" y="5526"/>
                  </a:lnTo>
                  <a:cubicBezTo>
                    <a:pt x="168" y="5645"/>
                    <a:pt x="215" y="5740"/>
                    <a:pt x="263" y="5835"/>
                  </a:cubicBezTo>
                  <a:cubicBezTo>
                    <a:pt x="334" y="5931"/>
                    <a:pt x="453" y="5954"/>
                    <a:pt x="549" y="5954"/>
                  </a:cubicBezTo>
                  <a:lnTo>
                    <a:pt x="763" y="5954"/>
                  </a:lnTo>
                  <a:lnTo>
                    <a:pt x="763" y="8383"/>
                  </a:lnTo>
                  <a:cubicBezTo>
                    <a:pt x="763" y="8788"/>
                    <a:pt x="1049" y="9098"/>
                    <a:pt x="1430" y="9169"/>
                  </a:cubicBezTo>
                  <a:cubicBezTo>
                    <a:pt x="1452" y="9171"/>
                    <a:pt x="1475" y="9172"/>
                    <a:pt x="1497" y="9172"/>
                  </a:cubicBezTo>
                  <a:cubicBezTo>
                    <a:pt x="1736" y="9172"/>
                    <a:pt x="1968" y="9060"/>
                    <a:pt x="2120" y="8907"/>
                  </a:cubicBezTo>
                  <a:cubicBezTo>
                    <a:pt x="2249" y="9079"/>
                    <a:pt x="2473" y="9173"/>
                    <a:pt x="2708" y="9173"/>
                  </a:cubicBezTo>
                  <a:cubicBezTo>
                    <a:pt x="2734" y="9173"/>
                    <a:pt x="2761" y="9172"/>
                    <a:pt x="2787" y="9169"/>
                  </a:cubicBezTo>
                  <a:cubicBezTo>
                    <a:pt x="3192" y="9098"/>
                    <a:pt x="3454" y="8788"/>
                    <a:pt x="3454" y="8383"/>
                  </a:cubicBezTo>
                  <a:lnTo>
                    <a:pt x="3454" y="5954"/>
                  </a:lnTo>
                  <a:lnTo>
                    <a:pt x="3692" y="5954"/>
                  </a:lnTo>
                  <a:cubicBezTo>
                    <a:pt x="3787" y="5954"/>
                    <a:pt x="3835" y="5931"/>
                    <a:pt x="3906" y="5883"/>
                  </a:cubicBezTo>
                  <a:cubicBezTo>
                    <a:pt x="4025" y="5812"/>
                    <a:pt x="4073" y="5692"/>
                    <a:pt x="4049" y="5526"/>
                  </a:cubicBezTo>
                  <a:lnTo>
                    <a:pt x="3883" y="4264"/>
                  </a:lnTo>
                  <a:lnTo>
                    <a:pt x="3906" y="4264"/>
                  </a:lnTo>
                  <a:cubicBezTo>
                    <a:pt x="3978" y="4216"/>
                    <a:pt x="4049" y="4168"/>
                    <a:pt x="4121" y="4073"/>
                  </a:cubicBezTo>
                  <a:cubicBezTo>
                    <a:pt x="4168" y="3978"/>
                    <a:pt x="4240" y="3859"/>
                    <a:pt x="4240" y="3740"/>
                  </a:cubicBezTo>
                  <a:lnTo>
                    <a:pt x="4240" y="2144"/>
                  </a:lnTo>
                  <a:cubicBezTo>
                    <a:pt x="4192" y="953"/>
                    <a:pt x="3287" y="1"/>
                    <a:pt x="2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97"/>
          <p:cNvGrpSpPr/>
          <p:nvPr/>
        </p:nvGrpSpPr>
        <p:grpSpPr>
          <a:xfrm>
            <a:off x="5511689" y="1922214"/>
            <a:ext cx="352920" cy="353636"/>
            <a:chOff x="5549777" y="1922214"/>
            <a:chExt cx="352920" cy="353636"/>
          </a:xfrm>
        </p:grpSpPr>
        <p:sp>
          <p:nvSpPr>
            <p:cNvPr id="16549" name="Google Shape;16549;p97"/>
            <p:cNvSpPr/>
            <p:nvPr/>
          </p:nvSpPr>
          <p:spPr>
            <a:xfrm>
              <a:off x="5623630" y="2008858"/>
              <a:ext cx="100149" cy="191025"/>
            </a:xfrm>
            <a:custGeom>
              <a:rect b="b" l="l" r="r" t="t"/>
              <a:pathLst>
                <a:path extrusionOk="0" h="6407" w="3359">
                  <a:moveTo>
                    <a:pt x="1929" y="0"/>
                  </a:moveTo>
                  <a:cubicBezTo>
                    <a:pt x="786" y="548"/>
                    <a:pt x="0" y="1715"/>
                    <a:pt x="0" y="3049"/>
                  </a:cubicBezTo>
                  <a:cubicBezTo>
                    <a:pt x="0" y="4882"/>
                    <a:pt x="1501" y="6406"/>
                    <a:pt x="3358" y="6406"/>
                  </a:cubicBezTo>
                  <a:lnTo>
                    <a:pt x="3358" y="5287"/>
                  </a:lnTo>
                  <a:cubicBezTo>
                    <a:pt x="3358" y="5240"/>
                    <a:pt x="3334" y="5216"/>
                    <a:pt x="3311" y="5216"/>
                  </a:cubicBezTo>
                  <a:cubicBezTo>
                    <a:pt x="2144" y="5168"/>
                    <a:pt x="1215" y="4215"/>
                    <a:pt x="1215" y="3049"/>
                  </a:cubicBezTo>
                  <a:cubicBezTo>
                    <a:pt x="1215" y="2215"/>
                    <a:pt x="1691" y="1501"/>
                    <a:pt x="2382" y="1143"/>
                  </a:cubicBezTo>
                  <a:cubicBezTo>
                    <a:pt x="2406" y="1120"/>
                    <a:pt x="2406" y="1096"/>
                    <a:pt x="2406" y="1048"/>
                  </a:cubicBezTo>
                  <a:lnTo>
                    <a:pt x="19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7"/>
            <p:cNvSpPr/>
            <p:nvPr/>
          </p:nvSpPr>
          <p:spPr>
            <a:xfrm>
              <a:off x="5587404" y="1962704"/>
              <a:ext cx="241442" cy="272748"/>
            </a:xfrm>
            <a:custGeom>
              <a:rect b="b" l="l" r="r" t="t"/>
              <a:pathLst>
                <a:path extrusionOk="0" h="9148" w="8098">
                  <a:moveTo>
                    <a:pt x="4621" y="0"/>
                  </a:moveTo>
                  <a:cubicBezTo>
                    <a:pt x="2120" y="0"/>
                    <a:pt x="48" y="2001"/>
                    <a:pt x="25" y="4501"/>
                  </a:cubicBezTo>
                  <a:cubicBezTo>
                    <a:pt x="1" y="7026"/>
                    <a:pt x="2025" y="9121"/>
                    <a:pt x="4549" y="9145"/>
                  </a:cubicBezTo>
                  <a:cubicBezTo>
                    <a:pt x="4599" y="9147"/>
                    <a:pt x="4649" y="9148"/>
                    <a:pt x="4698" y="9148"/>
                  </a:cubicBezTo>
                  <a:cubicBezTo>
                    <a:pt x="6066" y="9148"/>
                    <a:pt x="7270" y="8516"/>
                    <a:pt x="8098" y="7573"/>
                  </a:cubicBezTo>
                  <a:lnTo>
                    <a:pt x="7145" y="6883"/>
                  </a:lnTo>
                  <a:cubicBezTo>
                    <a:pt x="7133" y="6871"/>
                    <a:pt x="7115" y="6865"/>
                    <a:pt x="7098" y="6865"/>
                  </a:cubicBezTo>
                  <a:cubicBezTo>
                    <a:pt x="7080" y="6865"/>
                    <a:pt x="7062" y="6871"/>
                    <a:pt x="7050" y="6883"/>
                  </a:cubicBezTo>
                  <a:cubicBezTo>
                    <a:pt x="6455" y="7526"/>
                    <a:pt x="5573" y="7931"/>
                    <a:pt x="4621" y="7931"/>
                  </a:cubicBezTo>
                  <a:cubicBezTo>
                    <a:pt x="2763" y="7931"/>
                    <a:pt x="1239" y="6430"/>
                    <a:pt x="1239" y="4597"/>
                  </a:cubicBezTo>
                  <a:cubicBezTo>
                    <a:pt x="1239" y="2763"/>
                    <a:pt x="2716" y="1239"/>
                    <a:pt x="4549" y="1191"/>
                  </a:cubicBezTo>
                  <a:cubicBezTo>
                    <a:pt x="4573" y="1191"/>
                    <a:pt x="4621" y="1167"/>
                    <a:pt x="4621" y="1144"/>
                  </a:cubicBezTo>
                  <a:lnTo>
                    <a:pt x="46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7"/>
            <p:cNvSpPr/>
            <p:nvPr/>
          </p:nvSpPr>
          <p:spPr>
            <a:xfrm>
              <a:off x="5613671" y="2177851"/>
              <a:ext cx="215175" cy="57603"/>
            </a:xfrm>
            <a:custGeom>
              <a:rect b="b" l="l" r="r" t="t"/>
              <a:pathLst>
                <a:path extrusionOk="0" h="1932" w="7217">
                  <a:moveTo>
                    <a:pt x="1" y="0"/>
                  </a:moveTo>
                  <a:cubicBezTo>
                    <a:pt x="811" y="1167"/>
                    <a:pt x="2144" y="1905"/>
                    <a:pt x="3668" y="1929"/>
                  </a:cubicBezTo>
                  <a:cubicBezTo>
                    <a:pt x="3718" y="1931"/>
                    <a:pt x="3768" y="1932"/>
                    <a:pt x="3817" y="1932"/>
                  </a:cubicBezTo>
                  <a:cubicBezTo>
                    <a:pt x="5185" y="1932"/>
                    <a:pt x="6389" y="1300"/>
                    <a:pt x="7217" y="357"/>
                  </a:cubicBezTo>
                  <a:lnTo>
                    <a:pt x="6836" y="72"/>
                  </a:lnTo>
                  <a:cubicBezTo>
                    <a:pt x="5972" y="959"/>
                    <a:pt x="4787" y="1549"/>
                    <a:pt x="3461" y="1549"/>
                  </a:cubicBezTo>
                  <a:cubicBezTo>
                    <a:pt x="3435" y="1549"/>
                    <a:pt x="3409" y="1549"/>
                    <a:pt x="3383" y="1548"/>
                  </a:cubicBezTo>
                  <a:cubicBezTo>
                    <a:pt x="2025" y="1548"/>
                    <a:pt x="834" y="9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7"/>
            <p:cNvSpPr/>
            <p:nvPr/>
          </p:nvSpPr>
          <p:spPr>
            <a:xfrm>
              <a:off x="5552609" y="1928625"/>
              <a:ext cx="342992" cy="342246"/>
            </a:xfrm>
            <a:custGeom>
              <a:rect b="b" l="l" r="r" t="t"/>
              <a:pathLst>
                <a:path extrusionOk="0" h="11479" w="11504">
                  <a:moveTo>
                    <a:pt x="5693" y="0"/>
                  </a:moveTo>
                  <a:cubicBezTo>
                    <a:pt x="2525" y="24"/>
                    <a:pt x="1" y="2596"/>
                    <a:pt x="1" y="5740"/>
                  </a:cubicBezTo>
                  <a:cubicBezTo>
                    <a:pt x="1" y="8883"/>
                    <a:pt x="2573" y="11479"/>
                    <a:pt x="5740" y="11479"/>
                  </a:cubicBezTo>
                  <a:cubicBezTo>
                    <a:pt x="8908" y="11479"/>
                    <a:pt x="11456" y="8955"/>
                    <a:pt x="11503" y="5787"/>
                  </a:cubicBezTo>
                  <a:cubicBezTo>
                    <a:pt x="11503" y="5763"/>
                    <a:pt x="11456" y="5740"/>
                    <a:pt x="11432" y="5740"/>
                  </a:cubicBezTo>
                  <a:lnTo>
                    <a:pt x="10384" y="5740"/>
                  </a:lnTo>
                  <a:cubicBezTo>
                    <a:pt x="10360" y="5740"/>
                    <a:pt x="10336" y="5763"/>
                    <a:pt x="10336" y="5787"/>
                  </a:cubicBezTo>
                  <a:cubicBezTo>
                    <a:pt x="10315" y="8277"/>
                    <a:pt x="8291" y="10289"/>
                    <a:pt x="5781" y="10289"/>
                  </a:cubicBezTo>
                  <a:cubicBezTo>
                    <a:pt x="5434" y="10289"/>
                    <a:pt x="5078" y="10250"/>
                    <a:pt x="4716" y="10169"/>
                  </a:cubicBezTo>
                  <a:cubicBezTo>
                    <a:pt x="3002" y="9812"/>
                    <a:pt x="1692" y="8478"/>
                    <a:pt x="1311" y="6787"/>
                  </a:cubicBezTo>
                  <a:cubicBezTo>
                    <a:pt x="668" y="3811"/>
                    <a:pt x="2930" y="1167"/>
                    <a:pt x="5788" y="1167"/>
                  </a:cubicBezTo>
                  <a:lnTo>
                    <a:pt x="5740" y="48"/>
                  </a:lnTo>
                  <a:cubicBezTo>
                    <a:pt x="5740" y="24"/>
                    <a:pt x="5716" y="0"/>
                    <a:pt x="569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7"/>
            <p:cNvSpPr/>
            <p:nvPr/>
          </p:nvSpPr>
          <p:spPr>
            <a:xfrm>
              <a:off x="5638537" y="2099019"/>
              <a:ext cx="258466" cy="171854"/>
            </a:xfrm>
            <a:custGeom>
              <a:rect b="b" l="l" r="r" t="t"/>
              <a:pathLst>
                <a:path extrusionOk="0" h="5764" w="8669">
                  <a:moveTo>
                    <a:pt x="8264" y="1"/>
                  </a:moveTo>
                  <a:cubicBezTo>
                    <a:pt x="8145" y="3049"/>
                    <a:pt x="5597" y="5526"/>
                    <a:pt x="2501" y="5526"/>
                  </a:cubicBezTo>
                  <a:cubicBezTo>
                    <a:pt x="1620" y="5526"/>
                    <a:pt x="763" y="5335"/>
                    <a:pt x="0" y="4954"/>
                  </a:cubicBezTo>
                  <a:lnTo>
                    <a:pt x="0" y="4954"/>
                  </a:lnTo>
                  <a:cubicBezTo>
                    <a:pt x="882" y="5478"/>
                    <a:pt x="1858" y="5764"/>
                    <a:pt x="2930" y="5764"/>
                  </a:cubicBezTo>
                  <a:cubicBezTo>
                    <a:pt x="6073" y="5764"/>
                    <a:pt x="8645" y="3240"/>
                    <a:pt x="8669" y="72"/>
                  </a:cubicBezTo>
                  <a:cubicBezTo>
                    <a:pt x="8669" y="48"/>
                    <a:pt x="8645" y="25"/>
                    <a:pt x="86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7"/>
            <p:cNvSpPr/>
            <p:nvPr/>
          </p:nvSpPr>
          <p:spPr>
            <a:xfrm>
              <a:off x="5549777" y="1922214"/>
              <a:ext cx="352920" cy="353636"/>
            </a:xfrm>
            <a:custGeom>
              <a:rect b="b" l="l" r="r" t="t"/>
              <a:pathLst>
                <a:path extrusionOk="0" h="11861" w="11837">
                  <a:moveTo>
                    <a:pt x="5668" y="1549"/>
                  </a:moveTo>
                  <a:lnTo>
                    <a:pt x="5668" y="2406"/>
                  </a:lnTo>
                  <a:cubicBezTo>
                    <a:pt x="4764" y="2454"/>
                    <a:pt x="3930" y="2835"/>
                    <a:pt x="3311" y="3478"/>
                  </a:cubicBezTo>
                  <a:cubicBezTo>
                    <a:pt x="2668" y="4169"/>
                    <a:pt x="2287" y="5026"/>
                    <a:pt x="2287" y="5978"/>
                  </a:cubicBezTo>
                  <a:cubicBezTo>
                    <a:pt x="2287" y="7812"/>
                    <a:pt x="3716" y="9312"/>
                    <a:pt x="5502" y="9503"/>
                  </a:cubicBezTo>
                  <a:cubicBezTo>
                    <a:pt x="5597" y="9509"/>
                    <a:pt x="5692" y="9512"/>
                    <a:pt x="5785" y="9512"/>
                  </a:cubicBezTo>
                  <a:cubicBezTo>
                    <a:pt x="6087" y="9512"/>
                    <a:pt x="6378" y="9480"/>
                    <a:pt x="6669" y="9408"/>
                  </a:cubicBezTo>
                  <a:cubicBezTo>
                    <a:pt x="7002" y="9312"/>
                    <a:pt x="7288" y="9193"/>
                    <a:pt x="7597" y="9050"/>
                  </a:cubicBezTo>
                  <a:cubicBezTo>
                    <a:pt x="7812" y="8931"/>
                    <a:pt x="8026" y="8788"/>
                    <a:pt x="8193" y="8646"/>
                  </a:cubicBezTo>
                  <a:cubicBezTo>
                    <a:pt x="8217" y="8646"/>
                    <a:pt x="8360" y="8455"/>
                    <a:pt x="8360" y="8455"/>
                  </a:cubicBezTo>
                  <a:cubicBezTo>
                    <a:pt x="8407" y="8455"/>
                    <a:pt x="9122" y="8955"/>
                    <a:pt x="9098" y="8979"/>
                  </a:cubicBezTo>
                  <a:cubicBezTo>
                    <a:pt x="8883" y="9217"/>
                    <a:pt x="8645" y="9408"/>
                    <a:pt x="8383" y="9574"/>
                  </a:cubicBezTo>
                  <a:cubicBezTo>
                    <a:pt x="8098" y="9765"/>
                    <a:pt x="7859" y="9884"/>
                    <a:pt x="7574" y="10003"/>
                  </a:cubicBezTo>
                  <a:cubicBezTo>
                    <a:pt x="7003" y="10227"/>
                    <a:pt x="6398" y="10347"/>
                    <a:pt x="5787" y="10347"/>
                  </a:cubicBezTo>
                  <a:cubicBezTo>
                    <a:pt x="5684" y="10347"/>
                    <a:pt x="5581" y="10343"/>
                    <a:pt x="5478" y="10336"/>
                  </a:cubicBezTo>
                  <a:cubicBezTo>
                    <a:pt x="4454" y="10241"/>
                    <a:pt x="3454" y="9765"/>
                    <a:pt x="2715" y="9027"/>
                  </a:cubicBezTo>
                  <a:cubicBezTo>
                    <a:pt x="2477" y="8765"/>
                    <a:pt x="2239" y="8479"/>
                    <a:pt x="2073" y="8193"/>
                  </a:cubicBezTo>
                  <a:cubicBezTo>
                    <a:pt x="1620" y="7455"/>
                    <a:pt x="1406" y="6550"/>
                    <a:pt x="1477" y="5669"/>
                  </a:cubicBezTo>
                  <a:cubicBezTo>
                    <a:pt x="1525" y="5002"/>
                    <a:pt x="1691" y="4383"/>
                    <a:pt x="2025" y="3787"/>
                  </a:cubicBezTo>
                  <a:cubicBezTo>
                    <a:pt x="2430" y="3097"/>
                    <a:pt x="3025" y="2525"/>
                    <a:pt x="3668" y="2144"/>
                  </a:cubicBezTo>
                  <a:cubicBezTo>
                    <a:pt x="4025" y="1930"/>
                    <a:pt x="4454" y="1787"/>
                    <a:pt x="4859" y="1668"/>
                  </a:cubicBezTo>
                  <a:cubicBezTo>
                    <a:pt x="4930" y="1668"/>
                    <a:pt x="5668" y="1549"/>
                    <a:pt x="5668" y="1549"/>
                  </a:cubicBezTo>
                  <a:close/>
                  <a:moveTo>
                    <a:pt x="5883" y="1"/>
                  </a:moveTo>
                  <a:cubicBezTo>
                    <a:pt x="4287" y="25"/>
                    <a:pt x="2835" y="668"/>
                    <a:pt x="1739" y="1763"/>
                  </a:cubicBezTo>
                  <a:cubicBezTo>
                    <a:pt x="644" y="2883"/>
                    <a:pt x="1" y="4359"/>
                    <a:pt x="1" y="5931"/>
                  </a:cubicBezTo>
                  <a:cubicBezTo>
                    <a:pt x="1" y="7503"/>
                    <a:pt x="644" y="9003"/>
                    <a:pt x="1739" y="10122"/>
                  </a:cubicBezTo>
                  <a:cubicBezTo>
                    <a:pt x="2835" y="11265"/>
                    <a:pt x="4359" y="11861"/>
                    <a:pt x="5930" y="11861"/>
                  </a:cubicBezTo>
                  <a:cubicBezTo>
                    <a:pt x="7145" y="11861"/>
                    <a:pt x="8336" y="11503"/>
                    <a:pt x="9336" y="10789"/>
                  </a:cubicBezTo>
                  <a:cubicBezTo>
                    <a:pt x="10312" y="10098"/>
                    <a:pt x="11051" y="9122"/>
                    <a:pt x="11479" y="8003"/>
                  </a:cubicBezTo>
                  <a:lnTo>
                    <a:pt x="11479" y="7884"/>
                  </a:lnTo>
                  <a:cubicBezTo>
                    <a:pt x="11437" y="7820"/>
                    <a:pt x="11376" y="7790"/>
                    <a:pt x="11317" y="7790"/>
                  </a:cubicBezTo>
                  <a:cubicBezTo>
                    <a:pt x="11243" y="7790"/>
                    <a:pt x="11172" y="7838"/>
                    <a:pt x="11146" y="7931"/>
                  </a:cubicBezTo>
                  <a:cubicBezTo>
                    <a:pt x="10765" y="8955"/>
                    <a:pt x="10050" y="9860"/>
                    <a:pt x="9122" y="10503"/>
                  </a:cubicBezTo>
                  <a:cubicBezTo>
                    <a:pt x="8169" y="11170"/>
                    <a:pt x="7074" y="11527"/>
                    <a:pt x="5907" y="11527"/>
                  </a:cubicBezTo>
                  <a:cubicBezTo>
                    <a:pt x="4406" y="11527"/>
                    <a:pt x="3025" y="10932"/>
                    <a:pt x="1953" y="9884"/>
                  </a:cubicBezTo>
                  <a:cubicBezTo>
                    <a:pt x="906" y="8812"/>
                    <a:pt x="310" y="7407"/>
                    <a:pt x="310" y="5931"/>
                  </a:cubicBezTo>
                  <a:cubicBezTo>
                    <a:pt x="310" y="3335"/>
                    <a:pt x="2192" y="1025"/>
                    <a:pt x="4716" y="477"/>
                  </a:cubicBezTo>
                  <a:cubicBezTo>
                    <a:pt x="5049" y="430"/>
                    <a:pt x="5359" y="358"/>
                    <a:pt x="5716" y="358"/>
                  </a:cubicBezTo>
                  <a:lnTo>
                    <a:pt x="5716" y="1192"/>
                  </a:lnTo>
                  <a:cubicBezTo>
                    <a:pt x="5287" y="1216"/>
                    <a:pt x="4811" y="1287"/>
                    <a:pt x="4383" y="1430"/>
                  </a:cubicBezTo>
                  <a:cubicBezTo>
                    <a:pt x="4049" y="1549"/>
                    <a:pt x="3740" y="1692"/>
                    <a:pt x="3430" y="1882"/>
                  </a:cubicBezTo>
                  <a:cubicBezTo>
                    <a:pt x="3097" y="2097"/>
                    <a:pt x="2835" y="2287"/>
                    <a:pt x="2549" y="2573"/>
                  </a:cubicBezTo>
                  <a:cubicBezTo>
                    <a:pt x="1763" y="3311"/>
                    <a:pt x="1287" y="4288"/>
                    <a:pt x="1168" y="5359"/>
                  </a:cubicBezTo>
                  <a:cubicBezTo>
                    <a:pt x="1144" y="5621"/>
                    <a:pt x="1144" y="5907"/>
                    <a:pt x="1144" y="6145"/>
                  </a:cubicBezTo>
                  <a:cubicBezTo>
                    <a:pt x="1168" y="6645"/>
                    <a:pt x="1263" y="7145"/>
                    <a:pt x="1430" y="7622"/>
                  </a:cubicBezTo>
                  <a:cubicBezTo>
                    <a:pt x="1620" y="8098"/>
                    <a:pt x="1882" y="8550"/>
                    <a:pt x="2192" y="8931"/>
                  </a:cubicBezTo>
                  <a:cubicBezTo>
                    <a:pt x="3080" y="10051"/>
                    <a:pt x="4472" y="10680"/>
                    <a:pt x="5883" y="10680"/>
                  </a:cubicBezTo>
                  <a:cubicBezTo>
                    <a:pt x="6363" y="10680"/>
                    <a:pt x="6846" y="10607"/>
                    <a:pt x="7312" y="10455"/>
                  </a:cubicBezTo>
                  <a:cubicBezTo>
                    <a:pt x="7788" y="10313"/>
                    <a:pt x="8264" y="10074"/>
                    <a:pt x="8669" y="9765"/>
                  </a:cubicBezTo>
                  <a:cubicBezTo>
                    <a:pt x="9288" y="9312"/>
                    <a:pt x="9812" y="8693"/>
                    <a:pt x="10169" y="7979"/>
                  </a:cubicBezTo>
                  <a:cubicBezTo>
                    <a:pt x="10289" y="7741"/>
                    <a:pt x="10360" y="7479"/>
                    <a:pt x="10455" y="7217"/>
                  </a:cubicBezTo>
                  <a:cubicBezTo>
                    <a:pt x="10479" y="7098"/>
                    <a:pt x="10527" y="6931"/>
                    <a:pt x="10550" y="6812"/>
                  </a:cubicBezTo>
                  <a:cubicBezTo>
                    <a:pt x="10574" y="6693"/>
                    <a:pt x="10646" y="6097"/>
                    <a:pt x="10646" y="6097"/>
                  </a:cubicBezTo>
                  <a:lnTo>
                    <a:pt x="11479" y="6097"/>
                  </a:lnTo>
                  <a:cubicBezTo>
                    <a:pt x="11479" y="6455"/>
                    <a:pt x="11408" y="6812"/>
                    <a:pt x="11313" y="7169"/>
                  </a:cubicBezTo>
                  <a:cubicBezTo>
                    <a:pt x="11313" y="7217"/>
                    <a:pt x="11313" y="7264"/>
                    <a:pt x="11360" y="7288"/>
                  </a:cubicBezTo>
                  <a:cubicBezTo>
                    <a:pt x="11408" y="7336"/>
                    <a:pt x="11464" y="7357"/>
                    <a:pt x="11515" y="7357"/>
                  </a:cubicBezTo>
                  <a:cubicBezTo>
                    <a:pt x="11591" y="7357"/>
                    <a:pt x="11656" y="7312"/>
                    <a:pt x="11670" y="7241"/>
                  </a:cubicBezTo>
                  <a:cubicBezTo>
                    <a:pt x="11765" y="6860"/>
                    <a:pt x="11836" y="6431"/>
                    <a:pt x="11836" y="6026"/>
                  </a:cubicBezTo>
                  <a:cubicBezTo>
                    <a:pt x="11836" y="5955"/>
                    <a:pt x="11789" y="5907"/>
                    <a:pt x="11765" y="5836"/>
                  </a:cubicBezTo>
                  <a:cubicBezTo>
                    <a:pt x="11717" y="5788"/>
                    <a:pt x="11646" y="5788"/>
                    <a:pt x="11598" y="5788"/>
                  </a:cubicBezTo>
                  <a:lnTo>
                    <a:pt x="10550" y="5788"/>
                  </a:lnTo>
                  <a:cubicBezTo>
                    <a:pt x="10431" y="5788"/>
                    <a:pt x="10312" y="5907"/>
                    <a:pt x="10312" y="6002"/>
                  </a:cubicBezTo>
                  <a:cubicBezTo>
                    <a:pt x="10312" y="7002"/>
                    <a:pt x="9955" y="7955"/>
                    <a:pt x="9360" y="8693"/>
                  </a:cubicBezTo>
                  <a:lnTo>
                    <a:pt x="8550" y="8122"/>
                  </a:lnTo>
                  <a:cubicBezTo>
                    <a:pt x="8511" y="8102"/>
                    <a:pt x="8463" y="8090"/>
                    <a:pt x="8414" y="8090"/>
                  </a:cubicBezTo>
                  <a:cubicBezTo>
                    <a:pt x="8345" y="8090"/>
                    <a:pt x="8272" y="8114"/>
                    <a:pt x="8217" y="8169"/>
                  </a:cubicBezTo>
                  <a:cubicBezTo>
                    <a:pt x="7669" y="8765"/>
                    <a:pt x="6883" y="9122"/>
                    <a:pt x="6073" y="9146"/>
                  </a:cubicBezTo>
                  <a:lnTo>
                    <a:pt x="6073" y="8169"/>
                  </a:lnTo>
                  <a:cubicBezTo>
                    <a:pt x="6073" y="8050"/>
                    <a:pt x="6002" y="7931"/>
                    <a:pt x="5835" y="7931"/>
                  </a:cubicBezTo>
                  <a:cubicBezTo>
                    <a:pt x="4930" y="7884"/>
                    <a:pt x="4144" y="7241"/>
                    <a:pt x="3978" y="6336"/>
                  </a:cubicBezTo>
                  <a:cubicBezTo>
                    <a:pt x="3936" y="6274"/>
                    <a:pt x="3877" y="6212"/>
                    <a:pt x="3800" y="6212"/>
                  </a:cubicBezTo>
                  <a:cubicBezTo>
                    <a:pt x="3788" y="6212"/>
                    <a:pt x="3776" y="6213"/>
                    <a:pt x="3763" y="6217"/>
                  </a:cubicBezTo>
                  <a:cubicBezTo>
                    <a:pt x="3668" y="6264"/>
                    <a:pt x="3620" y="6336"/>
                    <a:pt x="3644" y="6431"/>
                  </a:cubicBezTo>
                  <a:cubicBezTo>
                    <a:pt x="3859" y="7455"/>
                    <a:pt x="4716" y="8193"/>
                    <a:pt x="5764" y="8288"/>
                  </a:cubicBezTo>
                  <a:lnTo>
                    <a:pt x="5764" y="9146"/>
                  </a:lnTo>
                  <a:lnTo>
                    <a:pt x="5716" y="9146"/>
                  </a:lnTo>
                  <a:cubicBezTo>
                    <a:pt x="5407" y="9122"/>
                    <a:pt x="5049" y="9050"/>
                    <a:pt x="4740" y="8931"/>
                  </a:cubicBezTo>
                  <a:cubicBezTo>
                    <a:pt x="4049" y="8669"/>
                    <a:pt x="3501" y="8169"/>
                    <a:pt x="3144" y="7526"/>
                  </a:cubicBezTo>
                  <a:cubicBezTo>
                    <a:pt x="2858" y="7050"/>
                    <a:pt x="2715" y="6407"/>
                    <a:pt x="2715" y="5836"/>
                  </a:cubicBezTo>
                  <a:cubicBezTo>
                    <a:pt x="2739" y="5073"/>
                    <a:pt x="3073" y="4288"/>
                    <a:pt x="3620" y="3716"/>
                  </a:cubicBezTo>
                  <a:cubicBezTo>
                    <a:pt x="3763" y="3573"/>
                    <a:pt x="3882" y="3454"/>
                    <a:pt x="4049" y="3335"/>
                  </a:cubicBezTo>
                  <a:cubicBezTo>
                    <a:pt x="4144" y="3287"/>
                    <a:pt x="4263" y="3192"/>
                    <a:pt x="4383" y="3121"/>
                  </a:cubicBezTo>
                  <a:lnTo>
                    <a:pt x="4740" y="3930"/>
                  </a:lnTo>
                  <a:cubicBezTo>
                    <a:pt x="4144" y="4288"/>
                    <a:pt x="3692" y="4907"/>
                    <a:pt x="3620" y="5597"/>
                  </a:cubicBezTo>
                  <a:cubicBezTo>
                    <a:pt x="3620" y="5621"/>
                    <a:pt x="3620" y="5693"/>
                    <a:pt x="3644" y="5716"/>
                  </a:cubicBezTo>
                  <a:cubicBezTo>
                    <a:pt x="3689" y="5761"/>
                    <a:pt x="3741" y="5783"/>
                    <a:pt x="3788" y="5783"/>
                  </a:cubicBezTo>
                  <a:cubicBezTo>
                    <a:pt x="3865" y="5783"/>
                    <a:pt x="3930" y="5725"/>
                    <a:pt x="3930" y="5621"/>
                  </a:cubicBezTo>
                  <a:cubicBezTo>
                    <a:pt x="4025" y="5026"/>
                    <a:pt x="4406" y="4502"/>
                    <a:pt x="4978" y="4192"/>
                  </a:cubicBezTo>
                  <a:cubicBezTo>
                    <a:pt x="5097" y="4145"/>
                    <a:pt x="5121" y="4002"/>
                    <a:pt x="5097" y="3883"/>
                  </a:cubicBezTo>
                  <a:lnTo>
                    <a:pt x="4716" y="2978"/>
                  </a:lnTo>
                  <a:cubicBezTo>
                    <a:pt x="5073" y="2835"/>
                    <a:pt x="5454" y="2740"/>
                    <a:pt x="5883" y="2740"/>
                  </a:cubicBezTo>
                  <a:cubicBezTo>
                    <a:pt x="6002" y="2740"/>
                    <a:pt x="6121" y="2621"/>
                    <a:pt x="6121" y="2502"/>
                  </a:cubicBezTo>
                  <a:lnTo>
                    <a:pt x="6121" y="239"/>
                  </a:lnTo>
                  <a:lnTo>
                    <a:pt x="6121" y="192"/>
                  </a:lnTo>
                  <a:cubicBezTo>
                    <a:pt x="6073" y="72"/>
                    <a:pt x="6002" y="1"/>
                    <a:pt x="5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7"/>
            <p:cNvSpPr/>
            <p:nvPr/>
          </p:nvSpPr>
          <p:spPr>
            <a:xfrm>
              <a:off x="5745038" y="1999615"/>
              <a:ext cx="41204" cy="63238"/>
            </a:xfrm>
            <a:custGeom>
              <a:rect b="b" l="l" r="r" t="t"/>
              <a:pathLst>
                <a:path extrusionOk="0" h="2121" w="1382">
                  <a:moveTo>
                    <a:pt x="215" y="1"/>
                  </a:moveTo>
                  <a:cubicBezTo>
                    <a:pt x="96" y="1"/>
                    <a:pt x="1" y="120"/>
                    <a:pt x="48" y="239"/>
                  </a:cubicBezTo>
                  <a:cubicBezTo>
                    <a:pt x="72" y="287"/>
                    <a:pt x="120" y="358"/>
                    <a:pt x="215" y="358"/>
                  </a:cubicBezTo>
                  <a:lnTo>
                    <a:pt x="906" y="358"/>
                  </a:lnTo>
                  <a:lnTo>
                    <a:pt x="239" y="1858"/>
                  </a:lnTo>
                  <a:cubicBezTo>
                    <a:pt x="215" y="1954"/>
                    <a:pt x="239" y="2025"/>
                    <a:pt x="310" y="2073"/>
                  </a:cubicBezTo>
                  <a:cubicBezTo>
                    <a:pt x="334" y="2120"/>
                    <a:pt x="405" y="2120"/>
                    <a:pt x="429" y="2120"/>
                  </a:cubicBezTo>
                  <a:cubicBezTo>
                    <a:pt x="477" y="2120"/>
                    <a:pt x="548" y="2049"/>
                    <a:pt x="572" y="2025"/>
                  </a:cubicBezTo>
                  <a:lnTo>
                    <a:pt x="1358" y="263"/>
                  </a:lnTo>
                  <a:cubicBezTo>
                    <a:pt x="1382" y="167"/>
                    <a:pt x="1358" y="96"/>
                    <a:pt x="1263" y="25"/>
                  </a:cubicBezTo>
                  <a:cubicBezTo>
                    <a:pt x="1239" y="1"/>
                    <a:pt x="1191"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7"/>
            <p:cNvSpPr/>
            <p:nvPr/>
          </p:nvSpPr>
          <p:spPr>
            <a:xfrm>
              <a:off x="5786928" y="1997498"/>
              <a:ext cx="42635" cy="66070"/>
            </a:xfrm>
            <a:custGeom>
              <a:rect b="b" l="l" r="r" t="t"/>
              <a:pathLst>
                <a:path extrusionOk="0" h="2216" w="1430">
                  <a:moveTo>
                    <a:pt x="382" y="0"/>
                  </a:moveTo>
                  <a:cubicBezTo>
                    <a:pt x="358" y="0"/>
                    <a:pt x="334" y="24"/>
                    <a:pt x="334" y="72"/>
                  </a:cubicBezTo>
                  <a:lnTo>
                    <a:pt x="167" y="1001"/>
                  </a:lnTo>
                  <a:lnTo>
                    <a:pt x="167" y="1024"/>
                  </a:lnTo>
                  <a:cubicBezTo>
                    <a:pt x="202" y="1129"/>
                    <a:pt x="288" y="1195"/>
                    <a:pt x="369" y="1195"/>
                  </a:cubicBezTo>
                  <a:cubicBezTo>
                    <a:pt x="399" y="1195"/>
                    <a:pt x="428" y="1186"/>
                    <a:pt x="453" y="1167"/>
                  </a:cubicBezTo>
                  <a:cubicBezTo>
                    <a:pt x="525" y="1143"/>
                    <a:pt x="596" y="1096"/>
                    <a:pt x="763" y="1096"/>
                  </a:cubicBezTo>
                  <a:lnTo>
                    <a:pt x="810" y="1096"/>
                  </a:lnTo>
                  <a:cubicBezTo>
                    <a:pt x="977" y="1167"/>
                    <a:pt x="1072" y="1334"/>
                    <a:pt x="1072" y="1501"/>
                  </a:cubicBezTo>
                  <a:cubicBezTo>
                    <a:pt x="1072" y="1691"/>
                    <a:pt x="882" y="1858"/>
                    <a:pt x="715" y="1858"/>
                  </a:cubicBezTo>
                  <a:cubicBezTo>
                    <a:pt x="525" y="1858"/>
                    <a:pt x="382" y="1739"/>
                    <a:pt x="358" y="1548"/>
                  </a:cubicBezTo>
                  <a:lnTo>
                    <a:pt x="358" y="1501"/>
                  </a:lnTo>
                  <a:cubicBezTo>
                    <a:pt x="358" y="1391"/>
                    <a:pt x="275" y="1301"/>
                    <a:pt x="177" y="1301"/>
                  </a:cubicBezTo>
                  <a:cubicBezTo>
                    <a:pt x="127" y="1301"/>
                    <a:pt x="73" y="1325"/>
                    <a:pt x="24" y="1382"/>
                  </a:cubicBezTo>
                  <a:cubicBezTo>
                    <a:pt x="1" y="1382"/>
                    <a:pt x="1" y="1405"/>
                    <a:pt x="1" y="1405"/>
                  </a:cubicBezTo>
                  <a:lnTo>
                    <a:pt x="1" y="1596"/>
                  </a:lnTo>
                  <a:cubicBezTo>
                    <a:pt x="72" y="1953"/>
                    <a:pt x="358" y="2215"/>
                    <a:pt x="715" y="2215"/>
                  </a:cubicBezTo>
                  <a:cubicBezTo>
                    <a:pt x="1096" y="2215"/>
                    <a:pt x="1406" y="1905"/>
                    <a:pt x="1406" y="1477"/>
                  </a:cubicBezTo>
                  <a:cubicBezTo>
                    <a:pt x="1430" y="1143"/>
                    <a:pt x="1263" y="834"/>
                    <a:pt x="882" y="715"/>
                  </a:cubicBezTo>
                  <a:lnTo>
                    <a:pt x="572" y="715"/>
                  </a:lnTo>
                  <a:lnTo>
                    <a:pt x="620" y="358"/>
                  </a:lnTo>
                  <a:lnTo>
                    <a:pt x="1120" y="358"/>
                  </a:lnTo>
                  <a:cubicBezTo>
                    <a:pt x="1239" y="358"/>
                    <a:pt x="1358" y="191"/>
                    <a:pt x="1215" y="24"/>
                  </a:cubicBezTo>
                  <a:cubicBezTo>
                    <a:pt x="1215" y="0"/>
                    <a:pt x="1215"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7"/>
            <p:cNvSpPr/>
            <p:nvPr/>
          </p:nvSpPr>
          <p:spPr>
            <a:xfrm>
              <a:off x="5848705" y="1995829"/>
              <a:ext cx="37656" cy="71973"/>
            </a:xfrm>
            <a:custGeom>
              <a:rect b="b" l="l" r="r" t="t"/>
              <a:pathLst>
                <a:path extrusionOk="0" h="2414" w="1263">
                  <a:moveTo>
                    <a:pt x="1074" y="0"/>
                  </a:moveTo>
                  <a:cubicBezTo>
                    <a:pt x="997" y="0"/>
                    <a:pt x="924" y="31"/>
                    <a:pt x="905" y="104"/>
                  </a:cubicBezTo>
                  <a:lnTo>
                    <a:pt x="48" y="2176"/>
                  </a:lnTo>
                  <a:cubicBezTo>
                    <a:pt x="1" y="2271"/>
                    <a:pt x="48" y="2390"/>
                    <a:pt x="143" y="2414"/>
                  </a:cubicBezTo>
                  <a:lnTo>
                    <a:pt x="191" y="2414"/>
                  </a:lnTo>
                  <a:cubicBezTo>
                    <a:pt x="263" y="2414"/>
                    <a:pt x="334" y="2390"/>
                    <a:pt x="382" y="2319"/>
                  </a:cubicBezTo>
                  <a:lnTo>
                    <a:pt x="1239" y="247"/>
                  </a:lnTo>
                  <a:cubicBezTo>
                    <a:pt x="1263" y="152"/>
                    <a:pt x="1239" y="33"/>
                    <a:pt x="1144" y="9"/>
                  </a:cubicBezTo>
                  <a:cubicBezTo>
                    <a:pt x="1121" y="3"/>
                    <a:pt x="1097"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7"/>
            <p:cNvSpPr/>
            <p:nvPr/>
          </p:nvSpPr>
          <p:spPr>
            <a:xfrm>
              <a:off x="5838777" y="1999615"/>
              <a:ext cx="15653" cy="15653"/>
            </a:xfrm>
            <a:custGeom>
              <a:rect b="b" l="l" r="r" t="t"/>
              <a:pathLst>
                <a:path extrusionOk="0" h="525" w="525">
                  <a:moveTo>
                    <a:pt x="262" y="1"/>
                  </a:moveTo>
                  <a:cubicBezTo>
                    <a:pt x="119" y="1"/>
                    <a:pt x="0" y="120"/>
                    <a:pt x="0" y="263"/>
                  </a:cubicBezTo>
                  <a:cubicBezTo>
                    <a:pt x="0" y="406"/>
                    <a:pt x="119" y="525"/>
                    <a:pt x="262" y="525"/>
                  </a:cubicBezTo>
                  <a:cubicBezTo>
                    <a:pt x="405" y="525"/>
                    <a:pt x="524" y="406"/>
                    <a:pt x="524" y="263"/>
                  </a:cubicBezTo>
                  <a:cubicBezTo>
                    <a:pt x="524" y="120"/>
                    <a:pt x="405"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7"/>
            <p:cNvSpPr/>
            <p:nvPr/>
          </p:nvSpPr>
          <p:spPr>
            <a:xfrm>
              <a:off x="5879952" y="2048602"/>
              <a:ext cx="16368" cy="15653"/>
            </a:xfrm>
            <a:custGeom>
              <a:rect b="b" l="l" r="r" t="t"/>
              <a:pathLst>
                <a:path extrusionOk="0" h="525" w="549">
                  <a:moveTo>
                    <a:pt x="262" y="1"/>
                  </a:moveTo>
                  <a:cubicBezTo>
                    <a:pt x="119" y="1"/>
                    <a:pt x="0" y="120"/>
                    <a:pt x="0" y="263"/>
                  </a:cubicBezTo>
                  <a:cubicBezTo>
                    <a:pt x="0" y="406"/>
                    <a:pt x="119" y="525"/>
                    <a:pt x="262" y="525"/>
                  </a:cubicBezTo>
                  <a:cubicBezTo>
                    <a:pt x="429" y="525"/>
                    <a:pt x="548" y="406"/>
                    <a:pt x="548" y="263"/>
                  </a:cubicBezTo>
                  <a:cubicBezTo>
                    <a:pt x="548" y="120"/>
                    <a:pt x="42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97"/>
          <p:cNvGrpSpPr/>
          <p:nvPr/>
        </p:nvGrpSpPr>
        <p:grpSpPr>
          <a:xfrm>
            <a:off x="6271189" y="1922214"/>
            <a:ext cx="355037" cy="353636"/>
            <a:chOff x="6156877" y="1922214"/>
            <a:chExt cx="355037" cy="353636"/>
          </a:xfrm>
        </p:grpSpPr>
        <p:sp>
          <p:nvSpPr>
            <p:cNvPr id="16561" name="Google Shape;16561;p97"/>
            <p:cNvSpPr/>
            <p:nvPr/>
          </p:nvSpPr>
          <p:spPr>
            <a:xfrm>
              <a:off x="6222888" y="1986138"/>
              <a:ext cx="225103" cy="225103"/>
            </a:xfrm>
            <a:custGeom>
              <a:rect b="b" l="l" r="r" t="t"/>
              <a:pathLst>
                <a:path extrusionOk="0" h="7550" w="7550">
                  <a:moveTo>
                    <a:pt x="3787" y="0"/>
                  </a:moveTo>
                  <a:cubicBezTo>
                    <a:pt x="1692" y="0"/>
                    <a:pt x="1" y="1691"/>
                    <a:pt x="1" y="3787"/>
                  </a:cubicBezTo>
                  <a:cubicBezTo>
                    <a:pt x="1" y="5859"/>
                    <a:pt x="1692" y="7549"/>
                    <a:pt x="3787" y="7549"/>
                  </a:cubicBezTo>
                  <a:cubicBezTo>
                    <a:pt x="5859" y="7549"/>
                    <a:pt x="7550" y="5859"/>
                    <a:pt x="7550" y="3787"/>
                  </a:cubicBezTo>
                  <a:cubicBezTo>
                    <a:pt x="7550" y="1691"/>
                    <a:pt x="5859" y="0"/>
                    <a:pt x="3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7"/>
            <p:cNvSpPr/>
            <p:nvPr/>
          </p:nvSpPr>
          <p:spPr>
            <a:xfrm>
              <a:off x="6259829" y="2006711"/>
              <a:ext cx="198121" cy="205008"/>
            </a:xfrm>
            <a:custGeom>
              <a:rect b="b" l="l" r="r" t="t"/>
              <a:pathLst>
                <a:path extrusionOk="0" h="6876" w="6645">
                  <a:moveTo>
                    <a:pt x="4644" y="1"/>
                  </a:moveTo>
                  <a:cubicBezTo>
                    <a:pt x="4668" y="49"/>
                    <a:pt x="4739" y="96"/>
                    <a:pt x="4811" y="144"/>
                  </a:cubicBezTo>
                  <a:cubicBezTo>
                    <a:pt x="6263" y="1596"/>
                    <a:pt x="6263" y="4026"/>
                    <a:pt x="4811" y="5478"/>
                  </a:cubicBezTo>
                  <a:cubicBezTo>
                    <a:pt x="4071" y="6218"/>
                    <a:pt x="3104" y="6585"/>
                    <a:pt x="2137" y="6585"/>
                  </a:cubicBezTo>
                  <a:cubicBezTo>
                    <a:pt x="1390" y="6585"/>
                    <a:pt x="643" y="6366"/>
                    <a:pt x="0" y="5931"/>
                  </a:cubicBezTo>
                  <a:lnTo>
                    <a:pt x="0" y="5931"/>
                  </a:lnTo>
                  <a:cubicBezTo>
                    <a:pt x="721" y="6560"/>
                    <a:pt x="1618" y="6876"/>
                    <a:pt x="2513" y="6876"/>
                  </a:cubicBezTo>
                  <a:cubicBezTo>
                    <a:pt x="3482" y="6876"/>
                    <a:pt x="4449" y="6506"/>
                    <a:pt x="5192" y="5764"/>
                  </a:cubicBezTo>
                  <a:cubicBezTo>
                    <a:pt x="6644" y="4287"/>
                    <a:pt x="6644" y="1906"/>
                    <a:pt x="5192" y="453"/>
                  </a:cubicBezTo>
                  <a:cubicBezTo>
                    <a:pt x="5001" y="263"/>
                    <a:pt x="4834" y="120"/>
                    <a:pt x="464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7"/>
            <p:cNvSpPr/>
            <p:nvPr/>
          </p:nvSpPr>
          <p:spPr>
            <a:xfrm>
              <a:off x="6163257" y="1943175"/>
              <a:ext cx="343678" cy="312431"/>
            </a:xfrm>
            <a:custGeom>
              <a:rect b="b" l="l" r="r" t="t"/>
              <a:pathLst>
                <a:path extrusionOk="0" h="10479" w="11527">
                  <a:moveTo>
                    <a:pt x="5763" y="1477"/>
                  </a:moveTo>
                  <a:cubicBezTo>
                    <a:pt x="6734" y="1477"/>
                    <a:pt x="7704" y="1846"/>
                    <a:pt x="8431" y="2584"/>
                  </a:cubicBezTo>
                  <a:cubicBezTo>
                    <a:pt x="9883" y="4037"/>
                    <a:pt x="9883" y="6418"/>
                    <a:pt x="8431" y="7895"/>
                  </a:cubicBezTo>
                  <a:cubicBezTo>
                    <a:pt x="7704" y="8633"/>
                    <a:pt x="6734" y="9002"/>
                    <a:pt x="5763" y="9002"/>
                  </a:cubicBezTo>
                  <a:cubicBezTo>
                    <a:pt x="4793" y="9002"/>
                    <a:pt x="3823" y="8633"/>
                    <a:pt x="3096" y="7895"/>
                  </a:cubicBezTo>
                  <a:cubicBezTo>
                    <a:pt x="1644" y="6442"/>
                    <a:pt x="1644" y="4037"/>
                    <a:pt x="3096" y="2584"/>
                  </a:cubicBezTo>
                  <a:cubicBezTo>
                    <a:pt x="3823" y="1846"/>
                    <a:pt x="4793" y="1477"/>
                    <a:pt x="5763" y="1477"/>
                  </a:cubicBezTo>
                  <a:close/>
                  <a:moveTo>
                    <a:pt x="5746" y="1"/>
                  </a:moveTo>
                  <a:cubicBezTo>
                    <a:pt x="4400" y="1"/>
                    <a:pt x="3061" y="513"/>
                    <a:pt x="2048" y="1537"/>
                  </a:cubicBezTo>
                  <a:cubicBezTo>
                    <a:pt x="0" y="3585"/>
                    <a:pt x="0" y="6919"/>
                    <a:pt x="2048" y="8943"/>
                  </a:cubicBezTo>
                  <a:cubicBezTo>
                    <a:pt x="3084" y="9967"/>
                    <a:pt x="4436" y="10479"/>
                    <a:pt x="5781" y="10479"/>
                  </a:cubicBezTo>
                  <a:cubicBezTo>
                    <a:pt x="7127" y="10479"/>
                    <a:pt x="8466" y="9967"/>
                    <a:pt x="9479" y="8943"/>
                  </a:cubicBezTo>
                  <a:cubicBezTo>
                    <a:pt x="11527" y="6895"/>
                    <a:pt x="11527" y="3561"/>
                    <a:pt x="9479" y="1537"/>
                  </a:cubicBezTo>
                  <a:cubicBezTo>
                    <a:pt x="8443" y="513"/>
                    <a:pt x="7091" y="1"/>
                    <a:pt x="574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7"/>
            <p:cNvSpPr/>
            <p:nvPr/>
          </p:nvSpPr>
          <p:spPr>
            <a:xfrm>
              <a:off x="6298858" y="1944248"/>
              <a:ext cx="208079" cy="311626"/>
            </a:xfrm>
            <a:custGeom>
              <a:rect b="b" l="l" r="r" t="t"/>
              <a:pathLst>
                <a:path extrusionOk="0" h="10452" w="6979">
                  <a:moveTo>
                    <a:pt x="1954" y="0"/>
                  </a:moveTo>
                  <a:lnTo>
                    <a:pt x="1954" y="0"/>
                  </a:lnTo>
                  <a:cubicBezTo>
                    <a:pt x="2859" y="215"/>
                    <a:pt x="3740" y="691"/>
                    <a:pt x="4454" y="1405"/>
                  </a:cubicBezTo>
                  <a:cubicBezTo>
                    <a:pt x="6502" y="3453"/>
                    <a:pt x="6502" y="6787"/>
                    <a:pt x="4454" y="8812"/>
                  </a:cubicBezTo>
                  <a:cubicBezTo>
                    <a:pt x="3407" y="9859"/>
                    <a:pt x="2086" y="10361"/>
                    <a:pt x="738" y="10361"/>
                  </a:cubicBezTo>
                  <a:cubicBezTo>
                    <a:pt x="493" y="10361"/>
                    <a:pt x="247" y="10345"/>
                    <a:pt x="1" y="10312"/>
                  </a:cubicBezTo>
                  <a:lnTo>
                    <a:pt x="1" y="10312"/>
                  </a:lnTo>
                  <a:cubicBezTo>
                    <a:pt x="402" y="10405"/>
                    <a:pt x="810" y="10452"/>
                    <a:pt x="1217" y="10452"/>
                  </a:cubicBezTo>
                  <a:cubicBezTo>
                    <a:pt x="2577" y="10452"/>
                    <a:pt x="3928" y="9933"/>
                    <a:pt x="4954" y="8907"/>
                  </a:cubicBezTo>
                  <a:cubicBezTo>
                    <a:pt x="6979" y="6859"/>
                    <a:pt x="6979" y="3525"/>
                    <a:pt x="4931" y="1501"/>
                  </a:cubicBezTo>
                  <a:cubicBezTo>
                    <a:pt x="4097" y="667"/>
                    <a:pt x="3049" y="167"/>
                    <a:pt x="1954"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7"/>
            <p:cNvSpPr/>
            <p:nvPr/>
          </p:nvSpPr>
          <p:spPr>
            <a:xfrm>
              <a:off x="6224320" y="1988971"/>
              <a:ext cx="282616" cy="266636"/>
            </a:xfrm>
            <a:custGeom>
              <a:rect b="b" l="l" r="r" t="t"/>
              <a:pathLst>
                <a:path extrusionOk="0" h="8943" w="9479">
                  <a:moveTo>
                    <a:pt x="7431" y="1"/>
                  </a:moveTo>
                  <a:lnTo>
                    <a:pt x="6383" y="1048"/>
                  </a:lnTo>
                  <a:cubicBezTo>
                    <a:pt x="7835" y="2501"/>
                    <a:pt x="7835" y="4906"/>
                    <a:pt x="6383" y="6359"/>
                  </a:cubicBezTo>
                  <a:cubicBezTo>
                    <a:pt x="5656" y="7097"/>
                    <a:pt x="4686" y="7466"/>
                    <a:pt x="3715" y="7466"/>
                  </a:cubicBezTo>
                  <a:cubicBezTo>
                    <a:pt x="2745" y="7466"/>
                    <a:pt x="1775" y="7097"/>
                    <a:pt x="1048" y="6359"/>
                  </a:cubicBezTo>
                  <a:lnTo>
                    <a:pt x="0" y="7407"/>
                  </a:lnTo>
                  <a:cubicBezTo>
                    <a:pt x="1013" y="8431"/>
                    <a:pt x="2352" y="8943"/>
                    <a:pt x="3698" y="8943"/>
                  </a:cubicBezTo>
                  <a:cubicBezTo>
                    <a:pt x="5043" y="8943"/>
                    <a:pt x="6395" y="8431"/>
                    <a:pt x="7431" y="7407"/>
                  </a:cubicBezTo>
                  <a:cubicBezTo>
                    <a:pt x="9479" y="5383"/>
                    <a:pt x="9479" y="2049"/>
                    <a:pt x="7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7"/>
            <p:cNvSpPr/>
            <p:nvPr/>
          </p:nvSpPr>
          <p:spPr>
            <a:xfrm>
              <a:off x="6298858" y="1988971"/>
              <a:ext cx="208079" cy="267023"/>
            </a:xfrm>
            <a:custGeom>
              <a:rect b="b" l="l" r="r" t="t"/>
              <a:pathLst>
                <a:path extrusionOk="0" h="8956" w="6979">
                  <a:moveTo>
                    <a:pt x="1" y="8812"/>
                  </a:moveTo>
                  <a:cubicBezTo>
                    <a:pt x="3" y="8812"/>
                    <a:pt x="5" y="8812"/>
                    <a:pt x="7" y="8813"/>
                  </a:cubicBezTo>
                  <a:lnTo>
                    <a:pt x="7" y="8813"/>
                  </a:lnTo>
                  <a:cubicBezTo>
                    <a:pt x="4" y="8812"/>
                    <a:pt x="2" y="8812"/>
                    <a:pt x="1" y="8812"/>
                  </a:cubicBezTo>
                  <a:close/>
                  <a:moveTo>
                    <a:pt x="4931" y="1"/>
                  </a:moveTo>
                  <a:lnTo>
                    <a:pt x="4716" y="215"/>
                  </a:lnTo>
                  <a:cubicBezTo>
                    <a:pt x="6502" y="2263"/>
                    <a:pt x="6383" y="5383"/>
                    <a:pt x="4454" y="7312"/>
                  </a:cubicBezTo>
                  <a:cubicBezTo>
                    <a:pt x="3407" y="8359"/>
                    <a:pt x="2086" y="8861"/>
                    <a:pt x="738" y="8861"/>
                  </a:cubicBezTo>
                  <a:cubicBezTo>
                    <a:pt x="495" y="8861"/>
                    <a:pt x="251" y="8845"/>
                    <a:pt x="7" y="8813"/>
                  </a:cubicBezTo>
                  <a:lnTo>
                    <a:pt x="7" y="8813"/>
                  </a:lnTo>
                  <a:cubicBezTo>
                    <a:pt x="75" y="8825"/>
                    <a:pt x="600" y="8955"/>
                    <a:pt x="1168" y="8955"/>
                  </a:cubicBezTo>
                  <a:cubicBezTo>
                    <a:pt x="1198" y="8955"/>
                    <a:pt x="1228" y="8956"/>
                    <a:pt x="1258" y="8956"/>
                  </a:cubicBezTo>
                  <a:cubicBezTo>
                    <a:pt x="2608" y="8956"/>
                    <a:pt x="3929" y="8432"/>
                    <a:pt x="4954" y="7407"/>
                  </a:cubicBezTo>
                  <a:cubicBezTo>
                    <a:pt x="6979" y="5359"/>
                    <a:pt x="6979" y="2025"/>
                    <a:pt x="4931"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7"/>
            <p:cNvSpPr/>
            <p:nvPr/>
          </p:nvSpPr>
          <p:spPr>
            <a:xfrm>
              <a:off x="6163257" y="1927909"/>
              <a:ext cx="172569" cy="171854"/>
            </a:xfrm>
            <a:custGeom>
              <a:rect b="b" l="l" r="r" t="t"/>
              <a:pathLst>
                <a:path extrusionOk="0" h="5764" w="5788">
                  <a:moveTo>
                    <a:pt x="5787" y="1"/>
                  </a:moveTo>
                  <a:cubicBezTo>
                    <a:pt x="2596" y="1"/>
                    <a:pt x="0" y="2549"/>
                    <a:pt x="0" y="5764"/>
                  </a:cubicBezTo>
                  <a:lnTo>
                    <a:pt x="2691" y="5764"/>
                  </a:lnTo>
                  <a:lnTo>
                    <a:pt x="2691" y="5740"/>
                  </a:lnTo>
                  <a:cubicBezTo>
                    <a:pt x="2691" y="4025"/>
                    <a:pt x="4049" y="2668"/>
                    <a:pt x="5787" y="2668"/>
                  </a:cubicBezTo>
                  <a:lnTo>
                    <a:pt x="57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7"/>
            <p:cNvSpPr/>
            <p:nvPr/>
          </p:nvSpPr>
          <p:spPr>
            <a:xfrm>
              <a:off x="6163973" y="2099019"/>
              <a:ext cx="171854" cy="171168"/>
            </a:xfrm>
            <a:custGeom>
              <a:rect b="b" l="l" r="r" t="t"/>
              <a:pathLst>
                <a:path extrusionOk="0" h="5741" w="5764">
                  <a:moveTo>
                    <a:pt x="0" y="1"/>
                  </a:moveTo>
                  <a:cubicBezTo>
                    <a:pt x="0" y="3144"/>
                    <a:pt x="2548" y="5716"/>
                    <a:pt x="5692" y="5740"/>
                  </a:cubicBezTo>
                  <a:cubicBezTo>
                    <a:pt x="5716" y="5740"/>
                    <a:pt x="5763" y="5716"/>
                    <a:pt x="5763" y="5692"/>
                  </a:cubicBezTo>
                  <a:lnTo>
                    <a:pt x="5763" y="3144"/>
                  </a:lnTo>
                  <a:cubicBezTo>
                    <a:pt x="5763" y="3120"/>
                    <a:pt x="5716" y="3097"/>
                    <a:pt x="5692" y="3073"/>
                  </a:cubicBezTo>
                  <a:cubicBezTo>
                    <a:pt x="4025" y="3025"/>
                    <a:pt x="2691" y="1668"/>
                    <a:pt x="26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7"/>
            <p:cNvSpPr/>
            <p:nvPr/>
          </p:nvSpPr>
          <p:spPr>
            <a:xfrm>
              <a:off x="6168922" y="2138793"/>
              <a:ext cx="166904" cy="131395"/>
            </a:xfrm>
            <a:custGeom>
              <a:rect b="b" l="l" r="r" t="t"/>
              <a:pathLst>
                <a:path extrusionOk="0" h="4407" w="5598">
                  <a:moveTo>
                    <a:pt x="1" y="0"/>
                  </a:moveTo>
                  <a:lnTo>
                    <a:pt x="1" y="0"/>
                  </a:lnTo>
                  <a:cubicBezTo>
                    <a:pt x="596" y="2501"/>
                    <a:pt x="2859" y="4382"/>
                    <a:pt x="5526" y="4406"/>
                  </a:cubicBezTo>
                  <a:cubicBezTo>
                    <a:pt x="5550" y="4406"/>
                    <a:pt x="5597" y="4382"/>
                    <a:pt x="5597" y="4358"/>
                  </a:cubicBezTo>
                  <a:lnTo>
                    <a:pt x="5597" y="4001"/>
                  </a:lnTo>
                  <a:cubicBezTo>
                    <a:pt x="3025" y="3930"/>
                    <a:pt x="858" y="2287"/>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7"/>
            <p:cNvSpPr/>
            <p:nvPr/>
          </p:nvSpPr>
          <p:spPr>
            <a:xfrm>
              <a:off x="6336514" y="1927194"/>
              <a:ext cx="171138" cy="171854"/>
            </a:xfrm>
            <a:custGeom>
              <a:rect b="b" l="l" r="r" t="t"/>
              <a:pathLst>
                <a:path extrusionOk="0" h="5764" w="5740">
                  <a:moveTo>
                    <a:pt x="0" y="1"/>
                  </a:moveTo>
                  <a:lnTo>
                    <a:pt x="0" y="2692"/>
                  </a:lnTo>
                  <a:cubicBezTo>
                    <a:pt x="1667" y="2692"/>
                    <a:pt x="3025" y="4025"/>
                    <a:pt x="3072" y="5692"/>
                  </a:cubicBezTo>
                  <a:cubicBezTo>
                    <a:pt x="3072" y="5740"/>
                    <a:pt x="3096" y="5764"/>
                    <a:pt x="3120" y="5764"/>
                  </a:cubicBezTo>
                  <a:lnTo>
                    <a:pt x="5644" y="5764"/>
                  </a:lnTo>
                  <a:cubicBezTo>
                    <a:pt x="5692" y="5764"/>
                    <a:pt x="5716" y="5740"/>
                    <a:pt x="5739" y="5692"/>
                  </a:cubicBezTo>
                  <a:cubicBezTo>
                    <a:pt x="5716" y="2573"/>
                    <a:pt x="3144" y="1"/>
                    <a:pt x="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7"/>
            <p:cNvSpPr/>
            <p:nvPr/>
          </p:nvSpPr>
          <p:spPr>
            <a:xfrm>
              <a:off x="6357087" y="1928625"/>
              <a:ext cx="149850" cy="170423"/>
            </a:xfrm>
            <a:custGeom>
              <a:rect b="b" l="l" r="r" t="t"/>
              <a:pathLst>
                <a:path extrusionOk="0" h="5716" w="5026">
                  <a:moveTo>
                    <a:pt x="1" y="0"/>
                  </a:moveTo>
                  <a:cubicBezTo>
                    <a:pt x="2549" y="691"/>
                    <a:pt x="4454" y="2977"/>
                    <a:pt x="4525" y="5716"/>
                  </a:cubicBezTo>
                  <a:lnTo>
                    <a:pt x="4954" y="5716"/>
                  </a:lnTo>
                  <a:cubicBezTo>
                    <a:pt x="5002" y="5716"/>
                    <a:pt x="5026" y="5692"/>
                    <a:pt x="5026" y="5644"/>
                  </a:cubicBezTo>
                  <a:cubicBezTo>
                    <a:pt x="5002" y="2763"/>
                    <a:pt x="2811" y="381"/>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7"/>
            <p:cNvSpPr/>
            <p:nvPr/>
          </p:nvSpPr>
          <p:spPr>
            <a:xfrm>
              <a:off x="6276854" y="2074183"/>
              <a:ext cx="103697" cy="10674"/>
            </a:xfrm>
            <a:custGeom>
              <a:rect b="b" l="l" r="r" t="t"/>
              <a:pathLst>
                <a:path extrusionOk="0" h="358" w="3478">
                  <a:moveTo>
                    <a:pt x="215" y="0"/>
                  </a:moveTo>
                  <a:cubicBezTo>
                    <a:pt x="120" y="0"/>
                    <a:pt x="72" y="48"/>
                    <a:pt x="24" y="143"/>
                  </a:cubicBezTo>
                  <a:cubicBezTo>
                    <a:pt x="1" y="262"/>
                    <a:pt x="96" y="357"/>
                    <a:pt x="215" y="357"/>
                  </a:cubicBezTo>
                  <a:lnTo>
                    <a:pt x="3287" y="357"/>
                  </a:lnTo>
                  <a:cubicBezTo>
                    <a:pt x="3359" y="357"/>
                    <a:pt x="3430" y="286"/>
                    <a:pt x="3454" y="215"/>
                  </a:cubicBezTo>
                  <a:cubicBezTo>
                    <a:pt x="3478" y="96"/>
                    <a:pt x="3382"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7"/>
            <p:cNvSpPr/>
            <p:nvPr/>
          </p:nvSpPr>
          <p:spPr>
            <a:xfrm>
              <a:off x="6276854" y="2100451"/>
              <a:ext cx="103697" cy="10674"/>
            </a:xfrm>
            <a:custGeom>
              <a:rect b="b" l="l" r="r" t="t"/>
              <a:pathLst>
                <a:path extrusionOk="0" h="358" w="3478">
                  <a:moveTo>
                    <a:pt x="215" y="0"/>
                  </a:moveTo>
                  <a:cubicBezTo>
                    <a:pt x="120" y="0"/>
                    <a:pt x="72" y="72"/>
                    <a:pt x="24" y="167"/>
                  </a:cubicBezTo>
                  <a:cubicBezTo>
                    <a:pt x="1" y="286"/>
                    <a:pt x="96" y="358"/>
                    <a:pt x="215" y="358"/>
                  </a:cubicBezTo>
                  <a:lnTo>
                    <a:pt x="3287" y="358"/>
                  </a:lnTo>
                  <a:cubicBezTo>
                    <a:pt x="3406" y="358"/>
                    <a:pt x="3478" y="286"/>
                    <a:pt x="3454" y="167"/>
                  </a:cubicBezTo>
                  <a:cubicBezTo>
                    <a:pt x="3430" y="72"/>
                    <a:pt x="3335" y="0"/>
                    <a:pt x="3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7"/>
            <p:cNvSpPr/>
            <p:nvPr/>
          </p:nvSpPr>
          <p:spPr>
            <a:xfrm>
              <a:off x="6300289" y="2126718"/>
              <a:ext cx="58259" cy="10674"/>
            </a:xfrm>
            <a:custGeom>
              <a:rect b="b" l="l" r="r" t="t"/>
              <a:pathLst>
                <a:path extrusionOk="0" h="358" w="1954">
                  <a:moveTo>
                    <a:pt x="191" y="1"/>
                  </a:moveTo>
                  <a:cubicBezTo>
                    <a:pt x="120" y="1"/>
                    <a:pt x="48" y="48"/>
                    <a:pt x="24" y="143"/>
                  </a:cubicBezTo>
                  <a:cubicBezTo>
                    <a:pt x="1" y="262"/>
                    <a:pt x="72" y="358"/>
                    <a:pt x="191" y="358"/>
                  </a:cubicBezTo>
                  <a:lnTo>
                    <a:pt x="1739" y="358"/>
                  </a:lnTo>
                  <a:cubicBezTo>
                    <a:pt x="1858" y="358"/>
                    <a:pt x="1953" y="262"/>
                    <a:pt x="1930" y="143"/>
                  </a:cubicBezTo>
                  <a:cubicBezTo>
                    <a:pt x="1858" y="48"/>
                    <a:pt x="1810" y="1"/>
                    <a:pt x="17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7"/>
            <p:cNvSpPr/>
            <p:nvPr/>
          </p:nvSpPr>
          <p:spPr>
            <a:xfrm>
              <a:off x="6156877" y="1922214"/>
              <a:ext cx="355037" cy="353636"/>
            </a:xfrm>
            <a:custGeom>
              <a:rect b="b" l="l" r="r" t="t"/>
              <a:pathLst>
                <a:path extrusionOk="0" h="11861" w="11908">
                  <a:moveTo>
                    <a:pt x="5811" y="334"/>
                  </a:moveTo>
                  <a:lnTo>
                    <a:pt x="5811" y="2692"/>
                  </a:lnTo>
                  <a:cubicBezTo>
                    <a:pt x="4144" y="2763"/>
                    <a:pt x="2834" y="4121"/>
                    <a:pt x="2739" y="5740"/>
                  </a:cubicBezTo>
                  <a:lnTo>
                    <a:pt x="405" y="5740"/>
                  </a:lnTo>
                  <a:cubicBezTo>
                    <a:pt x="429" y="4311"/>
                    <a:pt x="1024" y="2978"/>
                    <a:pt x="2024" y="1978"/>
                  </a:cubicBezTo>
                  <a:cubicBezTo>
                    <a:pt x="3048" y="954"/>
                    <a:pt x="4382" y="382"/>
                    <a:pt x="5811" y="334"/>
                  </a:cubicBezTo>
                  <a:close/>
                  <a:moveTo>
                    <a:pt x="11074" y="6097"/>
                  </a:moveTo>
                  <a:cubicBezTo>
                    <a:pt x="11002" y="7407"/>
                    <a:pt x="10478" y="8598"/>
                    <a:pt x="9573" y="9527"/>
                  </a:cubicBezTo>
                  <a:cubicBezTo>
                    <a:pt x="8645" y="10455"/>
                    <a:pt x="7454" y="10956"/>
                    <a:pt x="6168" y="11027"/>
                  </a:cubicBezTo>
                  <a:lnTo>
                    <a:pt x="6168" y="9884"/>
                  </a:lnTo>
                  <a:cubicBezTo>
                    <a:pt x="7144" y="9860"/>
                    <a:pt x="8073" y="9431"/>
                    <a:pt x="8788" y="8717"/>
                  </a:cubicBezTo>
                  <a:cubicBezTo>
                    <a:pt x="9502" y="8003"/>
                    <a:pt x="9883" y="7121"/>
                    <a:pt x="9954" y="6097"/>
                  </a:cubicBezTo>
                  <a:close/>
                  <a:moveTo>
                    <a:pt x="6025" y="3025"/>
                  </a:moveTo>
                  <a:cubicBezTo>
                    <a:pt x="6787" y="3025"/>
                    <a:pt x="7502" y="3335"/>
                    <a:pt x="8049" y="3859"/>
                  </a:cubicBezTo>
                  <a:cubicBezTo>
                    <a:pt x="8573" y="4407"/>
                    <a:pt x="8907" y="5121"/>
                    <a:pt x="8907" y="5859"/>
                  </a:cubicBezTo>
                  <a:cubicBezTo>
                    <a:pt x="8907" y="5978"/>
                    <a:pt x="9026" y="6097"/>
                    <a:pt x="9145" y="6097"/>
                  </a:cubicBezTo>
                  <a:lnTo>
                    <a:pt x="9597" y="6097"/>
                  </a:lnTo>
                  <a:cubicBezTo>
                    <a:pt x="9573" y="7002"/>
                    <a:pt x="9169" y="7836"/>
                    <a:pt x="8549" y="8455"/>
                  </a:cubicBezTo>
                  <a:cubicBezTo>
                    <a:pt x="7930" y="9074"/>
                    <a:pt x="7097" y="9455"/>
                    <a:pt x="6192" y="9503"/>
                  </a:cubicBezTo>
                  <a:lnTo>
                    <a:pt x="6192" y="9050"/>
                  </a:lnTo>
                  <a:cubicBezTo>
                    <a:pt x="6144" y="8955"/>
                    <a:pt x="6049" y="8836"/>
                    <a:pt x="5906" y="8836"/>
                  </a:cubicBezTo>
                  <a:cubicBezTo>
                    <a:pt x="5073" y="8812"/>
                    <a:pt x="4263" y="8431"/>
                    <a:pt x="3739" y="7764"/>
                  </a:cubicBezTo>
                  <a:cubicBezTo>
                    <a:pt x="3695" y="7735"/>
                    <a:pt x="3632" y="7715"/>
                    <a:pt x="3580" y="7715"/>
                  </a:cubicBezTo>
                  <a:cubicBezTo>
                    <a:pt x="3548" y="7715"/>
                    <a:pt x="3519" y="7722"/>
                    <a:pt x="3501" y="7741"/>
                  </a:cubicBezTo>
                  <a:cubicBezTo>
                    <a:pt x="3429" y="7788"/>
                    <a:pt x="3405" y="7907"/>
                    <a:pt x="3453" y="7979"/>
                  </a:cubicBezTo>
                  <a:cubicBezTo>
                    <a:pt x="4048" y="8693"/>
                    <a:pt x="4882" y="9098"/>
                    <a:pt x="5811" y="9170"/>
                  </a:cubicBezTo>
                  <a:lnTo>
                    <a:pt x="5811" y="11527"/>
                  </a:lnTo>
                  <a:cubicBezTo>
                    <a:pt x="4382" y="11480"/>
                    <a:pt x="3024" y="10884"/>
                    <a:pt x="2000" y="9860"/>
                  </a:cubicBezTo>
                  <a:cubicBezTo>
                    <a:pt x="1000" y="8836"/>
                    <a:pt x="429" y="7526"/>
                    <a:pt x="405" y="6097"/>
                  </a:cubicBezTo>
                  <a:lnTo>
                    <a:pt x="2739" y="6097"/>
                  </a:lnTo>
                  <a:cubicBezTo>
                    <a:pt x="2786" y="6526"/>
                    <a:pt x="2858" y="6907"/>
                    <a:pt x="3048" y="7264"/>
                  </a:cubicBezTo>
                  <a:cubicBezTo>
                    <a:pt x="3066" y="7337"/>
                    <a:pt x="3126" y="7368"/>
                    <a:pt x="3196" y="7368"/>
                  </a:cubicBezTo>
                  <a:cubicBezTo>
                    <a:pt x="3218" y="7368"/>
                    <a:pt x="3240" y="7365"/>
                    <a:pt x="3263" y="7360"/>
                  </a:cubicBezTo>
                  <a:cubicBezTo>
                    <a:pt x="3382" y="7312"/>
                    <a:pt x="3429" y="7193"/>
                    <a:pt x="3382" y="7121"/>
                  </a:cubicBezTo>
                  <a:cubicBezTo>
                    <a:pt x="3191" y="6717"/>
                    <a:pt x="3096" y="6336"/>
                    <a:pt x="3096" y="5931"/>
                  </a:cubicBezTo>
                  <a:cubicBezTo>
                    <a:pt x="3096" y="4311"/>
                    <a:pt x="4406" y="3025"/>
                    <a:pt x="6025" y="3025"/>
                  </a:cubicBezTo>
                  <a:close/>
                  <a:moveTo>
                    <a:pt x="5954" y="1"/>
                  </a:moveTo>
                  <a:cubicBezTo>
                    <a:pt x="4382" y="1"/>
                    <a:pt x="2905" y="620"/>
                    <a:pt x="1762" y="1739"/>
                  </a:cubicBezTo>
                  <a:cubicBezTo>
                    <a:pt x="643" y="2859"/>
                    <a:pt x="48" y="4311"/>
                    <a:pt x="0" y="5931"/>
                  </a:cubicBezTo>
                  <a:cubicBezTo>
                    <a:pt x="0" y="7503"/>
                    <a:pt x="643" y="8955"/>
                    <a:pt x="1738" y="10098"/>
                  </a:cubicBezTo>
                  <a:cubicBezTo>
                    <a:pt x="2834" y="11194"/>
                    <a:pt x="4334" y="11813"/>
                    <a:pt x="5882" y="11861"/>
                  </a:cubicBezTo>
                  <a:cubicBezTo>
                    <a:pt x="5930" y="11861"/>
                    <a:pt x="6025" y="11813"/>
                    <a:pt x="6049" y="11765"/>
                  </a:cubicBezTo>
                  <a:cubicBezTo>
                    <a:pt x="6073" y="11741"/>
                    <a:pt x="6120" y="11670"/>
                    <a:pt x="6120" y="11622"/>
                  </a:cubicBezTo>
                  <a:lnTo>
                    <a:pt x="6120" y="11337"/>
                  </a:lnTo>
                  <a:cubicBezTo>
                    <a:pt x="7478" y="11289"/>
                    <a:pt x="8788" y="10741"/>
                    <a:pt x="9764" y="9765"/>
                  </a:cubicBezTo>
                  <a:cubicBezTo>
                    <a:pt x="10764" y="8788"/>
                    <a:pt x="11312" y="7503"/>
                    <a:pt x="11360" y="6097"/>
                  </a:cubicBezTo>
                  <a:lnTo>
                    <a:pt x="11621" y="6097"/>
                  </a:lnTo>
                  <a:cubicBezTo>
                    <a:pt x="11669" y="6097"/>
                    <a:pt x="11717" y="6097"/>
                    <a:pt x="11764" y="6074"/>
                  </a:cubicBezTo>
                  <a:cubicBezTo>
                    <a:pt x="11836" y="6026"/>
                    <a:pt x="11883" y="5955"/>
                    <a:pt x="11883" y="5859"/>
                  </a:cubicBezTo>
                  <a:cubicBezTo>
                    <a:pt x="11907" y="5383"/>
                    <a:pt x="11836" y="4883"/>
                    <a:pt x="11717" y="4407"/>
                  </a:cubicBezTo>
                  <a:cubicBezTo>
                    <a:pt x="11680" y="4314"/>
                    <a:pt x="11600" y="4279"/>
                    <a:pt x="11533" y="4279"/>
                  </a:cubicBezTo>
                  <a:cubicBezTo>
                    <a:pt x="11513" y="4279"/>
                    <a:pt x="11495" y="4282"/>
                    <a:pt x="11479" y="4288"/>
                  </a:cubicBezTo>
                  <a:cubicBezTo>
                    <a:pt x="11407" y="4311"/>
                    <a:pt x="11360" y="4407"/>
                    <a:pt x="11383" y="4502"/>
                  </a:cubicBezTo>
                  <a:cubicBezTo>
                    <a:pt x="11502" y="4907"/>
                    <a:pt x="11550" y="5335"/>
                    <a:pt x="11550" y="5740"/>
                  </a:cubicBezTo>
                  <a:lnTo>
                    <a:pt x="9216" y="5740"/>
                  </a:lnTo>
                  <a:cubicBezTo>
                    <a:pt x="9169" y="4954"/>
                    <a:pt x="8811" y="4169"/>
                    <a:pt x="8216" y="3597"/>
                  </a:cubicBezTo>
                  <a:cubicBezTo>
                    <a:pt x="7668" y="3049"/>
                    <a:pt x="6906" y="2716"/>
                    <a:pt x="6144" y="2692"/>
                  </a:cubicBezTo>
                  <a:lnTo>
                    <a:pt x="6144" y="334"/>
                  </a:lnTo>
                  <a:cubicBezTo>
                    <a:pt x="8287" y="382"/>
                    <a:pt x="10216" y="1692"/>
                    <a:pt x="11074" y="3692"/>
                  </a:cubicBezTo>
                  <a:lnTo>
                    <a:pt x="11098" y="3716"/>
                  </a:lnTo>
                  <a:cubicBezTo>
                    <a:pt x="11145" y="3811"/>
                    <a:pt x="11240" y="3835"/>
                    <a:pt x="11312" y="3835"/>
                  </a:cubicBezTo>
                  <a:cubicBezTo>
                    <a:pt x="11431" y="3811"/>
                    <a:pt x="11502" y="3692"/>
                    <a:pt x="11431" y="3597"/>
                  </a:cubicBezTo>
                  <a:lnTo>
                    <a:pt x="11407" y="3573"/>
                  </a:lnTo>
                  <a:cubicBezTo>
                    <a:pt x="10455" y="1406"/>
                    <a:pt x="8335" y="1"/>
                    <a:pt x="59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97"/>
          <p:cNvGrpSpPr/>
          <p:nvPr/>
        </p:nvGrpSpPr>
        <p:grpSpPr>
          <a:xfrm>
            <a:off x="7024965" y="1922930"/>
            <a:ext cx="302503" cy="355037"/>
            <a:chOff x="6758252" y="1922930"/>
            <a:chExt cx="302503" cy="355037"/>
          </a:xfrm>
        </p:grpSpPr>
        <p:sp>
          <p:nvSpPr>
            <p:cNvPr id="16577" name="Google Shape;16577;p97"/>
            <p:cNvSpPr/>
            <p:nvPr/>
          </p:nvSpPr>
          <p:spPr>
            <a:xfrm>
              <a:off x="6834252" y="1928267"/>
              <a:ext cx="149135" cy="342604"/>
            </a:xfrm>
            <a:custGeom>
              <a:rect b="b" l="l" r="r" t="t"/>
              <a:pathLst>
                <a:path extrusionOk="0" h="11491" w="5002">
                  <a:moveTo>
                    <a:pt x="2492" y="0"/>
                  </a:moveTo>
                  <a:cubicBezTo>
                    <a:pt x="2459" y="0"/>
                    <a:pt x="2429" y="12"/>
                    <a:pt x="2405" y="36"/>
                  </a:cubicBezTo>
                  <a:lnTo>
                    <a:pt x="71" y="2727"/>
                  </a:lnTo>
                  <a:cubicBezTo>
                    <a:pt x="0" y="2799"/>
                    <a:pt x="71" y="2894"/>
                    <a:pt x="143" y="2894"/>
                  </a:cubicBezTo>
                  <a:lnTo>
                    <a:pt x="1048" y="2894"/>
                  </a:lnTo>
                  <a:lnTo>
                    <a:pt x="1048" y="11491"/>
                  </a:lnTo>
                  <a:lnTo>
                    <a:pt x="3953" y="11491"/>
                  </a:lnTo>
                  <a:lnTo>
                    <a:pt x="3953" y="2894"/>
                  </a:lnTo>
                  <a:lnTo>
                    <a:pt x="4858" y="2894"/>
                  </a:lnTo>
                  <a:cubicBezTo>
                    <a:pt x="4930" y="2894"/>
                    <a:pt x="5001" y="2775"/>
                    <a:pt x="4930" y="2727"/>
                  </a:cubicBezTo>
                  <a:lnTo>
                    <a:pt x="2596" y="36"/>
                  </a:lnTo>
                  <a:cubicBezTo>
                    <a:pt x="2560" y="12"/>
                    <a:pt x="2524" y="0"/>
                    <a:pt x="249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7"/>
            <p:cNvSpPr/>
            <p:nvPr/>
          </p:nvSpPr>
          <p:spPr>
            <a:xfrm>
              <a:off x="6937204" y="2014523"/>
              <a:ext cx="14222" cy="256349"/>
            </a:xfrm>
            <a:custGeom>
              <a:rect b="b" l="l" r="r" t="t"/>
              <a:pathLst>
                <a:path extrusionOk="0" h="8598" w="477">
                  <a:moveTo>
                    <a:pt x="357" y="1"/>
                  </a:moveTo>
                  <a:cubicBezTo>
                    <a:pt x="191" y="1"/>
                    <a:pt x="24" y="144"/>
                    <a:pt x="0" y="334"/>
                  </a:cubicBezTo>
                  <a:lnTo>
                    <a:pt x="0" y="8598"/>
                  </a:lnTo>
                  <a:lnTo>
                    <a:pt x="476" y="8598"/>
                  </a:lnTo>
                  <a:lnTo>
                    <a:pt x="476"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7"/>
            <p:cNvSpPr/>
            <p:nvPr/>
          </p:nvSpPr>
          <p:spPr>
            <a:xfrm>
              <a:off x="6900979" y="1927015"/>
              <a:ext cx="82409" cy="87537"/>
            </a:xfrm>
            <a:custGeom>
              <a:rect b="b" l="l" r="r" t="t"/>
              <a:pathLst>
                <a:path extrusionOk="0" h="2936" w="2764">
                  <a:moveTo>
                    <a:pt x="239" y="1"/>
                  </a:moveTo>
                  <a:cubicBezTo>
                    <a:pt x="209" y="1"/>
                    <a:pt x="179" y="19"/>
                    <a:pt x="143" y="54"/>
                  </a:cubicBezTo>
                  <a:lnTo>
                    <a:pt x="1" y="221"/>
                  </a:lnTo>
                  <a:lnTo>
                    <a:pt x="2239" y="2769"/>
                  </a:lnTo>
                  <a:cubicBezTo>
                    <a:pt x="2287" y="2817"/>
                    <a:pt x="2239" y="2936"/>
                    <a:pt x="2144" y="2936"/>
                  </a:cubicBezTo>
                  <a:lnTo>
                    <a:pt x="2620" y="2936"/>
                  </a:lnTo>
                  <a:cubicBezTo>
                    <a:pt x="2715" y="2936"/>
                    <a:pt x="2763" y="2817"/>
                    <a:pt x="2715" y="2722"/>
                  </a:cubicBezTo>
                  <a:lnTo>
                    <a:pt x="334" y="54"/>
                  </a:lnTo>
                  <a:cubicBezTo>
                    <a:pt x="298" y="19"/>
                    <a:pt x="269" y="1"/>
                    <a:pt x="23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7"/>
            <p:cNvSpPr/>
            <p:nvPr/>
          </p:nvSpPr>
          <p:spPr>
            <a:xfrm>
              <a:off x="6763232" y="1965894"/>
              <a:ext cx="149135" cy="304292"/>
            </a:xfrm>
            <a:custGeom>
              <a:rect b="b" l="l" r="r" t="t"/>
              <a:pathLst>
                <a:path extrusionOk="0" h="10206" w="5002">
                  <a:moveTo>
                    <a:pt x="2492" y="1"/>
                  </a:moveTo>
                  <a:cubicBezTo>
                    <a:pt x="2459" y="1"/>
                    <a:pt x="2430" y="12"/>
                    <a:pt x="2406" y="36"/>
                  </a:cubicBezTo>
                  <a:lnTo>
                    <a:pt x="72" y="2704"/>
                  </a:lnTo>
                  <a:cubicBezTo>
                    <a:pt x="1" y="2799"/>
                    <a:pt x="72" y="2894"/>
                    <a:pt x="143" y="2894"/>
                  </a:cubicBezTo>
                  <a:lnTo>
                    <a:pt x="1048" y="2894"/>
                  </a:lnTo>
                  <a:lnTo>
                    <a:pt x="1048" y="10205"/>
                  </a:lnTo>
                  <a:lnTo>
                    <a:pt x="3954" y="10205"/>
                  </a:lnTo>
                  <a:lnTo>
                    <a:pt x="3954" y="2894"/>
                  </a:lnTo>
                  <a:lnTo>
                    <a:pt x="4859" y="2894"/>
                  </a:lnTo>
                  <a:cubicBezTo>
                    <a:pt x="4930" y="2894"/>
                    <a:pt x="5002" y="2775"/>
                    <a:pt x="4930" y="2704"/>
                  </a:cubicBezTo>
                  <a:lnTo>
                    <a:pt x="2596" y="36"/>
                  </a:lnTo>
                  <a:cubicBezTo>
                    <a:pt x="2561" y="12"/>
                    <a:pt x="2525" y="1"/>
                    <a:pt x="249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7"/>
            <p:cNvSpPr/>
            <p:nvPr/>
          </p:nvSpPr>
          <p:spPr>
            <a:xfrm>
              <a:off x="6905242" y="2068310"/>
              <a:ext cx="149135" cy="202563"/>
            </a:xfrm>
            <a:custGeom>
              <a:rect b="b" l="l" r="r" t="t"/>
              <a:pathLst>
                <a:path extrusionOk="0" h="6794" w="5002">
                  <a:moveTo>
                    <a:pt x="2501" y="1"/>
                  </a:moveTo>
                  <a:cubicBezTo>
                    <a:pt x="2471" y="1"/>
                    <a:pt x="2441" y="19"/>
                    <a:pt x="2406" y="54"/>
                  </a:cubicBezTo>
                  <a:lnTo>
                    <a:pt x="72" y="2722"/>
                  </a:lnTo>
                  <a:cubicBezTo>
                    <a:pt x="0" y="2817"/>
                    <a:pt x="72" y="2936"/>
                    <a:pt x="143" y="2936"/>
                  </a:cubicBezTo>
                  <a:lnTo>
                    <a:pt x="1048" y="2936"/>
                  </a:lnTo>
                  <a:lnTo>
                    <a:pt x="1048" y="6794"/>
                  </a:lnTo>
                  <a:lnTo>
                    <a:pt x="3954" y="6794"/>
                  </a:lnTo>
                  <a:lnTo>
                    <a:pt x="3954" y="2936"/>
                  </a:lnTo>
                  <a:lnTo>
                    <a:pt x="4859" y="2936"/>
                  </a:lnTo>
                  <a:cubicBezTo>
                    <a:pt x="4930" y="2936"/>
                    <a:pt x="5002" y="2817"/>
                    <a:pt x="4930" y="2722"/>
                  </a:cubicBezTo>
                  <a:lnTo>
                    <a:pt x="2596" y="54"/>
                  </a:lnTo>
                  <a:cubicBezTo>
                    <a:pt x="2561" y="19"/>
                    <a:pt x="2531" y="1"/>
                    <a:pt x="2501"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7"/>
            <p:cNvSpPr/>
            <p:nvPr/>
          </p:nvSpPr>
          <p:spPr>
            <a:xfrm>
              <a:off x="6866184" y="2052865"/>
              <a:ext cx="14222" cy="218007"/>
            </a:xfrm>
            <a:custGeom>
              <a:rect b="b" l="l" r="r" t="t"/>
              <a:pathLst>
                <a:path extrusionOk="0" h="7312" w="477">
                  <a:moveTo>
                    <a:pt x="358" y="1"/>
                  </a:moveTo>
                  <a:cubicBezTo>
                    <a:pt x="191" y="1"/>
                    <a:pt x="25" y="144"/>
                    <a:pt x="1" y="334"/>
                  </a:cubicBezTo>
                  <a:lnTo>
                    <a:pt x="1" y="7312"/>
                  </a:lnTo>
                  <a:lnTo>
                    <a:pt x="477" y="7312"/>
                  </a:lnTo>
                  <a:lnTo>
                    <a:pt x="477" y="1"/>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7"/>
            <p:cNvSpPr/>
            <p:nvPr/>
          </p:nvSpPr>
          <p:spPr>
            <a:xfrm>
              <a:off x="6829988" y="1965178"/>
              <a:ext cx="82379" cy="87716"/>
            </a:xfrm>
            <a:custGeom>
              <a:rect b="b" l="l" r="r" t="t"/>
              <a:pathLst>
                <a:path extrusionOk="0" h="2942" w="2763">
                  <a:moveTo>
                    <a:pt x="238" y="1"/>
                  </a:moveTo>
                  <a:cubicBezTo>
                    <a:pt x="209" y="1"/>
                    <a:pt x="179" y="13"/>
                    <a:pt x="143" y="36"/>
                  </a:cubicBezTo>
                  <a:lnTo>
                    <a:pt x="0" y="227"/>
                  </a:lnTo>
                  <a:lnTo>
                    <a:pt x="2239" y="2751"/>
                  </a:lnTo>
                  <a:cubicBezTo>
                    <a:pt x="2286" y="2823"/>
                    <a:pt x="2239" y="2942"/>
                    <a:pt x="2143" y="2942"/>
                  </a:cubicBezTo>
                  <a:lnTo>
                    <a:pt x="2620" y="2942"/>
                  </a:lnTo>
                  <a:cubicBezTo>
                    <a:pt x="2739" y="2942"/>
                    <a:pt x="2763" y="2823"/>
                    <a:pt x="2715" y="2728"/>
                  </a:cubicBezTo>
                  <a:lnTo>
                    <a:pt x="334" y="36"/>
                  </a:lnTo>
                  <a:cubicBezTo>
                    <a:pt x="298" y="13"/>
                    <a:pt x="268" y="1"/>
                    <a:pt x="238"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7"/>
            <p:cNvSpPr/>
            <p:nvPr/>
          </p:nvSpPr>
          <p:spPr>
            <a:xfrm>
              <a:off x="7008910" y="2155818"/>
              <a:ext cx="14222" cy="115056"/>
            </a:xfrm>
            <a:custGeom>
              <a:rect b="b" l="l" r="r" t="t"/>
              <a:pathLst>
                <a:path extrusionOk="0" h="3859" w="477">
                  <a:moveTo>
                    <a:pt x="358" y="1"/>
                  </a:moveTo>
                  <a:cubicBezTo>
                    <a:pt x="167" y="1"/>
                    <a:pt x="0" y="144"/>
                    <a:pt x="0" y="334"/>
                  </a:cubicBezTo>
                  <a:lnTo>
                    <a:pt x="0" y="3859"/>
                  </a:lnTo>
                  <a:lnTo>
                    <a:pt x="477" y="385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7"/>
            <p:cNvSpPr/>
            <p:nvPr/>
          </p:nvSpPr>
          <p:spPr>
            <a:xfrm>
              <a:off x="6972684" y="2068131"/>
              <a:ext cx="82409" cy="87716"/>
            </a:xfrm>
            <a:custGeom>
              <a:rect b="b" l="l" r="r" t="t"/>
              <a:pathLst>
                <a:path extrusionOk="0" h="2942" w="2764">
                  <a:moveTo>
                    <a:pt x="239" y="1"/>
                  </a:moveTo>
                  <a:cubicBezTo>
                    <a:pt x="209" y="1"/>
                    <a:pt x="179" y="13"/>
                    <a:pt x="144" y="37"/>
                  </a:cubicBezTo>
                  <a:lnTo>
                    <a:pt x="1" y="227"/>
                  </a:lnTo>
                  <a:lnTo>
                    <a:pt x="2239" y="2751"/>
                  </a:lnTo>
                  <a:cubicBezTo>
                    <a:pt x="2287" y="2823"/>
                    <a:pt x="2239" y="2942"/>
                    <a:pt x="2144" y="2942"/>
                  </a:cubicBezTo>
                  <a:lnTo>
                    <a:pt x="2620" y="2942"/>
                  </a:lnTo>
                  <a:cubicBezTo>
                    <a:pt x="2716" y="2942"/>
                    <a:pt x="2763" y="2823"/>
                    <a:pt x="2716" y="2728"/>
                  </a:cubicBezTo>
                  <a:lnTo>
                    <a:pt x="334" y="37"/>
                  </a:lnTo>
                  <a:cubicBezTo>
                    <a:pt x="299" y="13"/>
                    <a:pt x="269" y="1"/>
                    <a:pt x="239"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7"/>
            <p:cNvSpPr/>
            <p:nvPr/>
          </p:nvSpPr>
          <p:spPr>
            <a:xfrm>
              <a:off x="6758252" y="1922930"/>
              <a:ext cx="302503" cy="355037"/>
            </a:xfrm>
            <a:custGeom>
              <a:rect b="b" l="l" r="r" t="t"/>
              <a:pathLst>
                <a:path extrusionOk="0" h="11908" w="10146">
                  <a:moveTo>
                    <a:pt x="2668" y="1644"/>
                  </a:moveTo>
                  <a:lnTo>
                    <a:pt x="4907" y="4168"/>
                  </a:lnTo>
                  <a:lnTo>
                    <a:pt x="4121" y="4168"/>
                  </a:lnTo>
                  <a:cubicBezTo>
                    <a:pt x="4049" y="4168"/>
                    <a:pt x="3954" y="4240"/>
                    <a:pt x="3954" y="4359"/>
                  </a:cubicBezTo>
                  <a:lnTo>
                    <a:pt x="3954" y="11503"/>
                  </a:lnTo>
                  <a:lnTo>
                    <a:pt x="1382" y="11503"/>
                  </a:lnTo>
                  <a:lnTo>
                    <a:pt x="1382" y="4359"/>
                  </a:lnTo>
                  <a:cubicBezTo>
                    <a:pt x="1382" y="4264"/>
                    <a:pt x="1311" y="4168"/>
                    <a:pt x="1215" y="4168"/>
                  </a:cubicBezTo>
                  <a:lnTo>
                    <a:pt x="430" y="4168"/>
                  </a:lnTo>
                  <a:lnTo>
                    <a:pt x="2668" y="1644"/>
                  </a:lnTo>
                  <a:close/>
                  <a:moveTo>
                    <a:pt x="5026" y="1"/>
                  </a:moveTo>
                  <a:cubicBezTo>
                    <a:pt x="4954" y="1"/>
                    <a:pt x="4930" y="48"/>
                    <a:pt x="4883" y="72"/>
                  </a:cubicBezTo>
                  <a:lnTo>
                    <a:pt x="4288" y="763"/>
                  </a:lnTo>
                  <a:cubicBezTo>
                    <a:pt x="4240" y="787"/>
                    <a:pt x="4240" y="810"/>
                    <a:pt x="4240" y="834"/>
                  </a:cubicBezTo>
                  <a:cubicBezTo>
                    <a:pt x="4270" y="954"/>
                    <a:pt x="4347" y="1008"/>
                    <a:pt x="4423" y="1008"/>
                  </a:cubicBezTo>
                  <a:cubicBezTo>
                    <a:pt x="4469" y="1008"/>
                    <a:pt x="4514" y="989"/>
                    <a:pt x="4549" y="953"/>
                  </a:cubicBezTo>
                  <a:lnTo>
                    <a:pt x="5050" y="406"/>
                  </a:lnTo>
                  <a:lnTo>
                    <a:pt x="7288" y="2930"/>
                  </a:lnTo>
                  <a:lnTo>
                    <a:pt x="6502" y="2930"/>
                  </a:lnTo>
                  <a:cubicBezTo>
                    <a:pt x="6431" y="2930"/>
                    <a:pt x="6336" y="3001"/>
                    <a:pt x="6336" y="3097"/>
                  </a:cubicBezTo>
                  <a:lnTo>
                    <a:pt x="6336" y="5883"/>
                  </a:lnTo>
                  <a:lnTo>
                    <a:pt x="4835" y="7550"/>
                  </a:lnTo>
                  <a:cubicBezTo>
                    <a:pt x="4764" y="7621"/>
                    <a:pt x="4764" y="7740"/>
                    <a:pt x="4811" y="7860"/>
                  </a:cubicBezTo>
                  <a:cubicBezTo>
                    <a:pt x="4883" y="7955"/>
                    <a:pt x="4954" y="8026"/>
                    <a:pt x="5073" y="8026"/>
                  </a:cubicBezTo>
                  <a:lnTo>
                    <a:pt x="5835" y="8026"/>
                  </a:lnTo>
                  <a:lnTo>
                    <a:pt x="5835" y="11527"/>
                  </a:lnTo>
                  <a:lnTo>
                    <a:pt x="4311" y="11527"/>
                  </a:lnTo>
                  <a:lnTo>
                    <a:pt x="4311" y="4573"/>
                  </a:lnTo>
                  <a:lnTo>
                    <a:pt x="5026" y="4573"/>
                  </a:lnTo>
                  <a:cubicBezTo>
                    <a:pt x="5145" y="4573"/>
                    <a:pt x="5240" y="4502"/>
                    <a:pt x="5288" y="4406"/>
                  </a:cubicBezTo>
                  <a:cubicBezTo>
                    <a:pt x="5359" y="4287"/>
                    <a:pt x="5312" y="4168"/>
                    <a:pt x="5264" y="4097"/>
                  </a:cubicBezTo>
                  <a:lnTo>
                    <a:pt x="3525" y="2120"/>
                  </a:lnTo>
                  <a:lnTo>
                    <a:pt x="4002" y="1596"/>
                  </a:lnTo>
                  <a:cubicBezTo>
                    <a:pt x="4073" y="1525"/>
                    <a:pt x="4073" y="1430"/>
                    <a:pt x="4002" y="1382"/>
                  </a:cubicBezTo>
                  <a:cubicBezTo>
                    <a:pt x="3978" y="1334"/>
                    <a:pt x="3930" y="1311"/>
                    <a:pt x="3880" y="1311"/>
                  </a:cubicBezTo>
                  <a:cubicBezTo>
                    <a:pt x="3829" y="1311"/>
                    <a:pt x="3775" y="1334"/>
                    <a:pt x="3740" y="1382"/>
                  </a:cubicBezTo>
                  <a:lnTo>
                    <a:pt x="3287" y="1882"/>
                  </a:lnTo>
                  <a:lnTo>
                    <a:pt x="2882" y="1430"/>
                  </a:lnTo>
                  <a:cubicBezTo>
                    <a:pt x="2859" y="1406"/>
                    <a:pt x="2811" y="1382"/>
                    <a:pt x="2787" y="1382"/>
                  </a:cubicBezTo>
                  <a:cubicBezTo>
                    <a:pt x="2740" y="1354"/>
                    <a:pt x="2690" y="1341"/>
                    <a:pt x="2641" y="1341"/>
                  </a:cubicBezTo>
                  <a:cubicBezTo>
                    <a:pt x="2567" y="1341"/>
                    <a:pt x="2497" y="1372"/>
                    <a:pt x="2454" y="1430"/>
                  </a:cubicBezTo>
                  <a:lnTo>
                    <a:pt x="72" y="4121"/>
                  </a:lnTo>
                  <a:cubicBezTo>
                    <a:pt x="1" y="4192"/>
                    <a:pt x="1" y="4335"/>
                    <a:pt x="49" y="4454"/>
                  </a:cubicBezTo>
                  <a:cubicBezTo>
                    <a:pt x="120" y="4526"/>
                    <a:pt x="191" y="4597"/>
                    <a:pt x="310" y="4597"/>
                  </a:cubicBezTo>
                  <a:lnTo>
                    <a:pt x="1025" y="4597"/>
                  </a:lnTo>
                  <a:lnTo>
                    <a:pt x="1025" y="11741"/>
                  </a:lnTo>
                  <a:cubicBezTo>
                    <a:pt x="1025" y="11837"/>
                    <a:pt x="1120" y="11908"/>
                    <a:pt x="1215" y="11908"/>
                  </a:cubicBezTo>
                  <a:lnTo>
                    <a:pt x="8931" y="11908"/>
                  </a:lnTo>
                  <a:cubicBezTo>
                    <a:pt x="9003" y="11908"/>
                    <a:pt x="9098" y="11837"/>
                    <a:pt x="9098" y="11741"/>
                  </a:cubicBezTo>
                  <a:lnTo>
                    <a:pt x="9098" y="10312"/>
                  </a:lnTo>
                  <a:cubicBezTo>
                    <a:pt x="9098" y="10217"/>
                    <a:pt x="9050" y="10170"/>
                    <a:pt x="8955" y="10122"/>
                  </a:cubicBezTo>
                  <a:cubicBezTo>
                    <a:pt x="8943" y="10119"/>
                    <a:pt x="8931" y="10118"/>
                    <a:pt x="8919" y="10118"/>
                  </a:cubicBezTo>
                  <a:cubicBezTo>
                    <a:pt x="8817" y="10118"/>
                    <a:pt x="8741" y="10206"/>
                    <a:pt x="8741" y="10312"/>
                  </a:cubicBezTo>
                  <a:lnTo>
                    <a:pt x="8741" y="11598"/>
                  </a:lnTo>
                  <a:lnTo>
                    <a:pt x="6193" y="11598"/>
                  </a:lnTo>
                  <a:lnTo>
                    <a:pt x="6193" y="7907"/>
                  </a:lnTo>
                  <a:cubicBezTo>
                    <a:pt x="6193" y="7812"/>
                    <a:pt x="6097" y="7717"/>
                    <a:pt x="6002" y="7717"/>
                  </a:cubicBezTo>
                  <a:lnTo>
                    <a:pt x="5192" y="7717"/>
                  </a:lnTo>
                  <a:lnTo>
                    <a:pt x="7431" y="5192"/>
                  </a:lnTo>
                  <a:lnTo>
                    <a:pt x="9670" y="7717"/>
                  </a:lnTo>
                  <a:lnTo>
                    <a:pt x="8884" y="7717"/>
                  </a:lnTo>
                  <a:cubicBezTo>
                    <a:pt x="8812" y="7717"/>
                    <a:pt x="8717" y="7812"/>
                    <a:pt x="8717" y="7907"/>
                  </a:cubicBezTo>
                  <a:lnTo>
                    <a:pt x="8717" y="9503"/>
                  </a:lnTo>
                  <a:cubicBezTo>
                    <a:pt x="8717" y="9598"/>
                    <a:pt x="8765" y="9646"/>
                    <a:pt x="8860" y="9693"/>
                  </a:cubicBezTo>
                  <a:cubicBezTo>
                    <a:pt x="8872" y="9696"/>
                    <a:pt x="8884" y="9697"/>
                    <a:pt x="8896" y="9697"/>
                  </a:cubicBezTo>
                  <a:cubicBezTo>
                    <a:pt x="8998" y="9697"/>
                    <a:pt x="9074" y="9609"/>
                    <a:pt x="9074" y="9503"/>
                  </a:cubicBezTo>
                  <a:lnTo>
                    <a:pt x="9074" y="8050"/>
                  </a:lnTo>
                  <a:lnTo>
                    <a:pt x="9789" y="8050"/>
                  </a:lnTo>
                  <a:cubicBezTo>
                    <a:pt x="9884" y="8050"/>
                    <a:pt x="10003" y="7979"/>
                    <a:pt x="10051" y="7907"/>
                  </a:cubicBezTo>
                  <a:cubicBezTo>
                    <a:pt x="10146" y="7740"/>
                    <a:pt x="10122" y="7598"/>
                    <a:pt x="10027" y="7502"/>
                  </a:cubicBezTo>
                  <a:lnTo>
                    <a:pt x="7645" y="4835"/>
                  </a:lnTo>
                  <a:cubicBezTo>
                    <a:pt x="7622" y="4787"/>
                    <a:pt x="7574" y="4764"/>
                    <a:pt x="7550" y="4764"/>
                  </a:cubicBezTo>
                  <a:cubicBezTo>
                    <a:pt x="7510" y="4748"/>
                    <a:pt x="7468" y="4740"/>
                    <a:pt x="7427" y="4740"/>
                  </a:cubicBezTo>
                  <a:cubicBezTo>
                    <a:pt x="7344" y="4740"/>
                    <a:pt x="7264" y="4772"/>
                    <a:pt x="7217" y="4835"/>
                  </a:cubicBezTo>
                  <a:lnTo>
                    <a:pt x="6693" y="5454"/>
                  </a:lnTo>
                  <a:lnTo>
                    <a:pt x="6693" y="3263"/>
                  </a:lnTo>
                  <a:lnTo>
                    <a:pt x="7407" y="3263"/>
                  </a:lnTo>
                  <a:cubicBezTo>
                    <a:pt x="7526" y="3263"/>
                    <a:pt x="7622" y="3192"/>
                    <a:pt x="7669" y="3097"/>
                  </a:cubicBezTo>
                  <a:cubicBezTo>
                    <a:pt x="7741" y="2978"/>
                    <a:pt x="7693" y="2859"/>
                    <a:pt x="7645" y="2787"/>
                  </a:cubicBezTo>
                  <a:lnTo>
                    <a:pt x="5264" y="96"/>
                  </a:lnTo>
                  <a:cubicBezTo>
                    <a:pt x="5192" y="25"/>
                    <a:pt x="5121" y="1"/>
                    <a:pt x="50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7" name="Google Shape;16587;p97"/>
          <p:cNvGrpSpPr/>
          <p:nvPr/>
        </p:nvGrpSpPr>
        <p:grpSpPr>
          <a:xfrm>
            <a:off x="7736880" y="1922930"/>
            <a:ext cx="354351" cy="353636"/>
            <a:chOff x="7393967" y="1922930"/>
            <a:chExt cx="354351" cy="353636"/>
          </a:xfrm>
        </p:grpSpPr>
        <p:sp>
          <p:nvSpPr>
            <p:cNvPr id="16588" name="Google Shape;16588;p97"/>
            <p:cNvSpPr/>
            <p:nvPr/>
          </p:nvSpPr>
          <p:spPr>
            <a:xfrm>
              <a:off x="7399662" y="2225407"/>
              <a:ext cx="90190" cy="45468"/>
            </a:xfrm>
            <a:custGeom>
              <a:rect b="b" l="l" r="r" t="t"/>
              <a:pathLst>
                <a:path extrusionOk="0" h="1525" w="3025">
                  <a:moveTo>
                    <a:pt x="167" y="1"/>
                  </a:moveTo>
                  <a:cubicBezTo>
                    <a:pt x="95" y="1"/>
                    <a:pt x="0" y="96"/>
                    <a:pt x="0" y="191"/>
                  </a:cubicBezTo>
                  <a:lnTo>
                    <a:pt x="0" y="1358"/>
                  </a:lnTo>
                  <a:cubicBezTo>
                    <a:pt x="0" y="1453"/>
                    <a:pt x="95" y="1525"/>
                    <a:pt x="167" y="1525"/>
                  </a:cubicBezTo>
                  <a:lnTo>
                    <a:pt x="2858" y="1525"/>
                  </a:lnTo>
                  <a:cubicBezTo>
                    <a:pt x="2953" y="1525"/>
                    <a:pt x="3001"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7"/>
            <p:cNvSpPr/>
            <p:nvPr/>
          </p:nvSpPr>
          <p:spPr>
            <a:xfrm>
              <a:off x="7525334" y="2225407"/>
              <a:ext cx="90906" cy="45468"/>
            </a:xfrm>
            <a:custGeom>
              <a:rect b="b" l="l" r="r" t="t"/>
              <a:pathLst>
                <a:path extrusionOk="0" h="1525" w="3049">
                  <a:moveTo>
                    <a:pt x="191" y="1"/>
                  </a:moveTo>
                  <a:cubicBezTo>
                    <a:pt x="96" y="1"/>
                    <a:pt x="0" y="96"/>
                    <a:pt x="0" y="191"/>
                  </a:cubicBezTo>
                  <a:lnTo>
                    <a:pt x="0" y="1358"/>
                  </a:lnTo>
                  <a:cubicBezTo>
                    <a:pt x="0" y="1453"/>
                    <a:pt x="96" y="1525"/>
                    <a:pt x="191" y="1525"/>
                  </a:cubicBezTo>
                  <a:lnTo>
                    <a:pt x="2858" y="1525"/>
                  </a:lnTo>
                  <a:cubicBezTo>
                    <a:pt x="2953" y="1525"/>
                    <a:pt x="3049" y="1453"/>
                    <a:pt x="3049" y="1358"/>
                  </a:cubicBezTo>
                  <a:lnTo>
                    <a:pt x="3049" y="191"/>
                  </a:lnTo>
                  <a:cubicBezTo>
                    <a:pt x="3049"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7"/>
            <p:cNvSpPr/>
            <p:nvPr/>
          </p:nvSpPr>
          <p:spPr>
            <a:xfrm>
              <a:off x="7651721" y="2225407"/>
              <a:ext cx="90190" cy="45468"/>
            </a:xfrm>
            <a:custGeom>
              <a:rect b="b" l="l" r="r" t="t"/>
              <a:pathLst>
                <a:path extrusionOk="0" h="1525" w="3025">
                  <a:moveTo>
                    <a:pt x="167" y="1"/>
                  </a:moveTo>
                  <a:cubicBezTo>
                    <a:pt x="96" y="1"/>
                    <a:pt x="0" y="96"/>
                    <a:pt x="0" y="191"/>
                  </a:cubicBezTo>
                  <a:lnTo>
                    <a:pt x="0" y="1358"/>
                  </a:lnTo>
                  <a:cubicBezTo>
                    <a:pt x="0" y="1453"/>
                    <a:pt x="96" y="1525"/>
                    <a:pt x="167" y="1525"/>
                  </a:cubicBezTo>
                  <a:lnTo>
                    <a:pt x="2858" y="1525"/>
                  </a:lnTo>
                  <a:cubicBezTo>
                    <a:pt x="2977" y="1525"/>
                    <a:pt x="3025" y="1453"/>
                    <a:pt x="3025" y="1358"/>
                  </a:cubicBezTo>
                  <a:lnTo>
                    <a:pt x="3025" y="191"/>
                  </a:lnTo>
                  <a:cubicBezTo>
                    <a:pt x="3025" y="96"/>
                    <a:pt x="2953" y="1"/>
                    <a:pt x="285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7"/>
            <p:cNvSpPr/>
            <p:nvPr/>
          </p:nvSpPr>
          <p:spPr>
            <a:xfrm>
              <a:off x="7399662" y="2113241"/>
              <a:ext cx="90190" cy="45468"/>
            </a:xfrm>
            <a:custGeom>
              <a:rect b="b" l="l" r="r" t="t"/>
              <a:pathLst>
                <a:path extrusionOk="0" h="1525" w="3025">
                  <a:moveTo>
                    <a:pt x="167" y="0"/>
                  </a:moveTo>
                  <a:cubicBezTo>
                    <a:pt x="95" y="0"/>
                    <a:pt x="0" y="95"/>
                    <a:pt x="0" y="167"/>
                  </a:cubicBezTo>
                  <a:lnTo>
                    <a:pt x="0" y="1334"/>
                  </a:lnTo>
                  <a:cubicBezTo>
                    <a:pt x="0" y="1429"/>
                    <a:pt x="95" y="1524"/>
                    <a:pt x="167" y="1524"/>
                  </a:cubicBezTo>
                  <a:lnTo>
                    <a:pt x="2858" y="1524"/>
                  </a:lnTo>
                  <a:cubicBezTo>
                    <a:pt x="2953" y="1524"/>
                    <a:pt x="3001"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7"/>
            <p:cNvSpPr/>
            <p:nvPr/>
          </p:nvSpPr>
          <p:spPr>
            <a:xfrm>
              <a:off x="7525334" y="2113241"/>
              <a:ext cx="90906" cy="45468"/>
            </a:xfrm>
            <a:custGeom>
              <a:rect b="b" l="l" r="r" t="t"/>
              <a:pathLst>
                <a:path extrusionOk="0" h="1525" w="3049">
                  <a:moveTo>
                    <a:pt x="191" y="0"/>
                  </a:moveTo>
                  <a:cubicBezTo>
                    <a:pt x="96" y="0"/>
                    <a:pt x="0" y="95"/>
                    <a:pt x="0" y="167"/>
                  </a:cubicBezTo>
                  <a:lnTo>
                    <a:pt x="0" y="1334"/>
                  </a:lnTo>
                  <a:cubicBezTo>
                    <a:pt x="0" y="1429"/>
                    <a:pt x="96" y="1524"/>
                    <a:pt x="191" y="1524"/>
                  </a:cubicBezTo>
                  <a:lnTo>
                    <a:pt x="2858" y="1524"/>
                  </a:lnTo>
                  <a:cubicBezTo>
                    <a:pt x="2953" y="1524"/>
                    <a:pt x="3049" y="1453"/>
                    <a:pt x="3049" y="1334"/>
                  </a:cubicBezTo>
                  <a:lnTo>
                    <a:pt x="3049" y="167"/>
                  </a:lnTo>
                  <a:cubicBezTo>
                    <a:pt x="3049"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7"/>
            <p:cNvSpPr/>
            <p:nvPr/>
          </p:nvSpPr>
          <p:spPr>
            <a:xfrm>
              <a:off x="7651721" y="2113241"/>
              <a:ext cx="90190" cy="45468"/>
            </a:xfrm>
            <a:custGeom>
              <a:rect b="b" l="l" r="r" t="t"/>
              <a:pathLst>
                <a:path extrusionOk="0" h="1525" w="3025">
                  <a:moveTo>
                    <a:pt x="167" y="0"/>
                  </a:moveTo>
                  <a:cubicBezTo>
                    <a:pt x="96" y="0"/>
                    <a:pt x="0" y="95"/>
                    <a:pt x="0" y="167"/>
                  </a:cubicBezTo>
                  <a:lnTo>
                    <a:pt x="0" y="1334"/>
                  </a:lnTo>
                  <a:cubicBezTo>
                    <a:pt x="0" y="1429"/>
                    <a:pt x="96" y="1524"/>
                    <a:pt x="167" y="1524"/>
                  </a:cubicBezTo>
                  <a:lnTo>
                    <a:pt x="2858" y="1524"/>
                  </a:lnTo>
                  <a:cubicBezTo>
                    <a:pt x="2977" y="1524"/>
                    <a:pt x="3025" y="1453"/>
                    <a:pt x="3025" y="1334"/>
                  </a:cubicBezTo>
                  <a:lnTo>
                    <a:pt x="3025" y="167"/>
                  </a:lnTo>
                  <a:cubicBezTo>
                    <a:pt x="3025" y="95"/>
                    <a:pt x="2953" y="0"/>
                    <a:pt x="285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7"/>
            <p:cNvSpPr/>
            <p:nvPr/>
          </p:nvSpPr>
          <p:spPr>
            <a:xfrm>
              <a:off x="7489108" y="1928625"/>
              <a:ext cx="164042" cy="77430"/>
            </a:xfrm>
            <a:custGeom>
              <a:rect b="b" l="l" r="r" t="t"/>
              <a:pathLst>
                <a:path extrusionOk="0" h="2597" w="5502">
                  <a:moveTo>
                    <a:pt x="191" y="0"/>
                  </a:moveTo>
                  <a:cubicBezTo>
                    <a:pt x="96" y="0"/>
                    <a:pt x="1" y="96"/>
                    <a:pt x="1" y="167"/>
                  </a:cubicBezTo>
                  <a:lnTo>
                    <a:pt x="1" y="2406"/>
                  </a:lnTo>
                  <a:cubicBezTo>
                    <a:pt x="1" y="2501"/>
                    <a:pt x="96" y="2596"/>
                    <a:pt x="191" y="2596"/>
                  </a:cubicBezTo>
                  <a:lnTo>
                    <a:pt x="5311" y="2596"/>
                  </a:lnTo>
                  <a:cubicBezTo>
                    <a:pt x="5431" y="2596"/>
                    <a:pt x="5478" y="2501"/>
                    <a:pt x="5502" y="2406"/>
                  </a:cubicBezTo>
                  <a:lnTo>
                    <a:pt x="5502" y="167"/>
                  </a:lnTo>
                  <a:cubicBezTo>
                    <a:pt x="5502" y="72"/>
                    <a:pt x="5431" y="0"/>
                    <a:pt x="533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7"/>
            <p:cNvSpPr/>
            <p:nvPr/>
          </p:nvSpPr>
          <p:spPr>
            <a:xfrm>
              <a:off x="7469937" y="2225407"/>
              <a:ext cx="19201" cy="45468"/>
            </a:xfrm>
            <a:custGeom>
              <a:rect b="b" l="l" r="r" t="t"/>
              <a:pathLst>
                <a:path extrusionOk="0" h="1525" w="644">
                  <a:moveTo>
                    <a:pt x="1" y="1"/>
                  </a:moveTo>
                  <a:cubicBezTo>
                    <a:pt x="72" y="1"/>
                    <a:pt x="168" y="96"/>
                    <a:pt x="168" y="191"/>
                  </a:cubicBezTo>
                  <a:lnTo>
                    <a:pt x="168" y="1358"/>
                  </a:lnTo>
                  <a:cubicBezTo>
                    <a:pt x="168" y="1453"/>
                    <a:pt x="72" y="1525"/>
                    <a:pt x="1" y="1525"/>
                  </a:cubicBezTo>
                  <a:lnTo>
                    <a:pt x="477" y="1525"/>
                  </a:lnTo>
                  <a:cubicBezTo>
                    <a:pt x="549" y="1525"/>
                    <a:pt x="644" y="1430"/>
                    <a:pt x="644" y="1358"/>
                  </a:cubicBezTo>
                  <a:lnTo>
                    <a:pt x="644" y="191"/>
                  </a:lnTo>
                  <a:cubicBezTo>
                    <a:pt x="644" y="96"/>
                    <a:pt x="549"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7"/>
            <p:cNvSpPr/>
            <p:nvPr/>
          </p:nvSpPr>
          <p:spPr>
            <a:xfrm>
              <a:off x="7595638" y="2225407"/>
              <a:ext cx="19887" cy="45468"/>
            </a:xfrm>
            <a:custGeom>
              <a:rect b="b" l="l" r="r" t="t"/>
              <a:pathLst>
                <a:path extrusionOk="0" h="1525" w="667">
                  <a:moveTo>
                    <a:pt x="0" y="1"/>
                  </a:moveTo>
                  <a:cubicBezTo>
                    <a:pt x="95" y="1"/>
                    <a:pt x="191" y="96"/>
                    <a:pt x="191" y="191"/>
                  </a:cubicBezTo>
                  <a:lnTo>
                    <a:pt x="191" y="1358"/>
                  </a:lnTo>
                  <a:cubicBezTo>
                    <a:pt x="191" y="1453"/>
                    <a:pt x="95" y="1525"/>
                    <a:pt x="0" y="1525"/>
                  </a:cubicBezTo>
                  <a:lnTo>
                    <a:pt x="476" y="1525"/>
                  </a:lnTo>
                  <a:cubicBezTo>
                    <a:pt x="572" y="1525"/>
                    <a:pt x="667" y="1430"/>
                    <a:pt x="667" y="1358"/>
                  </a:cubicBezTo>
                  <a:lnTo>
                    <a:pt x="667" y="191"/>
                  </a:lnTo>
                  <a:cubicBezTo>
                    <a:pt x="667" y="96"/>
                    <a:pt x="595" y="1"/>
                    <a:pt x="47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7"/>
            <p:cNvSpPr/>
            <p:nvPr/>
          </p:nvSpPr>
          <p:spPr>
            <a:xfrm>
              <a:off x="7722711" y="2225407"/>
              <a:ext cx="19201" cy="45468"/>
            </a:xfrm>
            <a:custGeom>
              <a:rect b="b" l="l" r="r" t="t"/>
              <a:pathLst>
                <a:path extrusionOk="0" h="1525" w="644">
                  <a:moveTo>
                    <a:pt x="1" y="1"/>
                  </a:moveTo>
                  <a:cubicBezTo>
                    <a:pt x="96" y="1"/>
                    <a:pt x="168" y="96"/>
                    <a:pt x="168" y="191"/>
                  </a:cubicBezTo>
                  <a:lnTo>
                    <a:pt x="168" y="1358"/>
                  </a:lnTo>
                  <a:cubicBezTo>
                    <a:pt x="168" y="1453"/>
                    <a:pt x="96" y="1525"/>
                    <a:pt x="1" y="1525"/>
                  </a:cubicBezTo>
                  <a:lnTo>
                    <a:pt x="477" y="1525"/>
                  </a:lnTo>
                  <a:cubicBezTo>
                    <a:pt x="572" y="1525"/>
                    <a:pt x="644" y="1430"/>
                    <a:pt x="644" y="1358"/>
                  </a:cubicBezTo>
                  <a:lnTo>
                    <a:pt x="644" y="191"/>
                  </a:lnTo>
                  <a:cubicBezTo>
                    <a:pt x="644" y="96"/>
                    <a:pt x="596"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7"/>
            <p:cNvSpPr/>
            <p:nvPr/>
          </p:nvSpPr>
          <p:spPr>
            <a:xfrm>
              <a:off x="7469937" y="2113927"/>
              <a:ext cx="19201" cy="45468"/>
            </a:xfrm>
            <a:custGeom>
              <a:rect b="b" l="l" r="r" t="t"/>
              <a:pathLst>
                <a:path extrusionOk="0" h="1525" w="644">
                  <a:moveTo>
                    <a:pt x="1" y="1"/>
                  </a:moveTo>
                  <a:cubicBezTo>
                    <a:pt x="72" y="1"/>
                    <a:pt x="168" y="96"/>
                    <a:pt x="168" y="168"/>
                  </a:cubicBezTo>
                  <a:lnTo>
                    <a:pt x="168" y="1334"/>
                  </a:lnTo>
                  <a:cubicBezTo>
                    <a:pt x="168" y="1430"/>
                    <a:pt x="72" y="1525"/>
                    <a:pt x="1" y="1525"/>
                  </a:cubicBezTo>
                  <a:lnTo>
                    <a:pt x="477" y="1525"/>
                  </a:lnTo>
                  <a:cubicBezTo>
                    <a:pt x="549" y="1525"/>
                    <a:pt x="644" y="1430"/>
                    <a:pt x="644" y="1334"/>
                  </a:cubicBezTo>
                  <a:lnTo>
                    <a:pt x="644" y="168"/>
                  </a:lnTo>
                  <a:cubicBezTo>
                    <a:pt x="644" y="72"/>
                    <a:pt x="549"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7"/>
            <p:cNvSpPr/>
            <p:nvPr/>
          </p:nvSpPr>
          <p:spPr>
            <a:xfrm>
              <a:off x="7595638" y="2113927"/>
              <a:ext cx="19887" cy="45468"/>
            </a:xfrm>
            <a:custGeom>
              <a:rect b="b" l="l" r="r" t="t"/>
              <a:pathLst>
                <a:path extrusionOk="0" h="1525" w="667">
                  <a:moveTo>
                    <a:pt x="0" y="1"/>
                  </a:moveTo>
                  <a:cubicBezTo>
                    <a:pt x="95" y="1"/>
                    <a:pt x="191" y="96"/>
                    <a:pt x="191" y="168"/>
                  </a:cubicBezTo>
                  <a:lnTo>
                    <a:pt x="191" y="1334"/>
                  </a:lnTo>
                  <a:cubicBezTo>
                    <a:pt x="191" y="1430"/>
                    <a:pt x="95" y="1525"/>
                    <a:pt x="0" y="1525"/>
                  </a:cubicBezTo>
                  <a:lnTo>
                    <a:pt x="476" y="1525"/>
                  </a:lnTo>
                  <a:cubicBezTo>
                    <a:pt x="572" y="1525"/>
                    <a:pt x="667" y="1430"/>
                    <a:pt x="667" y="1334"/>
                  </a:cubicBezTo>
                  <a:lnTo>
                    <a:pt x="667" y="168"/>
                  </a:lnTo>
                  <a:cubicBezTo>
                    <a:pt x="667" y="72"/>
                    <a:pt x="595" y="1"/>
                    <a:pt x="47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7"/>
            <p:cNvSpPr/>
            <p:nvPr/>
          </p:nvSpPr>
          <p:spPr>
            <a:xfrm>
              <a:off x="7722711" y="2113927"/>
              <a:ext cx="19201" cy="45468"/>
            </a:xfrm>
            <a:custGeom>
              <a:rect b="b" l="l" r="r" t="t"/>
              <a:pathLst>
                <a:path extrusionOk="0" h="1525" w="644">
                  <a:moveTo>
                    <a:pt x="1" y="1"/>
                  </a:moveTo>
                  <a:cubicBezTo>
                    <a:pt x="96" y="1"/>
                    <a:pt x="168" y="96"/>
                    <a:pt x="168" y="168"/>
                  </a:cubicBezTo>
                  <a:lnTo>
                    <a:pt x="168" y="1334"/>
                  </a:lnTo>
                  <a:cubicBezTo>
                    <a:pt x="168" y="1430"/>
                    <a:pt x="96" y="1525"/>
                    <a:pt x="1" y="1525"/>
                  </a:cubicBezTo>
                  <a:lnTo>
                    <a:pt x="477" y="1525"/>
                  </a:lnTo>
                  <a:cubicBezTo>
                    <a:pt x="572" y="1525"/>
                    <a:pt x="644" y="1430"/>
                    <a:pt x="644" y="1334"/>
                  </a:cubicBezTo>
                  <a:lnTo>
                    <a:pt x="644" y="168"/>
                  </a:lnTo>
                  <a:cubicBezTo>
                    <a:pt x="644" y="72"/>
                    <a:pt x="596" y="1"/>
                    <a:pt x="47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7"/>
            <p:cNvSpPr/>
            <p:nvPr/>
          </p:nvSpPr>
          <p:spPr>
            <a:xfrm>
              <a:off x="7633265" y="1928625"/>
              <a:ext cx="19201" cy="77430"/>
            </a:xfrm>
            <a:custGeom>
              <a:rect b="b" l="l" r="r" t="t"/>
              <a:pathLst>
                <a:path extrusionOk="0" h="2597" w="644">
                  <a:moveTo>
                    <a:pt x="0" y="0"/>
                  </a:moveTo>
                  <a:cubicBezTo>
                    <a:pt x="72" y="0"/>
                    <a:pt x="167" y="96"/>
                    <a:pt x="167" y="167"/>
                  </a:cubicBezTo>
                  <a:lnTo>
                    <a:pt x="167" y="2406"/>
                  </a:lnTo>
                  <a:cubicBezTo>
                    <a:pt x="167" y="2501"/>
                    <a:pt x="72" y="2596"/>
                    <a:pt x="0" y="2596"/>
                  </a:cubicBezTo>
                  <a:lnTo>
                    <a:pt x="476" y="2596"/>
                  </a:lnTo>
                  <a:cubicBezTo>
                    <a:pt x="548" y="2596"/>
                    <a:pt x="643" y="2501"/>
                    <a:pt x="643" y="2406"/>
                  </a:cubicBezTo>
                  <a:lnTo>
                    <a:pt x="643" y="167"/>
                  </a:lnTo>
                  <a:cubicBezTo>
                    <a:pt x="643" y="96"/>
                    <a:pt x="596" y="0"/>
                    <a:pt x="47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7"/>
            <p:cNvSpPr/>
            <p:nvPr/>
          </p:nvSpPr>
          <p:spPr>
            <a:xfrm>
              <a:off x="7528882" y="1949913"/>
              <a:ext cx="83810" cy="10674"/>
            </a:xfrm>
            <a:custGeom>
              <a:rect b="b" l="l" r="r" t="t"/>
              <a:pathLst>
                <a:path extrusionOk="0" h="358" w="2811">
                  <a:moveTo>
                    <a:pt x="215" y="1"/>
                  </a:moveTo>
                  <a:cubicBezTo>
                    <a:pt x="120" y="1"/>
                    <a:pt x="72" y="48"/>
                    <a:pt x="48" y="144"/>
                  </a:cubicBezTo>
                  <a:cubicBezTo>
                    <a:pt x="0" y="263"/>
                    <a:pt x="96" y="358"/>
                    <a:pt x="215" y="358"/>
                  </a:cubicBezTo>
                  <a:lnTo>
                    <a:pt x="2596" y="358"/>
                  </a:lnTo>
                  <a:cubicBezTo>
                    <a:pt x="2715" y="358"/>
                    <a:pt x="2811" y="263"/>
                    <a:pt x="2763" y="144"/>
                  </a:cubicBezTo>
                  <a:cubicBezTo>
                    <a:pt x="2739" y="48"/>
                    <a:pt x="2668" y="1"/>
                    <a:pt x="2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7"/>
            <p:cNvSpPr/>
            <p:nvPr/>
          </p:nvSpPr>
          <p:spPr>
            <a:xfrm>
              <a:off x="7546622" y="1972632"/>
              <a:ext cx="46899" cy="10704"/>
            </a:xfrm>
            <a:custGeom>
              <a:rect b="b" l="l" r="r" t="t"/>
              <a:pathLst>
                <a:path extrusionOk="0" h="359" w="1573">
                  <a:moveTo>
                    <a:pt x="215" y="1"/>
                  </a:moveTo>
                  <a:cubicBezTo>
                    <a:pt x="96" y="1"/>
                    <a:pt x="1" y="96"/>
                    <a:pt x="48" y="215"/>
                  </a:cubicBezTo>
                  <a:cubicBezTo>
                    <a:pt x="72" y="310"/>
                    <a:pt x="120" y="358"/>
                    <a:pt x="215" y="358"/>
                  </a:cubicBezTo>
                  <a:lnTo>
                    <a:pt x="1382" y="358"/>
                  </a:lnTo>
                  <a:cubicBezTo>
                    <a:pt x="1477" y="358"/>
                    <a:pt x="1525" y="310"/>
                    <a:pt x="1549" y="215"/>
                  </a:cubicBezTo>
                  <a:cubicBezTo>
                    <a:pt x="1573" y="96"/>
                    <a:pt x="1501"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7"/>
            <p:cNvSpPr/>
            <p:nvPr/>
          </p:nvSpPr>
          <p:spPr>
            <a:xfrm>
              <a:off x="7393967" y="1922930"/>
              <a:ext cx="354351" cy="353636"/>
            </a:xfrm>
            <a:custGeom>
              <a:rect b="b" l="l" r="r" t="t"/>
              <a:pathLst>
                <a:path extrusionOk="0" h="11861" w="11885">
                  <a:moveTo>
                    <a:pt x="3025" y="6550"/>
                  </a:moveTo>
                  <a:lnTo>
                    <a:pt x="3025" y="7717"/>
                  </a:lnTo>
                  <a:lnTo>
                    <a:pt x="334" y="7717"/>
                  </a:lnTo>
                  <a:lnTo>
                    <a:pt x="334" y="6550"/>
                  </a:lnTo>
                  <a:close/>
                  <a:moveTo>
                    <a:pt x="7264" y="6550"/>
                  </a:moveTo>
                  <a:lnTo>
                    <a:pt x="7264" y="7717"/>
                  </a:lnTo>
                  <a:lnTo>
                    <a:pt x="4597" y="7717"/>
                  </a:lnTo>
                  <a:lnTo>
                    <a:pt x="4597" y="6550"/>
                  </a:lnTo>
                  <a:close/>
                  <a:moveTo>
                    <a:pt x="11527" y="6550"/>
                  </a:moveTo>
                  <a:lnTo>
                    <a:pt x="11527" y="7717"/>
                  </a:lnTo>
                  <a:lnTo>
                    <a:pt x="8860" y="7717"/>
                  </a:lnTo>
                  <a:lnTo>
                    <a:pt x="8860" y="6550"/>
                  </a:lnTo>
                  <a:close/>
                  <a:moveTo>
                    <a:pt x="7240" y="10312"/>
                  </a:moveTo>
                  <a:lnTo>
                    <a:pt x="7240" y="11456"/>
                  </a:lnTo>
                  <a:lnTo>
                    <a:pt x="4573" y="11456"/>
                  </a:lnTo>
                  <a:lnTo>
                    <a:pt x="4573" y="10312"/>
                  </a:lnTo>
                  <a:close/>
                  <a:moveTo>
                    <a:pt x="11527" y="10312"/>
                  </a:moveTo>
                  <a:lnTo>
                    <a:pt x="11527" y="11456"/>
                  </a:lnTo>
                  <a:lnTo>
                    <a:pt x="8860" y="11456"/>
                  </a:lnTo>
                  <a:lnTo>
                    <a:pt x="8860" y="10312"/>
                  </a:lnTo>
                  <a:close/>
                  <a:moveTo>
                    <a:pt x="3382" y="1"/>
                  </a:moveTo>
                  <a:cubicBezTo>
                    <a:pt x="3192" y="1"/>
                    <a:pt x="3049" y="358"/>
                    <a:pt x="3049" y="358"/>
                  </a:cubicBezTo>
                  <a:lnTo>
                    <a:pt x="3049" y="2597"/>
                  </a:lnTo>
                  <a:cubicBezTo>
                    <a:pt x="3049" y="2763"/>
                    <a:pt x="3192" y="2954"/>
                    <a:pt x="3406" y="2954"/>
                  </a:cubicBezTo>
                  <a:lnTo>
                    <a:pt x="5788" y="2954"/>
                  </a:lnTo>
                  <a:lnTo>
                    <a:pt x="5788" y="4502"/>
                  </a:lnTo>
                  <a:lnTo>
                    <a:pt x="2001" y="4502"/>
                  </a:lnTo>
                  <a:cubicBezTo>
                    <a:pt x="1739" y="4502"/>
                    <a:pt x="1525" y="4716"/>
                    <a:pt x="1525" y="4978"/>
                  </a:cubicBezTo>
                  <a:lnTo>
                    <a:pt x="1525" y="6264"/>
                  </a:lnTo>
                  <a:lnTo>
                    <a:pt x="358" y="6264"/>
                  </a:lnTo>
                  <a:cubicBezTo>
                    <a:pt x="191" y="6264"/>
                    <a:pt x="1" y="6407"/>
                    <a:pt x="1" y="6621"/>
                  </a:cubicBezTo>
                  <a:lnTo>
                    <a:pt x="1" y="7740"/>
                  </a:lnTo>
                  <a:cubicBezTo>
                    <a:pt x="1" y="7931"/>
                    <a:pt x="167" y="8098"/>
                    <a:pt x="358" y="8098"/>
                  </a:cubicBezTo>
                  <a:lnTo>
                    <a:pt x="1525" y="8098"/>
                  </a:lnTo>
                  <a:lnTo>
                    <a:pt x="1525" y="10003"/>
                  </a:lnTo>
                  <a:lnTo>
                    <a:pt x="358" y="10003"/>
                  </a:lnTo>
                  <a:cubicBezTo>
                    <a:pt x="191" y="10003"/>
                    <a:pt x="1" y="10146"/>
                    <a:pt x="1" y="10360"/>
                  </a:cubicBezTo>
                  <a:lnTo>
                    <a:pt x="1" y="11670"/>
                  </a:lnTo>
                  <a:cubicBezTo>
                    <a:pt x="1" y="11765"/>
                    <a:pt x="96" y="11860"/>
                    <a:pt x="191" y="11860"/>
                  </a:cubicBezTo>
                  <a:lnTo>
                    <a:pt x="1025" y="11860"/>
                  </a:lnTo>
                  <a:cubicBezTo>
                    <a:pt x="1049" y="11860"/>
                    <a:pt x="1072" y="11860"/>
                    <a:pt x="1072" y="11837"/>
                  </a:cubicBezTo>
                  <a:cubicBezTo>
                    <a:pt x="1191" y="11670"/>
                    <a:pt x="1120" y="11503"/>
                    <a:pt x="953" y="11503"/>
                  </a:cubicBezTo>
                  <a:lnTo>
                    <a:pt x="334" y="11503"/>
                  </a:lnTo>
                  <a:lnTo>
                    <a:pt x="334" y="10336"/>
                  </a:lnTo>
                  <a:lnTo>
                    <a:pt x="3025" y="10336"/>
                  </a:lnTo>
                  <a:lnTo>
                    <a:pt x="3025" y="11503"/>
                  </a:lnTo>
                  <a:lnTo>
                    <a:pt x="1763" y="11503"/>
                  </a:lnTo>
                  <a:cubicBezTo>
                    <a:pt x="1668" y="11503"/>
                    <a:pt x="1620" y="11551"/>
                    <a:pt x="1596" y="11646"/>
                  </a:cubicBezTo>
                  <a:cubicBezTo>
                    <a:pt x="1549" y="11765"/>
                    <a:pt x="1644" y="11860"/>
                    <a:pt x="1763" y="11860"/>
                  </a:cubicBezTo>
                  <a:lnTo>
                    <a:pt x="3049" y="11860"/>
                  </a:lnTo>
                  <a:cubicBezTo>
                    <a:pt x="3216" y="11860"/>
                    <a:pt x="3406" y="11717"/>
                    <a:pt x="3406" y="11503"/>
                  </a:cubicBezTo>
                  <a:lnTo>
                    <a:pt x="3406" y="10336"/>
                  </a:lnTo>
                  <a:cubicBezTo>
                    <a:pt x="3406" y="10146"/>
                    <a:pt x="3263" y="9979"/>
                    <a:pt x="3049" y="9979"/>
                  </a:cubicBezTo>
                  <a:lnTo>
                    <a:pt x="1882" y="9979"/>
                  </a:lnTo>
                  <a:lnTo>
                    <a:pt x="1882" y="8074"/>
                  </a:lnTo>
                  <a:lnTo>
                    <a:pt x="3049" y="8074"/>
                  </a:lnTo>
                  <a:cubicBezTo>
                    <a:pt x="3216" y="8074"/>
                    <a:pt x="3406" y="7931"/>
                    <a:pt x="3406" y="7717"/>
                  </a:cubicBezTo>
                  <a:lnTo>
                    <a:pt x="3406" y="6574"/>
                  </a:lnTo>
                  <a:cubicBezTo>
                    <a:pt x="3406" y="6407"/>
                    <a:pt x="3263" y="6216"/>
                    <a:pt x="3049" y="6216"/>
                  </a:cubicBezTo>
                  <a:lnTo>
                    <a:pt x="1882" y="6216"/>
                  </a:lnTo>
                  <a:lnTo>
                    <a:pt x="1882" y="4954"/>
                  </a:lnTo>
                  <a:cubicBezTo>
                    <a:pt x="1882" y="4859"/>
                    <a:pt x="1954" y="4787"/>
                    <a:pt x="2025" y="4787"/>
                  </a:cubicBezTo>
                  <a:lnTo>
                    <a:pt x="5788" y="4787"/>
                  </a:lnTo>
                  <a:lnTo>
                    <a:pt x="5788" y="6193"/>
                  </a:lnTo>
                  <a:lnTo>
                    <a:pt x="4597" y="6193"/>
                  </a:lnTo>
                  <a:cubicBezTo>
                    <a:pt x="4406" y="6193"/>
                    <a:pt x="4240" y="6359"/>
                    <a:pt x="4240" y="6550"/>
                  </a:cubicBezTo>
                  <a:lnTo>
                    <a:pt x="4240" y="7693"/>
                  </a:lnTo>
                  <a:cubicBezTo>
                    <a:pt x="4240" y="7860"/>
                    <a:pt x="4383" y="8050"/>
                    <a:pt x="4597" y="8050"/>
                  </a:cubicBezTo>
                  <a:lnTo>
                    <a:pt x="5788" y="8050"/>
                  </a:lnTo>
                  <a:lnTo>
                    <a:pt x="5788" y="9955"/>
                  </a:lnTo>
                  <a:lnTo>
                    <a:pt x="4597" y="9955"/>
                  </a:lnTo>
                  <a:cubicBezTo>
                    <a:pt x="4406" y="9955"/>
                    <a:pt x="4240" y="10098"/>
                    <a:pt x="4240" y="10312"/>
                  </a:cubicBezTo>
                  <a:lnTo>
                    <a:pt x="4240" y="11479"/>
                  </a:lnTo>
                  <a:cubicBezTo>
                    <a:pt x="4240" y="11646"/>
                    <a:pt x="4383" y="11837"/>
                    <a:pt x="4597" y="11837"/>
                  </a:cubicBezTo>
                  <a:lnTo>
                    <a:pt x="7264" y="11837"/>
                  </a:lnTo>
                  <a:cubicBezTo>
                    <a:pt x="7455" y="11837"/>
                    <a:pt x="7621" y="11670"/>
                    <a:pt x="7621" y="11479"/>
                  </a:cubicBezTo>
                  <a:lnTo>
                    <a:pt x="7621" y="10312"/>
                  </a:lnTo>
                  <a:cubicBezTo>
                    <a:pt x="7621" y="10122"/>
                    <a:pt x="7478" y="9955"/>
                    <a:pt x="7264" y="9955"/>
                  </a:cubicBezTo>
                  <a:lnTo>
                    <a:pt x="6097" y="9955"/>
                  </a:lnTo>
                  <a:lnTo>
                    <a:pt x="6097" y="8050"/>
                  </a:lnTo>
                  <a:lnTo>
                    <a:pt x="7264" y="8050"/>
                  </a:lnTo>
                  <a:cubicBezTo>
                    <a:pt x="7455" y="8050"/>
                    <a:pt x="7621" y="7907"/>
                    <a:pt x="7621" y="7693"/>
                  </a:cubicBezTo>
                  <a:lnTo>
                    <a:pt x="7621" y="6550"/>
                  </a:lnTo>
                  <a:cubicBezTo>
                    <a:pt x="7621" y="6383"/>
                    <a:pt x="7478" y="6193"/>
                    <a:pt x="7264" y="6193"/>
                  </a:cubicBezTo>
                  <a:lnTo>
                    <a:pt x="6097" y="6193"/>
                  </a:lnTo>
                  <a:lnTo>
                    <a:pt x="6097" y="4787"/>
                  </a:lnTo>
                  <a:lnTo>
                    <a:pt x="9860" y="4787"/>
                  </a:lnTo>
                  <a:cubicBezTo>
                    <a:pt x="9955" y="4787"/>
                    <a:pt x="10003" y="4859"/>
                    <a:pt x="10003" y="4954"/>
                  </a:cubicBezTo>
                  <a:lnTo>
                    <a:pt x="10003" y="6216"/>
                  </a:lnTo>
                  <a:lnTo>
                    <a:pt x="8836" y="6216"/>
                  </a:lnTo>
                  <a:cubicBezTo>
                    <a:pt x="8669" y="6216"/>
                    <a:pt x="8479" y="6383"/>
                    <a:pt x="8479" y="6574"/>
                  </a:cubicBezTo>
                  <a:lnTo>
                    <a:pt x="8479" y="7717"/>
                  </a:lnTo>
                  <a:cubicBezTo>
                    <a:pt x="8479" y="7883"/>
                    <a:pt x="8645" y="8074"/>
                    <a:pt x="8836" y="8074"/>
                  </a:cubicBezTo>
                  <a:lnTo>
                    <a:pt x="10003" y="8074"/>
                  </a:lnTo>
                  <a:lnTo>
                    <a:pt x="10003" y="9979"/>
                  </a:lnTo>
                  <a:lnTo>
                    <a:pt x="8836" y="9979"/>
                  </a:lnTo>
                  <a:cubicBezTo>
                    <a:pt x="8669" y="9979"/>
                    <a:pt x="8479" y="10122"/>
                    <a:pt x="8479" y="10336"/>
                  </a:cubicBezTo>
                  <a:lnTo>
                    <a:pt x="8479" y="11503"/>
                  </a:lnTo>
                  <a:cubicBezTo>
                    <a:pt x="8479" y="11670"/>
                    <a:pt x="8645" y="11860"/>
                    <a:pt x="8836" y="11860"/>
                  </a:cubicBezTo>
                  <a:lnTo>
                    <a:pt x="11527" y="11860"/>
                  </a:lnTo>
                  <a:cubicBezTo>
                    <a:pt x="11694" y="11860"/>
                    <a:pt x="11884" y="11717"/>
                    <a:pt x="11884" y="11503"/>
                  </a:cubicBezTo>
                  <a:lnTo>
                    <a:pt x="11884" y="10336"/>
                  </a:lnTo>
                  <a:cubicBezTo>
                    <a:pt x="11884" y="10146"/>
                    <a:pt x="11741" y="9979"/>
                    <a:pt x="11527" y="9979"/>
                  </a:cubicBezTo>
                  <a:lnTo>
                    <a:pt x="10336" y="9979"/>
                  </a:lnTo>
                  <a:lnTo>
                    <a:pt x="10336" y="8074"/>
                  </a:lnTo>
                  <a:lnTo>
                    <a:pt x="11503" y="8074"/>
                  </a:lnTo>
                  <a:cubicBezTo>
                    <a:pt x="11670" y="8074"/>
                    <a:pt x="11860" y="7931"/>
                    <a:pt x="11860" y="7717"/>
                  </a:cubicBezTo>
                  <a:lnTo>
                    <a:pt x="11860" y="6574"/>
                  </a:lnTo>
                  <a:cubicBezTo>
                    <a:pt x="11860" y="6407"/>
                    <a:pt x="11717" y="6216"/>
                    <a:pt x="11503" y="6216"/>
                  </a:cubicBezTo>
                  <a:lnTo>
                    <a:pt x="10336" y="6216"/>
                  </a:lnTo>
                  <a:lnTo>
                    <a:pt x="10336" y="4954"/>
                  </a:lnTo>
                  <a:cubicBezTo>
                    <a:pt x="10336" y="4692"/>
                    <a:pt x="10122" y="4478"/>
                    <a:pt x="9860" y="4478"/>
                  </a:cubicBezTo>
                  <a:lnTo>
                    <a:pt x="6121" y="4478"/>
                  </a:lnTo>
                  <a:lnTo>
                    <a:pt x="6121" y="2930"/>
                  </a:lnTo>
                  <a:lnTo>
                    <a:pt x="8502" y="2930"/>
                  </a:lnTo>
                  <a:cubicBezTo>
                    <a:pt x="8669" y="2930"/>
                    <a:pt x="8860" y="2763"/>
                    <a:pt x="8860" y="2573"/>
                  </a:cubicBezTo>
                  <a:lnTo>
                    <a:pt x="8860" y="191"/>
                  </a:lnTo>
                  <a:cubicBezTo>
                    <a:pt x="8860" y="96"/>
                    <a:pt x="8764" y="1"/>
                    <a:pt x="8669" y="1"/>
                  </a:cubicBezTo>
                  <a:lnTo>
                    <a:pt x="7359" y="1"/>
                  </a:lnTo>
                  <a:cubicBezTo>
                    <a:pt x="7336" y="1"/>
                    <a:pt x="7312" y="1"/>
                    <a:pt x="7312" y="25"/>
                  </a:cubicBezTo>
                  <a:cubicBezTo>
                    <a:pt x="7193" y="191"/>
                    <a:pt x="7264" y="358"/>
                    <a:pt x="7431" y="358"/>
                  </a:cubicBezTo>
                  <a:lnTo>
                    <a:pt x="8526" y="358"/>
                  </a:lnTo>
                  <a:lnTo>
                    <a:pt x="8526" y="2597"/>
                  </a:lnTo>
                  <a:lnTo>
                    <a:pt x="3382" y="2597"/>
                  </a:lnTo>
                  <a:lnTo>
                    <a:pt x="3382" y="358"/>
                  </a:lnTo>
                  <a:lnTo>
                    <a:pt x="6621" y="358"/>
                  </a:lnTo>
                  <a:cubicBezTo>
                    <a:pt x="6716" y="358"/>
                    <a:pt x="6788" y="263"/>
                    <a:pt x="6788" y="191"/>
                  </a:cubicBezTo>
                  <a:cubicBezTo>
                    <a:pt x="6788" y="96"/>
                    <a:pt x="6716" y="1"/>
                    <a:pt x="66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97"/>
          <p:cNvGrpSpPr/>
          <p:nvPr/>
        </p:nvGrpSpPr>
        <p:grpSpPr>
          <a:xfrm>
            <a:off x="7736880" y="2448366"/>
            <a:ext cx="355039" cy="353608"/>
            <a:chOff x="7393967" y="2448366"/>
            <a:chExt cx="355039" cy="353608"/>
          </a:xfrm>
        </p:grpSpPr>
        <p:sp>
          <p:nvSpPr>
            <p:cNvPr id="16606" name="Google Shape;16606;p97"/>
            <p:cNvSpPr/>
            <p:nvPr/>
          </p:nvSpPr>
          <p:spPr>
            <a:xfrm>
              <a:off x="7399662" y="2454031"/>
              <a:ext cx="160494" cy="160494"/>
            </a:xfrm>
            <a:custGeom>
              <a:rect b="b" l="l" r="r" t="t"/>
              <a:pathLst>
                <a:path extrusionOk="0" h="5383" w="5383">
                  <a:moveTo>
                    <a:pt x="5335" y="1"/>
                  </a:moveTo>
                  <a:cubicBezTo>
                    <a:pt x="2406" y="25"/>
                    <a:pt x="24" y="2406"/>
                    <a:pt x="0" y="5335"/>
                  </a:cubicBezTo>
                  <a:cubicBezTo>
                    <a:pt x="0" y="5359"/>
                    <a:pt x="24" y="5383"/>
                    <a:pt x="48" y="5383"/>
                  </a:cubicBezTo>
                  <a:lnTo>
                    <a:pt x="5382" y="5383"/>
                  </a:lnTo>
                  <a:lnTo>
                    <a:pt x="5382" y="49"/>
                  </a:lnTo>
                  <a:cubicBezTo>
                    <a:pt x="5382" y="25"/>
                    <a:pt x="5359" y="1"/>
                    <a:pt x="5335"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7"/>
            <p:cNvSpPr/>
            <p:nvPr/>
          </p:nvSpPr>
          <p:spPr>
            <a:xfrm>
              <a:off x="7399662" y="2635815"/>
              <a:ext cx="274089" cy="160494"/>
            </a:xfrm>
            <a:custGeom>
              <a:rect b="b" l="l" r="r" t="t"/>
              <a:pathLst>
                <a:path extrusionOk="0" h="5383" w="9193">
                  <a:moveTo>
                    <a:pt x="48" y="0"/>
                  </a:moveTo>
                  <a:cubicBezTo>
                    <a:pt x="24" y="0"/>
                    <a:pt x="0" y="24"/>
                    <a:pt x="0" y="72"/>
                  </a:cubicBezTo>
                  <a:cubicBezTo>
                    <a:pt x="24" y="3001"/>
                    <a:pt x="2429" y="5382"/>
                    <a:pt x="5382" y="5382"/>
                  </a:cubicBezTo>
                  <a:cubicBezTo>
                    <a:pt x="6883" y="5382"/>
                    <a:pt x="8192" y="4787"/>
                    <a:pt x="9169" y="3835"/>
                  </a:cubicBezTo>
                  <a:cubicBezTo>
                    <a:pt x="9193" y="3811"/>
                    <a:pt x="9193" y="3787"/>
                    <a:pt x="9169" y="3763"/>
                  </a:cubicBezTo>
                  <a:lnTo>
                    <a:pt x="571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7"/>
            <p:cNvSpPr/>
            <p:nvPr/>
          </p:nvSpPr>
          <p:spPr>
            <a:xfrm>
              <a:off x="7423097" y="2721713"/>
              <a:ext cx="250655" cy="76028"/>
            </a:xfrm>
            <a:custGeom>
              <a:rect b="b" l="l" r="r" t="t"/>
              <a:pathLst>
                <a:path extrusionOk="0" h="2550" w="8407">
                  <a:moveTo>
                    <a:pt x="0" y="1"/>
                  </a:moveTo>
                  <a:cubicBezTo>
                    <a:pt x="953" y="1525"/>
                    <a:pt x="2667" y="2549"/>
                    <a:pt x="4596" y="2549"/>
                  </a:cubicBezTo>
                  <a:cubicBezTo>
                    <a:pt x="6097" y="2549"/>
                    <a:pt x="7406" y="1954"/>
                    <a:pt x="8383" y="1001"/>
                  </a:cubicBezTo>
                  <a:cubicBezTo>
                    <a:pt x="8407" y="954"/>
                    <a:pt x="8407" y="906"/>
                    <a:pt x="8383" y="906"/>
                  </a:cubicBezTo>
                  <a:lnTo>
                    <a:pt x="8073" y="573"/>
                  </a:lnTo>
                  <a:cubicBezTo>
                    <a:pt x="7097" y="1525"/>
                    <a:pt x="5763" y="2120"/>
                    <a:pt x="4311" y="2120"/>
                  </a:cubicBezTo>
                  <a:cubicBezTo>
                    <a:pt x="2548" y="2120"/>
                    <a:pt x="1000" y="1287"/>
                    <a:pt x="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7"/>
            <p:cNvSpPr/>
            <p:nvPr/>
          </p:nvSpPr>
          <p:spPr>
            <a:xfrm>
              <a:off x="7581416" y="2454031"/>
              <a:ext cx="160494" cy="278204"/>
            </a:xfrm>
            <a:custGeom>
              <a:rect b="b" l="l" r="r" t="t"/>
              <a:pathLst>
                <a:path extrusionOk="0" h="9331" w="5383">
                  <a:moveTo>
                    <a:pt x="72" y="1"/>
                  </a:moveTo>
                  <a:cubicBezTo>
                    <a:pt x="25" y="1"/>
                    <a:pt x="1" y="25"/>
                    <a:pt x="1" y="49"/>
                  </a:cubicBezTo>
                  <a:lnTo>
                    <a:pt x="1" y="5383"/>
                  </a:lnTo>
                  <a:lnTo>
                    <a:pt x="3597" y="9312"/>
                  </a:lnTo>
                  <a:cubicBezTo>
                    <a:pt x="3621" y="9324"/>
                    <a:pt x="3638" y="9330"/>
                    <a:pt x="3653" y="9330"/>
                  </a:cubicBezTo>
                  <a:cubicBezTo>
                    <a:pt x="3668" y="9330"/>
                    <a:pt x="3680" y="9324"/>
                    <a:pt x="3692" y="9312"/>
                  </a:cubicBezTo>
                  <a:cubicBezTo>
                    <a:pt x="4645" y="8336"/>
                    <a:pt x="5383" y="6836"/>
                    <a:pt x="5383" y="5383"/>
                  </a:cubicBezTo>
                  <a:cubicBezTo>
                    <a:pt x="5383" y="2430"/>
                    <a:pt x="3001" y="25"/>
                    <a:pt x="7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7"/>
            <p:cNvSpPr/>
            <p:nvPr/>
          </p:nvSpPr>
          <p:spPr>
            <a:xfrm>
              <a:off x="7655269" y="2471085"/>
              <a:ext cx="88074" cy="261150"/>
            </a:xfrm>
            <a:custGeom>
              <a:rect b="b" l="l" r="r" t="t"/>
              <a:pathLst>
                <a:path extrusionOk="0" h="8759" w="2954">
                  <a:moveTo>
                    <a:pt x="0" y="0"/>
                  </a:moveTo>
                  <a:lnTo>
                    <a:pt x="0" y="0"/>
                  </a:lnTo>
                  <a:cubicBezTo>
                    <a:pt x="1501" y="953"/>
                    <a:pt x="2525" y="2644"/>
                    <a:pt x="2525" y="4573"/>
                  </a:cubicBezTo>
                  <a:cubicBezTo>
                    <a:pt x="2525" y="6002"/>
                    <a:pt x="1810" y="7454"/>
                    <a:pt x="882" y="8455"/>
                  </a:cubicBezTo>
                  <a:lnTo>
                    <a:pt x="1167" y="8740"/>
                  </a:lnTo>
                  <a:cubicBezTo>
                    <a:pt x="1179" y="8752"/>
                    <a:pt x="1191" y="8758"/>
                    <a:pt x="1203" y="8758"/>
                  </a:cubicBezTo>
                  <a:cubicBezTo>
                    <a:pt x="1215" y="8758"/>
                    <a:pt x="1227" y="8752"/>
                    <a:pt x="1239" y="8740"/>
                  </a:cubicBezTo>
                  <a:cubicBezTo>
                    <a:pt x="2191" y="7764"/>
                    <a:pt x="2953" y="6264"/>
                    <a:pt x="2953" y="4811"/>
                  </a:cubicBezTo>
                  <a:cubicBezTo>
                    <a:pt x="2953" y="2692"/>
                    <a:pt x="1715" y="882"/>
                    <a:pt x="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7"/>
            <p:cNvSpPr/>
            <p:nvPr/>
          </p:nvSpPr>
          <p:spPr>
            <a:xfrm>
              <a:off x="7393967" y="2448366"/>
              <a:ext cx="171854" cy="171854"/>
            </a:xfrm>
            <a:custGeom>
              <a:rect b="b" l="l" r="r" t="t"/>
              <a:pathLst>
                <a:path extrusionOk="0" h="5764" w="5764">
                  <a:moveTo>
                    <a:pt x="5526" y="0"/>
                  </a:moveTo>
                  <a:cubicBezTo>
                    <a:pt x="4525" y="0"/>
                    <a:pt x="3573" y="310"/>
                    <a:pt x="2716" y="810"/>
                  </a:cubicBezTo>
                  <a:cubicBezTo>
                    <a:pt x="1906" y="1286"/>
                    <a:pt x="1239" y="2001"/>
                    <a:pt x="763" y="2834"/>
                  </a:cubicBezTo>
                  <a:cubicBezTo>
                    <a:pt x="691" y="2930"/>
                    <a:pt x="715" y="3025"/>
                    <a:pt x="810" y="3072"/>
                  </a:cubicBezTo>
                  <a:cubicBezTo>
                    <a:pt x="844" y="3097"/>
                    <a:pt x="877" y="3108"/>
                    <a:pt x="908" y="3108"/>
                  </a:cubicBezTo>
                  <a:cubicBezTo>
                    <a:pt x="966" y="3108"/>
                    <a:pt x="1018" y="3071"/>
                    <a:pt x="1049" y="3025"/>
                  </a:cubicBezTo>
                  <a:cubicBezTo>
                    <a:pt x="1501" y="2239"/>
                    <a:pt x="2120" y="1596"/>
                    <a:pt x="2906" y="1144"/>
                  </a:cubicBezTo>
                  <a:cubicBezTo>
                    <a:pt x="3644" y="691"/>
                    <a:pt x="4525" y="429"/>
                    <a:pt x="5407" y="405"/>
                  </a:cubicBezTo>
                  <a:lnTo>
                    <a:pt x="5407" y="5430"/>
                  </a:lnTo>
                  <a:lnTo>
                    <a:pt x="358" y="5430"/>
                  </a:lnTo>
                  <a:cubicBezTo>
                    <a:pt x="406" y="4835"/>
                    <a:pt x="525" y="4263"/>
                    <a:pt x="715" y="3739"/>
                  </a:cubicBezTo>
                  <a:cubicBezTo>
                    <a:pt x="763" y="3644"/>
                    <a:pt x="715" y="3549"/>
                    <a:pt x="644" y="3501"/>
                  </a:cubicBezTo>
                  <a:cubicBezTo>
                    <a:pt x="617" y="3488"/>
                    <a:pt x="591" y="3482"/>
                    <a:pt x="565" y="3482"/>
                  </a:cubicBezTo>
                  <a:cubicBezTo>
                    <a:pt x="499" y="3482"/>
                    <a:pt x="440" y="3521"/>
                    <a:pt x="406" y="3573"/>
                  </a:cubicBezTo>
                  <a:cubicBezTo>
                    <a:pt x="167" y="4216"/>
                    <a:pt x="48" y="4859"/>
                    <a:pt x="1" y="5525"/>
                  </a:cubicBezTo>
                  <a:cubicBezTo>
                    <a:pt x="1" y="5573"/>
                    <a:pt x="48" y="5644"/>
                    <a:pt x="72" y="5668"/>
                  </a:cubicBezTo>
                  <a:cubicBezTo>
                    <a:pt x="96" y="5716"/>
                    <a:pt x="191" y="5764"/>
                    <a:pt x="239" y="5764"/>
                  </a:cubicBezTo>
                  <a:lnTo>
                    <a:pt x="5573" y="5764"/>
                  </a:lnTo>
                  <a:cubicBezTo>
                    <a:pt x="5669" y="5764"/>
                    <a:pt x="5764" y="5668"/>
                    <a:pt x="5764" y="5573"/>
                  </a:cubicBezTo>
                  <a:lnTo>
                    <a:pt x="5764" y="239"/>
                  </a:lnTo>
                  <a:cubicBezTo>
                    <a:pt x="5764" y="191"/>
                    <a:pt x="5716" y="120"/>
                    <a:pt x="5692" y="96"/>
                  </a:cubicBezTo>
                  <a:cubicBezTo>
                    <a:pt x="5645" y="48"/>
                    <a:pt x="5573" y="0"/>
                    <a:pt x="5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7"/>
            <p:cNvSpPr/>
            <p:nvPr/>
          </p:nvSpPr>
          <p:spPr>
            <a:xfrm>
              <a:off x="7393967" y="2630120"/>
              <a:ext cx="285479" cy="171854"/>
            </a:xfrm>
            <a:custGeom>
              <a:rect b="b" l="l" r="r" t="t"/>
              <a:pathLst>
                <a:path extrusionOk="0" h="5764" w="9575">
                  <a:moveTo>
                    <a:pt x="5811" y="382"/>
                  </a:moveTo>
                  <a:lnTo>
                    <a:pt x="9145" y="4002"/>
                  </a:lnTo>
                  <a:cubicBezTo>
                    <a:pt x="8193" y="4930"/>
                    <a:pt x="6907" y="5431"/>
                    <a:pt x="5573" y="5431"/>
                  </a:cubicBezTo>
                  <a:cubicBezTo>
                    <a:pt x="4168" y="5431"/>
                    <a:pt x="2906" y="4907"/>
                    <a:pt x="1906" y="3906"/>
                  </a:cubicBezTo>
                  <a:cubicBezTo>
                    <a:pt x="953" y="2954"/>
                    <a:pt x="406" y="1716"/>
                    <a:pt x="358" y="382"/>
                  </a:cubicBezTo>
                  <a:close/>
                  <a:moveTo>
                    <a:pt x="286" y="1"/>
                  </a:moveTo>
                  <a:cubicBezTo>
                    <a:pt x="215" y="1"/>
                    <a:pt x="191" y="1"/>
                    <a:pt x="120" y="49"/>
                  </a:cubicBezTo>
                  <a:cubicBezTo>
                    <a:pt x="72" y="96"/>
                    <a:pt x="1" y="168"/>
                    <a:pt x="1" y="263"/>
                  </a:cubicBezTo>
                  <a:cubicBezTo>
                    <a:pt x="25" y="1739"/>
                    <a:pt x="596" y="3121"/>
                    <a:pt x="1668" y="4145"/>
                  </a:cubicBezTo>
                  <a:cubicBezTo>
                    <a:pt x="2716" y="5192"/>
                    <a:pt x="4121" y="5764"/>
                    <a:pt x="5597" y="5764"/>
                  </a:cubicBezTo>
                  <a:cubicBezTo>
                    <a:pt x="7074" y="5764"/>
                    <a:pt x="8455" y="5192"/>
                    <a:pt x="9503" y="4192"/>
                  </a:cubicBezTo>
                  <a:cubicBezTo>
                    <a:pt x="9574" y="4097"/>
                    <a:pt x="9574" y="3954"/>
                    <a:pt x="9479" y="3859"/>
                  </a:cubicBezTo>
                  <a:lnTo>
                    <a:pt x="6026" y="72"/>
                  </a:lnTo>
                  <a:cubicBezTo>
                    <a:pt x="6002" y="49"/>
                    <a:pt x="5931" y="1"/>
                    <a:pt x="5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7"/>
            <p:cNvSpPr/>
            <p:nvPr/>
          </p:nvSpPr>
          <p:spPr>
            <a:xfrm>
              <a:off x="7576467" y="2448366"/>
              <a:ext cx="172539" cy="289712"/>
            </a:xfrm>
            <a:custGeom>
              <a:rect b="b" l="l" r="r" t="t"/>
              <a:pathLst>
                <a:path extrusionOk="0" h="9717" w="5787">
                  <a:moveTo>
                    <a:pt x="238" y="0"/>
                  </a:moveTo>
                  <a:cubicBezTo>
                    <a:pt x="143" y="0"/>
                    <a:pt x="48" y="72"/>
                    <a:pt x="24" y="167"/>
                  </a:cubicBezTo>
                  <a:cubicBezTo>
                    <a:pt x="0" y="191"/>
                    <a:pt x="0" y="215"/>
                    <a:pt x="0" y="286"/>
                  </a:cubicBezTo>
                  <a:lnTo>
                    <a:pt x="0" y="5573"/>
                  </a:lnTo>
                  <a:cubicBezTo>
                    <a:pt x="0" y="5597"/>
                    <a:pt x="24" y="5668"/>
                    <a:pt x="48" y="5692"/>
                  </a:cubicBezTo>
                  <a:lnTo>
                    <a:pt x="1000" y="6740"/>
                  </a:lnTo>
                  <a:cubicBezTo>
                    <a:pt x="1039" y="6766"/>
                    <a:pt x="1093" y="6785"/>
                    <a:pt x="1141" y="6785"/>
                  </a:cubicBezTo>
                  <a:cubicBezTo>
                    <a:pt x="1181" y="6785"/>
                    <a:pt x="1217" y="6772"/>
                    <a:pt x="1238" y="6740"/>
                  </a:cubicBezTo>
                  <a:cubicBezTo>
                    <a:pt x="1310" y="6668"/>
                    <a:pt x="1334" y="6549"/>
                    <a:pt x="1238" y="6502"/>
                  </a:cubicBezTo>
                  <a:lnTo>
                    <a:pt x="357" y="5525"/>
                  </a:lnTo>
                  <a:lnTo>
                    <a:pt x="357" y="358"/>
                  </a:lnTo>
                  <a:cubicBezTo>
                    <a:pt x="1691" y="405"/>
                    <a:pt x="2929" y="953"/>
                    <a:pt x="3882" y="1906"/>
                  </a:cubicBezTo>
                  <a:cubicBezTo>
                    <a:pt x="4882" y="2906"/>
                    <a:pt x="5406" y="4216"/>
                    <a:pt x="5406" y="5573"/>
                  </a:cubicBezTo>
                  <a:cubicBezTo>
                    <a:pt x="5406" y="6859"/>
                    <a:pt x="4811" y="8264"/>
                    <a:pt x="3834" y="9288"/>
                  </a:cubicBezTo>
                  <a:lnTo>
                    <a:pt x="1810" y="7073"/>
                  </a:lnTo>
                  <a:cubicBezTo>
                    <a:pt x="1772" y="7035"/>
                    <a:pt x="1720" y="7010"/>
                    <a:pt x="1673" y="7010"/>
                  </a:cubicBezTo>
                  <a:cubicBezTo>
                    <a:pt x="1632" y="7010"/>
                    <a:pt x="1594" y="7029"/>
                    <a:pt x="1572" y="7073"/>
                  </a:cubicBezTo>
                  <a:cubicBezTo>
                    <a:pt x="1500" y="7121"/>
                    <a:pt x="1477" y="7240"/>
                    <a:pt x="1572" y="7311"/>
                  </a:cubicBezTo>
                  <a:lnTo>
                    <a:pt x="3691" y="9621"/>
                  </a:lnTo>
                  <a:cubicBezTo>
                    <a:pt x="3739" y="9693"/>
                    <a:pt x="3810" y="9717"/>
                    <a:pt x="3858" y="9717"/>
                  </a:cubicBezTo>
                  <a:cubicBezTo>
                    <a:pt x="3929" y="9717"/>
                    <a:pt x="3977" y="9669"/>
                    <a:pt x="4049" y="9645"/>
                  </a:cubicBezTo>
                  <a:cubicBezTo>
                    <a:pt x="5120" y="8550"/>
                    <a:pt x="5787" y="7002"/>
                    <a:pt x="5787" y="5597"/>
                  </a:cubicBezTo>
                  <a:cubicBezTo>
                    <a:pt x="5739" y="4120"/>
                    <a:pt x="5168" y="2715"/>
                    <a:pt x="4120" y="1667"/>
                  </a:cubicBezTo>
                  <a:cubicBezTo>
                    <a:pt x="3096" y="643"/>
                    <a:pt x="1715" y="48"/>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97"/>
          <p:cNvGrpSpPr/>
          <p:nvPr/>
        </p:nvGrpSpPr>
        <p:grpSpPr>
          <a:xfrm>
            <a:off x="6997982" y="2448366"/>
            <a:ext cx="354353" cy="352922"/>
            <a:chOff x="6731270" y="2448366"/>
            <a:chExt cx="354353" cy="352922"/>
          </a:xfrm>
        </p:grpSpPr>
        <p:sp>
          <p:nvSpPr>
            <p:cNvPr id="16615" name="Google Shape;16615;p97"/>
            <p:cNvSpPr/>
            <p:nvPr/>
          </p:nvSpPr>
          <p:spPr>
            <a:xfrm>
              <a:off x="6876142" y="2592493"/>
              <a:ext cx="203786" cy="205246"/>
            </a:xfrm>
            <a:custGeom>
              <a:rect b="b" l="l" r="r" t="t"/>
              <a:pathLst>
                <a:path extrusionOk="0" h="6884" w="6835">
                  <a:moveTo>
                    <a:pt x="3096" y="1"/>
                  </a:moveTo>
                  <a:cubicBezTo>
                    <a:pt x="3001" y="1"/>
                    <a:pt x="2905" y="96"/>
                    <a:pt x="2905" y="167"/>
                  </a:cubicBezTo>
                  <a:lnTo>
                    <a:pt x="2905" y="596"/>
                  </a:lnTo>
                  <a:cubicBezTo>
                    <a:pt x="2905" y="691"/>
                    <a:pt x="2858" y="739"/>
                    <a:pt x="2786" y="739"/>
                  </a:cubicBezTo>
                  <a:cubicBezTo>
                    <a:pt x="2501" y="810"/>
                    <a:pt x="2239" y="930"/>
                    <a:pt x="1953" y="1072"/>
                  </a:cubicBezTo>
                  <a:cubicBezTo>
                    <a:pt x="1933" y="1082"/>
                    <a:pt x="1905" y="1088"/>
                    <a:pt x="1876" y="1088"/>
                  </a:cubicBezTo>
                  <a:cubicBezTo>
                    <a:pt x="1835" y="1088"/>
                    <a:pt x="1790" y="1076"/>
                    <a:pt x="1762" y="1049"/>
                  </a:cubicBezTo>
                  <a:lnTo>
                    <a:pt x="1453" y="739"/>
                  </a:lnTo>
                  <a:cubicBezTo>
                    <a:pt x="1429" y="715"/>
                    <a:pt x="1387" y="703"/>
                    <a:pt x="1343" y="703"/>
                  </a:cubicBezTo>
                  <a:cubicBezTo>
                    <a:pt x="1298" y="703"/>
                    <a:pt x="1250" y="715"/>
                    <a:pt x="1215" y="739"/>
                  </a:cubicBezTo>
                  <a:lnTo>
                    <a:pt x="738" y="1215"/>
                  </a:lnTo>
                  <a:cubicBezTo>
                    <a:pt x="691" y="1287"/>
                    <a:pt x="691" y="1406"/>
                    <a:pt x="738" y="1453"/>
                  </a:cubicBezTo>
                  <a:lnTo>
                    <a:pt x="1048" y="1763"/>
                  </a:lnTo>
                  <a:cubicBezTo>
                    <a:pt x="1096" y="1811"/>
                    <a:pt x="1096" y="1906"/>
                    <a:pt x="1072" y="1954"/>
                  </a:cubicBezTo>
                  <a:cubicBezTo>
                    <a:pt x="929" y="2192"/>
                    <a:pt x="810" y="2501"/>
                    <a:pt x="738" y="2787"/>
                  </a:cubicBezTo>
                  <a:cubicBezTo>
                    <a:pt x="715" y="2882"/>
                    <a:pt x="643" y="2906"/>
                    <a:pt x="595" y="2906"/>
                  </a:cubicBezTo>
                  <a:lnTo>
                    <a:pt x="167" y="2906"/>
                  </a:lnTo>
                  <a:cubicBezTo>
                    <a:pt x="95" y="2906"/>
                    <a:pt x="0" y="3001"/>
                    <a:pt x="0" y="3097"/>
                  </a:cubicBezTo>
                  <a:lnTo>
                    <a:pt x="0" y="3787"/>
                  </a:lnTo>
                  <a:cubicBezTo>
                    <a:pt x="0" y="3859"/>
                    <a:pt x="95" y="3954"/>
                    <a:pt x="167" y="3954"/>
                  </a:cubicBezTo>
                  <a:lnTo>
                    <a:pt x="595" y="3954"/>
                  </a:lnTo>
                  <a:cubicBezTo>
                    <a:pt x="691" y="3954"/>
                    <a:pt x="738" y="4025"/>
                    <a:pt x="738" y="4073"/>
                  </a:cubicBezTo>
                  <a:cubicBezTo>
                    <a:pt x="810" y="4383"/>
                    <a:pt x="929" y="4645"/>
                    <a:pt x="1072" y="4907"/>
                  </a:cubicBezTo>
                  <a:cubicBezTo>
                    <a:pt x="1096" y="4978"/>
                    <a:pt x="1096" y="5049"/>
                    <a:pt x="1048" y="5121"/>
                  </a:cubicBezTo>
                  <a:lnTo>
                    <a:pt x="738" y="5407"/>
                  </a:lnTo>
                  <a:cubicBezTo>
                    <a:pt x="691" y="5478"/>
                    <a:pt x="691" y="5597"/>
                    <a:pt x="738" y="5645"/>
                  </a:cubicBezTo>
                  <a:lnTo>
                    <a:pt x="1215" y="6121"/>
                  </a:lnTo>
                  <a:cubicBezTo>
                    <a:pt x="1250" y="6157"/>
                    <a:pt x="1298" y="6175"/>
                    <a:pt x="1343" y="6175"/>
                  </a:cubicBezTo>
                  <a:cubicBezTo>
                    <a:pt x="1387" y="6175"/>
                    <a:pt x="1429" y="6157"/>
                    <a:pt x="1453" y="6121"/>
                  </a:cubicBezTo>
                  <a:lnTo>
                    <a:pt x="1762" y="5835"/>
                  </a:lnTo>
                  <a:cubicBezTo>
                    <a:pt x="1793" y="5790"/>
                    <a:pt x="1842" y="5773"/>
                    <a:pt x="1886" y="5773"/>
                  </a:cubicBezTo>
                  <a:cubicBezTo>
                    <a:pt x="1912" y="5773"/>
                    <a:pt x="1935" y="5779"/>
                    <a:pt x="1953" y="5788"/>
                  </a:cubicBezTo>
                  <a:cubicBezTo>
                    <a:pt x="2191" y="5954"/>
                    <a:pt x="2501" y="6073"/>
                    <a:pt x="2786" y="6121"/>
                  </a:cubicBezTo>
                  <a:cubicBezTo>
                    <a:pt x="2882" y="6169"/>
                    <a:pt x="2905" y="6216"/>
                    <a:pt x="2905" y="6288"/>
                  </a:cubicBezTo>
                  <a:lnTo>
                    <a:pt x="2905" y="6693"/>
                  </a:lnTo>
                  <a:cubicBezTo>
                    <a:pt x="2905" y="6788"/>
                    <a:pt x="3001" y="6883"/>
                    <a:pt x="3096" y="6883"/>
                  </a:cubicBezTo>
                  <a:lnTo>
                    <a:pt x="3739" y="6883"/>
                  </a:lnTo>
                  <a:cubicBezTo>
                    <a:pt x="3834" y="6883"/>
                    <a:pt x="3929" y="6788"/>
                    <a:pt x="3929" y="6693"/>
                  </a:cubicBezTo>
                  <a:lnTo>
                    <a:pt x="3929" y="6288"/>
                  </a:lnTo>
                  <a:cubicBezTo>
                    <a:pt x="3929" y="6192"/>
                    <a:pt x="3977" y="6121"/>
                    <a:pt x="4049" y="6121"/>
                  </a:cubicBezTo>
                  <a:cubicBezTo>
                    <a:pt x="4334" y="6073"/>
                    <a:pt x="4620" y="5954"/>
                    <a:pt x="4882" y="5788"/>
                  </a:cubicBezTo>
                  <a:cubicBezTo>
                    <a:pt x="4900" y="5779"/>
                    <a:pt x="4923" y="5773"/>
                    <a:pt x="4950" y="5773"/>
                  </a:cubicBezTo>
                  <a:cubicBezTo>
                    <a:pt x="4996" y="5773"/>
                    <a:pt x="5051" y="5790"/>
                    <a:pt x="5096" y="5835"/>
                  </a:cubicBezTo>
                  <a:lnTo>
                    <a:pt x="5382" y="6121"/>
                  </a:lnTo>
                  <a:cubicBezTo>
                    <a:pt x="5418" y="6157"/>
                    <a:pt x="5466" y="6175"/>
                    <a:pt x="5510" y="6175"/>
                  </a:cubicBezTo>
                  <a:cubicBezTo>
                    <a:pt x="5555" y="6175"/>
                    <a:pt x="5597" y="6157"/>
                    <a:pt x="5620" y="6121"/>
                  </a:cubicBezTo>
                  <a:lnTo>
                    <a:pt x="6097" y="5645"/>
                  </a:lnTo>
                  <a:cubicBezTo>
                    <a:pt x="6168" y="5597"/>
                    <a:pt x="6168" y="5478"/>
                    <a:pt x="6097" y="5407"/>
                  </a:cubicBezTo>
                  <a:lnTo>
                    <a:pt x="5811" y="5121"/>
                  </a:lnTo>
                  <a:cubicBezTo>
                    <a:pt x="5739" y="5049"/>
                    <a:pt x="5739" y="4978"/>
                    <a:pt x="5763" y="4907"/>
                  </a:cubicBezTo>
                  <a:cubicBezTo>
                    <a:pt x="5930" y="4668"/>
                    <a:pt x="6049" y="4383"/>
                    <a:pt x="6097" y="4073"/>
                  </a:cubicBezTo>
                  <a:cubicBezTo>
                    <a:pt x="6120" y="3978"/>
                    <a:pt x="6192" y="3954"/>
                    <a:pt x="6239" y="3954"/>
                  </a:cubicBezTo>
                  <a:lnTo>
                    <a:pt x="6668" y="3954"/>
                  </a:lnTo>
                  <a:cubicBezTo>
                    <a:pt x="6763" y="3930"/>
                    <a:pt x="6835" y="3859"/>
                    <a:pt x="6835" y="3787"/>
                  </a:cubicBezTo>
                  <a:lnTo>
                    <a:pt x="6835" y="3097"/>
                  </a:lnTo>
                  <a:cubicBezTo>
                    <a:pt x="6835" y="3001"/>
                    <a:pt x="6763" y="2906"/>
                    <a:pt x="6668" y="2906"/>
                  </a:cubicBezTo>
                  <a:lnTo>
                    <a:pt x="6239" y="2906"/>
                  </a:lnTo>
                  <a:cubicBezTo>
                    <a:pt x="6168" y="2906"/>
                    <a:pt x="6097" y="2858"/>
                    <a:pt x="6097" y="2787"/>
                  </a:cubicBezTo>
                  <a:cubicBezTo>
                    <a:pt x="6049" y="2501"/>
                    <a:pt x="5930" y="2239"/>
                    <a:pt x="5763" y="1954"/>
                  </a:cubicBezTo>
                  <a:cubicBezTo>
                    <a:pt x="5739" y="1906"/>
                    <a:pt x="5739" y="1811"/>
                    <a:pt x="5811" y="1763"/>
                  </a:cubicBezTo>
                  <a:lnTo>
                    <a:pt x="6097" y="1453"/>
                  </a:lnTo>
                  <a:cubicBezTo>
                    <a:pt x="6168" y="1406"/>
                    <a:pt x="6168" y="1287"/>
                    <a:pt x="6097" y="1215"/>
                  </a:cubicBezTo>
                  <a:lnTo>
                    <a:pt x="5620" y="739"/>
                  </a:lnTo>
                  <a:cubicBezTo>
                    <a:pt x="5597" y="715"/>
                    <a:pt x="5555" y="703"/>
                    <a:pt x="5510" y="703"/>
                  </a:cubicBezTo>
                  <a:cubicBezTo>
                    <a:pt x="5466" y="703"/>
                    <a:pt x="5418" y="715"/>
                    <a:pt x="5382" y="739"/>
                  </a:cubicBezTo>
                  <a:lnTo>
                    <a:pt x="5096" y="1049"/>
                  </a:lnTo>
                  <a:cubicBezTo>
                    <a:pt x="5055" y="1076"/>
                    <a:pt x="5005" y="1088"/>
                    <a:pt x="4961" y="1088"/>
                  </a:cubicBezTo>
                  <a:cubicBezTo>
                    <a:pt x="4930" y="1088"/>
                    <a:pt x="4902" y="1082"/>
                    <a:pt x="4882" y="1072"/>
                  </a:cubicBezTo>
                  <a:cubicBezTo>
                    <a:pt x="4644" y="930"/>
                    <a:pt x="4334" y="810"/>
                    <a:pt x="4049" y="739"/>
                  </a:cubicBezTo>
                  <a:cubicBezTo>
                    <a:pt x="3953" y="715"/>
                    <a:pt x="3929" y="644"/>
                    <a:pt x="3929" y="596"/>
                  </a:cubicBezTo>
                  <a:lnTo>
                    <a:pt x="3929" y="167"/>
                  </a:lnTo>
                  <a:cubicBezTo>
                    <a:pt x="3929" y="96"/>
                    <a:pt x="3834" y="1"/>
                    <a:pt x="37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7"/>
            <p:cNvSpPr/>
            <p:nvPr/>
          </p:nvSpPr>
          <p:spPr>
            <a:xfrm>
              <a:off x="6973400" y="2764051"/>
              <a:ext cx="42635" cy="33691"/>
            </a:xfrm>
            <a:custGeom>
              <a:rect b="b" l="l" r="r" t="t"/>
              <a:pathLst>
                <a:path extrusionOk="0" h="1130" w="1430">
                  <a:moveTo>
                    <a:pt x="1230" y="0"/>
                  </a:moveTo>
                  <a:cubicBezTo>
                    <a:pt x="1196" y="0"/>
                    <a:pt x="1165" y="12"/>
                    <a:pt x="1144" y="34"/>
                  </a:cubicBezTo>
                  <a:cubicBezTo>
                    <a:pt x="882" y="200"/>
                    <a:pt x="596" y="319"/>
                    <a:pt x="310" y="367"/>
                  </a:cubicBezTo>
                  <a:cubicBezTo>
                    <a:pt x="239" y="367"/>
                    <a:pt x="191" y="438"/>
                    <a:pt x="191" y="534"/>
                  </a:cubicBezTo>
                  <a:lnTo>
                    <a:pt x="191" y="939"/>
                  </a:lnTo>
                  <a:cubicBezTo>
                    <a:pt x="191" y="1034"/>
                    <a:pt x="96" y="1129"/>
                    <a:pt x="1" y="1129"/>
                  </a:cubicBezTo>
                  <a:lnTo>
                    <a:pt x="477" y="1129"/>
                  </a:lnTo>
                  <a:cubicBezTo>
                    <a:pt x="572" y="1129"/>
                    <a:pt x="667" y="1034"/>
                    <a:pt x="667" y="939"/>
                  </a:cubicBezTo>
                  <a:lnTo>
                    <a:pt x="667" y="534"/>
                  </a:lnTo>
                  <a:cubicBezTo>
                    <a:pt x="667" y="462"/>
                    <a:pt x="691" y="415"/>
                    <a:pt x="787" y="367"/>
                  </a:cubicBezTo>
                  <a:cubicBezTo>
                    <a:pt x="1025" y="319"/>
                    <a:pt x="1239" y="248"/>
                    <a:pt x="1430" y="129"/>
                  </a:cubicBezTo>
                  <a:lnTo>
                    <a:pt x="1358" y="57"/>
                  </a:lnTo>
                  <a:cubicBezTo>
                    <a:pt x="1319" y="18"/>
                    <a:pt x="1272" y="0"/>
                    <a:pt x="123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7"/>
            <p:cNvSpPr/>
            <p:nvPr/>
          </p:nvSpPr>
          <p:spPr>
            <a:xfrm>
              <a:off x="6973400" y="2592493"/>
              <a:ext cx="42635" cy="32409"/>
            </a:xfrm>
            <a:custGeom>
              <a:rect b="b" l="l" r="r" t="t"/>
              <a:pathLst>
                <a:path extrusionOk="0" h="1087" w="1430">
                  <a:moveTo>
                    <a:pt x="1" y="1"/>
                  </a:moveTo>
                  <a:cubicBezTo>
                    <a:pt x="96" y="1"/>
                    <a:pt x="191" y="96"/>
                    <a:pt x="191" y="167"/>
                  </a:cubicBezTo>
                  <a:lnTo>
                    <a:pt x="191" y="596"/>
                  </a:lnTo>
                  <a:cubicBezTo>
                    <a:pt x="191" y="644"/>
                    <a:pt x="215" y="715"/>
                    <a:pt x="310" y="739"/>
                  </a:cubicBezTo>
                  <a:cubicBezTo>
                    <a:pt x="596" y="810"/>
                    <a:pt x="906" y="930"/>
                    <a:pt x="1144" y="1072"/>
                  </a:cubicBezTo>
                  <a:cubicBezTo>
                    <a:pt x="1161" y="1081"/>
                    <a:pt x="1185" y="1087"/>
                    <a:pt x="1212" y="1087"/>
                  </a:cubicBezTo>
                  <a:cubicBezTo>
                    <a:pt x="1258" y="1087"/>
                    <a:pt x="1313" y="1070"/>
                    <a:pt x="1358" y="1025"/>
                  </a:cubicBezTo>
                  <a:lnTo>
                    <a:pt x="1430" y="953"/>
                  </a:lnTo>
                  <a:cubicBezTo>
                    <a:pt x="1239" y="834"/>
                    <a:pt x="1025" y="763"/>
                    <a:pt x="787" y="715"/>
                  </a:cubicBezTo>
                  <a:cubicBezTo>
                    <a:pt x="715" y="715"/>
                    <a:pt x="667" y="620"/>
                    <a:pt x="667" y="596"/>
                  </a:cubicBezTo>
                  <a:lnTo>
                    <a:pt x="667" y="167"/>
                  </a:lnTo>
                  <a:cubicBezTo>
                    <a:pt x="667" y="72"/>
                    <a:pt x="572"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7"/>
            <p:cNvSpPr/>
            <p:nvPr/>
          </p:nvSpPr>
          <p:spPr>
            <a:xfrm>
              <a:off x="7033060" y="2613453"/>
              <a:ext cx="46869" cy="163148"/>
            </a:xfrm>
            <a:custGeom>
              <a:rect b="b" l="l" r="r" t="t"/>
              <a:pathLst>
                <a:path extrusionOk="0" h="5472" w="1572">
                  <a:moveTo>
                    <a:pt x="247" y="0"/>
                  </a:moveTo>
                  <a:cubicBezTo>
                    <a:pt x="203" y="0"/>
                    <a:pt x="155" y="12"/>
                    <a:pt x="119" y="36"/>
                  </a:cubicBezTo>
                  <a:lnTo>
                    <a:pt x="0" y="155"/>
                  </a:lnTo>
                  <a:lnTo>
                    <a:pt x="357" y="512"/>
                  </a:lnTo>
                  <a:cubicBezTo>
                    <a:pt x="429" y="584"/>
                    <a:pt x="429" y="703"/>
                    <a:pt x="357" y="750"/>
                  </a:cubicBezTo>
                  <a:lnTo>
                    <a:pt x="72" y="1060"/>
                  </a:lnTo>
                  <a:cubicBezTo>
                    <a:pt x="0" y="1108"/>
                    <a:pt x="0" y="1203"/>
                    <a:pt x="24" y="1251"/>
                  </a:cubicBezTo>
                  <a:cubicBezTo>
                    <a:pt x="191" y="1536"/>
                    <a:pt x="310" y="1798"/>
                    <a:pt x="357" y="2084"/>
                  </a:cubicBezTo>
                  <a:cubicBezTo>
                    <a:pt x="357" y="2155"/>
                    <a:pt x="429" y="2203"/>
                    <a:pt x="500" y="2203"/>
                  </a:cubicBezTo>
                  <a:lnTo>
                    <a:pt x="929" y="2203"/>
                  </a:lnTo>
                  <a:cubicBezTo>
                    <a:pt x="1024" y="2203"/>
                    <a:pt x="1096" y="2298"/>
                    <a:pt x="1096" y="2394"/>
                  </a:cubicBezTo>
                  <a:lnTo>
                    <a:pt x="1096" y="3084"/>
                  </a:lnTo>
                  <a:cubicBezTo>
                    <a:pt x="1096" y="3156"/>
                    <a:pt x="1024" y="3251"/>
                    <a:pt x="929" y="3251"/>
                  </a:cubicBezTo>
                  <a:lnTo>
                    <a:pt x="500" y="3251"/>
                  </a:lnTo>
                  <a:cubicBezTo>
                    <a:pt x="453" y="3251"/>
                    <a:pt x="381" y="3275"/>
                    <a:pt x="357" y="3370"/>
                  </a:cubicBezTo>
                  <a:cubicBezTo>
                    <a:pt x="310" y="3680"/>
                    <a:pt x="191" y="3965"/>
                    <a:pt x="24" y="4204"/>
                  </a:cubicBezTo>
                  <a:cubicBezTo>
                    <a:pt x="0" y="4275"/>
                    <a:pt x="0" y="4346"/>
                    <a:pt x="72" y="4418"/>
                  </a:cubicBezTo>
                  <a:lnTo>
                    <a:pt x="357" y="4704"/>
                  </a:lnTo>
                  <a:cubicBezTo>
                    <a:pt x="429" y="4775"/>
                    <a:pt x="429" y="4894"/>
                    <a:pt x="357" y="4942"/>
                  </a:cubicBezTo>
                  <a:lnTo>
                    <a:pt x="0" y="5299"/>
                  </a:lnTo>
                  <a:lnTo>
                    <a:pt x="119" y="5418"/>
                  </a:lnTo>
                  <a:cubicBezTo>
                    <a:pt x="155" y="5454"/>
                    <a:pt x="203" y="5472"/>
                    <a:pt x="247" y="5472"/>
                  </a:cubicBezTo>
                  <a:cubicBezTo>
                    <a:pt x="292" y="5472"/>
                    <a:pt x="334" y="5454"/>
                    <a:pt x="357" y="5418"/>
                  </a:cubicBezTo>
                  <a:lnTo>
                    <a:pt x="834" y="4942"/>
                  </a:lnTo>
                  <a:cubicBezTo>
                    <a:pt x="905" y="4894"/>
                    <a:pt x="905" y="4775"/>
                    <a:pt x="834" y="4704"/>
                  </a:cubicBezTo>
                  <a:lnTo>
                    <a:pt x="548" y="4418"/>
                  </a:lnTo>
                  <a:cubicBezTo>
                    <a:pt x="476" y="4346"/>
                    <a:pt x="476" y="4275"/>
                    <a:pt x="500" y="4204"/>
                  </a:cubicBezTo>
                  <a:cubicBezTo>
                    <a:pt x="667" y="3942"/>
                    <a:pt x="786" y="3680"/>
                    <a:pt x="834" y="3370"/>
                  </a:cubicBezTo>
                  <a:cubicBezTo>
                    <a:pt x="834" y="3322"/>
                    <a:pt x="905" y="3251"/>
                    <a:pt x="976" y="3251"/>
                  </a:cubicBezTo>
                  <a:lnTo>
                    <a:pt x="1405" y="3251"/>
                  </a:lnTo>
                  <a:cubicBezTo>
                    <a:pt x="1500" y="3251"/>
                    <a:pt x="1572" y="3156"/>
                    <a:pt x="1572" y="3084"/>
                  </a:cubicBezTo>
                  <a:lnTo>
                    <a:pt x="1572" y="2394"/>
                  </a:lnTo>
                  <a:cubicBezTo>
                    <a:pt x="1572" y="2275"/>
                    <a:pt x="1500" y="2203"/>
                    <a:pt x="1405" y="2203"/>
                  </a:cubicBezTo>
                  <a:lnTo>
                    <a:pt x="976" y="2203"/>
                  </a:lnTo>
                  <a:cubicBezTo>
                    <a:pt x="929" y="2203"/>
                    <a:pt x="857" y="2179"/>
                    <a:pt x="834" y="2084"/>
                  </a:cubicBezTo>
                  <a:cubicBezTo>
                    <a:pt x="786" y="1798"/>
                    <a:pt x="667" y="1489"/>
                    <a:pt x="500" y="1251"/>
                  </a:cubicBezTo>
                  <a:cubicBezTo>
                    <a:pt x="476" y="1203"/>
                    <a:pt x="476" y="1108"/>
                    <a:pt x="548" y="1060"/>
                  </a:cubicBezTo>
                  <a:lnTo>
                    <a:pt x="834" y="750"/>
                  </a:lnTo>
                  <a:cubicBezTo>
                    <a:pt x="905" y="703"/>
                    <a:pt x="905" y="584"/>
                    <a:pt x="834" y="512"/>
                  </a:cubicBezTo>
                  <a:lnTo>
                    <a:pt x="357" y="36"/>
                  </a:lnTo>
                  <a:cubicBezTo>
                    <a:pt x="334" y="12"/>
                    <a:pt x="292" y="0"/>
                    <a:pt x="24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7"/>
            <p:cNvSpPr/>
            <p:nvPr/>
          </p:nvSpPr>
          <p:spPr>
            <a:xfrm>
              <a:off x="6734848" y="2454031"/>
              <a:ext cx="179665" cy="178979"/>
            </a:xfrm>
            <a:custGeom>
              <a:rect b="b" l="l" r="r" t="t"/>
              <a:pathLst>
                <a:path extrusionOk="0" h="6003" w="6026">
                  <a:moveTo>
                    <a:pt x="2715" y="1"/>
                  </a:moveTo>
                  <a:cubicBezTo>
                    <a:pt x="2620" y="1"/>
                    <a:pt x="2548" y="49"/>
                    <a:pt x="2548" y="144"/>
                  </a:cubicBezTo>
                  <a:lnTo>
                    <a:pt x="2548" y="501"/>
                  </a:lnTo>
                  <a:cubicBezTo>
                    <a:pt x="2548" y="572"/>
                    <a:pt x="2501" y="620"/>
                    <a:pt x="2429" y="644"/>
                  </a:cubicBezTo>
                  <a:cubicBezTo>
                    <a:pt x="2191" y="715"/>
                    <a:pt x="1953" y="811"/>
                    <a:pt x="1715" y="954"/>
                  </a:cubicBezTo>
                  <a:cubicBezTo>
                    <a:pt x="1695" y="963"/>
                    <a:pt x="1671" y="969"/>
                    <a:pt x="1647" y="969"/>
                  </a:cubicBezTo>
                  <a:cubicBezTo>
                    <a:pt x="1612" y="969"/>
                    <a:pt x="1576" y="958"/>
                    <a:pt x="1548" y="930"/>
                  </a:cubicBezTo>
                  <a:lnTo>
                    <a:pt x="1286" y="644"/>
                  </a:lnTo>
                  <a:cubicBezTo>
                    <a:pt x="1250" y="620"/>
                    <a:pt x="1209" y="608"/>
                    <a:pt x="1170" y="608"/>
                  </a:cubicBezTo>
                  <a:cubicBezTo>
                    <a:pt x="1131" y="608"/>
                    <a:pt x="1095" y="620"/>
                    <a:pt x="1072" y="644"/>
                  </a:cubicBezTo>
                  <a:lnTo>
                    <a:pt x="643" y="1073"/>
                  </a:lnTo>
                  <a:cubicBezTo>
                    <a:pt x="595" y="1120"/>
                    <a:pt x="595" y="1215"/>
                    <a:pt x="643" y="1287"/>
                  </a:cubicBezTo>
                  <a:lnTo>
                    <a:pt x="929" y="1549"/>
                  </a:lnTo>
                  <a:cubicBezTo>
                    <a:pt x="976" y="1597"/>
                    <a:pt x="976" y="1668"/>
                    <a:pt x="953" y="1716"/>
                  </a:cubicBezTo>
                  <a:cubicBezTo>
                    <a:pt x="834" y="1930"/>
                    <a:pt x="714" y="2168"/>
                    <a:pt x="643" y="2430"/>
                  </a:cubicBezTo>
                  <a:cubicBezTo>
                    <a:pt x="619" y="2501"/>
                    <a:pt x="595" y="2549"/>
                    <a:pt x="500" y="2549"/>
                  </a:cubicBezTo>
                  <a:lnTo>
                    <a:pt x="143" y="2549"/>
                  </a:lnTo>
                  <a:cubicBezTo>
                    <a:pt x="48" y="2549"/>
                    <a:pt x="0" y="2621"/>
                    <a:pt x="0" y="2716"/>
                  </a:cubicBezTo>
                  <a:lnTo>
                    <a:pt x="0" y="3311"/>
                  </a:lnTo>
                  <a:cubicBezTo>
                    <a:pt x="0" y="3383"/>
                    <a:pt x="48" y="3454"/>
                    <a:pt x="143" y="3454"/>
                  </a:cubicBezTo>
                  <a:lnTo>
                    <a:pt x="500" y="3454"/>
                  </a:lnTo>
                  <a:cubicBezTo>
                    <a:pt x="572" y="3454"/>
                    <a:pt x="619" y="3502"/>
                    <a:pt x="643" y="3573"/>
                  </a:cubicBezTo>
                  <a:cubicBezTo>
                    <a:pt x="714" y="3811"/>
                    <a:pt x="810" y="4049"/>
                    <a:pt x="953" y="4288"/>
                  </a:cubicBezTo>
                  <a:cubicBezTo>
                    <a:pt x="976" y="4335"/>
                    <a:pt x="976" y="4407"/>
                    <a:pt x="929" y="4454"/>
                  </a:cubicBezTo>
                  <a:lnTo>
                    <a:pt x="643" y="4740"/>
                  </a:lnTo>
                  <a:cubicBezTo>
                    <a:pt x="595" y="4788"/>
                    <a:pt x="595" y="4883"/>
                    <a:pt x="643" y="4931"/>
                  </a:cubicBezTo>
                  <a:lnTo>
                    <a:pt x="1072" y="5359"/>
                  </a:lnTo>
                  <a:cubicBezTo>
                    <a:pt x="1095" y="5383"/>
                    <a:pt x="1131" y="5395"/>
                    <a:pt x="1170" y="5395"/>
                  </a:cubicBezTo>
                  <a:cubicBezTo>
                    <a:pt x="1209" y="5395"/>
                    <a:pt x="1250" y="5383"/>
                    <a:pt x="1286" y="5359"/>
                  </a:cubicBezTo>
                  <a:lnTo>
                    <a:pt x="1548" y="5097"/>
                  </a:lnTo>
                  <a:cubicBezTo>
                    <a:pt x="1578" y="5052"/>
                    <a:pt x="1618" y="5035"/>
                    <a:pt x="1655" y="5035"/>
                  </a:cubicBezTo>
                  <a:cubicBezTo>
                    <a:pt x="1677" y="5035"/>
                    <a:pt x="1697" y="5041"/>
                    <a:pt x="1715" y="5050"/>
                  </a:cubicBezTo>
                  <a:cubicBezTo>
                    <a:pt x="1929" y="5169"/>
                    <a:pt x="2167" y="5288"/>
                    <a:pt x="2429" y="5359"/>
                  </a:cubicBezTo>
                  <a:cubicBezTo>
                    <a:pt x="2501" y="5383"/>
                    <a:pt x="2548" y="5407"/>
                    <a:pt x="2548" y="5502"/>
                  </a:cubicBezTo>
                  <a:lnTo>
                    <a:pt x="2548" y="5859"/>
                  </a:lnTo>
                  <a:cubicBezTo>
                    <a:pt x="2548" y="5955"/>
                    <a:pt x="2620" y="6002"/>
                    <a:pt x="2715" y="6002"/>
                  </a:cubicBezTo>
                  <a:lnTo>
                    <a:pt x="3310" y="6002"/>
                  </a:lnTo>
                  <a:cubicBezTo>
                    <a:pt x="3382" y="6002"/>
                    <a:pt x="3453" y="5955"/>
                    <a:pt x="3453" y="5859"/>
                  </a:cubicBezTo>
                  <a:lnTo>
                    <a:pt x="3453" y="5502"/>
                  </a:lnTo>
                  <a:cubicBezTo>
                    <a:pt x="3453" y="5454"/>
                    <a:pt x="3501" y="5383"/>
                    <a:pt x="3572" y="5359"/>
                  </a:cubicBezTo>
                  <a:cubicBezTo>
                    <a:pt x="3810" y="5288"/>
                    <a:pt x="4048" y="5216"/>
                    <a:pt x="4287" y="5050"/>
                  </a:cubicBezTo>
                  <a:cubicBezTo>
                    <a:pt x="4313" y="5041"/>
                    <a:pt x="4336" y="5035"/>
                    <a:pt x="4357" y="5035"/>
                  </a:cubicBezTo>
                  <a:cubicBezTo>
                    <a:pt x="4393" y="5035"/>
                    <a:pt x="4423" y="5052"/>
                    <a:pt x="4453" y="5097"/>
                  </a:cubicBezTo>
                  <a:lnTo>
                    <a:pt x="4739" y="5359"/>
                  </a:lnTo>
                  <a:cubicBezTo>
                    <a:pt x="4763" y="5383"/>
                    <a:pt x="4799" y="5395"/>
                    <a:pt x="4837" y="5395"/>
                  </a:cubicBezTo>
                  <a:cubicBezTo>
                    <a:pt x="4876" y="5395"/>
                    <a:pt x="4918" y="5383"/>
                    <a:pt x="4953" y="5359"/>
                  </a:cubicBezTo>
                  <a:lnTo>
                    <a:pt x="5358" y="4931"/>
                  </a:lnTo>
                  <a:cubicBezTo>
                    <a:pt x="5430" y="4883"/>
                    <a:pt x="5430" y="4788"/>
                    <a:pt x="5358" y="4740"/>
                  </a:cubicBezTo>
                  <a:lnTo>
                    <a:pt x="5096" y="4454"/>
                  </a:lnTo>
                  <a:cubicBezTo>
                    <a:pt x="5025" y="4407"/>
                    <a:pt x="5025" y="4335"/>
                    <a:pt x="5073" y="4288"/>
                  </a:cubicBezTo>
                  <a:cubicBezTo>
                    <a:pt x="5192" y="4073"/>
                    <a:pt x="5311" y="3835"/>
                    <a:pt x="5358" y="3573"/>
                  </a:cubicBezTo>
                  <a:cubicBezTo>
                    <a:pt x="5382" y="3502"/>
                    <a:pt x="5430" y="3454"/>
                    <a:pt x="5501" y="3454"/>
                  </a:cubicBezTo>
                  <a:lnTo>
                    <a:pt x="5858" y="3454"/>
                  </a:lnTo>
                  <a:cubicBezTo>
                    <a:pt x="5954" y="3430"/>
                    <a:pt x="6025" y="3335"/>
                    <a:pt x="6025" y="3264"/>
                  </a:cubicBezTo>
                  <a:lnTo>
                    <a:pt x="6025" y="2668"/>
                  </a:lnTo>
                  <a:cubicBezTo>
                    <a:pt x="6025" y="2597"/>
                    <a:pt x="5954" y="2525"/>
                    <a:pt x="5858" y="2525"/>
                  </a:cubicBezTo>
                  <a:lnTo>
                    <a:pt x="5501" y="2525"/>
                  </a:lnTo>
                  <a:cubicBezTo>
                    <a:pt x="5454" y="2525"/>
                    <a:pt x="5382" y="2478"/>
                    <a:pt x="5358" y="2406"/>
                  </a:cubicBezTo>
                  <a:cubicBezTo>
                    <a:pt x="5311" y="2168"/>
                    <a:pt x="5215" y="1930"/>
                    <a:pt x="5073" y="1692"/>
                  </a:cubicBezTo>
                  <a:cubicBezTo>
                    <a:pt x="5025" y="1644"/>
                    <a:pt x="5025" y="1573"/>
                    <a:pt x="5096" y="1525"/>
                  </a:cubicBezTo>
                  <a:lnTo>
                    <a:pt x="5358" y="1239"/>
                  </a:lnTo>
                  <a:cubicBezTo>
                    <a:pt x="5430" y="1192"/>
                    <a:pt x="5430" y="1096"/>
                    <a:pt x="5358" y="1049"/>
                  </a:cubicBezTo>
                  <a:lnTo>
                    <a:pt x="4953" y="620"/>
                  </a:lnTo>
                  <a:cubicBezTo>
                    <a:pt x="4918" y="596"/>
                    <a:pt x="4876" y="584"/>
                    <a:pt x="4837" y="584"/>
                  </a:cubicBezTo>
                  <a:cubicBezTo>
                    <a:pt x="4799" y="584"/>
                    <a:pt x="4763" y="596"/>
                    <a:pt x="4739" y="620"/>
                  </a:cubicBezTo>
                  <a:lnTo>
                    <a:pt x="4453" y="882"/>
                  </a:lnTo>
                  <a:cubicBezTo>
                    <a:pt x="4423" y="927"/>
                    <a:pt x="4383" y="944"/>
                    <a:pt x="4346" y="944"/>
                  </a:cubicBezTo>
                  <a:cubicBezTo>
                    <a:pt x="4325" y="944"/>
                    <a:pt x="4304" y="938"/>
                    <a:pt x="4287" y="930"/>
                  </a:cubicBezTo>
                  <a:cubicBezTo>
                    <a:pt x="4072" y="811"/>
                    <a:pt x="3834" y="692"/>
                    <a:pt x="3572" y="620"/>
                  </a:cubicBezTo>
                  <a:cubicBezTo>
                    <a:pt x="3501" y="596"/>
                    <a:pt x="3453" y="572"/>
                    <a:pt x="3453" y="477"/>
                  </a:cubicBezTo>
                  <a:lnTo>
                    <a:pt x="3453" y="144"/>
                  </a:lnTo>
                  <a:cubicBezTo>
                    <a:pt x="3453" y="49"/>
                    <a:pt x="3382" y="1"/>
                    <a:pt x="3310"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7"/>
            <p:cNvSpPr/>
            <p:nvPr/>
          </p:nvSpPr>
          <p:spPr>
            <a:xfrm>
              <a:off x="6820030" y="2602452"/>
              <a:ext cx="37656" cy="28414"/>
            </a:xfrm>
            <a:custGeom>
              <a:rect b="b" l="l" r="r" t="t"/>
              <a:pathLst>
                <a:path extrusionOk="0" h="953" w="1263">
                  <a:moveTo>
                    <a:pt x="977" y="0"/>
                  </a:moveTo>
                  <a:cubicBezTo>
                    <a:pt x="787" y="143"/>
                    <a:pt x="548" y="214"/>
                    <a:pt x="263" y="286"/>
                  </a:cubicBezTo>
                  <a:cubicBezTo>
                    <a:pt x="215" y="310"/>
                    <a:pt x="144" y="381"/>
                    <a:pt x="144" y="429"/>
                  </a:cubicBezTo>
                  <a:lnTo>
                    <a:pt x="144" y="786"/>
                  </a:lnTo>
                  <a:cubicBezTo>
                    <a:pt x="144" y="881"/>
                    <a:pt x="96" y="953"/>
                    <a:pt x="1" y="953"/>
                  </a:cubicBezTo>
                  <a:lnTo>
                    <a:pt x="477" y="953"/>
                  </a:lnTo>
                  <a:cubicBezTo>
                    <a:pt x="572" y="953"/>
                    <a:pt x="620" y="881"/>
                    <a:pt x="620" y="786"/>
                  </a:cubicBezTo>
                  <a:lnTo>
                    <a:pt x="620" y="429"/>
                  </a:lnTo>
                  <a:cubicBezTo>
                    <a:pt x="620" y="357"/>
                    <a:pt x="691" y="310"/>
                    <a:pt x="739" y="286"/>
                  </a:cubicBezTo>
                  <a:cubicBezTo>
                    <a:pt x="930" y="262"/>
                    <a:pt x="1096" y="191"/>
                    <a:pt x="1263" y="95"/>
                  </a:cubicBezTo>
                  <a:lnTo>
                    <a:pt x="1168" y="24"/>
                  </a:lnTo>
                  <a:cubicBezTo>
                    <a:pt x="1144" y="0"/>
                    <a:pt x="1049" y="0"/>
                    <a:pt x="9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7"/>
            <p:cNvSpPr/>
            <p:nvPr/>
          </p:nvSpPr>
          <p:spPr>
            <a:xfrm>
              <a:off x="6820030" y="2453345"/>
              <a:ext cx="37656" cy="28831"/>
            </a:xfrm>
            <a:custGeom>
              <a:rect b="b" l="l" r="r" t="t"/>
              <a:pathLst>
                <a:path extrusionOk="0" h="967" w="1263">
                  <a:moveTo>
                    <a:pt x="1" y="0"/>
                  </a:moveTo>
                  <a:cubicBezTo>
                    <a:pt x="96" y="0"/>
                    <a:pt x="144" y="48"/>
                    <a:pt x="144" y="143"/>
                  </a:cubicBezTo>
                  <a:lnTo>
                    <a:pt x="144" y="500"/>
                  </a:lnTo>
                  <a:cubicBezTo>
                    <a:pt x="144" y="595"/>
                    <a:pt x="215" y="619"/>
                    <a:pt x="263" y="643"/>
                  </a:cubicBezTo>
                  <a:cubicBezTo>
                    <a:pt x="548" y="715"/>
                    <a:pt x="787" y="834"/>
                    <a:pt x="977" y="953"/>
                  </a:cubicBezTo>
                  <a:cubicBezTo>
                    <a:pt x="1003" y="961"/>
                    <a:pt x="1026" y="967"/>
                    <a:pt x="1048" y="967"/>
                  </a:cubicBezTo>
                  <a:cubicBezTo>
                    <a:pt x="1087" y="967"/>
                    <a:pt x="1122" y="950"/>
                    <a:pt x="1168" y="905"/>
                  </a:cubicBezTo>
                  <a:lnTo>
                    <a:pt x="1263" y="834"/>
                  </a:lnTo>
                  <a:cubicBezTo>
                    <a:pt x="1096" y="762"/>
                    <a:pt x="930" y="667"/>
                    <a:pt x="739" y="643"/>
                  </a:cubicBezTo>
                  <a:cubicBezTo>
                    <a:pt x="691" y="643"/>
                    <a:pt x="620" y="595"/>
                    <a:pt x="620" y="500"/>
                  </a:cubicBezTo>
                  <a:lnTo>
                    <a:pt x="620" y="143"/>
                  </a:lnTo>
                  <a:cubicBezTo>
                    <a:pt x="620" y="48"/>
                    <a:pt x="572"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7"/>
            <p:cNvSpPr/>
            <p:nvPr/>
          </p:nvSpPr>
          <p:spPr>
            <a:xfrm>
              <a:off x="6871163" y="2471443"/>
              <a:ext cx="43351" cy="142754"/>
            </a:xfrm>
            <a:custGeom>
              <a:rect b="b" l="l" r="r" t="t"/>
              <a:pathLst>
                <a:path extrusionOk="0" h="4788" w="1454">
                  <a:moveTo>
                    <a:pt x="265" y="0"/>
                  </a:moveTo>
                  <a:cubicBezTo>
                    <a:pt x="227" y="0"/>
                    <a:pt x="191" y="12"/>
                    <a:pt x="167" y="36"/>
                  </a:cubicBezTo>
                  <a:lnTo>
                    <a:pt x="48" y="155"/>
                  </a:lnTo>
                  <a:lnTo>
                    <a:pt x="334" y="465"/>
                  </a:lnTo>
                  <a:cubicBezTo>
                    <a:pt x="405" y="512"/>
                    <a:pt x="405" y="608"/>
                    <a:pt x="334" y="655"/>
                  </a:cubicBezTo>
                  <a:lnTo>
                    <a:pt x="72" y="941"/>
                  </a:lnTo>
                  <a:cubicBezTo>
                    <a:pt x="24" y="989"/>
                    <a:pt x="24" y="1060"/>
                    <a:pt x="48" y="1108"/>
                  </a:cubicBezTo>
                  <a:cubicBezTo>
                    <a:pt x="191" y="1322"/>
                    <a:pt x="286" y="1560"/>
                    <a:pt x="334" y="1822"/>
                  </a:cubicBezTo>
                  <a:cubicBezTo>
                    <a:pt x="358" y="1894"/>
                    <a:pt x="429" y="1941"/>
                    <a:pt x="477" y="1941"/>
                  </a:cubicBezTo>
                  <a:lnTo>
                    <a:pt x="834" y="1941"/>
                  </a:lnTo>
                  <a:cubicBezTo>
                    <a:pt x="929" y="1941"/>
                    <a:pt x="1001" y="2013"/>
                    <a:pt x="1001" y="2084"/>
                  </a:cubicBezTo>
                  <a:lnTo>
                    <a:pt x="1001" y="2680"/>
                  </a:lnTo>
                  <a:cubicBezTo>
                    <a:pt x="1001" y="2775"/>
                    <a:pt x="929" y="2846"/>
                    <a:pt x="834" y="2846"/>
                  </a:cubicBezTo>
                  <a:lnTo>
                    <a:pt x="477" y="2846"/>
                  </a:lnTo>
                  <a:cubicBezTo>
                    <a:pt x="405" y="2846"/>
                    <a:pt x="358" y="2894"/>
                    <a:pt x="334" y="2965"/>
                  </a:cubicBezTo>
                  <a:cubicBezTo>
                    <a:pt x="286" y="3227"/>
                    <a:pt x="191" y="3465"/>
                    <a:pt x="48" y="3680"/>
                  </a:cubicBezTo>
                  <a:cubicBezTo>
                    <a:pt x="0" y="3727"/>
                    <a:pt x="0" y="3799"/>
                    <a:pt x="72" y="3846"/>
                  </a:cubicBezTo>
                  <a:lnTo>
                    <a:pt x="334" y="4108"/>
                  </a:lnTo>
                  <a:cubicBezTo>
                    <a:pt x="405" y="4180"/>
                    <a:pt x="405" y="4275"/>
                    <a:pt x="334" y="4323"/>
                  </a:cubicBezTo>
                  <a:lnTo>
                    <a:pt x="48" y="4632"/>
                  </a:lnTo>
                  <a:lnTo>
                    <a:pt x="167" y="4751"/>
                  </a:lnTo>
                  <a:cubicBezTo>
                    <a:pt x="191" y="4775"/>
                    <a:pt x="227" y="4787"/>
                    <a:pt x="265" y="4787"/>
                  </a:cubicBezTo>
                  <a:cubicBezTo>
                    <a:pt x="304" y="4787"/>
                    <a:pt x="346" y="4775"/>
                    <a:pt x="381" y="4751"/>
                  </a:cubicBezTo>
                  <a:lnTo>
                    <a:pt x="786" y="4323"/>
                  </a:lnTo>
                  <a:cubicBezTo>
                    <a:pt x="858" y="4275"/>
                    <a:pt x="858" y="4180"/>
                    <a:pt x="786" y="4108"/>
                  </a:cubicBezTo>
                  <a:lnTo>
                    <a:pt x="524" y="3846"/>
                  </a:lnTo>
                  <a:cubicBezTo>
                    <a:pt x="453" y="3799"/>
                    <a:pt x="453" y="3727"/>
                    <a:pt x="501" y="3680"/>
                  </a:cubicBezTo>
                  <a:cubicBezTo>
                    <a:pt x="643" y="3465"/>
                    <a:pt x="739" y="3227"/>
                    <a:pt x="786" y="2965"/>
                  </a:cubicBezTo>
                  <a:cubicBezTo>
                    <a:pt x="810" y="2894"/>
                    <a:pt x="882" y="2846"/>
                    <a:pt x="929" y="2846"/>
                  </a:cubicBezTo>
                  <a:lnTo>
                    <a:pt x="1286" y="2846"/>
                  </a:lnTo>
                  <a:cubicBezTo>
                    <a:pt x="1382" y="2846"/>
                    <a:pt x="1453" y="2775"/>
                    <a:pt x="1453" y="2680"/>
                  </a:cubicBezTo>
                  <a:lnTo>
                    <a:pt x="1453" y="2084"/>
                  </a:lnTo>
                  <a:cubicBezTo>
                    <a:pt x="1453" y="2013"/>
                    <a:pt x="1382" y="1941"/>
                    <a:pt x="1286" y="1941"/>
                  </a:cubicBezTo>
                  <a:lnTo>
                    <a:pt x="929" y="1941"/>
                  </a:lnTo>
                  <a:cubicBezTo>
                    <a:pt x="858" y="1941"/>
                    <a:pt x="810" y="1894"/>
                    <a:pt x="786" y="1822"/>
                  </a:cubicBezTo>
                  <a:cubicBezTo>
                    <a:pt x="739" y="1560"/>
                    <a:pt x="643" y="1322"/>
                    <a:pt x="501" y="1108"/>
                  </a:cubicBezTo>
                  <a:cubicBezTo>
                    <a:pt x="453" y="1060"/>
                    <a:pt x="453" y="989"/>
                    <a:pt x="524" y="941"/>
                  </a:cubicBezTo>
                  <a:lnTo>
                    <a:pt x="786" y="655"/>
                  </a:lnTo>
                  <a:cubicBezTo>
                    <a:pt x="858" y="608"/>
                    <a:pt x="858" y="512"/>
                    <a:pt x="786" y="465"/>
                  </a:cubicBezTo>
                  <a:lnTo>
                    <a:pt x="381" y="36"/>
                  </a:lnTo>
                  <a:cubicBezTo>
                    <a:pt x="346" y="12"/>
                    <a:pt x="304" y="0"/>
                    <a:pt x="26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7"/>
            <p:cNvSpPr/>
            <p:nvPr/>
          </p:nvSpPr>
          <p:spPr>
            <a:xfrm>
              <a:off x="6778139" y="2494520"/>
              <a:ext cx="94454" cy="94454"/>
            </a:xfrm>
            <a:custGeom>
              <a:rect b="b" l="l" r="r" t="t"/>
              <a:pathLst>
                <a:path extrusionOk="0" h="3168" w="3168">
                  <a:moveTo>
                    <a:pt x="1572" y="0"/>
                  </a:moveTo>
                  <a:cubicBezTo>
                    <a:pt x="715" y="0"/>
                    <a:pt x="1" y="715"/>
                    <a:pt x="1" y="1596"/>
                  </a:cubicBezTo>
                  <a:cubicBezTo>
                    <a:pt x="1" y="2453"/>
                    <a:pt x="715" y="3168"/>
                    <a:pt x="1572" y="3168"/>
                  </a:cubicBezTo>
                  <a:cubicBezTo>
                    <a:pt x="2454" y="3168"/>
                    <a:pt x="3168" y="2453"/>
                    <a:pt x="3168" y="1596"/>
                  </a:cubicBezTo>
                  <a:cubicBezTo>
                    <a:pt x="3168" y="715"/>
                    <a:pt x="2454" y="0"/>
                    <a:pt x="157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7"/>
            <p:cNvSpPr/>
            <p:nvPr/>
          </p:nvSpPr>
          <p:spPr>
            <a:xfrm>
              <a:off x="6794478" y="2499499"/>
              <a:ext cx="78115" cy="89475"/>
            </a:xfrm>
            <a:custGeom>
              <a:rect b="b" l="l" r="r" t="t"/>
              <a:pathLst>
                <a:path extrusionOk="0" h="3001" w="2620">
                  <a:moveTo>
                    <a:pt x="1691" y="0"/>
                  </a:moveTo>
                  <a:lnTo>
                    <a:pt x="1691" y="0"/>
                  </a:lnTo>
                  <a:cubicBezTo>
                    <a:pt x="2025" y="262"/>
                    <a:pt x="2239" y="667"/>
                    <a:pt x="2239" y="1143"/>
                  </a:cubicBezTo>
                  <a:cubicBezTo>
                    <a:pt x="2239" y="2024"/>
                    <a:pt x="1525" y="2739"/>
                    <a:pt x="643" y="2739"/>
                  </a:cubicBezTo>
                  <a:cubicBezTo>
                    <a:pt x="405" y="2739"/>
                    <a:pt x="215" y="2667"/>
                    <a:pt x="0" y="2572"/>
                  </a:cubicBezTo>
                  <a:lnTo>
                    <a:pt x="0" y="2572"/>
                  </a:lnTo>
                  <a:cubicBezTo>
                    <a:pt x="262" y="2858"/>
                    <a:pt x="620" y="3001"/>
                    <a:pt x="1048" y="3001"/>
                  </a:cubicBezTo>
                  <a:cubicBezTo>
                    <a:pt x="1906" y="3001"/>
                    <a:pt x="2620" y="2286"/>
                    <a:pt x="2620" y="1429"/>
                  </a:cubicBezTo>
                  <a:cubicBezTo>
                    <a:pt x="2620" y="786"/>
                    <a:pt x="2239" y="238"/>
                    <a:pt x="1691"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7"/>
            <p:cNvSpPr/>
            <p:nvPr/>
          </p:nvSpPr>
          <p:spPr>
            <a:xfrm>
              <a:off x="6922982" y="2640079"/>
              <a:ext cx="108676" cy="108646"/>
            </a:xfrm>
            <a:custGeom>
              <a:rect b="b" l="l" r="r" t="t"/>
              <a:pathLst>
                <a:path extrusionOk="0" h="3644" w="3645">
                  <a:moveTo>
                    <a:pt x="1811" y="0"/>
                  </a:moveTo>
                  <a:cubicBezTo>
                    <a:pt x="811" y="0"/>
                    <a:pt x="1" y="810"/>
                    <a:pt x="1" y="1810"/>
                  </a:cubicBezTo>
                  <a:cubicBezTo>
                    <a:pt x="1" y="2834"/>
                    <a:pt x="811" y="3644"/>
                    <a:pt x="1811" y="3644"/>
                  </a:cubicBezTo>
                  <a:cubicBezTo>
                    <a:pt x="2811" y="3644"/>
                    <a:pt x="3644" y="2834"/>
                    <a:pt x="3644" y="1810"/>
                  </a:cubicBezTo>
                  <a:cubicBezTo>
                    <a:pt x="3644" y="810"/>
                    <a:pt x="2811" y="0"/>
                    <a:pt x="1811"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7"/>
            <p:cNvSpPr/>
            <p:nvPr/>
          </p:nvSpPr>
          <p:spPr>
            <a:xfrm>
              <a:off x="6947848" y="2642911"/>
              <a:ext cx="84526" cy="105813"/>
            </a:xfrm>
            <a:custGeom>
              <a:rect b="b" l="l" r="r" t="t"/>
              <a:pathLst>
                <a:path extrusionOk="0" h="3549" w="2835">
                  <a:moveTo>
                    <a:pt x="1548" y="1"/>
                  </a:moveTo>
                  <a:cubicBezTo>
                    <a:pt x="2048" y="334"/>
                    <a:pt x="2382" y="906"/>
                    <a:pt x="2382" y="1525"/>
                  </a:cubicBezTo>
                  <a:cubicBezTo>
                    <a:pt x="2382" y="2525"/>
                    <a:pt x="1572" y="3335"/>
                    <a:pt x="572" y="3335"/>
                  </a:cubicBezTo>
                  <a:cubicBezTo>
                    <a:pt x="381" y="3335"/>
                    <a:pt x="191" y="3311"/>
                    <a:pt x="0" y="3239"/>
                  </a:cubicBezTo>
                  <a:lnTo>
                    <a:pt x="0" y="3239"/>
                  </a:lnTo>
                  <a:cubicBezTo>
                    <a:pt x="310" y="3430"/>
                    <a:pt x="667" y="3549"/>
                    <a:pt x="1024" y="3549"/>
                  </a:cubicBezTo>
                  <a:cubicBezTo>
                    <a:pt x="2025" y="3549"/>
                    <a:pt x="2834" y="2739"/>
                    <a:pt x="2834" y="1739"/>
                  </a:cubicBezTo>
                  <a:cubicBezTo>
                    <a:pt x="2834" y="929"/>
                    <a:pt x="2287" y="239"/>
                    <a:pt x="1548" y="1"/>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7"/>
            <p:cNvSpPr/>
            <p:nvPr/>
          </p:nvSpPr>
          <p:spPr>
            <a:xfrm>
              <a:off x="6773190" y="2490256"/>
              <a:ext cx="104382" cy="105098"/>
            </a:xfrm>
            <a:custGeom>
              <a:rect b="b" l="l" r="r" t="t"/>
              <a:pathLst>
                <a:path extrusionOk="0" h="3525" w="3501">
                  <a:moveTo>
                    <a:pt x="1762" y="0"/>
                  </a:moveTo>
                  <a:cubicBezTo>
                    <a:pt x="1548" y="0"/>
                    <a:pt x="1334" y="24"/>
                    <a:pt x="1167" y="120"/>
                  </a:cubicBezTo>
                  <a:cubicBezTo>
                    <a:pt x="1072" y="143"/>
                    <a:pt x="1000" y="239"/>
                    <a:pt x="1072" y="334"/>
                  </a:cubicBezTo>
                  <a:cubicBezTo>
                    <a:pt x="1089" y="404"/>
                    <a:pt x="1145" y="448"/>
                    <a:pt x="1211" y="448"/>
                  </a:cubicBezTo>
                  <a:cubicBezTo>
                    <a:pt x="1235" y="448"/>
                    <a:pt x="1260" y="442"/>
                    <a:pt x="1286" y="429"/>
                  </a:cubicBezTo>
                  <a:cubicBezTo>
                    <a:pt x="1429" y="358"/>
                    <a:pt x="1596" y="334"/>
                    <a:pt x="1762" y="334"/>
                  </a:cubicBezTo>
                  <a:cubicBezTo>
                    <a:pt x="2524" y="334"/>
                    <a:pt x="3144" y="953"/>
                    <a:pt x="3144" y="1739"/>
                  </a:cubicBezTo>
                  <a:cubicBezTo>
                    <a:pt x="3144" y="2501"/>
                    <a:pt x="2524" y="3120"/>
                    <a:pt x="1762" y="3120"/>
                  </a:cubicBezTo>
                  <a:cubicBezTo>
                    <a:pt x="976" y="3120"/>
                    <a:pt x="357" y="2501"/>
                    <a:pt x="357" y="1739"/>
                  </a:cubicBezTo>
                  <a:cubicBezTo>
                    <a:pt x="357" y="1406"/>
                    <a:pt x="476" y="1072"/>
                    <a:pt x="691" y="834"/>
                  </a:cubicBezTo>
                  <a:cubicBezTo>
                    <a:pt x="738" y="786"/>
                    <a:pt x="738" y="667"/>
                    <a:pt x="643" y="596"/>
                  </a:cubicBezTo>
                  <a:cubicBezTo>
                    <a:pt x="622" y="574"/>
                    <a:pt x="586" y="563"/>
                    <a:pt x="546" y="563"/>
                  </a:cubicBezTo>
                  <a:cubicBezTo>
                    <a:pt x="498" y="563"/>
                    <a:pt x="444" y="580"/>
                    <a:pt x="405" y="620"/>
                  </a:cubicBezTo>
                  <a:cubicBezTo>
                    <a:pt x="143" y="953"/>
                    <a:pt x="0" y="1334"/>
                    <a:pt x="0" y="1763"/>
                  </a:cubicBezTo>
                  <a:cubicBezTo>
                    <a:pt x="0" y="2715"/>
                    <a:pt x="762" y="3525"/>
                    <a:pt x="1762" y="3525"/>
                  </a:cubicBezTo>
                  <a:cubicBezTo>
                    <a:pt x="2715" y="3525"/>
                    <a:pt x="3501" y="2739"/>
                    <a:pt x="3501" y="1763"/>
                  </a:cubicBezTo>
                  <a:cubicBezTo>
                    <a:pt x="3501" y="786"/>
                    <a:pt x="2715" y="0"/>
                    <a:pt x="1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7"/>
            <p:cNvSpPr/>
            <p:nvPr/>
          </p:nvSpPr>
          <p:spPr>
            <a:xfrm>
              <a:off x="6731270" y="2448366"/>
              <a:ext cx="188192" cy="188192"/>
            </a:xfrm>
            <a:custGeom>
              <a:rect b="b" l="l" r="r" t="t"/>
              <a:pathLst>
                <a:path extrusionOk="0" h="6312" w="6312">
                  <a:moveTo>
                    <a:pt x="3454" y="429"/>
                  </a:moveTo>
                  <a:lnTo>
                    <a:pt x="3454" y="715"/>
                  </a:lnTo>
                  <a:cubicBezTo>
                    <a:pt x="3454" y="882"/>
                    <a:pt x="3549" y="1001"/>
                    <a:pt x="3692" y="1048"/>
                  </a:cubicBezTo>
                  <a:cubicBezTo>
                    <a:pt x="3930" y="1120"/>
                    <a:pt x="4145" y="1191"/>
                    <a:pt x="4335" y="1310"/>
                  </a:cubicBezTo>
                  <a:cubicBezTo>
                    <a:pt x="4395" y="1350"/>
                    <a:pt x="4459" y="1369"/>
                    <a:pt x="4520" y="1369"/>
                  </a:cubicBezTo>
                  <a:cubicBezTo>
                    <a:pt x="4605" y="1369"/>
                    <a:pt x="4685" y="1332"/>
                    <a:pt x="4740" y="1263"/>
                  </a:cubicBezTo>
                  <a:lnTo>
                    <a:pt x="4978" y="1024"/>
                  </a:lnTo>
                  <a:lnTo>
                    <a:pt x="5335" y="1405"/>
                  </a:lnTo>
                  <a:lnTo>
                    <a:pt x="5097" y="1644"/>
                  </a:lnTo>
                  <a:cubicBezTo>
                    <a:pt x="4978" y="1763"/>
                    <a:pt x="4978" y="1906"/>
                    <a:pt x="5026" y="2025"/>
                  </a:cubicBezTo>
                  <a:cubicBezTo>
                    <a:pt x="5145" y="2239"/>
                    <a:pt x="5240" y="2453"/>
                    <a:pt x="5312" y="2691"/>
                  </a:cubicBezTo>
                  <a:cubicBezTo>
                    <a:pt x="5335" y="2834"/>
                    <a:pt x="5454" y="2930"/>
                    <a:pt x="5597" y="2930"/>
                  </a:cubicBezTo>
                  <a:lnTo>
                    <a:pt x="5931" y="2930"/>
                  </a:lnTo>
                  <a:lnTo>
                    <a:pt x="5931" y="3454"/>
                  </a:lnTo>
                  <a:lnTo>
                    <a:pt x="5597" y="3454"/>
                  </a:lnTo>
                  <a:cubicBezTo>
                    <a:pt x="5454" y="3454"/>
                    <a:pt x="5335" y="3549"/>
                    <a:pt x="5312" y="3692"/>
                  </a:cubicBezTo>
                  <a:cubicBezTo>
                    <a:pt x="5240" y="3930"/>
                    <a:pt x="5145" y="4144"/>
                    <a:pt x="5026" y="4358"/>
                  </a:cubicBezTo>
                  <a:cubicBezTo>
                    <a:pt x="4931" y="4478"/>
                    <a:pt x="4978" y="4644"/>
                    <a:pt x="5097" y="4739"/>
                  </a:cubicBezTo>
                  <a:lnTo>
                    <a:pt x="5335" y="4978"/>
                  </a:lnTo>
                  <a:lnTo>
                    <a:pt x="4978" y="5359"/>
                  </a:lnTo>
                  <a:lnTo>
                    <a:pt x="4740" y="5121"/>
                  </a:lnTo>
                  <a:cubicBezTo>
                    <a:pt x="4670" y="5037"/>
                    <a:pt x="4576" y="5002"/>
                    <a:pt x="4486" y="5002"/>
                  </a:cubicBezTo>
                  <a:cubicBezTo>
                    <a:pt x="4422" y="5002"/>
                    <a:pt x="4361" y="5019"/>
                    <a:pt x="4311" y="5049"/>
                  </a:cubicBezTo>
                  <a:cubicBezTo>
                    <a:pt x="4121" y="5168"/>
                    <a:pt x="3907" y="5240"/>
                    <a:pt x="3668" y="5311"/>
                  </a:cubicBezTo>
                  <a:cubicBezTo>
                    <a:pt x="3525" y="5335"/>
                    <a:pt x="3430" y="5454"/>
                    <a:pt x="3430" y="5644"/>
                  </a:cubicBezTo>
                  <a:lnTo>
                    <a:pt x="3430" y="5930"/>
                  </a:lnTo>
                  <a:lnTo>
                    <a:pt x="2882" y="5930"/>
                  </a:lnTo>
                  <a:lnTo>
                    <a:pt x="2882" y="5644"/>
                  </a:lnTo>
                  <a:cubicBezTo>
                    <a:pt x="2882" y="5478"/>
                    <a:pt x="2811" y="5359"/>
                    <a:pt x="2644" y="5311"/>
                  </a:cubicBezTo>
                  <a:cubicBezTo>
                    <a:pt x="2406" y="5240"/>
                    <a:pt x="2216" y="5168"/>
                    <a:pt x="2001" y="5049"/>
                  </a:cubicBezTo>
                  <a:cubicBezTo>
                    <a:pt x="1952" y="5009"/>
                    <a:pt x="1890" y="4990"/>
                    <a:pt x="1829" y="4990"/>
                  </a:cubicBezTo>
                  <a:cubicBezTo>
                    <a:pt x="1744" y="4990"/>
                    <a:pt x="1662" y="5027"/>
                    <a:pt x="1620" y="5097"/>
                  </a:cubicBezTo>
                  <a:lnTo>
                    <a:pt x="1382" y="5335"/>
                  </a:lnTo>
                  <a:lnTo>
                    <a:pt x="1025" y="4954"/>
                  </a:lnTo>
                  <a:lnTo>
                    <a:pt x="1263" y="4716"/>
                  </a:lnTo>
                  <a:cubicBezTo>
                    <a:pt x="1382" y="4597"/>
                    <a:pt x="1382" y="4454"/>
                    <a:pt x="1311" y="4335"/>
                  </a:cubicBezTo>
                  <a:cubicBezTo>
                    <a:pt x="1192" y="4120"/>
                    <a:pt x="1096" y="3906"/>
                    <a:pt x="1049" y="3668"/>
                  </a:cubicBezTo>
                  <a:cubicBezTo>
                    <a:pt x="1025" y="3525"/>
                    <a:pt x="906" y="3430"/>
                    <a:pt x="739" y="3430"/>
                  </a:cubicBezTo>
                  <a:lnTo>
                    <a:pt x="430" y="3430"/>
                  </a:lnTo>
                  <a:lnTo>
                    <a:pt x="430" y="2906"/>
                  </a:lnTo>
                  <a:lnTo>
                    <a:pt x="715" y="2906"/>
                  </a:lnTo>
                  <a:cubicBezTo>
                    <a:pt x="858" y="2906"/>
                    <a:pt x="977" y="2811"/>
                    <a:pt x="1049" y="2668"/>
                  </a:cubicBezTo>
                  <a:cubicBezTo>
                    <a:pt x="1096" y="2429"/>
                    <a:pt x="1192" y="2215"/>
                    <a:pt x="1311" y="2001"/>
                  </a:cubicBezTo>
                  <a:cubicBezTo>
                    <a:pt x="1406" y="1882"/>
                    <a:pt x="1382" y="1715"/>
                    <a:pt x="1263" y="1620"/>
                  </a:cubicBezTo>
                  <a:lnTo>
                    <a:pt x="1025" y="1382"/>
                  </a:lnTo>
                  <a:lnTo>
                    <a:pt x="1406" y="1024"/>
                  </a:lnTo>
                  <a:lnTo>
                    <a:pt x="1644" y="1263"/>
                  </a:lnTo>
                  <a:cubicBezTo>
                    <a:pt x="1711" y="1330"/>
                    <a:pt x="1786" y="1359"/>
                    <a:pt x="1860" y="1359"/>
                  </a:cubicBezTo>
                  <a:cubicBezTo>
                    <a:pt x="1917" y="1359"/>
                    <a:pt x="1973" y="1341"/>
                    <a:pt x="2025" y="1310"/>
                  </a:cubicBezTo>
                  <a:cubicBezTo>
                    <a:pt x="2240" y="1191"/>
                    <a:pt x="2454" y="1120"/>
                    <a:pt x="2692" y="1048"/>
                  </a:cubicBezTo>
                  <a:cubicBezTo>
                    <a:pt x="2835" y="1024"/>
                    <a:pt x="2930" y="905"/>
                    <a:pt x="2930" y="762"/>
                  </a:cubicBezTo>
                  <a:lnTo>
                    <a:pt x="2930" y="429"/>
                  </a:lnTo>
                  <a:close/>
                  <a:moveTo>
                    <a:pt x="2859" y="0"/>
                  </a:moveTo>
                  <a:cubicBezTo>
                    <a:pt x="2692" y="0"/>
                    <a:pt x="2525" y="167"/>
                    <a:pt x="2525" y="334"/>
                  </a:cubicBezTo>
                  <a:lnTo>
                    <a:pt x="2525" y="667"/>
                  </a:lnTo>
                  <a:cubicBezTo>
                    <a:pt x="2287" y="715"/>
                    <a:pt x="2025" y="810"/>
                    <a:pt x="1811" y="953"/>
                  </a:cubicBezTo>
                  <a:lnTo>
                    <a:pt x="1573" y="715"/>
                  </a:lnTo>
                  <a:cubicBezTo>
                    <a:pt x="1513" y="655"/>
                    <a:pt x="1436" y="626"/>
                    <a:pt x="1358" y="626"/>
                  </a:cubicBezTo>
                  <a:cubicBezTo>
                    <a:pt x="1281" y="626"/>
                    <a:pt x="1204" y="655"/>
                    <a:pt x="1144" y="715"/>
                  </a:cubicBezTo>
                  <a:lnTo>
                    <a:pt x="715" y="1144"/>
                  </a:lnTo>
                  <a:cubicBezTo>
                    <a:pt x="596" y="1263"/>
                    <a:pt x="596" y="1477"/>
                    <a:pt x="715" y="1596"/>
                  </a:cubicBezTo>
                  <a:lnTo>
                    <a:pt x="954" y="1834"/>
                  </a:lnTo>
                  <a:cubicBezTo>
                    <a:pt x="811" y="2072"/>
                    <a:pt x="715" y="2310"/>
                    <a:pt x="668" y="2549"/>
                  </a:cubicBezTo>
                  <a:lnTo>
                    <a:pt x="334" y="2549"/>
                  </a:lnTo>
                  <a:cubicBezTo>
                    <a:pt x="144" y="2549"/>
                    <a:pt x="1" y="2691"/>
                    <a:pt x="1" y="2858"/>
                  </a:cubicBezTo>
                  <a:lnTo>
                    <a:pt x="1" y="3454"/>
                  </a:lnTo>
                  <a:cubicBezTo>
                    <a:pt x="1" y="3644"/>
                    <a:pt x="144" y="3787"/>
                    <a:pt x="334" y="3787"/>
                  </a:cubicBezTo>
                  <a:lnTo>
                    <a:pt x="668" y="3787"/>
                  </a:lnTo>
                  <a:cubicBezTo>
                    <a:pt x="715" y="4025"/>
                    <a:pt x="811" y="4287"/>
                    <a:pt x="954" y="4501"/>
                  </a:cubicBezTo>
                  <a:lnTo>
                    <a:pt x="715" y="4739"/>
                  </a:lnTo>
                  <a:cubicBezTo>
                    <a:pt x="596" y="4859"/>
                    <a:pt x="596" y="5073"/>
                    <a:pt x="715" y="5192"/>
                  </a:cubicBezTo>
                  <a:lnTo>
                    <a:pt x="1144" y="5597"/>
                  </a:lnTo>
                  <a:cubicBezTo>
                    <a:pt x="1204" y="5656"/>
                    <a:pt x="1281" y="5686"/>
                    <a:pt x="1358" y="5686"/>
                  </a:cubicBezTo>
                  <a:cubicBezTo>
                    <a:pt x="1436" y="5686"/>
                    <a:pt x="1513" y="5656"/>
                    <a:pt x="1573" y="5597"/>
                  </a:cubicBezTo>
                  <a:lnTo>
                    <a:pt x="1811" y="5359"/>
                  </a:lnTo>
                  <a:cubicBezTo>
                    <a:pt x="2049" y="5525"/>
                    <a:pt x="2287" y="5597"/>
                    <a:pt x="2525" y="5668"/>
                  </a:cubicBezTo>
                  <a:lnTo>
                    <a:pt x="2525" y="6002"/>
                  </a:lnTo>
                  <a:cubicBezTo>
                    <a:pt x="2525" y="6168"/>
                    <a:pt x="2692" y="6311"/>
                    <a:pt x="2859" y="6311"/>
                  </a:cubicBezTo>
                  <a:lnTo>
                    <a:pt x="3454" y="6311"/>
                  </a:lnTo>
                  <a:cubicBezTo>
                    <a:pt x="3645" y="6311"/>
                    <a:pt x="3787" y="6168"/>
                    <a:pt x="3787" y="6002"/>
                  </a:cubicBezTo>
                  <a:lnTo>
                    <a:pt x="3787" y="5668"/>
                  </a:lnTo>
                  <a:cubicBezTo>
                    <a:pt x="4049" y="5597"/>
                    <a:pt x="4288" y="5525"/>
                    <a:pt x="4502" y="5359"/>
                  </a:cubicBezTo>
                  <a:lnTo>
                    <a:pt x="4740" y="5597"/>
                  </a:lnTo>
                  <a:cubicBezTo>
                    <a:pt x="4796" y="5642"/>
                    <a:pt x="4874" y="5666"/>
                    <a:pt x="4952" y="5666"/>
                  </a:cubicBezTo>
                  <a:cubicBezTo>
                    <a:pt x="5040" y="5666"/>
                    <a:pt x="5130" y="5636"/>
                    <a:pt x="5193" y="5573"/>
                  </a:cubicBezTo>
                  <a:lnTo>
                    <a:pt x="5597" y="5168"/>
                  </a:lnTo>
                  <a:cubicBezTo>
                    <a:pt x="5716" y="5049"/>
                    <a:pt x="5716" y="4835"/>
                    <a:pt x="5597" y="4716"/>
                  </a:cubicBezTo>
                  <a:lnTo>
                    <a:pt x="5359" y="4478"/>
                  </a:lnTo>
                  <a:cubicBezTo>
                    <a:pt x="5502" y="4263"/>
                    <a:pt x="5597" y="4001"/>
                    <a:pt x="5669" y="3763"/>
                  </a:cubicBezTo>
                  <a:lnTo>
                    <a:pt x="5978" y="3763"/>
                  </a:lnTo>
                  <a:cubicBezTo>
                    <a:pt x="6169" y="3763"/>
                    <a:pt x="6312" y="3620"/>
                    <a:pt x="6312" y="3430"/>
                  </a:cubicBezTo>
                  <a:lnTo>
                    <a:pt x="6312" y="2834"/>
                  </a:lnTo>
                  <a:cubicBezTo>
                    <a:pt x="6312" y="2668"/>
                    <a:pt x="6169" y="2501"/>
                    <a:pt x="5978" y="2501"/>
                  </a:cubicBezTo>
                  <a:lnTo>
                    <a:pt x="5669" y="2501"/>
                  </a:lnTo>
                  <a:cubicBezTo>
                    <a:pt x="5597" y="2263"/>
                    <a:pt x="5502" y="2001"/>
                    <a:pt x="5359" y="1787"/>
                  </a:cubicBezTo>
                  <a:lnTo>
                    <a:pt x="5597" y="1548"/>
                  </a:lnTo>
                  <a:cubicBezTo>
                    <a:pt x="5716" y="1429"/>
                    <a:pt x="5716" y="1239"/>
                    <a:pt x="5597" y="1120"/>
                  </a:cubicBezTo>
                  <a:lnTo>
                    <a:pt x="5193" y="691"/>
                  </a:lnTo>
                  <a:cubicBezTo>
                    <a:pt x="5133" y="632"/>
                    <a:pt x="5050" y="602"/>
                    <a:pt x="4966" y="602"/>
                  </a:cubicBezTo>
                  <a:cubicBezTo>
                    <a:pt x="4883" y="602"/>
                    <a:pt x="4800" y="632"/>
                    <a:pt x="4740" y="691"/>
                  </a:cubicBezTo>
                  <a:lnTo>
                    <a:pt x="4502" y="929"/>
                  </a:lnTo>
                  <a:cubicBezTo>
                    <a:pt x="4264" y="786"/>
                    <a:pt x="4026" y="691"/>
                    <a:pt x="3787" y="643"/>
                  </a:cubicBezTo>
                  <a:lnTo>
                    <a:pt x="3787" y="334"/>
                  </a:lnTo>
                  <a:cubicBezTo>
                    <a:pt x="3787" y="167"/>
                    <a:pt x="3645" y="0"/>
                    <a:pt x="3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7"/>
            <p:cNvSpPr/>
            <p:nvPr/>
          </p:nvSpPr>
          <p:spPr>
            <a:xfrm>
              <a:off x="6815766" y="2517955"/>
              <a:ext cx="19201" cy="49731"/>
            </a:xfrm>
            <a:custGeom>
              <a:rect b="b" l="l" r="r" t="t"/>
              <a:pathLst>
                <a:path extrusionOk="0" h="1668" w="644">
                  <a:moveTo>
                    <a:pt x="215" y="0"/>
                  </a:moveTo>
                  <a:cubicBezTo>
                    <a:pt x="120" y="0"/>
                    <a:pt x="48" y="48"/>
                    <a:pt x="25" y="143"/>
                  </a:cubicBezTo>
                  <a:cubicBezTo>
                    <a:pt x="1" y="262"/>
                    <a:pt x="96" y="357"/>
                    <a:pt x="215" y="357"/>
                  </a:cubicBezTo>
                  <a:lnTo>
                    <a:pt x="334" y="357"/>
                  </a:lnTo>
                  <a:lnTo>
                    <a:pt x="334" y="1477"/>
                  </a:lnTo>
                  <a:cubicBezTo>
                    <a:pt x="287" y="1572"/>
                    <a:pt x="382" y="1667"/>
                    <a:pt x="477" y="1667"/>
                  </a:cubicBezTo>
                  <a:cubicBezTo>
                    <a:pt x="572" y="1667"/>
                    <a:pt x="644" y="1572"/>
                    <a:pt x="644" y="1477"/>
                  </a:cubicBezTo>
                  <a:lnTo>
                    <a:pt x="644" y="167"/>
                  </a:lnTo>
                  <a:cubicBezTo>
                    <a:pt x="644" y="95"/>
                    <a:pt x="572" y="0"/>
                    <a:pt x="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7"/>
            <p:cNvSpPr/>
            <p:nvPr/>
          </p:nvSpPr>
          <p:spPr>
            <a:xfrm>
              <a:off x="6918033" y="2635099"/>
              <a:ext cx="119290" cy="118604"/>
            </a:xfrm>
            <a:custGeom>
              <a:rect b="b" l="l" r="r" t="t"/>
              <a:pathLst>
                <a:path extrusionOk="0" h="3978" w="4001">
                  <a:moveTo>
                    <a:pt x="1977" y="1"/>
                  </a:moveTo>
                  <a:cubicBezTo>
                    <a:pt x="881" y="1"/>
                    <a:pt x="0" y="882"/>
                    <a:pt x="0" y="2001"/>
                  </a:cubicBezTo>
                  <a:cubicBezTo>
                    <a:pt x="0" y="3096"/>
                    <a:pt x="881" y="3978"/>
                    <a:pt x="1977" y="3978"/>
                  </a:cubicBezTo>
                  <a:cubicBezTo>
                    <a:pt x="2334" y="3978"/>
                    <a:pt x="2691" y="3906"/>
                    <a:pt x="3001" y="3716"/>
                  </a:cubicBezTo>
                  <a:cubicBezTo>
                    <a:pt x="3096" y="3668"/>
                    <a:pt x="3120" y="3573"/>
                    <a:pt x="3048" y="3478"/>
                  </a:cubicBezTo>
                  <a:cubicBezTo>
                    <a:pt x="3020" y="3420"/>
                    <a:pt x="2973" y="3388"/>
                    <a:pt x="2920" y="3388"/>
                  </a:cubicBezTo>
                  <a:cubicBezTo>
                    <a:pt x="2885" y="3388"/>
                    <a:pt x="2848" y="3402"/>
                    <a:pt x="2810" y="3430"/>
                  </a:cubicBezTo>
                  <a:cubicBezTo>
                    <a:pt x="2572" y="3573"/>
                    <a:pt x="2286" y="3668"/>
                    <a:pt x="1977" y="3668"/>
                  </a:cubicBezTo>
                  <a:cubicBezTo>
                    <a:pt x="1072" y="3668"/>
                    <a:pt x="310" y="2906"/>
                    <a:pt x="310" y="2001"/>
                  </a:cubicBezTo>
                  <a:cubicBezTo>
                    <a:pt x="310" y="1072"/>
                    <a:pt x="1072" y="334"/>
                    <a:pt x="1977" y="334"/>
                  </a:cubicBezTo>
                  <a:cubicBezTo>
                    <a:pt x="2906" y="334"/>
                    <a:pt x="3644" y="1072"/>
                    <a:pt x="3644" y="2001"/>
                  </a:cubicBezTo>
                  <a:cubicBezTo>
                    <a:pt x="3644" y="2311"/>
                    <a:pt x="3572" y="2644"/>
                    <a:pt x="3358" y="2906"/>
                  </a:cubicBezTo>
                  <a:cubicBezTo>
                    <a:pt x="3287" y="3001"/>
                    <a:pt x="3334" y="3096"/>
                    <a:pt x="3406" y="3144"/>
                  </a:cubicBezTo>
                  <a:cubicBezTo>
                    <a:pt x="3443" y="3172"/>
                    <a:pt x="3481" y="3186"/>
                    <a:pt x="3515" y="3186"/>
                  </a:cubicBezTo>
                  <a:cubicBezTo>
                    <a:pt x="3569" y="3186"/>
                    <a:pt x="3615" y="3154"/>
                    <a:pt x="3644" y="3096"/>
                  </a:cubicBezTo>
                  <a:cubicBezTo>
                    <a:pt x="3882" y="2763"/>
                    <a:pt x="4001" y="2382"/>
                    <a:pt x="4001" y="1953"/>
                  </a:cubicBezTo>
                  <a:cubicBezTo>
                    <a:pt x="4001" y="882"/>
                    <a:pt x="3096" y="1"/>
                    <a:pt x="1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7"/>
            <p:cNvSpPr/>
            <p:nvPr/>
          </p:nvSpPr>
          <p:spPr>
            <a:xfrm>
              <a:off x="6870448" y="2586828"/>
              <a:ext cx="215175" cy="214459"/>
            </a:xfrm>
            <a:custGeom>
              <a:rect b="b" l="l" r="r" t="t"/>
              <a:pathLst>
                <a:path extrusionOk="0" h="7193" w="7217">
                  <a:moveTo>
                    <a:pt x="3906" y="334"/>
                  </a:moveTo>
                  <a:lnTo>
                    <a:pt x="3906" y="715"/>
                  </a:lnTo>
                  <a:cubicBezTo>
                    <a:pt x="3906" y="881"/>
                    <a:pt x="4025" y="1024"/>
                    <a:pt x="4168" y="1048"/>
                  </a:cubicBezTo>
                  <a:cubicBezTo>
                    <a:pt x="4454" y="1120"/>
                    <a:pt x="4716" y="1239"/>
                    <a:pt x="4954" y="1381"/>
                  </a:cubicBezTo>
                  <a:cubicBezTo>
                    <a:pt x="5006" y="1416"/>
                    <a:pt x="5059" y="1432"/>
                    <a:pt x="5110" y="1432"/>
                  </a:cubicBezTo>
                  <a:cubicBezTo>
                    <a:pt x="5199" y="1432"/>
                    <a:pt x="5283" y="1385"/>
                    <a:pt x="5359" y="1310"/>
                  </a:cubicBezTo>
                  <a:lnTo>
                    <a:pt x="5668" y="1024"/>
                  </a:lnTo>
                  <a:lnTo>
                    <a:pt x="6145" y="1501"/>
                  </a:lnTo>
                  <a:lnTo>
                    <a:pt x="5835" y="1786"/>
                  </a:lnTo>
                  <a:cubicBezTo>
                    <a:pt x="5716" y="1905"/>
                    <a:pt x="5716" y="2096"/>
                    <a:pt x="5788" y="2215"/>
                  </a:cubicBezTo>
                  <a:cubicBezTo>
                    <a:pt x="5930" y="2453"/>
                    <a:pt x="6049" y="2715"/>
                    <a:pt x="6121" y="2977"/>
                  </a:cubicBezTo>
                  <a:cubicBezTo>
                    <a:pt x="6145" y="3144"/>
                    <a:pt x="6288" y="3263"/>
                    <a:pt x="6430" y="3263"/>
                  </a:cubicBezTo>
                  <a:lnTo>
                    <a:pt x="6859" y="3263"/>
                  </a:lnTo>
                  <a:lnTo>
                    <a:pt x="6859" y="3930"/>
                  </a:lnTo>
                  <a:lnTo>
                    <a:pt x="6478" y="3930"/>
                  </a:lnTo>
                  <a:cubicBezTo>
                    <a:pt x="6311" y="3930"/>
                    <a:pt x="6169" y="4049"/>
                    <a:pt x="6145" y="4215"/>
                  </a:cubicBezTo>
                  <a:cubicBezTo>
                    <a:pt x="6073" y="4477"/>
                    <a:pt x="5954" y="4739"/>
                    <a:pt x="5811" y="4977"/>
                  </a:cubicBezTo>
                  <a:cubicBezTo>
                    <a:pt x="5716" y="5120"/>
                    <a:pt x="5764" y="5287"/>
                    <a:pt x="5883" y="5406"/>
                  </a:cubicBezTo>
                  <a:lnTo>
                    <a:pt x="6169" y="5692"/>
                  </a:lnTo>
                  <a:lnTo>
                    <a:pt x="5692" y="6168"/>
                  </a:lnTo>
                  <a:lnTo>
                    <a:pt x="5406" y="5882"/>
                  </a:lnTo>
                  <a:cubicBezTo>
                    <a:pt x="5334" y="5809"/>
                    <a:pt x="5234" y="5781"/>
                    <a:pt x="5140" y="5781"/>
                  </a:cubicBezTo>
                  <a:cubicBezTo>
                    <a:pt x="5081" y="5781"/>
                    <a:pt x="5024" y="5792"/>
                    <a:pt x="4978" y="5811"/>
                  </a:cubicBezTo>
                  <a:cubicBezTo>
                    <a:pt x="4740" y="5954"/>
                    <a:pt x="4478" y="6073"/>
                    <a:pt x="4216" y="6144"/>
                  </a:cubicBezTo>
                  <a:cubicBezTo>
                    <a:pt x="4049" y="6168"/>
                    <a:pt x="3930" y="6311"/>
                    <a:pt x="3930" y="6478"/>
                  </a:cubicBezTo>
                  <a:lnTo>
                    <a:pt x="3930" y="6883"/>
                  </a:lnTo>
                  <a:lnTo>
                    <a:pt x="3263" y="6883"/>
                  </a:lnTo>
                  <a:lnTo>
                    <a:pt x="3263" y="6502"/>
                  </a:lnTo>
                  <a:cubicBezTo>
                    <a:pt x="3263" y="6359"/>
                    <a:pt x="3144" y="6192"/>
                    <a:pt x="2977" y="6168"/>
                  </a:cubicBezTo>
                  <a:cubicBezTo>
                    <a:pt x="2715" y="6121"/>
                    <a:pt x="2453" y="6001"/>
                    <a:pt x="2215" y="5835"/>
                  </a:cubicBezTo>
                  <a:cubicBezTo>
                    <a:pt x="2162" y="5808"/>
                    <a:pt x="2105" y="5795"/>
                    <a:pt x="2048" y="5795"/>
                  </a:cubicBezTo>
                  <a:cubicBezTo>
                    <a:pt x="1954" y="5795"/>
                    <a:pt x="1861" y="5832"/>
                    <a:pt x="1787" y="5906"/>
                  </a:cubicBezTo>
                  <a:lnTo>
                    <a:pt x="1501" y="6192"/>
                  </a:lnTo>
                  <a:lnTo>
                    <a:pt x="1025" y="5716"/>
                  </a:lnTo>
                  <a:lnTo>
                    <a:pt x="1310" y="5430"/>
                  </a:lnTo>
                  <a:cubicBezTo>
                    <a:pt x="1429" y="5311"/>
                    <a:pt x="1429" y="5120"/>
                    <a:pt x="1382" y="5001"/>
                  </a:cubicBezTo>
                  <a:cubicBezTo>
                    <a:pt x="1239" y="4763"/>
                    <a:pt x="1120" y="4501"/>
                    <a:pt x="1048" y="4239"/>
                  </a:cubicBezTo>
                  <a:cubicBezTo>
                    <a:pt x="1025" y="4096"/>
                    <a:pt x="882" y="3977"/>
                    <a:pt x="715" y="3977"/>
                  </a:cubicBezTo>
                  <a:lnTo>
                    <a:pt x="310" y="3977"/>
                  </a:lnTo>
                  <a:lnTo>
                    <a:pt x="310" y="3287"/>
                  </a:lnTo>
                  <a:lnTo>
                    <a:pt x="691" y="3287"/>
                  </a:lnTo>
                  <a:cubicBezTo>
                    <a:pt x="834" y="3287"/>
                    <a:pt x="1001" y="3168"/>
                    <a:pt x="1025" y="3025"/>
                  </a:cubicBezTo>
                  <a:cubicBezTo>
                    <a:pt x="1072" y="2739"/>
                    <a:pt x="1191" y="2477"/>
                    <a:pt x="1358" y="2239"/>
                  </a:cubicBezTo>
                  <a:cubicBezTo>
                    <a:pt x="1429" y="2096"/>
                    <a:pt x="1406" y="1953"/>
                    <a:pt x="1287" y="1834"/>
                  </a:cubicBezTo>
                  <a:lnTo>
                    <a:pt x="1001" y="1524"/>
                  </a:lnTo>
                  <a:lnTo>
                    <a:pt x="1477" y="1048"/>
                  </a:lnTo>
                  <a:lnTo>
                    <a:pt x="1763" y="1358"/>
                  </a:lnTo>
                  <a:cubicBezTo>
                    <a:pt x="1830" y="1425"/>
                    <a:pt x="1920" y="1454"/>
                    <a:pt x="2007" y="1454"/>
                  </a:cubicBezTo>
                  <a:cubicBezTo>
                    <a:pt x="2074" y="1454"/>
                    <a:pt x="2140" y="1436"/>
                    <a:pt x="2192" y="1405"/>
                  </a:cubicBezTo>
                  <a:cubicBezTo>
                    <a:pt x="2430" y="1262"/>
                    <a:pt x="2692" y="1143"/>
                    <a:pt x="2954" y="1072"/>
                  </a:cubicBezTo>
                  <a:cubicBezTo>
                    <a:pt x="3096" y="1048"/>
                    <a:pt x="3216" y="905"/>
                    <a:pt x="3216" y="762"/>
                  </a:cubicBezTo>
                  <a:lnTo>
                    <a:pt x="3216" y="334"/>
                  </a:lnTo>
                  <a:close/>
                  <a:moveTo>
                    <a:pt x="3263" y="0"/>
                  </a:moveTo>
                  <a:cubicBezTo>
                    <a:pt x="3073" y="0"/>
                    <a:pt x="2930" y="143"/>
                    <a:pt x="2930" y="334"/>
                  </a:cubicBezTo>
                  <a:lnTo>
                    <a:pt x="2930" y="738"/>
                  </a:lnTo>
                  <a:cubicBezTo>
                    <a:pt x="2620" y="810"/>
                    <a:pt x="2334" y="929"/>
                    <a:pt x="2072" y="1120"/>
                  </a:cubicBezTo>
                  <a:lnTo>
                    <a:pt x="1763" y="810"/>
                  </a:lnTo>
                  <a:cubicBezTo>
                    <a:pt x="1703" y="750"/>
                    <a:pt x="1614" y="721"/>
                    <a:pt x="1525" y="721"/>
                  </a:cubicBezTo>
                  <a:cubicBezTo>
                    <a:pt x="1435" y="721"/>
                    <a:pt x="1346" y="750"/>
                    <a:pt x="1287" y="810"/>
                  </a:cubicBezTo>
                  <a:lnTo>
                    <a:pt x="810" y="1286"/>
                  </a:lnTo>
                  <a:cubicBezTo>
                    <a:pt x="691" y="1405"/>
                    <a:pt x="691" y="1643"/>
                    <a:pt x="810" y="1762"/>
                  </a:cubicBezTo>
                  <a:lnTo>
                    <a:pt x="1120" y="2072"/>
                  </a:lnTo>
                  <a:cubicBezTo>
                    <a:pt x="929" y="2334"/>
                    <a:pt x="810" y="2620"/>
                    <a:pt x="763" y="2929"/>
                  </a:cubicBezTo>
                  <a:lnTo>
                    <a:pt x="334" y="2929"/>
                  </a:lnTo>
                  <a:cubicBezTo>
                    <a:pt x="167" y="2929"/>
                    <a:pt x="1" y="3072"/>
                    <a:pt x="1" y="3263"/>
                  </a:cubicBezTo>
                  <a:lnTo>
                    <a:pt x="1" y="3930"/>
                  </a:lnTo>
                  <a:cubicBezTo>
                    <a:pt x="1" y="4120"/>
                    <a:pt x="167" y="4263"/>
                    <a:pt x="334" y="4263"/>
                  </a:cubicBezTo>
                  <a:lnTo>
                    <a:pt x="763" y="4263"/>
                  </a:lnTo>
                  <a:cubicBezTo>
                    <a:pt x="810" y="4573"/>
                    <a:pt x="929" y="4858"/>
                    <a:pt x="1120" y="5120"/>
                  </a:cubicBezTo>
                  <a:lnTo>
                    <a:pt x="810" y="5430"/>
                  </a:lnTo>
                  <a:cubicBezTo>
                    <a:pt x="691" y="5549"/>
                    <a:pt x="691" y="5787"/>
                    <a:pt x="810" y="5906"/>
                  </a:cubicBezTo>
                  <a:lnTo>
                    <a:pt x="1287" y="6382"/>
                  </a:lnTo>
                  <a:cubicBezTo>
                    <a:pt x="1346" y="6442"/>
                    <a:pt x="1435" y="6472"/>
                    <a:pt x="1525" y="6472"/>
                  </a:cubicBezTo>
                  <a:cubicBezTo>
                    <a:pt x="1614" y="6472"/>
                    <a:pt x="1703" y="6442"/>
                    <a:pt x="1763" y="6382"/>
                  </a:cubicBezTo>
                  <a:lnTo>
                    <a:pt x="2072" y="6073"/>
                  </a:lnTo>
                  <a:cubicBezTo>
                    <a:pt x="2334" y="6263"/>
                    <a:pt x="2620" y="6382"/>
                    <a:pt x="2930" y="6430"/>
                  </a:cubicBezTo>
                  <a:lnTo>
                    <a:pt x="2930" y="6859"/>
                  </a:lnTo>
                  <a:cubicBezTo>
                    <a:pt x="2930" y="7025"/>
                    <a:pt x="3073" y="7192"/>
                    <a:pt x="3263" y="7192"/>
                  </a:cubicBezTo>
                  <a:lnTo>
                    <a:pt x="3930" y="7192"/>
                  </a:lnTo>
                  <a:cubicBezTo>
                    <a:pt x="4120" y="7192"/>
                    <a:pt x="4263" y="7025"/>
                    <a:pt x="4263" y="6859"/>
                  </a:cubicBezTo>
                  <a:lnTo>
                    <a:pt x="4263" y="6430"/>
                  </a:lnTo>
                  <a:cubicBezTo>
                    <a:pt x="4573" y="6382"/>
                    <a:pt x="4859" y="6263"/>
                    <a:pt x="5121" y="6073"/>
                  </a:cubicBezTo>
                  <a:lnTo>
                    <a:pt x="5430" y="6382"/>
                  </a:lnTo>
                  <a:cubicBezTo>
                    <a:pt x="5490" y="6442"/>
                    <a:pt x="5579" y="6472"/>
                    <a:pt x="5668" y="6472"/>
                  </a:cubicBezTo>
                  <a:cubicBezTo>
                    <a:pt x="5758" y="6472"/>
                    <a:pt x="5847" y="6442"/>
                    <a:pt x="5907" y="6382"/>
                  </a:cubicBezTo>
                  <a:lnTo>
                    <a:pt x="6383" y="5906"/>
                  </a:lnTo>
                  <a:cubicBezTo>
                    <a:pt x="6502" y="5787"/>
                    <a:pt x="6502" y="5549"/>
                    <a:pt x="6383" y="5430"/>
                  </a:cubicBezTo>
                  <a:lnTo>
                    <a:pt x="6073" y="5120"/>
                  </a:lnTo>
                  <a:cubicBezTo>
                    <a:pt x="6264" y="4858"/>
                    <a:pt x="6383" y="4573"/>
                    <a:pt x="6430" y="4263"/>
                  </a:cubicBezTo>
                  <a:lnTo>
                    <a:pt x="6859" y="4263"/>
                  </a:lnTo>
                  <a:cubicBezTo>
                    <a:pt x="7026" y="4263"/>
                    <a:pt x="7193" y="4120"/>
                    <a:pt x="7193" y="3930"/>
                  </a:cubicBezTo>
                  <a:lnTo>
                    <a:pt x="7193" y="3263"/>
                  </a:lnTo>
                  <a:cubicBezTo>
                    <a:pt x="7216" y="3072"/>
                    <a:pt x="7073" y="2929"/>
                    <a:pt x="6883" y="2929"/>
                  </a:cubicBezTo>
                  <a:lnTo>
                    <a:pt x="6478" y="2929"/>
                  </a:lnTo>
                  <a:cubicBezTo>
                    <a:pt x="6407" y="2620"/>
                    <a:pt x="6288" y="2334"/>
                    <a:pt x="6121" y="2072"/>
                  </a:cubicBezTo>
                  <a:lnTo>
                    <a:pt x="6407" y="1762"/>
                  </a:lnTo>
                  <a:cubicBezTo>
                    <a:pt x="6478" y="1715"/>
                    <a:pt x="6502" y="1643"/>
                    <a:pt x="6502" y="1596"/>
                  </a:cubicBezTo>
                  <a:cubicBezTo>
                    <a:pt x="6526" y="1477"/>
                    <a:pt x="6478" y="1381"/>
                    <a:pt x="6407" y="1286"/>
                  </a:cubicBezTo>
                  <a:lnTo>
                    <a:pt x="5930" y="810"/>
                  </a:lnTo>
                  <a:cubicBezTo>
                    <a:pt x="5883" y="738"/>
                    <a:pt x="5835" y="715"/>
                    <a:pt x="5764" y="715"/>
                  </a:cubicBezTo>
                  <a:cubicBezTo>
                    <a:pt x="5736" y="709"/>
                    <a:pt x="5707" y="706"/>
                    <a:pt x="5680" y="706"/>
                  </a:cubicBezTo>
                  <a:cubicBezTo>
                    <a:pt x="5590" y="706"/>
                    <a:pt x="5503" y="737"/>
                    <a:pt x="5430" y="810"/>
                  </a:cubicBezTo>
                  <a:lnTo>
                    <a:pt x="5121" y="1120"/>
                  </a:lnTo>
                  <a:cubicBezTo>
                    <a:pt x="4859" y="929"/>
                    <a:pt x="4573" y="810"/>
                    <a:pt x="4263" y="738"/>
                  </a:cubicBezTo>
                  <a:lnTo>
                    <a:pt x="4263" y="334"/>
                  </a:lnTo>
                  <a:cubicBezTo>
                    <a:pt x="4263" y="143"/>
                    <a:pt x="4120" y="0"/>
                    <a:pt x="3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7"/>
            <p:cNvSpPr/>
            <p:nvPr/>
          </p:nvSpPr>
          <p:spPr>
            <a:xfrm>
              <a:off x="6961325" y="2667777"/>
              <a:ext cx="32707" cy="51133"/>
            </a:xfrm>
            <a:custGeom>
              <a:rect b="b" l="l" r="r" t="t"/>
              <a:pathLst>
                <a:path extrusionOk="0" h="1715" w="1097">
                  <a:moveTo>
                    <a:pt x="525" y="0"/>
                  </a:moveTo>
                  <a:cubicBezTo>
                    <a:pt x="287" y="0"/>
                    <a:pt x="96" y="167"/>
                    <a:pt x="25" y="381"/>
                  </a:cubicBezTo>
                  <a:cubicBezTo>
                    <a:pt x="1" y="476"/>
                    <a:pt x="48" y="572"/>
                    <a:pt x="120" y="595"/>
                  </a:cubicBezTo>
                  <a:cubicBezTo>
                    <a:pt x="136" y="600"/>
                    <a:pt x="153" y="601"/>
                    <a:pt x="170" y="601"/>
                  </a:cubicBezTo>
                  <a:cubicBezTo>
                    <a:pt x="253" y="601"/>
                    <a:pt x="338" y="555"/>
                    <a:pt x="358" y="476"/>
                  </a:cubicBezTo>
                  <a:cubicBezTo>
                    <a:pt x="382" y="381"/>
                    <a:pt x="453" y="357"/>
                    <a:pt x="501" y="357"/>
                  </a:cubicBezTo>
                  <a:cubicBezTo>
                    <a:pt x="596" y="357"/>
                    <a:pt x="644" y="405"/>
                    <a:pt x="644" y="500"/>
                  </a:cubicBezTo>
                  <a:lnTo>
                    <a:pt x="644" y="524"/>
                  </a:lnTo>
                  <a:cubicBezTo>
                    <a:pt x="644" y="619"/>
                    <a:pt x="620" y="715"/>
                    <a:pt x="572" y="810"/>
                  </a:cubicBezTo>
                  <a:cubicBezTo>
                    <a:pt x="358" y="1096"/>
                    <a:pt x="239" y="1262"/>
                    <a:pt x="168" y="1334"/>
                  </a:cubicBezTo>
                  <a:cubicBezTo>
                    <a:pt x="96" y="1453"/>
                    <a:pt x="48" y="1524"/>
                    <a:pt x="96" y="1596"/>
                  </a:cubicBezTo>
                  <a:cubicBezTo>
                    <a:pt x="120" y="1667"/>
                    <a:pt x="144" y="1691"/>
                    <a:pt x="215" y="1715"/>
                  </a:cubicBezTo>
                  <a:lnTo>
                    <a:pt x="930" y="1715"/>
                  </a:lnTo>
                  <a:cubicBezTo>
                    <a:pt x="1001" y="1715"/>
                    <a:pt x="1096" y="1667"/>
                    <a:pt x="1096" y="1572"/>
                  </a:cubicBezTo>
                  <a:cubicBezTo>
                    <a:pt x="1096" y="1453"/>
                    <a:pt x="1049" y="1357"/>
                    <a:pt x="930" y="1357"/>
                  </a:cubicBezTo>
                  <a:lnTo>
                    <a:pt x="596" y="1357"/>
                  </a:lnTo>
                  <a:cubicBezTo>
                    <a:pt x="644" y="1286"/>
                    <a:pt x="739" y="1167"/>
                    <a:pt x="858" y="976"/>
                  </a:cubicBezTo>
                  <a:cubicBezTo>
                    <a:pt x="953" y="857"/>
                    <a:pt x="1001" y="738"/>
                    <a:pt x="1049" y="619"/>
                  </a:cubicBezTo>
                  <a:lnTo>
                    <a:pt x="1049" y="595"/>
                  </a:lnTo>
                  <a:lnTo>
                    <a:pt x="1049" y="524"/>
                  </a:lnTo>
                  <a:lnTo>
                    <a:pt x="1049" y="500"/>
                  </a:lnTo>
                  <a:cubicBezTo>
                    <a:pt x="1049" y="238"/>
                    <a:pt x="811" y="0"/>
                    <a:pt x="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3" name="Google Shape;16633;p97"/>
          <p:cNvGrpSpPr/>
          <p:nvPr/>
        </p:nvGrpSpPr>
        <p:grpSpPr>
          <a:xfrm>
            <a:off x="6273306" y="2448366"/>
            <a:ext cx="352920" cy="353606"/>
            <a:chOff x="6158994" y="2448366"/>
            <a:chExt cx="352920" cy="353606"/>
          </a:xfrm>
        </p:grpSpPr>
        <p:sp>
          <p:nvSpPr>
            <p:cNvPr id="16634" name="Google Shape;16634;p97"/>
            <p:cNvSpPr/>
            <p:nvPr/>
          </p:nvSpPr>
          <p:spPr>
            <a:xfrm>
              <a:off x="6255566" y="2546339"/>
              <a:ext cx="158347" cy="157662"/>
            </a:xfrm>
            <a:custGeom>
              <a:rect b="b" l="l" r="r" t="t"/>
              <a:pathLst>
                <a:path extrusionOk="0" h="5288" w="5311">
                  <a:moveTo>
                    <a:pt x="2644" y="1"/>
                  </a:moveTo>
                  <a:cubicBezTo>
                    <a:pt x="1191" y="1"/>
                    <a:pt x="0" y="1192"/>
                    <a:pt x="0" y="2644"/>
                  </a:cubicBezTo>
                  <a:cubicBezTo>
                    <a:pt x="0" y="4097"/>
                    <a:pt x="1191" y="5288"/>
                    <a:pt x="2644" y="5288"/>
                  </a:cubicBezTo>
                  <a:cubicBezTo>
                    <a:pt x="4120" y="5288"/>
                    <a:pt x="5311" y="4097"/>
                    <a:pt x="5311" y="2644"/>
                  </a:cubicBezTo>
                  <a:cubicBezTo>
                    <a:pt x="5311" y="1192"/>
                    <a:pt x="4120" y="1"/>
                    <a:pt x="264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7"/>
            <p:cNvSpPr/>
            <p:nvPr/>
          </p:nvSpPr>
          <p:spPr>
            <a:xfrm>
              <a:off x="6302406" y="2549201"/>
              <a:ext cx="111508" cy="154799"/>
            </a:xfrm>
            <a:custGeom>
              <a:rect b="b" l="l" r="r" t="t"/>
              <a:pathLst>
                <a:path extrusionOk="0" h="5192" w="3740">
                  <a:moveTo>
                    <a:pt x="1716" y="0"/>
                  </a:moveTo>
                  <a:lnTo>
                    <a:pt x="1716" y="0"/>
                  </a:lnTo>
                  <a:cubicBezTo>
                    <a:pt x="2621" y="405"/>
                    <a:pt x="3287" y="1334"/>
                    <a:pt x="3287" y="2405"/>
                  </a:cubicBezTo>
                  <a:cubicBezTo>
                    <a:pt x="3287" y="3858"/>
                    <a:pt x="2097" y="5049"/>
                    <a:pt x="644" y="5049"/>
                  </a:cubicBezTo>
                  <a:cubicBezTo>
                    <a:pt x="430" y="5049"/>
                    <a:pt x="215" y="5025"/>
                    <a:pt x="1" y="4953"/>
                  </a:cubicBezTo>
                  <a:lnTo>
                    <a:pt x="1" y="4953"/>
                  </a:lnTo>
                  <a:cubicBezTo>
                    <a:pt x="334" y="5120"/>
                    <a:pt x="692" y="5192"/>
                    <a:pt x="1073" y="5192"/>
                  </a:cubicBezTo>
                  <a:cubicBezTo>
                    <a:pt x="2549" y="5192"/>
                    <a:pt x="3740" y="4001"/>
                    <a:pt x="3740" y="2548"/>
                  </a:cubicBezTo>
                  <a:cubicBezTo>
                    <a:pt x="3740" y="1310"/>
                    <a:pt x="2859" y="262"/>
                    <a:pt x="171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7"/>
            <p:cNvSpPr/>
            <p:nvPr/>
          </p:nvSpPr>
          <p:spPr>
            <a:xfrm>
              <a:off x="6163257" y="2454031"/>
              <a:ext cx="343678" cy="342276"/>
            </a:xfrm>
            <a:custGeom>
              <a:rect b="b" l="l" r="r" t="t"/>
              <a:pathLst>
                <a:path extrusionOk="0" h="11480" w="11527">
                  <a:moveTo>
                    <a:pt x="5740" y="1477"/>
                  </a:moveTo>
                  <a:cubicBezTo>
                    <a:pt x="8097" y="1477"/>
                    <a:pt x="10002" y="3383"/>
                    <a:pt x="10002" y="5740"/>
                  </a:cubicBezTo>
                  <a:cubicBezTo>
                    <a:pt x="10002" y="8098"/>
                    <a:pt x="8097" y="10003"/>
                    <a:pt x="5740" y="10003"/>
                  </a:cubicBezTo>
                  <a:cubicBezTo>
                    <a:pt x="3406" y="10003"/>
                    <a:pt x="1501" y="8098"/>
                    <a:pt x="1501" y="5740"/>
                  </a:cubicBezTo>
                  <a:cubicBezTo>
                    <a:pt x="1501" y="5145"/>
                    <a:pt x="1620" y="4573"/>
                    <a:pt x="1810" y="4073"/>
                  </a:cubicBezTo>
                  <a:lnTo>
                    <a:pt x="2549" y="4002"/>
                  </a:lnTo>
                  <a:cubicBezTo>
                    <a:pt x="2644" y="4002"/>
                    <a:pt x="2691" y="3930"/>
                    <a:pt x="2644" y="3859"/>
                  </a:cubicBezTo>
                  <a:lnTo>
                    <a:pt x="2358" y="3192"/>
                  </a:lnTo>
                  <a:cubicBezTo>
                    <a:pt x="3120" y="2168"/>
                    <a:pt x="4335" y="1477"/>
                    <a:pt x="5740" y="1477"/>
                  </a:cubicBezTo>
                  <a:close/>
                  <a:moveTo>
                    <a:pt x="5740" y="1"/>
                  </a:moveTo>
                  <a:cubicBezTo>
                    <a:pt x="2572" y="1"/>
                    <a:pt x="0" y="2597"/>
                    <a:pt x="0" y="5740"/>
                  </a:cubicBezTo>
                  <a:cubicBezTo>
                    <a:pt x="0" y="8931"/>
                    <a:pt x="2596" y="11479"/>
                    <a:pt x="5740" y="11479"/>
                  </a:cubicBezTo>
                  <a:cubicBezTo>
                    <a:pt x="8931" y="11479"/>
                    <a:pt x="11503" y="8884"/>
                    <a:pt x="11503" y="5740"/>
                  </a:cubicBezTo>
                  <a:cubicBezTo>
                    <a:pt x="11527" y="2549"/>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7"/>
            <p:cNvSpPr/>
            <p:nvPr/>
          </p:nvSpPr>
          <p:spPr>
            <a:xfrm>
              <a:off x="6162542" y="2625886"/>
              <a:ext cx="107960" cy="149135"/>
            </a:xfrm>
            <a:custGeom>
              <a:rect b="b" l="l" r="r" t="t"/>
              <a:pathLst>
                <a:path extrusionOk="0" h="5002" w="3621">
                  <a:moveTo>
                    <a:pt x="1" y="0"/>
                  </a:moveTo>
                  <a:cubicBezTo>
                    <a:pt x="1" y="2143"/>
                    <a:pt x="1167" y="4001"/>
                    <a:pt x="2882" y="5001"/>
                  </a:cubicBezTo>
                  <a:lnTo>
                    <a:pt x="3620" y="3691"/>
                  </a:lnTo>
                  <a:cubicBezTo>
                    <a:pt x="3144" y="3405"/>
                    <a:pt x="2739" y="3024"/>
                    <a:pt x="2382" y="2572"/>
                  </a:cubicBezTo>
                  <a:lnTo>
                    <a:pt x="2668" y="1881"/>
                  </a:lnTo>
                  <a:cubicBezTo>
                    <a:pt x="2715" y="1834"/>
                    <a:pt x="2644" y="1738"/>
                    <a:pt x="2596" y="1738"/>
                  </a:cubicBezTo>
                  <a:lnTo>
                    <a:pt x="1834" y="1667"/>
                  </a:lnTo>
                  <a:cubicBezTo>
                    <a:pt x="1644" y="1167"/>
                    <a:pt x="1525" y="595"/>
                    <a:pt x="15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7"/>
            <p:cNvSpPr/>
            <p:nvPr/>
          </p:nvSpPr>
          <p:spPr>
            <a:xfrm>
              <a:off x="6398262" y="2476780"/>
              <a:ext cx="108676" cy="149135"/>
            </a:xfrm>
            <a:custGeom>
              <a:rect b="b" l="l" r="r" t="t"/>
              <a:pathLst>
                <a:path extrusionOk="0" h="5002" w="3645">
                  <a:moveTo>
                    <a:pt x="763" y="0"/>
                  </a:moveTo>
                  <a:lnTo>
                    <a:pt x="1" y="1310"/>
                  </a:lnTo>
                  <a:cubicBezTo>
                    <a:pt x="525" y="1619"/>
                    <a:pt x="930" y="1977"/>
                    <a:pt x="1287" y="2453"/>
                  </a:cubicBezTo>
                  <a:lnTo>
                    <a:pt x="1001" y="3120"/>
                  </a:lnTo>
                  <a:cubicBezTo>
                    <a:pt x="954" y="3191"/>
                    <a:pt x="1025" y="3286"/>
                    <a:pt x="1073" y="3286"/>
                  </a:cubicBezTo>
                  <a:lnTo>
                    <a:pt x="1811" y="3334"/>
                  </a:lnTo>
                  <a:cubicBezTo>
                    <a:pt x="2025" y="3858"/>
                    <a:pt x="2144" y="4406"/>
                    <a:pt x="2144" y="5001"/>
                  </a:cubicBezTo>
                  <a:lnTo>
                    <a:pt x="3645" y="5001"/>
                  </a:lnTo>
                  <a:cubicBezTo>
                    <a:pt x="3645" y="2858"/>
                    <a:pt x="2478" y="1024"/>
                    <a:pt x="76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7"/>
            <p:cNvSpPr/>
            <p:nvPr/>
          </p:nvSpPr>
          <p:spPr>
            <a:xfrm>
              <a:off x="6397576" y="2625886"/>
              <a:ext cx="108646" cy="149135"/>
            </a:xfrm>
            <a:custGeom>
              <a:rect b="b" l="l" r="r" t="t"/>
              <a:pathLst>
                <a:path extrusionOk="0" h="5002" w="3644">
                  <a:moveTo>
                    <a:pt x="2143" y="0"/>
                  </a:moveTo>
                  <a:cubicBezTo>
                    <a:pt x="2143" y="595"/>
                    <a:pt x="2024" y="1167"/>
                    <a:pt x="1810" y="1667"/>
                  </a:cubicBezTo>
                  <a:lnTo>
                    <a:pt x="1072" y="1738"/>
                  </a:lnTo>
                  <a:cubicBezTo>
                    <a:pt x="977" y="1738"/>
                    <a:pt x="953" y="1834"/>
                    <a:pt x="977" y="1881"/>
                  </a:cubicBezTo>
                  <a:lnTo>
                    <a:pt x="1286" y="2572"/>
                  </a:lnTo>
                  <a:cubicBezTo>
                    <a:pt x="929" y="3024"/>
                    <a:pt x="500" y="3405"/>
                    <a:pt x="0" y="3691"/>
                  </a:cubicBezTo>
                  <a:lnTo>
                    <a:pt x="738" y="5001"/>
                  </a:lnTo>
                  <a:cubicBezTo>
                    <a:pt x="2477" y="4025"/>
                    <a:pt x="3644" y="2143"/>
                    <a:pt x="364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7"/>
            <p:cNvSpPr/>
            <p:nvPr/>
          </p:nvSpPr>
          <p:spPr>
            <a:xfrm>
              <a:off x="6288214" y="2456893"/>
              <a:ext cx="218723" cy="339414"/>
            </a:xfrm>
            <a:custGeom>
              <a:rect b="b" l="l" r="r" t="t"/>
              <a:pathLst>
                <a:path extrusionOk="0" h="11384" w="7336">
                  <a:moveTo>
                    <a:pt x="2620" y="0"/>
                  </a:moveTo>
                  <a:cubicBezTo>
                    <a:pt x="5049" y="667"/>
                    <a:pt x="6835" y="2906"/>
                    <a:pt x="6835" y="5525"/>
                  </a:cubicBezTo>
                  <a:cubicBezTo>
                    <a:pt x="6835" y="8716"/>
                    <a:pt x="4240" y="11264"/>
                    <a:pt x="1072" y="11264"/>
                  </a:cubicBezTo>
                  <a:cubicBezTo>
                    <a:pt x="715" y="11264"/>
                    <a:pt x="358" y="11241"/>
                    <a:pt x="1" y="11193"/>
                  </a:cubicBezTo>
                  <a:lnTo>
                    <a:pt x="1" y="11193"/>
                  </a:lnTo>
                  <a:cubicBezTo>
                    <a:pt x="525" y="11336"/>
                    <a:pt x="1025" y="11383"/>
                    <a:pt x="1549" y="11383"/>
                  </a:cubicBezTo>
                  <a:cubicBezTo>
                    <a:pt x="4740" y="11383"/>
                    <a:pt x="7312" y="8812"/>
                    <a:pt x="7312" y="5644"/>
                  </a:cubicBezTo>
                  <a:cubicBezTo>
                    <a:pt x="7336" y="2858"/>
                    <a:pt x="5311" y="500"/>
                    <a:pt x="262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7"/>
            <p:cNvSpPr/>
            <p:nvPr/>
          </p:nvSpPr>
          <p:spPr>
            <a:xfrm>
              <a:off x="6248470" y="2454031"/>
              <a:ext cx="170423" cy="64997"/>
            </a:xfrm>
            <a:custGeom>
              <a:rect b="b" l="l" r="r" t="t"/>
              <a:pathLst>
                <a:path extrusionOk="0" h="2180" w="5716">
                  <a:moveTo>
                    <a:pt x="2882" y="1"/>
                  </a:moveTo>
                  <a:cubicBezTo>
                    <a:pt x="1858" y="1"/>
                    <a:pt x="857" y="263"/>
                    <a:pt x="0" y="763"/>
                  </a:cubicBezTo>
                  <a:lnTo>
                    <a:pt x="738" y="2073"/>
                  </a:lnTo>
                  <a:cubicBezTo>
                    <a:pt x="1215" y="1811"/>
                    <a:pt x="1762" y="1597"/>
                    <a:pt x="2358" y="1549"/>
                  </a:cubicBezTo>
                  <a:lnTo>
                    <a:pt x="2763" y="2144"/>
                  </a:lnTo>
                  <a:cubicBezTo>
                    <a:pt x="2798" y="2168"/>
                    <a:pt x="2840" y="2180"/>
                    <a:pt x="2876" y="2180"/>
                  </a:cubicBezTo>
                  <a:cubicBezTo>
                    <a:pt x="2911" y="2180"/>
                    <a:pt x="2941" y="2168"/>
                    <a:pt x="2953" y="2144"/>
                  </a:cubicBezTo>
                  <a:lnTo>
                    <a:pt x="3358" y="1549"/>
                  </a:lnTo>
                  <a:cubicBezTo>
                    <a:pt x="3929" y="1597"/>
                    <a:pt x="4501" y="1811"/>
                    <a:pt x="4977" y="2073"/>
                  </a:cubicBezTo>
                  <a:lnTo>
                    <a:pt x="5716" y="763"/>
                  </a:lnTo>
                  <a:cubicBezTo>
                    <a:pt x="4954" y="263"/>
                    <a:pt x="3953" y="1"/>
                    <a:pt x="288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7"/>
            <p:cNvSpPr/>
            <p:nvPr/>
          </p:nvSpPr>
          <p:spPr>
            <a:xfrm>
              <a:off x="6365614" y="2457609"/>
              <a:ext cx="53995" cy="24866"/>
            </a:xfrm>
            <a:custGeom>
              <a:rect b="b" l="l" r="r" t="t"/>
              <a:pathLst>
                <a:path extrusionOk="0" h="834" w="1811">
                  <a:moveTo>
                    <a:pt x="0" y="0"/>
                  </a:moveTo>
                  <a:cubicBezTo>
                    <a:pt x="620" y="167"/>
                    <a:pt x="1215" y="452"/>
                    <a:pt x="1739" y="834"/>
                  </a:cubicBezTo>
                  <a:lnTo>
                    <a:pt x="1810" y="691"/>
                  </a:lnTo>
                  <a:cubicBezTo>
                    <a:pt x="1810" y="619"/>
                    <a:pt x="1763" y="595"/>
                    <a:pt x="1739" y="572"/>
                  </a:cubicBezTo>
                  <a:lnTo>
                    <a:pt x="1548" y="476"/>
                  </a:lnTo>
                  <a:cubicBezTo>
                    <a:pt x="1501" y="452"/>
                    <a:pt x="1453" y="405"/>
                    <a:pt x="1406" y="405"/>
                  </a:cubicBezTo>
                  <a:cubicBezTo>
                    <a:pt x="1215" y="333"/>
                    <a:pt x="1025" y="238"/>
                    <a:pt x="810" y="167"/>
                  </a:cubicBezTo>
                  <a:cubicBezTo>
                    <a:pt x="596" y="119"/>
                    <a:pt x="358" y="24"/>
                    <a:pt x="12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7"/>
            <p:cNvSpPr/>
            <p:nvPr/>
          </p:nvSpPr>
          <p:spPr>
            <a:xfrm>
              <a:off x="6249871" y="2732208"/>
              <a:ext cx="172569" cy="65533"/>
            </a:xfrm>
            <a:custGeom>
              <a:rect b="b" l="l" r="r" t="t"/>
              <a:pathLst>
                <a:path extrusionOk="0" h="2198" w="5788">
                  <a:moveTo>
                    <a:pt x="2861" y="0"/>
                  </a:moveTo>
                  <a:cubicBezTo>
                    <a:pt x="2829" y="0"/>
                    <a:pt x="2799" y="18"/>
                    <a:pt x="2787" y="54"/>
                  </a:cubicBezTo>
                  <a:lnTo>
                    <a:pt x="2358" y="649"/>
                  </a:lnTo>
                  <a:cubicBezTo>
                    <a:pt x="1787" y="578"/>
                    <a:pt x="1239" y="363"/>
                    <a:pt x="763" y="101"/>
                  </a:cubicBezTo>
                  <a:lnTo>
                    <a:pt x="1" y="1411"/>
                  </a:lnTo>
                  <a:cubicBezTo>
                    <a:pt x="834" y="1888"/>
                    <a:pt x="1858" y="2197"/>
                    <a:pt x="2906" y="2197"/>
                  </a:cubicBezTo>
                  <a:cubicBezTo>
                    <a:pt x="3930" y="2197"/>
                    <a:pt x="4930" y="1911"/>
                    <a:pt x="5788" y="1411"/>
                  </a:cubicBezTo>
                  <a:lnTo>
                    <a:pt x="4978" y="101"/>
                  </a:lnTo>
                  <a:cubicBezTo>
                    <a:pt x="4502" y="363"/>
                    <a:pt x="3978" y="578"/>
                    <a:pt x="3382" y="649"/>
                  </a:cubicBezTo>
                  <a:lnTo>
                    <a:pt x="2954" y="54"/>
                  </a:lnTo>
                  <a:cubicBezTo>
                    <a:pt x="2930" y="18"/>
                    <a:pt x="2894" y="0"/>
                    <a:pt x="286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7"/>
            <p:cNvSpPr/>
            <p:nvPr/>
          </p:nvSpPr>
          <p:spPr>
            <a:xfrm>
              <a:off x="6421011" y="2478181"/>
              <a:ext cx="85927" cy="149135"/>
            </a:xfrm>
            <a:custGeom>
              <a:rect b="b" l="l" r="r" t="t"/>
              <a:pathLst>
                <a:path extrusionOk="0" h="5002" w="2882">
                  <a:moveTo>
                    <a:pt x="71" y="1"/>
                  </a:moveTo>
                  <a:lnTo>
                    <a:pt x="0" y="144"/>
                  </a:lnTo>
                  <a:cubicBezTo>
                    <a:pt x="1477" y="1191"/>
                    <a:pt x="2453" y="2906"/>
                    <a:pt x="2453" y="4883"/>
                  </a:cubicBezTo>
                  <a:lnTo>
                    <a:pt x="2453" y="5002"/>
                  </a:lnTo>
                  <a:lnTo>
                    <a:pt x="2882" y="5002"/>
                  </a:lnTo>
                  <a:lnTo>
                    <a:pt x="2882" y="4954"/>
                  </a:lnTo>
                  <a:lnTo>
                    <a:pt x="2882" y="4883"/>
                  </a:lnTo>
                  <a:lnTo>
                    <a:pt x="2882" y="4573"/>
                  </a:lnTo>
                  <a:cubicBezTo>
                    <a:pt x="2882" y="4478"/>
                    <a:pt x="2858" y="4359"/>
                    <a:pt x="2858" y="4287"/>
                  </a:cubicBezTo>
                  <a:cubicBezTo>
                    <a:pt x="2786" y="3882"/>
                    <a:pt x="2739" y="3525"/>
                    <a:pt x="2620" y="3144"/>
                  </a:cubicBezTo>
                  <a:cubicBezTo>
                    <a:pt x="2524" y="2906"/>
                    <a:pt x="2429" y="2668"/>
                    <a:pt x="2310" y="2430"/>
                  </a:cubicBezTo>
                  <a:cubicBezTo>
                    <a:pt x="2262" y="2311"/>
                    <a:pt x="2191" y="2168"/>
                    <a:pt x="2096" y="2049"/>
                  </a:cubicBezTo>
                  <a:cubicBezTo>
                    <a:pt x="1953" y="1787"/>
                    <a:pt x="1738" y="1501"/>
                    <a:pt x="1572" y="1263"/>
                  </a:cubicBezTo>
                  <a:cubicBezTo>
                    <a:pt x="1310" y="977"/>
                    <a:pt x="1000" y="667"/>
                    <a:pt x="714" y="429"/>
                  </a:cubicBezTo>
                  <a:cubicBezTo>
                    <a:pt x="619" y="382"/>
                    <a:pt x="524" y="286"/>
                    <a:pt x="429" y="239"/>
                  </a:cubicBezTo>
                  <a:cubicBezTo>
                    <a:pt x="357" y="167"/>
                    <a:pt x="238" y="120"/>
                    <a:pt x="143" y="24"/>
                  </a:cubicBezTo>
                  <a:cubicBezTo>
                    <a:pt x="119" y="24"/>
                    <a:pt x="71" y="1"/>
                    <a:pt x="7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7"/>
            <p:cNvSpPr/>
            <p:nvPr/>
          </p:nvSpPr>
          <p:spPr>
            <a:xfrm>
              <a:off x="6289645" y="2763633"/>
              <a:ext cx="131365" cy="34108"/>
            </a:xfrm>
            <a:custGeom>
              <a:rect b="b" l="l" r="r" t="t"/>
              <a:pathLst>
                <a:path extrusionOk="0" h="1144" w="4406">
                  <a:moveTo>
                    <a:pt x="0" y="881"/>
                  </a:moveTo>
                  <a:lnTo>
                    <a:pt x="0" y="881"/>
                  </a:lnTo>
                  <a:cubicBezTo>
                    <a:pt x="3" y="882"/>
                    <a:pt x="5" y="882"/>
                    <a:pt x="8" y="883"/>
                  </a:cubicBezTo>
                  <a:lnTo>
                    <a:pt x="8" y="883"/>
                  </a:lnTo>
                  <a:cubicBezTo>
                    <a:pt x="5" y="882"/>
                    <a:pt x="3" y="881"/>
                    <a:pt x="0" y="881"/>
                  </a:cubicBezTo>
                  <a:close/>
                  <a:moveTo>
                    <a:pt x="4239" y="0"/>
                  </a:moveTo>
                  <a:cubicBezTo>
                    <a:pt x="3358" y="619"/>
                    <a:pt x="2263" y="976"/>
                    <a:pt x="1072" y="976"/>
                  </a:cubicBezTo>
                  <a:cubicBezTo>
                    <a:pt x="670" y="976"/>
                    <a:pt x="362" y="953"/>
                    <a:pt x="8" y="883"/>
                  </a:cubicBezTo>
                  <a:lnTo>
                    <a:pt x="8" y="883"/>
                  </a:lnTo>
                  <a:cubicBezTo>
                    <a:pt x="29" y="891"/>
                    <a:pt x="51" y="929"/>
                    <a:pt x="72" y="929"/>
                  </a:cubicBezTo>
                  <a:cubicBezTo>
                    <a:pt x="96" y="929"/>
                    <a:pt x="143" y="953"/>
                    <a:pt x="167" y="953"/>
                  </a:cubicBezTo>
                  <a:cubicBezTo>
                    <a:pt x="191" y="976"/>
                    <a:pt x="238" y="976"/>
                    <a:pt x="262" y="976"/>
                  </a:cubicBezTo>
                  <a:cubicBezTo>
                    <a:pt x="286" y="1024"/>
                    <a:pt x="310" y="1024"/>
                    <a:pt x="334" y="1024"/>
                  </a:cubicBezTo>
                  <a:cubicBezTo>
                    <a:pt x="429" y="1048"/>
                    <a:pt x="548" y="1072"/>
                    <a:pt x="643" y="1072"/>
                  </a:cubicBezTo>
                  <a:cubicBezTo>
                    <a:pt x="739" y="1072"/>
                    <a:pt x="786" y="1095"/>
                    <a:pt x="881" y="1095"/>
                  </a:cubicBezTo>
                  <a:cubicBezTo>
                    <a:pt x="1096" y="1143"/>
                    <a:pt x="1334" y="1143"/>
                    <a:pt x="1524" y="1143"/>
                  </a:cubicBezTo>
                  <a:cubicBezTo>
                    <a:pt x="1715" y="1143"/>
                    <a:pt x="1858" y="1095"/>
                    <a:pt x="2048" y="1095"/>
                  </a:cubicBezTo>
                  <a:cubicBezTo>
                    <a:pt x="2310" y="1072"/>
                    <a:pt x="2596" y="1024"/>
                    <a:pt x="2882" y="953"/>
                  </a:cubicBezTo>
                  <a:cubicBezTo>
                    <a:pt x="3358" y="857"/>
                    <a:pt x="3763" y="691"/>
                    <a:pt x="4192" y="476"/>
                  </a:cubicBezTo>
                  <a:cubicBezTo>
                    <a:pt x="4216" y="452"/>
                    <a:pt x="4263" y="429"/>
                    <a:pt x="4335" y="381"/>
                  </a:cubicBezTo>
                  <a:cubicBezTo>
                    <a:pt x="4335" y="381"/>
                    <a:pt x="4358" y="357"/>
                    <a:pt x="4406" y="357"/>
                  </a:cubicBezTo>
                  <a:lnTo>
                    <a:pt x="423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7"/>
            <p:cNvSpPr/>
            <p:nvPr/>
          </p:nvSpPr>
          <p:spPr>
            <a:xfrm>
              <a:off x="6289645" y="2595355"/>
              <a:ext cx="90190" cy="10674"/>
            </a:xfrm>
            <a:custGeom>
              <a:rect b="b" l="l" r="r" t="t"/>
              <a:pathLst>
                <a:path extrusionOk="0" h="358" w="3025">
                  <a:moveTo>
                    <a:pt x="191" y="0"/>
                  </a:moveTo>
                  <a:cubicBezTo>
                    <a:pt x="119" y="0"/>
                    <a:pt x="48" y="48"/>
                    <a:pt x="24" y="143"/>
                  </a:cubicBezTo>
                  <a:cubicBezTo>
                    <a:pt x="0" y="262"/>
                    <a:pt x="72" y="357"/>
                    <a:pt x="191" y="357"/>
                  </a:cubicBezTo>
                  <a:lnTo>
                    <a:pt x="2810" y="357"/>
                  </a:lnTo>
                  <a:cubicBezTo>
                    <a:pt x="2906" y="357"/>
                    <a:pt x="2977" y="286"/>
                    <a:pt x="3001" y="191"/>
                  </a:cubicBezTo>
                  <a:cubicBezTo>
                    <a:pt x="3025" y="119"/>
                    <a:pt x="2930" y="0"/>
                    <a:pt x="2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7"/>
            <p:cNvSpPr/>
            <p:nvPr/>
          </p:nvSpPr>
          <p:spPr>
            <a:xfrm>
              <a:off x="6289645" y="2620192"/>
              <a:ext cx="89475" cy="10674"/>
            </a:xfrm>
            <a:custGeom>
              <a:rect b="b" l="l" r="r" t="t"/>
              <a:pathLst>
                <a:path extrusionOk="0" h="358" w="3001">
                  <a:moveTo>
                    <a:pt x="191" y="1"/>
                  </a:moveTo>
                  <a:cubicBezTo>
                    <a:pt x="119" y="1"/>
                    <a:pt x="48" y="48"/>
                    <a:pt x="24" y="143"/>
                  </a:cubicBezTo>
                  <a:cubicBezTo>
                    <a:pt x="0" y="262"/>
                    <a:pt x="72" y="358"/>
                    <a:pt x="191" y="358"/>
                  </a:cubicBezTo>
                  <a:lnTo>
                    <a:pt x="2810" y="358"/>
                  </a:lnTo>
                  <a:cubicBezTo>
                    <a:pt x="2930" y="358"/>
                    <a:pt x="3001" y="262"/>
                    <a:pt x="3001" y="167"/>
                  </a:cubicBezTo>
                  <a:cubicBezTo>
                    <a:pt x="3001" y="72"/>
                    <a:pt x="2906" y="1"/>
                    <a:pt x="2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7"/>
            <p:cNvSpPr/>
            <p:nvPr/>
          </p:nvSpPr>
          <p:spPr>
            <a:xfrm>
              <a:off x="6308816" y="2645058"/>
              <a:ext cx="51848" cy="10674"/>
            </a:xfrm>
            <a:custGeom>
              <a:rect b="b" l="l" r="r" t="t"/>
              <a:pathLst>
                <a:path extrusionOk="0" h="358" w="1739">
                  <a:moveTo>
                    <a:pt x="215" y="0"/>
                  </a:moveTo>
                  <a:cubicBezTo>
                    <a:pt x="96" y="0"/>
                    <a:pt x="0" y="71"/>
                    <a:pt x="24" y="191"/>
                  </a:cubicBezTo>
                  <a:cubicBezTo>
                    <a:pt x="72" y="286"/>
                    <a:pt x="119" y="357"/>
                    <a:pt x="215" y="357"/>
                  </a:cubicBezTo>
                  <a:lnTo>
                    <a:pt x="1524" y="357"/>
                  </a:lnTo>
                  <a:cubicBezTo>
                    <a:pt x="1620" y="357"/>
                    <a:pt x="1667" y="286"/>
                    <a:pt x="1691" y="191"/>
                  </a:cubicBezTo>
                  <a:cubicBezTo>
                    <a:pt x="1739" y="71"/>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7"/>
            <p:cNvSpPr/>
            <p:nvPr/>
          </p:nvSpPr>
          <p:spPr>
            <a:xfrm>
              <a:off x="6249155" y="2542075"/>
              <a:ext cx="169021" cy="167620"/>
            </a:xfrm>
            <a:custGeom>
              <a:rect b="b" l="l" r="r" t="t"/>
              <a:pathLst>
                <a:path extrusionOk="0" h="5622" w="5669">
                  <a:moveTo>
                    <a:pt x="2835" y="1"/>
                  </a:moveTo>
                  <a:cubicBezTo>
                    <a:pt x="1263" y="1"/>
                    <a:pt x="1" y="1239"/>
                    <a:pt x="1" y="2811"/>
                  </a:cubicBezTo>
                  <a:cubicBezTo>
                    <a:pt x="1" y="4407"/>
                    <a:pt x="1311" y="5621"/>
                    <a:pt x="2859" y="5621"/>
                  </a:cubicBezTo>
                  <a:cubicBezTo>
                    <a:pt x="3335" y="5621"/>
                    <a:pt x="3811" y="5502"/>
                    <a:pt x="4240" y="5264"/>
                  </a:cubicBezTo>
                  <a:cubicBezTo>
                    <a:pt x="4335" y="5192"/>
                    <a:pt x="4359" y="5097"/>
                    <a:pt x="4288" y="5026"/>
                  </a:cubicBezTo>
                  <a:cubicBezTo>
                    <a:pt x="4256" y="4962"/>
                    <a:pt x="4203" y="4931"/>
                    <a:pt x="4143" y="4931"/>
                  </a:cubicBezTo>
                  <a:cubicBezTo>
                    <a:pt x="4113" y="4931"/>
                    <a:pt x="4081" y="4938"/>
                    <a:pt x="4049" y="4954"/>
                  </a:cubicBezTo>
                  <a:cubicBezTo>
                    <a:pt x="3692" y="5169"/>
                    <a:pt x="3287" y="5288"/>
                    <a:pt x="2859" y="5288"/>
                  </a:cubicBezTo>
                  <a:cubicBezTo>
                    <a:pt x="1501" y="5288"/>
                    <a:pt x="406" y="4192"/>
                    <a:pt x="406" y="2811"/>
                  </a:cubicBezTo>
                  <a:cubicBezTo>
                    <a:pt x="406" y="1454"/>
                    <a:pt x="1501" y="358"/>
                    <a:pt x="2859" y="358"/>
                  </a:cubicBezTo>
                  <a:cubicBezTo>
                    <a:pt x="4240" y="358"/>
                    <a:pt x="5335" y="1454"/>
                    <a:pt x="5335" y="2811"/>
                  </a:cubicBezTo>
                  <a:cubicBezTo>
                    <a:pt x="5335" y="3454"/>
                    <a:pt x="5097" y="4073"/>
                    <a:pt x="4645" y="4526"/>
                  </a:cubicBezTo>
                  <a:cubicBezTo>
                    <a:pt x="4597" y="4573"/>
                    <a:pt x="4597" y="4692"/>
                    <a:pt x="4645" y="4764"/>
                  </a:cubicBezTo>
                  <a:cubicBezTo>
                    <a:pt x="4680" y="4788"/>
                    <a:pt x="4728" y="4800"/>
                    <a:pt x="4773" y="4800"/>
                  </a:cubicBezTo>
                  <a:cubicBezTo>
                    <a:pt x="4817" y="4800"/>
                    <a:pt x="4859" y="4788"/>
                    <a:pt x="4883" y="4764"/>
                  </a:cubicBezTo>
                  <a:cubicBezTo>
                    <a:pt x="5407" y="4216"/>
                    <a:pt x="5669" y="3525"/>
                    <a:pt x="5669" y="2811"/>
                  </a:cubicBezTo>
                  <a:cubicBezTo>
                    <a:pt x="5669" y="1263"/>
                    <a:pt x="4407"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7"/>
            <p:cNvSpPr/>
            <p:nvPr/>
          </p:nvSpPr>
          <p:spPr>
            <a:xfrm>
              <a:off x="6158994" y="2448366"/>
              <a:ext cx="352920" cy="353606"/>
            </a:xfrm>
            <a:custGeom>
              <a:rect b="b" l="l" r="r" t="t"/>
              <a:pathLst>
                <a:path extrusionOk="0" h="11860" w="11837">
                  <a:moveTo>
                    <a:pt x="8836" y="1191"/>
                  </a:moveTo>
                  <a:cubicBezTo>
                    <a:pt x="9622" y="1667"/>
                    <a:pt x="10241" y="2334"/>
                    <a:pt x="10717" y="3096"/>
                  </a:cubicBezTo>
                  <a:cubicBezTo>
                    <a:pt x="11193" y="3906"/>
                    <a:pt x="11455" y="4835"/>
                    <a:pt x="11479" y="5764"/>
                  </a:cubicBezTo>
                  <a:lnTo>
                    <a:pt x="10312" y="5764"/>
                  </a:lnTo>
                  <a:cubicBezTo>
                    <a:pt x="10288" y="5216"/>
                    <a:pt x="10169" y="4668"/>
                    <a:pt x="9955" y="4192"/>
                  </a:cubicBezTo>
                  <a:cubicBezTo>
                    <a:pt x="9931" y="4144"/>
                    <a:pt x="9883" y="4120"/>
                    <a:pt x="9812" y="4073"/>
                  </a:cubicBezTo>
                  <a:lnTo>
                    <a:pt x="9169" y="4025"/>
                  </a:lnTo>
                  <a:lnTo>
                    <a:pt x="9431" y="3430"/>
                  </a:lnTo>
                  <a:cubicBezTo>
                    <a:pt x="9455" y="3358"/>
                    <a:pt x="9455" y="3311"/>
                    <a:pt x="9407" y="3239"/>
                  </a:cubicBezTo>
                  <a:cubicBezTo>
                    <a:pt x="9074" y="2834"/>
                    <a:pt x="8693" y="2453"/>
                    <a:pt x="8240" y="2168"/>
                  </a:cubicBezTo>
                  <a:lnTo>
                    <a:pt x="8836" y="1191"/>
                  </a:lnTo>
                  <a:close/>
                  <a:moveTo>
                    <a:pt x="2953" y="1191"/>
                  </a:moveTo>
                  <a:lnTo>
                    <a:pt x="3549" y="2215"/>
                  </a:lnTo>
                  <a:cubicBezTo>
                    <a:pt x="3096" y="2501"/>
                    <a:pt x="2668" y="2858"/>
                    <a:pt x="2382" y="3287"/>
                  </a:cubicBezTo>
                  <a:cubicBezTo>
                    <a:pt x="2358" y="3334"/>
                    <a:pt x="2310" y="3406"/>
                    <a:pt x="2358" y="3454"/>
                  </a:cubicBezTo>
                  <a:lnTo>
                    <a:pt x="2620" y="4049"/>
                  </a:lnTo>
                  <a:lnTo>
                    <a:pt x="1953" y="4120"/>
                  </a:lnTo>
                  <a:cubicBezTo>
                    <a:pt x="1906" y="4120"/>
                    <a:pt x="1834" y="4168"/>
                    <a:pt x="1810" y="4239"/>
                  </a:cubicBezTo>
                  <a:cubicBezTo>
                    <a:pt x="1596" y="4739"/>
                    <a:pt x="1477" y="5240"/>
                    <a:pt x="1453" y="5787"/>
                  </a:cubicBezTo>
                  <a:lnTo>
                    <a:pt x="286" y="5787"/>
                  </a:lnTo>
                  <a:cubicBezTo>
                    <a:pt x="358" y="4692"/>
                    <a:pt x="691" y="3644"/>
                    <a:pt x="1310" y="2739"/>
                  </a:cubicBezTo>
                  <a:cubicBezTo>
                    <a:pt x="1763" y="2120"/>
                    <a:pt x="2310" y="1596"/>
                    <a:pt x="2953" y="1191"/>
                  </a:cubicBezTo>
                  <a:close/>
                  <a:moveTo>
                    <a:pt x="6478" y="1906"/>
                  </a:moveTo>
                  <a:cubicBezTo>
                    <a:pt x="7002" y="2001"/>
                    <a:pt x="7454" y="2144"/>
                    <a:pt x="7907" y="2429"/>
                  </a:cubicBezTo>
                  <a:cubicBezTo>
                    <a:pt x="8359" y="2691"/>
                    <a:pt x="8740" y="3025"/>
                    <a:pt x="9074" y="3406"/>
                  </a:cubicBezTo>
                  <a:lnTo>
                    <a:pt x="8812" y="3977"/>
                  </a:lnTo>
                  <a:cubicBezTo>
                    <a:pt x="8788" y="4049"/>
                    <a:pt x="8788" y="4144"/>
                    <a:pt x="8812" y="4239"/>
                  </a:cubicBezTo>
                  <a:cubicBezTo>
                    <a:pt x="8836" y="4311"/>
                    <a:pt x="8931" y="4382"/>
                    <a:pt x="9050" y="4382"/>
                  </a:cubicBezTo>
                  <a:lnTo>
                    <a:pt x="9669" y="4454"/>
                  </a:lnTo>
                  <a:cubicBezTo>
                    <a:pt x="9836" y="4930"/>
                    <a:pt x="9931" y="5430"/>
                    <a:pt x="9931" y="5930"/>
                  </a:cubicBezTo>
                  <a:cubicBezTo>
                    <a:pt x="9931" y="6430"/>
                    <a:pt x="9836" y="6954"/>
                    <a:pt x="9669" y="7431"/>
                  </a:cubicBezTo>
                  <a:lnTo>
                    <a:pt x="9050" y="7478"/>
                  </a:lnTo>
                  <a:cubicBezTo>
                    <a:pt x="8955" y="7478"/>
                    <a:pt x="8859" y="7550"/>
                    <a:pt x="8812" y="7621"/>
                  </a:cubicBezTo>
                  <a:cubicBezTo>
                    <a:pt x="8740" y="7716"/>
                    <a:pt x="8740" y="7812"/>
                    <a:pt x="8812" y="7907"/>
                  </a:cubicBezTo>
                  <a:lnTo>
                    <a:pt x="9074" y="8455"/>
                  </a:lnTo>
                  <a:cubicBezTo>
                    <a:pt x="8740" y="8883"/>
                    <a:pt x="8359" y="9217"/>
                    <a:pt x="7907" y="9431"/>
                  </a:cubicBezTo>
                  <a:cubicBezTo>
                    <a:pt x="7454" y="9717"/>
                    <a:pt x="7002" y="9860"/>
                    <a:pt x="6478" y="9955"/>
                  </a:cubicBezTo>
                  <a:lnTo>
                    <a:pt x="6121" y="9431"/>
                  </a:lnTo>
                  <a:cubicBezTo>
                    <a:pt x="6073" y="9359"/>
                    <a:pt x="5978" y="9336"/>
                    <a:pt x="5883" y="9336"/>
                  </a:cubicBezTo>
                  <a:cubicBezTo>
                    <a:pt x="5811" y="9336"/>
                    <a:pt x="5716" y="9383"/>
                    <a:pt x="5645" y="9431"/>
                  </a:cubicBezTo>
                  <a:lnTo>
                    <a:pt x="5287" y="9955"/>
                  </a:lnTo>
                  <a:cubicBezTo>
                    <a:pt x="4787" y="9860"/>
                    <a:pt x="4311" y="9717"/>
                    <a:pt x="3858" y="9431"/>
                  </a:cubicBezTo>
                  <a:cubicBezTo>
                    <a:pt x="3430" y="9169"/>
                    <a:pt x="3025" y="8836"/>
                    <a:pt x="2692" y="8455"/>
                  </a:cubicBezTo>
                  <a:lnTo>
                    <a:pt x="2977" y="7907"/>
                  </a:lnTo>
                  <a:cubicBezTo>
                    <a:pt x="3001" y="7812"/>
                    <a:pt x="3001" y="7716"/>
                    <a:pt x="2977" y="7621"/>
                  </a:cubicBezTo>
                  <a:cubicBezTo>
                    <a:pt x="2906" y="7550"/>
                    <a:pt x="2858" y="7478"/>
                    <a:pt x="2739" y="7478"/>
                  </a:cubicBezTo>
                  <a:lnTo>
                    <a:pt x="2120" y="7431"/>
                  </a:lnTo>
                  <a:cubicBezTo>
                    <a:pt x="1929" y="6978"/>
                    <a:pt x="1834" y="6526"/>
                    <a:pt x="1834" y="6073"/>
                  </a:cubicBezTo>
                  <a:lnTo>
                    <a:pt x="1834" y="5930"/>
                  </a:lnTo>
                  <a:cubicBezTo>
                    <a:pt x="1834" y="5430"/>
                    <a:pt x="1929" y="4930"/>
                    <a:pt x="2120" y="4454"/>
                  </a:cubicBezTo>
                  <a:lnTo>
                    <a:pt x="2739" y="4382"/>
                  </a:lnTo>
                  <a:cubicBezTo>
                    <a:pt x="2834" y="4382"/>
                    <a:pt x="2906" y="4311"/>
                    <a:pt x="2977" y="4239"/>
                  </a:cubicBezTo>
                  <a:cubicBezTo>
                    <a:pt x="3025" y="4144"/>
                    <a:pt x="3025" y="4049"/>
                    <a:pt x="2977" y="3977"/>
                  </a:cubicBezTo>
                  <a:lnTo>
                    <a:pt x="2692" y="3406"/>
                  </a:lnTo>
                  <a:cubicBezTo>
                    <a:pt x="3025" y="2977"/>
                    <a:pt x="3454" y="2620"/>
                    <a:pt x="3930" y="2358"/>
                  </a:cubicBezTo>
                  <a:cubicBezTo>
                    <a:pt x="4335" y="2120"/>
                    <a:pt x="4811" y="1977"/>
                    <a:pt x="5287" y="1906"/>
                  </a:cubicBezTo>
                  <a:lnTo>
                    <a:pt x="5645" y="2429"/>
                  </a:lnTo>
                  <a:cubicBezTo>
                    <a:pt x="5716" y="2501"/>
                    <a:pt x="5811" y="2549"/>
                    <a:pt x="5883" y="2549"/>
                  </a:cubicBezTo>
                  <a:cubicBezTo>
                    <a:pt x="5978" y="2549"/>
                    <a:pt x="6073" y="2477"/>
                    <a:pt x="6121" y="2429"/>
                  </a:cubicBezTo>
                  <a:lnTo>
                    <a:pt x="6478" y="1906"/>
                  </a:lnTo>
                  <a:close/>
                  <a:moveTo>
                    <a:pt x="11527" y="6073"/>
                  </a:moveTo>
                  <a:cubicBezTo>
                    <a:pt x="11455" y="7026"/>
                    <a:pt x="11193" y="7954"/>
                    <a:pt x="10717" y="8764"/>
                  </a:cubicBezTo>
                  <a:cubicBezTo>
                    <a:pt x="10265" y="9526"/>
                    <a:pt x="9622" y="10193"/>
                    <a:pt x="8836" y="10669"/>
                  </a:cubicBezTo>
                  <a:lnTo>
                    <a:pt x="8264" y="9645"/>
                  </a:lnTo>
                  <a:cubicBezTo>
                    <a:pt x="8717" y="9359"/>
                    <a:pt x="9098" y="9002"/>
                    <a:pt x="9431" y="8574"/>
                  </a:cubicBezTo>
                  <a:cubicBezTo>
                    <a:pt x="9455" y="8526"/>
                    <a:pt x="9502" y="8455"/>
                    <a:pt x="9455" y="8407"/>
                  </a:cubicBezTo>
                  <a:lnTo>
                    <a:pt x="9193" y="7812"/>
                  </a:lnTo>
                  <a:lnTo>
                    <a:pt x="9836" y="7740"/>
                  </a:lnTo>
                  <a:cubicBezTo>
                    <a:pt x="9907" y="7740"/>
                    <a:pt x="9979" y="7692"/>
                    <a:pt x="10003" y="7621"/>
                  </a:cubicBezTo>
                  <a:cubicBezTo>
                    <a:pt x="10217" y="7121"/>
                    <a:pt x="10312" y="6621"/>
                    <a:pt x="10360" y="6073"/>
                  </a:cubicBezTo>
                  <a:close/>
                  <a:moveTo>
                    <a:pt x="1477" y="6121"/>
                  </a:moveTo>
                  <a:lnTo>
                    <a:pt x="1477" y="6168"/>
                  </a:lnTo>
                  <a:cubicBezTo>
                    <a:pt x="1477" y="6406"/>
                    <a:pt x="1548" y="6668"/>
                    <a:pt x="1572" y="6907"/>
                  </a:cubicBezTo>
                  <a:cubicBezTo>
                    <a:pt x="1644" y="7145"/>
                    <a:pt x="1691" y="7383"/>
                    <a:pt x="1810" y="7621"/>
                  </a:cubicBezTo>
                  <a:cubicBezTo>
                    <a:pt x="1810" y="7669"/>
                    <a:pt x="1810" y="7669"/>
                    <a:pt x="1834" y="7692"/>
                  </a:cubicBezTo>
                  <a:cubicBezTo>
                    <a:pt x="1882" y="7740"/>
                    <a:pt x="1929" y="7788"/>
                    <a:pt x="2001" y="7812"/>
                  </a:cubicBezTo>
                  <a:lnTo>
                    <a:pt x="2644" y="7859"/>
                  </a:lnTo>
                  <a:lnTo>
                    <a:pt x="2382" y="8455"/>
                  </a:lnTo>
                  <a:cubicBezTo>
                    <a:pt x="2358" y="8526"/>
                    <a:pt x="2358" y="8574"/>
                    <a:pt x="2406" y="8645"/>
                  </a:cubicBezTo>
                  <a:cubicBezTo>
                    <a:pt x="2739" y="9050"/>
                    <a:pt x="3120" y="9455"/>
                    <a:pt x="3573" y="9717"/>
                  </a:cubicBezTo>
                  <a:lnTo>
                    <a:pt x="3001" y="10693"/>
                  </a:lnTo>
                  <a:cubicBezTo>
                    <a:pt x="2191" y="10217"/>
                    <a:pt x="1548" y="9526"/>
                    <a:pt x="1096" y="8764"/>
                  </a:cubicBezTo>
                  <a:cubicBezTo>
                    <a:pt x="620" y="7954"/>
                    <a:pt x="358" y="7026"/>
                    <a:pt x="334" y="6121"/>
                  </a:cubicBezTo>
                  <a:close/>
                  <a:moveTo>
                    <a:pt x="5859" y="9741"/>
                  </a:moveTo>
                  <a:lnTo>
                    <a:pt x="6240" y="10288"/>
                  </a:lnTo>
                  <a:cubicBezTo>
                    <a:pt x="6257" y="10323"/>
                    <a:pt x="6300" y="10345"/>
                    <a:pt x="6350" y="10345"/>
                  </a:cubicBezTo>
                  <a:cubicBezTo>
                    <a:pt x="6368" y="10345"/>
                    <a:pt x="6387" y="10342"/>
                    <a:pt x="6407" y="10336"/>
                  </a:cubicBezTo>
                  <a:cubicBezTo>
                    <a:pt x="6930" y="10288"/>
                    <a:pt x="7431" y="10098"/>
                    <a:pt x="7907" y="9860"/>
                  </a:cubicBezTo>
                  <a:lnTo>
                    <a:pt x="8193" y="10336"/>
                  </a:lnTo>
                  <a:lnTo>
                    <a:pt x="8478" y="10884"/>
                  </a:lnTo>
                  <a:cubicBezTo>
                    <a:pt x="7740" y="11288"/>
                    <a:pt x="6811" y="11527"/>
                    <a:pt x="5883" y="11527"/>
                  </a:cubicBezTo>
                  <a:cubicBezTo>
                    <a:pt x="4978" y="11527"/>
                    <a:pt x="4049" y="11288"/>
                    <a:pt x="3239" y="10884"/>
                  </a:cubicBezTo>
                  <a:lnTo>
                    <a:pt x="3811" y="9860"/>
                  </a:lnTo>
                  <a:cubicBezTo>
                    <a:pt x="4287" y="10098"/>
                    <a:pt x="4787" y="10288"/>
                    <a:pt x="5335" y="10336"/>
                  </a:cubicBezTo>
                  <a:cubicBezTo>
                    <a:pt x="5383" y="10336"/>
                    <a:pt x="5454" y="10312"/>
                    <a:pt x="5478" y="10288"/>
                  </a:cubicBezTo>
                  <a:lnTo>
                    <a:pt x="5859" y="9741"/>
                  </a:lnTo>
                  <a:close/>
                  <a:moveTo>
                    <a:pt x="5883" y="0"/>
                  </a:moveTo>
                  <a:cubicBezTo>
                    <a:pt x="5454" y="0"/>
                    <a:pt x="5002" y="72"/>
                    <a:pt x="4573" y="167"/>
                  </a:cubicBezTo>
                  <a:cubicBezTo>
                    <a:pt x="4478" y="191"/>
                    <a:pt x="4430" y="286"/>
                    <a:pt x="4454" y="358"/>
                  </a:cubicBezTo>
                  <a:cubicBezTo>
                    <a:pt x="4472" y="432"/>
                    <a:pt x="4535" y="492"/>
                    <a:pt x="4606" y="492"/>
                  </a:cubicBezTo>
                  <a:cubicBezTo>
                    <a:pt x="4626" y="492"/>
                    <a:pt x="4647" y="487"/>
                    <a:pt x="4668" y="477"/>
                  </a:cubicBezTo>
                  <a:cubicBezTo>
                    <a:pt x="5073" y="405"/>
                    <a:pt x="5502" y="334"/>
                    <a:pt x="5906" y="334"/>
                  </a:cubicBezTo>
                  <a:cubicBezTo>
                    <a:pt x="6835" y="334"/>
                    <a:pt x="7764" y="572"/>
                    <a:pt x="8574" y="1001"/>
                  </a:cubicBezTo>
                  <a:lnTo>
                    <a:pt x="8002" y="2001"/>
                  </a:lnTo>
                  <a:cubicBezTo>
                    <a:pt x="7526" y="1763"/>
                    <a:pt x="7026" y="1596"/>
                    <a:pt x="6478" y="1525"/>
                  </a:cubicBezTo>
                  <a:cubicBezTo>
                    <a:pt x="6430" y="1525"/>
                    <a:pt x="6359" y="1548"/>
                    <a:pt x="6335" y="1596"/>
                  </a:cubicBezTo>
                  <a:lnTo>
                    <a:pt x="5954" y="2120"/>
                  </a:lnTo>
                  <a:lnTo>
                    <a:pt x="5573" y="1596"/>
                  </a:lnTo>
                  <a:cubicBezTo>
                    <a:pt x="5537" y="1542"/>
                    <a:pt x="5502" y="1516"/>
                    <a:pt x="5456" y="1516"/>
                  </a:cubicBezTo>
                  <a:cubicBezTo>
                    <a:pt x="5441" y="1516"/>
                    <a:pt x="5424" y="1519"/>
                    <a:pt x="5406" y="1525"/>
                  </a:cubicBezTo>
                  <a:cubicBezTo>
                    <a:pt x="4882" y="1596"/>
                    <a:pt x="4382" y="1763"/>
                    <a:pt x="3906" y="2001"/>
                  </a:cubicBezTo>
                  <a:lnTo>
                    <a:pt x="3334" y="1001"/>
                  </a:lnTo>
                  <a:cubicBezTo>
                    <a:pt x="3549" y="882"/>
                    <a:pt x="3739" y="786"/>
                    <a:pt x="3954" y="691"/>
                  </a:cubicBezTo>
                  <a:lnTo>
                    <a:pt x="3977" y="691"/>
                  </a:lnTo>
                  <a:cubicBezTo>
                    <a:pt x="4073" y="667"/>
                    <a:pt x="4120" y="548"/>
                    <a:pt x="4073" y="453"/>
                  </a:cubicBezTo>
                  <a:cubicBezTo>
                    <a:pt x="4055" y="383"/>
                    <a:pt x="3987" y="339"/>
                    <a:pt x="3914" y="339"/>
                  </a:cubicBezTo>
                  <a:cubicBezTo>
                    <a:pt x="3887" y="339"/>
                    <a:pt x="3860" y="345"/>
                    <a:pt x="3835" y="358"/>
                  </a:cubicBezTo>
                  <a:lnTo>
                    <a:pt x="3811" y="358"/>
                  </a:lnTo>
                  <a:cubicBezTo>
                    <a:pt x="2692" y="786"/>
                    <a:pt x="1739" y="1525"/>
                    <a:pt x="1072" y="2501"/>
                  </a:cubicBezTo>
                  <a:cubicBezTo>
                    <a:pt x="382" y="3525"/>
                    <a:pt x="0" y="4692"/>
                    <a:pt x="0" y="5906"/>
                  </a:cubicBezTo>
                  <a:cubicBezTo>
                    <a:pt x="0" y="6978"/>
                    <a:pt x="286" y="7978"/>
                    <a:pt x="810" y="8907"/>
                  </a:cubicBezTo>
                  <a:cubicBezTo>
                    <a:pt x="1310" y="9812"/>
                    <a:pt x="2049" y="10526"/>
                    <a:pt x="2953" y="11050"/>
                  </a:cubicBezTo>
                  <a:cubicBezTo>
                    <a:pt x="3835" y="11550"/>
                    <a:pt x="4882" y="11860"/>
                    <a:pt x="5930" y="11860"/>
                  </a:cubicBezTo>
                  <a:cubicBezTo>
                    <a:pt x="6954" y="11860"/>
                    <a:pt x="8002" y="11598"/>
                    <a:pt x="8907" y="11050"/>
                  </a:cubicBezTo>
                  <a:cubicBezTo>
                    <a:pt x="9788" y="10550"/>
                    <a:pt x="10526" y="9812"/>
                    <a:pt x="11050" y="8907"/>
                  </a:cubicBezTo>
                  <a:cubicBezTo>
                    <a:pt x="11574" y="7978"/>
                    <a:pt x="11836" y="6978"/>
                    <a:pt x="11836" y="5906"/>
                  </a:cubicBezTo>
                  <a:cubicBezTo>
                    <a:pt x="11836" y="4882"/>
                    <a:pt x="11550" y="3858"/>
                    <a:pt x="11003" y="2930"/>
                  </a:cubicBezTo>
                  <a:cubicBezTo>
                    <a:pt x="10503" y="2072"/>
                    <a:pt x="9788" y="1358"/>
                    <a:pt x="8931" y="834"/>
                  </a:cubicBezTo>
                  <a:cubicBezTo>
                    <a:pt x="8002" y="310"/>
                    <a:pt x="6954" y="0"/>
                    <a:pt x="58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1" name="Google Shape;16651;p97"/>
          <p:cNvGrpSpPr/>
          <p:nvPr/>
        </p:nvGrpSpPr>
        <p:grpSpPr>
          <a:xfrm>
            <a:off x="5510974" y="2446935"/>
            <a:ext cx="354351" cy="354351"/>
            <a:chOff x="5549061" y="2446935"/>
            <a:chExt cx="354351" cy="354351"/>
          </a:xfrm>
        </p:grpSpPr>
        <p:sp>
          <p:nvSpPr>
            <p:cNvPr id="16652" name="Google Shape;16652;p97"/>
            <p:cNvSpPr/>
            <p:nvPr/>
          </p:nvSpPr>
          <p:spPr>
            <a:xfrm>
              <a:off x="5671901" y="2518670"/>
              <a:ext cx="220154" cy="252772"/>
            </a:xfrm>
            <a:custGeom>
              <a:rect b="b" l="l" r="r" t="t"/>
              <a:pathLst>
                <a:path extrusionOk="0" h="8478" w="7384">
                  <a:moveTo>
                    <a:pt x="3621" y="0"/>
                  </a:moveTo>
                  <a:cubicBezTo>
                    <a:pt x="3382" y="0"/>
                    <a:pt x="3120" y="95"/>
                    <a:pt x="2906" y="238"/>
                  </a:cubicBezTo>
                  <a:cubicBezTo>
                    <a:pt x="2501" y="524"/>
                    <a:pt x="2168" y="1024"/>
                    <a:pt x="2073" y="1572"/>
                  </a:cubicBezTo>
                  <a:lnTo>
                    <a:pt x="1025" y="7406"/>
                  </a:lnTo>
                  <a:cubicBezTo>
                    <a:pt x="977" y="8002"/>
                    <a:pt x="525" y="8478"/>
                    <a:pt x="1" y="8478"/>
                  </a:cubicBezTo>
                  <a:lnTo>
                    <a:pt x="7383" y="8478"/>
                  </a:lnTo>
                  <a:cubicBezTo>
                    <a:pt x="6835" y="8478"/>
                    <a:pt x="6383" y="8049"/>
                    <a:pt x="6335" y="7406"/>
                  </a:cubicBezTo>
                  <a:lnTo>
                    <a:pt x="5288" y="1572"/>
                  </a:lnTo>
                  <a:cubicBezTo>
                    <a:pt x="5192" y="1024"/>
                    <a:pt x="4883" y="524"/>
                    <a:pt x="4454" y="238"/>
                  </a:cubicBezTo>
                  <a:cubicBezTo>
                    <a:pt x="4240" y="95"/>
                    <a:pt x="4002" y="0"/>
                    <a:pt x="376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7"/>
            <p:cNvSpPr/>
            <p:nvPr/>
          </p:nvSpPr>
          <p:spPr>
            <a:xfrm>
              <a:off x="5774853" y="2520072"/>
              <a:ext cx="117203" cy="252801"/>
            </a:xfrm>
            <a:custGeom>
              <a:rect b="b" l="l" r="r" t="t"/>
              <a:pathLst>
                <a:path extrusionOk="0" h="8479" w="3931">
                  <a:moveTo>
                    <a:pt x="1" y="1"/>
                  </a:moveTo>
                  <a:cubicBezTo>
                    <a:pt x="168" y="48"/>
                    <a:pt x="382" y="96"/>
                    <a:pt x="525" y="215"/>
                  </a:cubicBezTo>
                  <a:cubicBezTo>
                    <a:pt x="953" y="548"/>
                    <a:pt x="1239" y="1025"/>
                    <a:pt x="1358" y="1572"/>
                  </a:cubicBezTo>
                  <a:lnTo>
                    <a:pt x="2406" y="7407"/>
                  </a:lnTo>
                  <a:cubicBezTo>
                    <a:pt x="2454" y="8026"/>
                    <a:pt x="2906" y="8479"/>
                    <a:pt x="3454" y="8479"/>
                  </a:cubicBezTo>
                  <a:lnTo>
                    <a:pt x="3930" y="8479"/>
                  </a:lnTo>
                  <a:cubicBezTo>
                    <a:pt x="3382" y="8479"/>
                    <a:pt x="2930" y="8002"/>
                    <a:pt x="2882" y="7407"/>
                  </a:cubicBezTo>
                  <a:lnTo>
                    <a:pt x="1835" y="1572"/>
                  </a:lnTo>
                  <a:cubicBezTo>
                    <a:pt x="1715" y="929"/>
                    <a:pt x="1430" y="525"/>
                    <a:pt x="1001" y="215"/>
                  </a:cubicBezTo>
                  <a:cubicBezTo>
                    <a:pt x="787" y="72"/>
                    <a:pt x="549" y="1"/>
                    <a:pt x="3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7"/>
            <p:cNvSpPr/>
            <p:nvPr/>
          </p:nvSpPr>
          <p:spPr>
            <a:xfrm>
              <a:off x="5601626" y="2603853"/>
              <a:ext cx="146272" cy="167590"/>
            </a:xfrm>
            <a:custGeom>
              <a:rect b="b" l="l" r="r" t="t"/>
              <a:pathLst>
                <a:path extrusionOk="0" h="5621" w="4906">
                  <a:moveTo>
                    <a:pt x="2405" y="1"/>
                  </a:moveTo>
                  <a:cubicBezTo>
                    <a:pt x="2239" y="1"/>
                    <a:pt x="2072" y="72"/>
                    <a:pt x="1929" y="144"/>
                  </a:cubicBezTo>
                  <a:cubicBezTo>
                    <a:pt x="1667" y="358"/>
                    <a:pt x="1453" y="691"/>
                    <a:pt x="1358" y="1049"/>
                  </a:cubicBezTo>
                  <a:lnTo>
                    <a:pt x="691" y="4907"/>
                  </a:lnTo>
                  <a:cubicBezTo>
                    <a:pt x="643" y="5311"/>
                    <a:pt x="357" y="5621"/>
                    <a:pt x="0" y="5621"/>
                  </a:cubicBezTo>
                  <a:lnTo>
                    <a:pt x="4906" y="5621"/>
                  </a:lnTo>
                  <a:cubicBezTo>
                    <a:pt x="4549" y="5621"/>
                    <a:pt x="4263" y="5335"/>
                    <a:pt x="4215" y="4907"/>
                  </a:cubicBezTo>
                  <a:lnTo>
                    <a:pt x="3548" y="1049"/>
                  </a:lnTo>
                  <a:cubicBezTo>
                    <a:pt x="3477" y="668"/>
                    <a:pt x="3263" y="358"/>
                    <a:pt x="2977" y="144"/>
                  </a:cubicBezTo>
                  <a:cubicBezTo>
                    <a:pt x="2834" y="72"/>
                    <a:pt x="2667" y="1"/>
                    <a:pt x="25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7"/>
            <p:cNvSpPr/>
            <p:nvPr/>
          </p:nvSpPr>
          <p:spPr>
            <a:xfrm>
              <a:off x="5668353" y="2603853"/>
              <a:ext cx="79546" cy="167590"/>
            </a:xfrm>
            <a:custGeom>
              <a:rect b="b" l="l" r="r" t="t"/>
              <a:pathLst>
                <a:path extrusionOk="0" h="5621" w="2668">
                  <a:moveTo>
                    <a:pt x="167" y="1"/>
                  </a:moveTo>
                  <a:cubicBezTo>
                    <a:pt x="120" y="1"/>
                    <a:pt x="48" y="1"/>
                    <a:pt x="1" y="25"/>
                  </a:cubicBezTo>
                  <a:cubicBezTo>
                    <a:pt x="72" y="25"/>
                    <a:pt x="167" y="96"/>
                    <a:pt x="263" y="144"/>
                  </a:cubicBezTo>
                  <a:cubicBezTo>
                    <a:pt x="548" y="358"/>
                    <a:pt x="739" y="691"/>
                    <a:pt x="834" y="1049"/>
                  </a:cubicBezTo>
                  <a:lnTo>
                    <a:pt x="1501" y="4907"/>
                  </a:lnTo>
                  <a:cubicBezTo>
                    <a:pt x="1549" y="5335"/>
                    <a:pt x="1834" y="5621"/>
                    <a:pt x="2192" y="5621"/>
                  </a:cubicBezTo>
                  <a:lnTo>
                    <a:pt x="2668" y="5621"/>
                  </a:lnTo>
                  <a:cubicBezTo>
                    <a:pt x="2311" y="5621"/>
                    <a:pt x="2025" y="5335"/>
                    <a:pt x="1977" y="4907"/>
                  </a:cubicBezTo>
                  <a:lnTo>
                    <a:pt x="1287" y="1049"/>
                  </a:lnTo>
                  <a:cubicBezTo>
                    <a:pt x="1239" y="668"/>
                    <a:pt x="1001" y="358"/>
                    <a:pt x="739" y="144"/>
                  </a:cubicBezTo>
                  <a:cubicBezTo>
                    <a:pt x="572" y="72"/>
                    <a:pt x="429" y="1"/>
                    <a:pt x="263"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7"/>
            <p:cNvSpPr/>
            <p:nvPr/>
          </p:nvSpPr>
          <p:spPr>
            <a:xfrm>
              <a:off x="5553325" y="2772846"/>
              <a:ext cx="343678" cy="23464"/>
            </a:xfrm>
            <a:custGeom>
              <a:rect b="b" l="l" r="r" t="t"/>
              <a:pathLst>
                <a:path extrusionOk="0" h="787" w="11527">
                  <a:moveTo>
                    <a:pt x="120" y="1"/>
                  </a:moveTo>
                  <a:cubicBezTo>
                    <a:pt x="72" y="1"/>
                    <a:pt x="1" y="48"/>
                    <a:pt x="1" y="120"/>
                  </a:cubicBezTo>
                  <a:lnTo>
                    <a:pt x="1" y="667"/>
                  </a:lnTo>
                  <a:cubicBezTo>
                    <a:pt x="1" y="739"/>
                    <a:pt x="72" y="786"/>
                    <a:pt x="120" y="786"/>
                  </a:cubicBezTo>
                  <a:lnTo>
                    <a:pt x="11408" y="786"/>
                  </a:lnTo>
                  <a:cubicBezTo>
                    <a:pt x="11479" y="786"/>
                    <a:pt x="11527" y="763"/>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7"/>
            <p:cNvSpPr/>
            <p:nvPr/>
          </p:nvSpPr>
          <p:spPr>
            <a:xfrm>
              <a:off x="5879237" y="2772846"/>
              <a:ext cx="17770" cy="23464"/>
            </a:xfrm>
            <a:custGeom>
              <a:rect b="b" l="l" r="r" t="t"/>
              <a:pathLst>
                <a:path extrusionOk="0" h="787" w="596">
                  <a:moveTo>
                    <a:pt x="1" y="1"/>
                  </a:moveTo>
                  <a:cubicBezTo>
                    <a:pt x="72" y="1"/>
                    <a:pt x="120" y="48"/>
                    <a:pt x="120" y="120"/>
                  </a:cubicBezTo>
                  <a:lnTo>
                    <a:pt x="120" y="667"/>
                  </a:lnTo>
                  <a:cubicBezTo>
                    <a:pt x="120" y="739"/>
                    <a:pt x="72" y="786"/>
                    <a:pt x="1" y="786"/>
                  </a:cubicBezTo>
                  <a:lnTo>
                    <a:pt x="477" y="786"/>
                  </a:lnTo>
                  <a:cubicBezTo>
                    <a:pt x="548" y="786"/>
                    <a:pt x="596" y="739"/>
                    <a:pt x="596" y="667"/>
                  </a:cubicBezTo>
                  <a:lnTo>
                    <a:pt x="596" y="120"/>
                  </a:lnTo>
                  <a:cubicBezTo>
                    <a:pt x="596" y="48"/>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7"/>
            <p:cNvSpPr/>
            <p:nvPr/>
          </p:nvSpPr>
          <p:spPr>
            <a:xfrm>
              <a:off x="5595931" y="2513691"/>
              <a:ext cx="14222" cy="10674"/>
            </a:xfrm>
            <a:custGeom>
              <a:rect b="b" l="l" r="r" t="t"/>
              <a:pathLst>
                <a:path extrusionOk="0" h="358" w="477">
                  <a:moveTo>
                    <a:pt x="191" y="0"/>
                  </a:moveTo>
                  <a:cubicBezTo>
                    <a:pt x="96" y="0"/>
                    <a:pt x="1" y="48"/>
                    <a:pt x="1" y="143"/>
                  </a:cubicBezTo>
                  <a:cubicBezTo>
                    <a:pt x="1" y="262"/>
                    <a:pt x="96"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7"/>
            <p:cNvSpPr/>
            <p:nvPr/>
          </p:nvSpPr>
          <p:spPr>
            <a:xfrm>
              <a:off x="5676880" y="2513691"/>
              <a:ext cx="17770" cy="10674"/>
            </a:xfrm>
            <a:custGeom>
              <a:rect b="b" l="l" r="r" t="t"/>
              <a:pathLst>
                <a:path extrusionOk="0" h="358" w="596">
                  <a:moveTo>
                    <a:pt x="191" y="0"/>
                  </a:moveTo>
                  <a:cubicBezTo>
                    <a:pt x="96" y="0"/>
                    <a:pt x="0" y="48"/>
                    <a:pt x="0" y="143"/>
                  </a:cubicBezTo>
                  <a:cubicBezTo>
                    <a:pt x="0" y="262"/>
                    <a:pt x="72" y="358"/>
                    <a:pt x="191" y="358"/>
                  </a:cubicBezTo>
                  <a:lnTo>
                    <a:pt x="429" y="358"/>
                  </a:lnTo>
                  <a:cubicBezTo>
                    <a:pt x="501" y="358"/>
                    <a:pt x="596" y="286"/>
                    <a:pt x="596" y="191"/>
                  </a:cubicBezTo>
                  <a:cubicBezTo>
                    <a:pt x="596" y="72"/>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7"/>
            <p:cNvSpPr/>
            <p:nvPr/>
          </p:nvSpPr>
          <p:spPr>
            <a:xfrm>
              <a:off x="5704578"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6" y="286"/>
                    <a:pt x="596" y="191"/>
                  </a:cubicBezTo>
                  <a:cubicBezTo>
                    <a:pt x="596"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7"/>
            <p:cNvSpPr/>
            <p:nvPr/>
          </p:nvSpPr>
          <p:spPr>
            <a:xfrm>
              <a:off x="5648466" y="2513691"/>
              <a:ext cx="17800" cy="10674"/>
            </a:xfrm>
            <a:custGeom>
              <a:rect b="b" l="l" r="r" t="t"/>
              <a:pathLst>
                <a:path extrusionOk="0" h="358" w="597">
                  <a:moveTo>
                    <a:pt x="191" y="0"/>
                  </a:moveTo>
                  <a:cubicBezTo>
                    <a:pt x="96" y="0"/>
                    <a:pt x="1" y="48"/>
                    <a:pt x="1" y="143"/>
                  </a:cubicBezTo>
                  <a:cubicBezTo>
                    <a:pt x="1" y="262"/>
                    <a:pt x="96" y="358"/>
                    <a:pt x="191" y="358"/>
                  </a:cubicBezTo>
                  <a:lnTo>
                    <a:pt x="430" y="358"/>
                  </a:lnTo>
                  <a:cubicBezTo>
                    <a:pt x="501" y="358"/>
                    <a:pt x="596" y="286"/>
                    <a:pt x="596" y="191"/>
                  </a:cubicBezTo>
                  <a:cubicBezTo>
                    <a:pt x="596" y="72"/>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7"/>
            <p:cNvSpPr/>
            <p:nvPr/>
          </p:nvSpPr>
          <p:spPr>
            <a:xfrm>
              <a:off x="5620082" y="2513691"/>
              <a:ext cx="18485" cy="10674"/>
            </a:xfrm>
            <a:custGeom>
              <a:rect b="b" l="l" r="r" t="t"/>
              <a:pathLst>
                <a:path extrusionOk="0" h="358" w="620">
                  <a:moveTo>
                    <a:pt x="215" y="0"/>
                  </a:moveTo>
                  <a:cubicBezTo>
                    <a:pt x="119" y="0"/>
                    <a:pt x="24" y="48"/>
                    <a:pt x="24" y="143"/>
                  </a:cubicBezTo>
                  <a:cubicBezTo>
                    <a:pt x="0" y="262"/>
                    <a:pt x="96" y="358"/>
                    <a:pt x="215" y="358"/>
                  </a:cubicBezTo>
                  <a:lnTo>
                    <a:pt x="453" y="358"/>
                  </a:lnTo>
                  <a:cubicBezTo>
                    <a:pt x="524" y="358"/>
                    <a:pt x="619" y="286"/>
                    <a:pt x="619" y="191"/>
                  </a:cubicBezTo>
                  <a:cubicBezTo>
                    <a:pt x="619" y="72"/>
                    <a:pt x="572" y="0"/>
                    <a:pt x="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7"/>
            <p:cNvSpPr/>
            <p:nvPr/>
          </p:nvSpPr>
          <p:spPr>
            <a:xfrm>
              <a:off x="5732963" y="2513691"/>
              <a:ext cx="14252" cy="10674"/>
            </a:xfrm>
            <a:custGeom>
              <a:rect b="b" l="l" r="r" t="t"/>
              <a:pathLst>
                <a:path extrusionOk="0" h="358" w="478">
                  <a:moveTo>
                    <a:pt x="167" y="0"/>
                  </a:moveTo>
                  <a:cubicBezTo>
                    <a:pt x="96" y="0"/>
                    <a:pt x="1" y="48"/>
                    <a:pt x="1" y="143"/>
                  </a:cubicBezTo>
                  <a:cubicBezTo>
                    <a:pt x="1" y="262"/>
                    <a:pt x="96" y="358"/>
                    <a:pt x="167" y="358"/>
                  </a:cubicBezTo>
                  <a:lnTo>
                    <a:pt x="287" y="358"/>
                  </a:lnTo>
                  <a:cubicBezTo>
                    <a:pt x="382" y="358"/>
                    <a:pt x="477" y="286"/>
                    <a:pt x="477" y="191"/>
                  </a:cubicBezTo>
                  <a:cubicBezTo>
                    <a:pt x="477" y="72"/>
                    <a:pt x="406" y="0"/>
                    <a:pt x="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7"/>
            <p:cNvSpPr/>
            <p:nvPr/>
          </p:nvSpPr>
          <p:spPr>
            <a:xfrm>
              <a:off x="5817459" y="2513691"/>
              <a:ext cx="14222" cy="10674"/>
            </a:xfrm>
            <a:custGeom>
              <a:rect b="b" l="l" r="r" t="t"/>
              <a:pathLst>
                <a:path extrusionOk="0" h="358" w="477">
                  <a:moveTo>
                    <a:pt x="167" y="0"/>
                  </a:moveTo>
                  <a:cubicBezTo>
                    <a:pt x="72" y="0"/>
                    <a:pt x="1" y="48"/>
                    <a:pt x="1" y="143"/>
                  </a:cubicBezTo>
                  <a:cubicBezTo>
                    <a:pt x="1" y="262"/>
                    <a:pt x="48" y="358"/>
                    <a:pt x="167" y="358"/>
                  </a:cubicBezTo>
                  <a:lnTo>
                    <a:pt x="286" y="358"/>
                  </a:lnTo>
                  <a:cubicBezTo>
                    <a:pt x="382" y="358"/>
                    <a:pt x="477" y="286"/>
                    <a:pt x="477" y="191"/>
                  </a:cubicBezTo>
                  <a:cubicBezTo>
                    <a:pt x="477" y="72"/>
                    <a:pt x="4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7"/>
            <p:cNvSpPr/>
            <p:nvPr/>
          </p:nvSpPr>
          <p:spPr>
            <a:xfrm>
              <a:off x="5843041" y="2513691"/>
              <a:ext cx="17770" cy="10674"/>
            </a:xfrm>
            <a:custGeom>
              <a:rect b="b" l="l" r="r" t="t"/>
              <a:pathLst>
                <a:path extrusionOk="0" h="358" w="596">
                  <a:moveTo>
                    <a:pt x="167" y="0"/>
                  </a:moveTo>
                  <a:cubicBezTo>
                    <a:pt x="95" y="0"/>
                    <a:pt x="0" y="48"/>
                    <a:pt x="0" y="143"/>
                  </a:cubicBezTo>
                  <a:cubicBezTo>
                    <a:pt x="0" y="262"/>
                    <a:pt x="95" y="358"/>
                    <a:pt x="167" y="358"/>
                  </a:cubicBezTo>
                  <a:lnTo>
                    <a:pt x="405" y="358"/>
                  </a:lnTo>
                  <a:cubicBezTo>
                    <a:pt x="500" y="358"/>
                    <a:pt x="595" y="286"/>
                    <a:pt x="595" y="191"/>
                  </a:cubicBezTo>
                  <a:cubicBezTo>
                    <a:pt x="595" y="72"/>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7"/>
            <p:cNvSpPr/>
            <p:nvPr/>
          </p:nvSpPr>
          <p:spPr>
            <a:xfrm>
              <a:off x="5872856" y="2513691"/>
              <a:ext cx="14222" cy="10674"/>
            </a:xfrm>
            <a:custGeom>
              <a:rect b="b" l="l" r="r" t="t"/>
              <a:pathLst>
                <a:path extrusionOk="0" h="358" w="477">
                  <a:moveTo>
                    <a:pt x="191" y="0"/>
                  </a:moveTo>
                  <a:cubicBezTo>
                    <a:pt x="95" y="0"/>
                    <a:pt x="0" y="48"/>
                    <a:pt x="0" y="143"/>
                  </a:cubicBezTo>
                  <a:cubicBezTo>
                    <a:pt x="0" y="262"/>
                    <a:pt x="95"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7"/>
            <p:cNvSpPr/>
            <p:nvPr/>
          </p:nvSpPr>
          <p:spPr>
            <a:xfrm>
              <a:off x="5549061" y="2446935"/>
              <a:ext cx="354351" cy="354351"/>
            </a:xfrm>
            <a:custGeom>
              <a:rect b="b" l="l" r="r" t="t"/>
              <a:pathLst>
                <a:path extrusionOk="0" h="11885" w="11885">
                  <a:moveTo>
                    <a:pt x="11503" y="11098"/>
                  </a:moveTo>
                  <a:lnTo>
                    <a:pt x="11503" y="11575"/>
                  </a:lnTo>
                  <a:lnTo>
                    <a:pt x="334" y="11575"/>
                  </a:lnTo>
                  <a:lnTo>
                    <a:pt x="334" y="11098"/>
                  </a:lnTo>
                  <a:close/>
                  <a:moveTo>
                    <a:pt x="930" y="1"/>
                  </a:moveTo>
                  <a:cubicBezTo>
                    <a:pt x="811" y="1"/>
                    <a:pt x="715" y="48"/>
                    <a:pt x="715" y="168"/>
                  </a:cubicBezTo>
                  <a:lnTo>
                    <a:pt x="715" y="977"/>
                  </a:lnTo>
                  <a:lnTo>
                    <a:pt x="501" y="977"/>
                  </a:lnTo>
                  <a:cubicBezTo>
                    <a:pt x="406" y="977"/>
                    <a:pt x="334" y="1049"/>
                    <a:pt x="334" y="1120"/>
                  </a:cubicBezTo>
                  <a:cubicBezTo>
                    <a:pt x="334" y="1239"/>
                    <a:pt x="382" y="1334"/>
                    <a:pt x="501" y="1334"/>
                  </a:cubicBezTo>
                  <a:lnTo>
                    <a:pt x="715" y="1334"/>
                  </a:lnTo>
                  <a:lnTo>
                    <a:pt x="715" y="2239"/>
                  </a:lnTo>
                  <a:lnTo>
                    <a:pt x="501" y="2239"/>
                  </a:lnTo>
                  <a:cubicBezTo>
                    <a:pt x="406" y="2239"/>
                    <a:pt x="334" y="2287"/>
                    <a:pt x="334" y="2382"/>
                  </a:cubicBezTo>
                  <a:cubicBezTo>
                    <a:pt x="334" y="2501"/>
                    <a:pt x="382" y="2597"/>
                    <a:pt x="501" y="2597"/>
                  </a:cubicBezTo>
                  <a:lnTo>
                    <a:pt x="715" y="2597"/>
                  </a:lnTo>
                  <a:lnTo>
                    <a:pt x="715" y="3478"/>
                  </a:lnTo>
                  <a:lnTo>
                    <a:pt x="501" y="3478"/>
                  </a:lnTo>
                  <a:cubicBezTo>
                    <a:pt x="406" y="3478"/>
                    <a:pt x="334" y="3549"/>
                    <a:pt x="334" y="3621"/>
                  </a:cubicBezTo>
                  <a:cubicBezTo>
                    <a:pt x="334" y="3740"/>
                    <a:pt x="382" y="3835"/>
                    <a:pt x="501" y="3835"/>
                  </a:cubicBezTo>
                  <a:lnTo>
                    <a:pt x="715" y="3835"/>
                  </a:lnTo>
                  <a:lnTo>
                    <a:pt x="715" y="4740"/>
                  </a:lnTo>
                  <a:lnTo>
                    <a:pt x="501" y="4740"/>
                  </a:lnTo>
                  <a:cubicBezTo>
                    <a:pt x="406" y="4740"/>
                    <a:pt x="334" y="4787"/>
                    <a:pt x="334" y="4883"/>
                  </a:cubicBezTo>
                  <a:cubicBezTo>
                    <a:pt x="334" y="5002"/>
                    <a:pt x="382" y="5097"/>
                    <a:pt x="501" y="5097"/>
                  </a:cubicBezTo>
                  <a:lnTo>
                    <a:pt x="715" y="5097"/>
                  </a:lnTo>
                  <a:lnTo>
                    <a:pt x="715" y="5978"/>
                  </a:lnTo>
                  <a:lnTo>
                    <a:pt x="501" y="5978"/>
                  </a:lnTo>
                  <a:cubicBezTo>
                    <a:pt x="406" y="5978"/>
                    <a:pt x="334" y="6050"/>
                    <a:pt x="334" y="6121"/>
                  </a:cubicBezTo>
                  <a:cubicBezTo>
                    <a:pt x="334" y="6240"/>
                    <a:pt x="382" y="6335"/>
                    <a:pt x="501" y="6335"/>
                  </a:cubicBezTo>
                  <a:lnTo>
                    <a:pt x="715" y="6335"/>
                  </a:lnTo>
                  <a:lnTo>
                    <a:pt x="715" y="7240"/>
                  </a:lnTo>
                  <a:lnTo>
                    <a:pt x="501" y="7240"/>
                  </a:lnTo>
                  <a:cubicBezTo>
                    <a:pt x="406" y="7240"/>
                    <a:pt x="334" y="7288"/>
                    <a:pt x="334" y="7383"/>
                  </a:cubicBezTo>
                  <a:cubicBezTo>
                    <a:pt x="334" y="7502"/>
                    <a:pt x="382" y="7598"/>
                    <a:pt x="501" y="7598"/>
                  </a:cubicBezTo>
                  <a:lnTo>
                    <a:pt x="715" y="7598"/>
                  </a:lnTo>
                  <a:lnTo>
                    <a:pt x="715" y="8479"/>
                  </a:lnTo>
                  <a:lnTo>
                    <a:pt x="501" y="8479"/>
                  </a:lnTo>
                  <a:cubicBezTo>
                    <a:pt x="406" y="8479"/>
                    <a:pt x="334" y="8550"/>
                    <a:pt x="334" y="8622"/>
                  </a:cubicBezTo>
                  <a:cubicBezTo>
                    <a:pt x="334" y="8741"/>
                    <a:pt x="382" y="8836"/>
                    <a:pt x="501" y="8836"/>
                  </a:cubicBezTo>
                  <a:lnTo>
                    <a:pt x="715" y="8836"/>
                  </a:lnTo>
                  <a:lnTo>
                    <a:pt x="715" y="9741"/>
                  </a:lnTo>
                  <a:lnTo>
                    <a:pt x="501" y="9741"/>
                  </a:lnTo>
                  <a:cubicBezTo>
                    <a:pt x="406" y="9741"/>
                    <a:pt x="334" y="9789"/>
                    <a:pt x="334" y="9884"/>
                  </a:cubicBezTo>
                  <a:cubicBezTo>
                    <a:pt x="334" y="10003"/>
                    <a:pt x="382" y="10098"/>
                    <a:pt x="501" y="10098"/>
                  </a:cubicBezTo>
                  <a:lnTo>
                    <a:pt x="715" y="10098"/>
                  </a:lnTo>
                  <a:lnTo>
                    <a:pt x="715" y="10717"/>
                  </a:lnTo>
                  <a:lnTo>
                    <a:pt x="287" y="10717"/>
                  </a:lnTo>
                  <a:cubicBezTo>
                    <a:pt x="144" y="10717"/>
                    <a:pt x="1" y="10836"/>
                    <a:pt x="1" y="11003"/>
                  </a:cubicBezTo>
                  <a:lnTo>
                    <a:pt x="1" y="11575"/>
                  </a:lnTo>
                  <a:cubicBezTo>
                    <a:pt x="1" y="11575"/>
                    <a:pt x="120" y="11884"/>
                    <a:pt x="287" y="11884"/>
                  </a:cubicBezTo>
                  <a:lnTo>
                    <a:pt x="11575" y="11884"/>
                  </a:lnTo>
                  <a:cubicBezTo>
                    <a:pt x="11718" y="11884"/>
                    <a:pt x="11884" y="11717"/>
                    <a:pt x="11884" y="11575"/>
                  </a:cubicBezTo>
                  <a:lnTo>
                    <a:pt x="11884" y="10979"/>
                  </a:lnTo>
                  <a:cubicBezTo>
                    <a:pt x="11860" y="10955"/>
                    <a:pt x="11813" y="10884"/>
                    <a:pt x="11765" y="10836"/>
                  </a:cubicBezTo>
                  <a:cubicBezTo>
                    <a:pt x="11741" y="10813"/>
                    <a:pt x="11694" y="10765"/>
                    <a:pt x="11646" y="10765"/>
                  </a:cubicBezTo>
                  <a:cubicBezTo>
                    <a:pt x="11622" y="10765"/>
                    <a:pt x="11575" y="10765"/>
                    <a:pt x="11551" y="10741"/>
                  </a:cubicBezTo>
                  <a:cubicBezTo>
                    <a:pt x="11432" y="10717"/>
                    <a:pt x="11289" y="10717"/>
                    <a:pt x="11170" y="10646"/>
                  </a:cubicBezTo>
                  <a:cubicBezTo>
                    <a:pt x="11027" y="10598"/>
                    <a:pt x="10860" y="10479"/>
                    <a:pt x="10789" y="10336"/>
                  </a:cubicBezTo>
                  <a:cubicBezTo>
                    <a:pt x="10694" y="10170"/>
                    <a:pt x="10622" y="10003"/>
                    <a:pt x="10598" y="9812"/>
                  </a:cubicBezTo>
                  <a:lnTo>
                    <a:pt x="10598" y="9789"/>
                  </a:lnTo>
                  <a:lnTo>
                    <a:pt x="9670" y="4645"/>
                  </a:lnTo>
                  <a:lnTo>
                    <a:pt x="9670" y="4549"/>
                  </a:lnTo>
                  <a:cubicBezTo>
                    <a:pt x="9646" y="4454"/>
                    <a:pt x="9550" y="4406"/>
                    <a:pt x="9479" y="4406"/>
                  </a:cubicBezTo>
                  <a:cubicBezTo>
                    <a:pt x="9384" y="4430"/>
                    <a:pt x="9312" y="4526"/>
                    <a:pt x="9312" y="4621"/>
                  </a:cubicBezTo>
                  <a:lnTo>
                    <a:pt x="10265" y="9860"/>
                  </a:lnTo>
                  <a:cubicBezTo>
                    <a:pt x="10313" y="10217"/>
                    <a:pt x="10670" y="10693"/>
                    <a:pt x="10670" y="10693"/>
                  </a:cubicBezTo>
                  <a:lnTo>
                    <a:pt x="6669" y="10693"/>
                  </a:lnTo>
                  <a:lnTo>
                    <a:pt x="6669" y="10717"/>
                  </a:lnTo>
                  <a:cubicBezTo>
                    <a:pt x="6669" y="10717"/>
                    <a:pt x="6193" y="10479"/>
                    <a:pt x="6169" y="10170"/>
                  </a:cubicBezTo>
                  <a:lnTo>
                    <a:pt x="6169" y="10146"/>
                  </a:lnTo>
                  <a:lnTo>
                    <a:pt x="5716" y="7621"/>
                  </a:lnTo>
                  <a:lnTo>
                    <a:pt x="6335" y="4025"/>
                  </a:lnTo>
                  <a:cubicBezTo>
                    <a:pt x="6383" y="3787"/>
                    <a:pt x="6455" y="3549"/>
                    <a:pt x="6621" y="3335"/>
                  </a:cubicBezTo>
                  <a:cubicBezTo>
                    <a:pt x="6764" y="3120"/>
                    <a:pt x="6907" y="2954"/>
                    <a:pt x="7121" y="2787"/>
                  </a:cubicBezTo>
                  <a:cubicBezTo>
                    <a:pt x="7322" y="2653"/>
                    <a:pt x="7557" y="2578"/>
                    <a:pt x="7795" y="2578"/>
                  </a:cubicBezTo>
                  <a:cubicBezTo>
                    <a:pt x="7897" y="2578"/>
                    <a:pt x="7998" y="2592"/>
                    <a:pt x="8098" y="2620"/>
                  </a:cubicBezTo>
                  <a:cubicBezTo>
                    <a:pt x="8669" y="2763"/>
                    <a:pt x="9050" y="3311"/>
                    <a:pt x="9193" y="3835"/>
                  </a:cubicBezTo>
                  <a:cubicBezTo>
                    <a:pt x="9233" y="3914"/>
                    <a:pt x="9288" y="3960"/>
                    <a:pt x="9361" y="3960"/>
                  </a:cubicBezTo>
                  <a:cubicBezTo>
                    <a:pt x="9376" y="3960"/>
                    <a:pt x="9391" y="3958"/>
                    <a:pt x="9408" y="3954"/>
                  </a:cubicBezTo>
                  <a:cubicBezTo>
                    <a:pt x="9503" y="3930"/>
                    <a:pt x="9550" y="3835"/>
                    <a:pt x="9527" y="3740"/>
                  </a:cubicBezTo>
                  <a:cubicBezTo>
                    <a:pt x="9503" y="3597"/>
                    <a:pt x="9431" y="3454"/>
                    <a:pt x="9360" y="3311"/>
                  </a:cubicBezTo>
                  <a:lnTo>
                    <a:pt x="9265" y="3120"/>
                  </a:lnTo>
                  <a:cubicBezTo>
                    <a:pt x="9074" y="2859"/>
                    <a:pt x="8884" y="2620"/>
                    <a:pt x="8598" y="2477"/>
                  </a:cubicBezTo>
                  <a:cubicBezTo>
                    <a:pt x="8338" y="2315"/>
                    <a:pt x="8024" y="2230"/>
                    <a:pt x="7714" y="2230"/>
                  </a:cubicBezTo>
                  <a:cubicBezTo>
                    <a:pt x="7569" y="2230"/>
                    <a:pt x="7425" y="2249"/>
                    <a:pt x="7288" y="2287"/>
                  </a:cubicBezTo>
                  <a:cubicBezTo>
                    <a:pt x="7002" y="2382"/>
                    <a:pt x="6764" y="2549"/>
                    <a:pt x="6574" y="2763"/>
                  </a:cubicBezTo>
                  <a:cubicBezTo>
                    <a:pt x="6455" y="2882"/>
                    <a:pt x="6383" y="3001"/>
                    <a:pt x="6312" y="3120"/>
                  </a:cubicBezTo>
                  <a:cubicBezTo>
                    <a:pt x="6169" y="3359"/>
                    <a:pt x="6074" y="3621"/>
                    <a:pt x="6026" y="3930"/>
                  </a:cubicBezTo>
                  <a:lnTo>
                    <a:pt x="5550" y="6597"/>
                  </a:lnTo>
                  <a:lnTo>
                    <a:pt x="5478" y="6216"/>
                  </a:lnTo>
                  <a:cubicBezTo>
                    <a:pt x="5478" y="6193"/>
                    <a:pt x="5478" y="6121"/>
                    <a:pt x="5454" y="6097"/>
                  </a:cubicBezTo>
                  <a:cubicBezTo>
                    <a:pt x="5383" y="5859"/>
                    <a:pt x="5264" y="5645"/>
                    <a:pt x="5121" y="5478"/>
                  </a:cubicBezTo>
                  <a:cubicBezTo>
                    <a:pt x="4907" y="5210"/>
                    <a:pt x="4558" y="5036"/>
                    <a:pt x="4217" y="5036"/>
                  </a:cubicBezTo>
                  <a:cubicBezTo>
                    <a:pt x="4103" y="5036"/>
                    <a:pt x="3990" y="5055"/>
                    <a:pt x="3883" y="5097"/>
                  </a:cubicBezTo>
                  <a:cubicBezTo>
                    <a:pt x="3787" y="5121"/>
                    <a:pt x="3692" y="5169"/>
                    <a:pt x="3597" y="5240"/>
                  </a:cubicBezTo>
                  <a:cubicBezTo>
                    <a:pt x="3430" y="5359"/>
                    <a:pt x="3311" y="5502"/>
                    <a:pt x="3192" y="5692"/>
                  </a:cubicBezTo>
                  <a:cubicBezTo>
                    <a:pt x="3073" y="5859"/>
                    <a:pt x="3001" y="6050"/>
                    <a:pt x="2978" y="6240"/>
                  </a:cubicBezTo>
                  <a:lnTo>
                    <a:pt x="2573" y="8598"/>
                  </a:lnTo>
                  <a:cubicBezTo>
                    <a:pt x="2525" y="8693"/>
                    <a:pt x="2620" y="8788"/>
                    <a:pt x="2716" y="8812"/>
                  </a:cubicBezTo>
                  <a:cubicBezTo>
                    <a:pt x="2726" y="8815"/>
                    <a:pt x="2736" y="8816"/>
                    <a:pt x="2745" y="8816"/>
                  </a:cubicBezTo>
                  <a:cubicBezTo>
                    <a:pt x="2826" y="8816"/>
                    <a:pt x="2887" y="8733"/>
                    <a:pt x="2930" y="8669"/>
                  </a:cubicBezTo>
                  <a:lnTo>
                    <a:pt x="3335" y="6312"/>
                  </a:lnTo>
                  <a:cubicBezTo>
                    <a:pt x="3359" y="6169"/>
                    <a:pt x="3430" y="6002"/>
                    <a:pt x="3525" y="5859"/>
                  </a:cubicBezTo>
                  <a:cubicBezTo>
                    <a:pt x="3690" y="5595"/>
                    <a:pt x="3981" y="5400"/>
                    <a:pt x="4295" y="5400"/>
                  </a:cubicBezTo>
                  <a:cubicBezTo>
                    <a:pt x="4434" y="5400"/>
                    <a:pt x="4577" y="5438"/>
                    <a:pt x="4716" y="5526"/>
                  </a:cubicBezTo>
                  <a:cubicBezTo>
                    <a:pt x="4788" y="5597"/>
                    <a:pt x="4859" y="5692"/>
                    <a:pt x="4954" y="5764"/>
                  </a:cubicBezTo>
                  <a:cubicBezTo>
                    <a:pt x="5073" y="5931"/>
                    <a:pt x="5145" y="6097"/>
                    <a:pt x="5192" y="6312"/>
                  </a:cubicBezTo>
                  <a:lnTo>
                    <a:pt x="5859" y="10170"/>
                  </a:lnTo>
                  <a:cubicBezTo>
                    <a:pt x="5883" y="10384"/>
                    <a:pt x="6050" y="10693"/>
                    <a:pt x="6050" y="10693"/>
                  </a:cubicBezTo>
                  <a:lnTo>
                    <a:pt x="2478" y="10693"/>
                  </a:lnTo>
                  <a:cubicBezTo>
                    <a:pt x="2478" y="10693"/>
                    <a:pt x="2644" y="10360"/>
                    <a:pt x="2644" y="10170"/>
                  </a:cubicBezTo>
                  <a:lnTo>
                    <a:pt x="2763" y="9431"/>
                  </a:lnTo>
                  <a:cubicBezTo>
                    <a:pt x="2787" y="9336"/>
                    <a:pt x="2716" y="9265"/>
                    <a:pt x="2620" y="9217"/>
                  </a:cubicBezTo>
                  <a:cubicBezTo>
                    <a:pt x="2610" y="9214"/>
                    <a:pt x="2601" y="9213"/>
                    <a:pt x="2591" y="9213"/>
                  </a:cubicBezTo>
                  <a:cubicBezTo>
                    <a:pt x="2510" y="9213"/>
                    <a:pt x="2449" y="9298"/>
                    <a:pt x="2406" y="9384"/>
                  </a:cubicBezTo>
                  <a:lnTo>
                    <a:pt x="2287" y="10122"/>
                  </a:lnTo>
                  <a:lnTo>
                    <a:pt x="2287" y="10146"/>
                  </a:lnTo>
                  <a:cubicBezTo>
                    <a:pt x="2263" y="10455"/>
                    <a:pt x="2049" y="10693"/>
                    <a:pt x="1787" y="10693"/>
                  </a:cubicBezTo>
                  <a:cubicBezTo>
                    <a:pt x="1787" y="10693"/>
                    <a:pt x="1763" y="10693"/>
                    <a:pt x="1715" y="10717"/>
                  </a:cubicBezTo>
                  <a:lnTo>
                    <a:pt x="1072" y="10717"/>
                  </a:lnTo>
                  <a:lnTo>
                    <a:pt x="1072" y="168"/>
                  </a:lnTo>
                  <a:cubicBezTo>
                    <a:pt x="1072" y="96"/>
                    <a:pt x="1001" y="1"/>
                    <a:pt x="9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8" name="Google Shape;16668;p97"/>
          <p:cNvGrpSpPr/>
          <p:nvPr/>
        </p:nvGrpSpPr>
        <p:grpSpPr>
          <a:xfrm>
            <a:off x="4767843" y="2510859"/>
            <a:ext cx="351489" cy="227220"/>
            <a:chOff x="4958330" y="2510859"/>
            <a:chExt cx="351489" cy="227220"/>
          </a:xfrm>
        </p:grpSpPr>
        <p:sp>
          <p:nvSpPr>
            <p:cNvPr id="16669" name="Google Shape;16669;p97"/>
            <p:cNvSpPr/>
            <p:nvPr/>
          </p:nvSpPr>
          <p:spPr>
            <a:xfrm>
              <a:off x="4963995" y="2516524"/>
              <a:ext cx="216606" cy="216576"/>
            </a:xfrm>
            <a:custGeom>
              <a:rect b="b" l="l" r="r" t="t"/>
              <a:pathLst>
                <a:path extrusionOk="0" h="7264" w="7265">
                  <a:moveTo>
                    <a:pt x="3644" y="1"/>
                  </a:moveTo>
                  <a:cubicBezTo>
                    <a:pt x="1644" y="1"/>
                    <a:pt x="1" y="1644"/>
                    <a:pt x="1" y="3644"/>
                  </a:cubicBezTo>
                  <a:cubicBezTo>
                    <a:pt x="1" y="5645"/>
                    <a:pt x="1644" y="7264"/>
                    <a:pt x="3644" y="7264"/>
                  </a:cubicBezTo>
                  <a:cubicBezTo>
                    <a:pt x="5645" y="7264"/>
                    <a:pt x="7264" y="5645"/>
                    <a:pt x="7264" y="3644"/>
                  </a:cubicBezTo>
                  <a:cubicBezTo>
                    <a:pt x="7264" y="1644"/>
                    <a:pt x="5645" y="1"/>
                    <a:pt x="364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7"/>
            <p:cNvSpPr/>
            <p:nvPr/>
          </p:nvSpPr>
          <p:spPr>
            <a:xfrm>
              <a:off x="5023655" y="2522218"/>
              <a:ext cx="156946" cy="211597"/>
            </a:xfrm>
            <a:custGeom>
              <a:rect b="b" l="l" r="r" t="t"/>
              <a:pathLst>
                <a:path extrusionOk="0" h="7097" w="5264">
                  <a:moveTo>
                    <a:pt x="2810" y="0"/>
                  </a:moveTo>
                  <a:lnTo>
                    <a:pt x="2810" y="0"/>
                  </a:lnTo>
                  <a:cubicBezTo>
                    <a:pt x="4001" y="595"/>
                    <a:pt x="4787" y="1810"/>
                    <a:pt x="4787" y="3239"/>
                  </a:cubicBezTo>
                  <a:cubicBezTo>
                    <a:pt x="4787" y="5239"/>
                    <a:pt x="3191" y="6882"/>
                    <a:pt x="1167" y="6882"/>
                  </a:cubicBezTo>
                  <a:cubicBezTo>
                    <a:pt x="738" y="6882"/>
                    <a:pt x="357" y="6811"/>
                    <a:pt x="0" y="6692"/>
                  </a:cubicBezTo>
                  <a:lnTo>
                    <a:pt x="0" y="6692"/>
                  </a:lnTo>
                  <a:cubicBezTo>
                    <a:pt x="500" y="6930"/>
                    <a:pt x="1048" y="7097"/>
                    <a:pt x="1643" y="7097"/>
                  </a:cubicBezTo>
                  <a:cubicBezTo>
                    <a:pt x="3644" y="7097"/>
                    <a:pt x="5263" y="5477"/>
                    <a:pt x="5263" y="3453"/>
                  </a:cubicBezTo>
                  <a:cubicBezTo>
                    <a:pt x="5263" y="1858"/>
                    <a:pt x="4239" y="500"/>
                    <a:pt x="281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7"/>
            <p:cNvSpPr/>
            <p:nvPr/>
          </p:nvSpPr>
          <p:spPr>
            <a:xfrm>
              <a:off x="5090382" y="2516524"/>
              <a:ext cx="216606" cy="216576"/>
            </a:xfrm>
            <a:custGeom>
              <a:rect b="b" l="l" r="r" t="t"/>
              <a:pathLst>
                <a:path extrusionOk="0" h="7264" w="7265">
                  <a:moveTo>
                    <a:pt x="3620" y="1"/>
                  </a:moveTo>
                  <a:cubicBezTo>
                    <a:pt x="1620" y="1"/>
                    <a:pt x="1" y="1644"/>
                    <a:pt x="1" y="3644"/>
                  </a:cubicBezTo>
                  <a:cubicBezTo>
                    <a:pt x="1" y="5645"/>
                    <a:pt x="1620" y="7264"/>
                    <a:pt x="3620" y="7264"/>
                  </a:cubicBezTo>
                  <a:cubicBezTo>
                    <a:pt x="5621" y="7264"/>
                    <a:pt x="7264" y="5645"/>
                    <a:pt x="7264" y="3644"/>
                  </a:cubicBezTo>
                  <a:cubicBezTo>
                    <a:pt x="7264" y="1644"/>
                    <a:pt x="5621" y="1"/>
                    <a:pt x="36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7"/>
            <p:cNvSpPr/>
            <p:nvPr/>
          </p:nvSpPr>
          <p:spPr>
            <a:xfrm>
              <a:off x="5150729" y="2522218"/>
              <a:ext cx="156946" cy="211597"/>
            </a:xfrm>
            <a:custGeom>
              <a:rect b="b" l="l" r="r" t="t"/>
              <a:pathLst>
                <a:path extrusionOk="0" h="7097" w="5264">
                  <a:moveTo>
                    <a:pt x="2787" y="0"/>
                  </a:moveTo>
                  <a:lnTo>
                    <a:pt x="2787" y="0"/>
                  </a:lnTo>
                  <a:cubicBezTo>
                    <a:pt x="3978" y="595"/>
                    <a:pt x="4788" y="1810"/>
                    <a:pt x="4788" y="3239"/>
                  </a:cubicBezTo>
                  <a:cubicBezTo>
                    <a:pt x="4788" y="5239"/>
                    <a:pt x="3192" y="6882"/>
                    <a:pt x="1168" y="6882"/>
                  </a:cubicBezTo>
                  <a:cubicBezTo>
                    <a:pt x="739" y="6882"/>
                    <a:pt x="358" y="6811"/>
                    <a:pt x="1" y="6692"/>
                  </a:cubicBezTo>
                  <a:lnTo>
                    <a:pt x="1" y="6692"/>
                  </a:lnTo>
                  <a:cubicBezTo>
                    <a:pt x="501" y="6930"/>
                    <a:pt x="1049" y="7097"/>
                    <a:pt x="1644" y="7097"/>
                  </a:cubicBezTo>
                  <a:cubicBezTo>
                    <a:pt x="3621" y="7097"/>
                    <a:pt x="5264" y="5477"/>
                    <a:pt x="5264" y="3453"/>
                  </a:cubicBezTo>
                  <a:cubicBezTo>
                    <a:pt x="5264" y="1858"/>
                    <a:pt x="4216" y="500"/>
                    <a:pt x="2787"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7"/>
            <p:cNvSpPr/>
            <p:nvPr/>
          </p:nvSpPr>
          <p:spPr>
            <a:xfrm>
              <a:off x="5066947" y="2534979"/>
              <a:ext cx="132826" cy="181096"/>
            </a:xfrm>
            <a:custGeom>
              <a:rect b="b" l="l" r="r" t="t"/>
              <a:pathLst>
                <a:path extrusionOk="0" h="6074" w="4455">
                  <a:moveTo>
                    <a:pt x="2311" y="1"/>
                  </a:moveTo>
                  <a:cubicBezTo>
                    <a:pt x="1954" y="239"/>
                    <a:pt x="1668" y="525"/>
                    <a:pt x="1501" y="763"/>
                  </a:cubicBezTo>
                  <a:cubicBezTo>
                    <a:pt x="1" y="2668"/>
                    <a:pt x="787" y="4311"/>
                    <a:pt x="1501" y="5264"/>
                  </a:cubicBezTo>
                  <a:cubicBezTo>
                    <a:pt x="1858" y="5764"/>
                    <a:pt x="2311" y="6073"/>
                    <a:pt x="2311" y="6073"/>
                  </a:cubicBezTo>
                  <a:cubicBezTo>
                    <a:pt x="2620" y="5764"/>
                    <a:pt x="2930" y="5550"/>
                    <a:pt x="3144" y="5264"/>
                  </a:cubicBezTo>
                  <a:cubicBezTo>
                    <a:pt x="4454" y="3454"/>
                    <a:pt x="3811" y="1715"/>
                    <a:pt x="3144" y="787"/>
                  </a:cubicBezTo>
                  <a:cubicBezTo>
                    <a:pt x="2739" y="263"/>
                    <a:pt x="2311" y="1"/>
                    <a:pt x="2311"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7"/>
            <p:cNvSpPr/>
            <p:nvPr/>
          </p:nvSpPr>
          <p:spPr>
            <a:xfrm>
              <a:off x="4958330" y="2510859"/>
              <a:ext cx="351489" cy="227220"/>
            </a:xfrm>
            <a:custGeom>
              <a:rect b="b" l="l" r="r" t="t"/>
              <a:pathLst>
                <a:path extrusionOk="0" h="7621" w="11789">
                  <a:moveTo>
                    <a:pt x="5954" y="1096"/>
                  </a:moveTo>
                  <a:cubicBezTo>
                    <a:pt x="6787" y="1715"/>
                    <a:pt x="7287" y="2739"/>
                    <a:pt x="7287" y="3834"/>
                  </a:cubicBezTo>
                  <a:cubicBezTo>
                    <a:pt x="7287" y="4930"/>
                    <a:pt x="6740" y="5954"/>
                    <a:pt x="5954" y="6573"/>
                  </a:cubicBezTo>
                  <a:cubicBezTo>
                    <a:pt x="5144" y="5954"/>
                    <a:pt x="4596" y="4977"/>
                    <a:pt x="4596" y="3834"/>
                  </a:cubicBezTo>
                  <a:cubicBezTo>
                    <a:pt x="4596" y="3120"/>
                    <a:pt x="4811" y="2429"/>
                    <a:pt x="5239" y="1834"/>
                  </a:cubicBezTo>
                  <a:cubicBezTo>
                    <a:pt x="5430" y="1548"/>
                    <a:pt x="5668" y="1310"/>
                    <a:pt x="5954" y="1096"/>
                  </a:cubicBezTo>
                  <a:close/>
                  <a:moveTo>
                    <a:pt x="3810" y="0"/>
                  </a:moveTo>
                  <a:cubicBezTo>
                    <a:pt x="1691" y="0"/>
                    <a:pt x="0" y="1691"/>
                    <a:pt x="0" y="3810"/>
                  </a:cubicBezTo>
                  <a:cubicBezTo>
                    <a:pt x="0" y="4144"/>
                    <a:pt x="24" y="4430"/>
                    <a:pt x="119" y="4763"/>
                  </a:cubicBezTo>
                  <a:cubicBezTo>
                    <a:pt x="139" y="4842"/>
                    <a:pt x="208" y="4888"/>
                    <a:pt x="271" y="4888"/>
                  </a:cubicBezTo>
                  <a:cubicBezTo>
                    <a:pt x="285" y="4888"/>
                    <a:pt x="298" y="4886"/>
                    <a:pt x="310" y="4882"/>
                  </a:cubicBezTo>
                  <a:cubicBezTo>
                    <a:pt x="405" y="4858"/>
                    <a:pt x="476" y="4763"/>
                    <a:pt x="429" y="4668"/>
                  </a:cubicBezTo>
                  <a:cubicBezTo>
                    <a:pt x="381" y="4406"/>
                    <a:pt x="310" y="4096"/>
                    <a:pt x="310" y="3810"/>
                  </a:cubicBezTo>
                  <a:cubicBezTo>
                    <a:pt x="310" y="1905"/>
                    <a:pt x="1858" y="357"/>
                    <a:pt x="3763" y="357"/>
                  </a:cubicBezTo>
                  <a:cubicBezTo>
                    <a:pt x="4430" y="357"/>
                    <a:pt x="5049" y="524"/>
                    <a:pt x="5597" y="857"/>
                  </a:cubicBezTo>
                  <a:cubicBezTo>
                    <a:pt x="5311" y="1072"/>
                    <a:pt x="5073" y="1334"/>
                    <a:pt x="4882" y="1643"/>
                  </a:cubicBezTo>
                  <a:cubicBezTo>
                    <a:pt x="4430" y="2286"/>
                    <a:pt x="4192" y="3025"/>
                    <a:pt x="4192" y="3810"/>
                  </a:cubicBezTo>
                  <a:cubicBezTo>
                    <a:pt x="4192" y="5001"/>
                    <a:pt x="4715" y="6049"/>
                    <a:pt x="5597" y="6763"/>
                  </a:cubicBezTo>
                  <a:cubicBezTo>
                    <a:pt x="5049" y="7073"/>
                    <a:pt x="4430" y="7263"/>
                    <a:pt x="3763" y="7263"/>
                  </a:cubicBezTo>
                  <a:cubicBezTo>
                    <a:pt x="2453" y="7263"/>
                    <a:pt x="1262" y="6549"/>
                    <a:pt x="667" y="5382"/>
                  </a:cubicBezTo>
                  <a:cubicBezTo>
                    <a:pt x="649" y="5309"/>
                    <a:pt x="575" y="5278"/>
                    <a:pt x="499" y="5278"/>
                  </a:cubicBezTo>
                  <a:cubicBezTo>
                    <a:pt x="475" y="5278"/>
                    <a:pt x="451" y="5281"/>
                    <a:pt x="429" y="5287"/>
                  </a:cubicBezTo>
                  <a:cubicBezTo>
                    <a:pt x="357" y="5335"/>
                    <a:pt x="310" y="5454"/>
                    <a:pt x="357" y="5525"/>
                  </a:cubicBezTo>
                  <a:cubicBezTo>
                    <a:pt x="1000" y="6811"/>
                    <a:pt x="2310" y="7621"/>
                    <a:pt x="3739" y="7621"/>
                  </a:cubicBezTo>
                  <a:cubicBezTo>
                    <a:pt x="4525" y="7621"/>
                    <a:pt x="5263" y="7383"/>
                    <a:pt x="5859" y="6954"/>
                  </a:cubicBezTo>
                  <a:cubicBezTo>
                    <a:pt x="6454" y="7383"/>
                    <a:pt x="7192" y="7621"/>
                    <a:pt x="7978" y="7621"/>
                  </a:cubicBezTo>
                  <a:cubicBezTo>
                    <a:pt x="10074" y="7621"/>
                    <a:pt x="11788" y="5930"/>
                    <a:pt x="11788" y="3810"/>
                  </a:cubicBezTo>
                  <a:cubicBezTo>
                    <a:pt x="11788" y="1691"/>
                    <a:pt x="10169" y="24"/>
                    <a:pt x="8049" y="24"/>
                  </a:cubicBezTo>
                  <a:cubicBezTo>
                    <a:pt x="7883" y="24"/>
                    <a:pt x="7668" y="24"/>
                    <a:pt x="7502" y="48"/>
                  </a:cubicBezTo>
                  <a:cubicBezTo>
                    <a:pt x="7406" y="48"/>
                    <a:pt x="7335" y="143"/>
                    <a:pt x="7335" y="262"/>
                  </a:cubicBezTo>
                  <a:cubicBezTo>
                    <a:pt x="7335" y="381"/>
                    <a:pt x="7430" y="405"/>
                    <a:pt x="7549" y="405"/>
                  </a:cubicBezTo>
                  <a:cubicBezTo>
                    <a:pt x="7740" y="381"/>
                    <a:pt x="7883" y="381"/>
                    <a:pt x="8049" y="381"/>
                  </a:cubicBezTo>
                  <a:cubicBezTo>
                    <a:pt x="9955" y="381"/>
                    <a:pt x="11503" y="1929"/>
                    <a:pt x="11503" y="3834"/>
                  </a:cubicBezTo>
                  <a:cubicBezTo>
                    <a:pt x="11503" y="5739"/>
                    <a:pt x="9955" y="7287"/>
                    <a:pt x="8049" y="7287"/>
                  </a:cubicBezTo>
                  <a:cubicBezTo>
                    <a:pt x="7406" y="7287"/>
                    <a:pt x="6787" y="7121"/>
                    <a:pt x="6240" y="6787"/>
                  </a:cubicBezTo>
                  <a:cubicBezTo>
                    <a:pt x="7097" y="6073"/>
                    <a:pt x="7645" y="5025"/>
                    <a:pt x="7645" y="3834"/>
                  </a:cubicBezTo>
                  <a:cubicBezTo>
                    <a:pt x="7645" y="2643"/>
                    <a:pt x="7097" y="1572"/>
                    <a:pt x="6240" y="881"/>
                  </a:cubicBezTo>
                  <a:cubicBezTo>
                    <a:pt x="6430" y="762"/>
                    <a:pt x="6621" y="691"/>
                    <a:pt x="6811" y="595"/>
                  </a:cubicBezTo>
                  <a:cubicBezTo>
                    <a:pt x="6906" y="572"/>
                    <a:pt x="6954" y="453"/>
                    <a:pt x="6906" y="357"/>
                  </a:cubicBezTo>
                  <a:cubicBezTo>
                    <a:pt x="6872" y="288"/>
                    <a:pt x="6798" y="243"/>
                    <a:pt x="6734" y="243"/>
                  </a:cubicBezTo>
                  <a:cubicBezTo>
                    <a:pt x="6710" y="243"/>
                    <a:pt x="6687" y="249"/>
                    <a:pt x="6668" y="262"/>
                  </a:cubicBezTo>
                  <a:cubicBezTo>
                    <a:pt x="6382" y="357"/>
                    <a:pt x="6144" y="500"/>
                    <a:pt x="5906" y="643"/>
                  </a:cubicBezTo>
                  <a:cubicBezTo>
                    <a:pt x="5311" y="238"/>
                    <a:pt x="4573" y="0"/>
                    <a:pt x="3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7"/>
            <p:cNvSpPr/>
            <p:nvPr/>
          </p:nvSpPr>
          <p:spPr>
            <a:xfrm>
              <a:off x="4993810" y="2609547"/>
              <a:ext cx="68217" cy="10674"/>
            </a:xfrm>
            <a:custGeom>
              <a:rect b="b" l="l" r="r" t="t"/>
              <a:pathLst>
                <a:path extrusionOk="0" h="358" w="2288">
                  <a:moveTo>
                    <a:pt x="168" y="0"/>
                  </a:moveTo>
                  <a:cubicBezTo>
                    <a:pt x="72" y="0"/>
                    <a:pt x="25" y="48"/>
                    <a:pt x="1" y="143"/>
                  </a:cubicBezTo>
                  <a:cubicBezTo>
                    <a:pt x="1" y="262"/>
                    <a:pt x="72" y="358"/>
                    <a:pt x="168" y="358"/>
                  </a:cubicBezTo>
                  <a:lnTo>
                    <a:pt x="2073" y="358"/>
                  </a:lnTo>
                  <a:cubicBezTo>
                    <a:pt x="2168" y="358"/>
                    <a:pt x="2216" y="286"/>
                    <a:pt x="2263" y="191"/>
                  </a:cubicBezTo>
                  <a:cubicBezTo>
                    <a:pt x="2287" y="72"/>
                    <a:pt x="2192" y="0"/>
                    <a:pt x="20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7"/>
            <p:cNvSpPr/>
            <p:nvPr/>
          </p:nvSpPr>
          <p:spPr>
            <a:xfrm>
              <a:off x="4993810" y="2630836"/>
              <a:ext cx="46899" cy="10674"/>
            </a:xfrm>
            <a:custGeom>
              <a:rect b="b" l="l" r="r" t="t"/>
              <a:pathLst>
                <a:path extrusionOk="0" h="358" w="1573">
                  <a:moveTo>
                    <a:pt x="168" y="1"/>
                  </a:moveTo>
                  <a:cubicBezTo>
                    <a:pt x="72" y="1"/>
                    <a:pt x="25" y="48"/>
                    <a:pt x="1" y="144"/>
                  </a:cubicBezTo>
                  <a:cubicBezTo>
                    <a:pt x="1" y="263"/>
                    <a:pt x="72" y="358"/>
                    <a:pt x="168" y="358"/>
                  </a:cubicBezTo>
                  <a:lnTo>
                    <a:pt x="1358" y="358"/>
                  </a:lnTo>
                  <a:cubicBezTo>
                    <a:pt x="1454" y="358"/>
                    <a:pt x="1501" y="286"/>
                    <a:pt x="1549" y="191"/>
                  </a:cubicBezTo>
                  <a:cubicBezTo>
                    <a:pt x="1573" y="72"/>
                    <a:pt x="1477" y="1"/>
                    <a:pt x="1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7"/>
            <p:cNvSpPr/>
            <p:nvPr/>
          </p:nvSpPr>
          <p:spPr>
            <a:xfrm>
              <a:off x="5208958" y="2609547"/>
              <a:ext cx="69618" cy="10674"/>
            </a:xfrm>
            <a:custGeom>
              <a:rect b="b" l="l" r="r" t="t"/>
              <a:pathLst>
                <a:path extrusionOk="0" h="358" w="2335">
                  <a:moveTo>
                    <a:pt x="215" y="0"/>
                  </a:moveTo>
                  <a:cubicBezTo>
                    <a:pt x="120" y="0"/>
                    <a:pt x="72" y="48"/>
                    <a:pt x="48" y="143"/>
                  </a:cubicBezTo>
                  <a:cubicBezTo>
                    <a:pt x="1" y="262"/>
                    <a:pt x="96" y="358"/>
                    <a:pt x="215" y="358"/>
                  </a:cubicBezTo>
                  <a:lnTo>
                    <a:pt x="2120" y="358"/>
                  </a:lnTo>
                  <a:cubicBezTo>
                    <a:pt x="2215" y="358"/>
                    <a:pt x="2263" y="286"/>
                    <a:pt x="2311" y="191"/>
                  </a:cubicBezTo>
                  <a:cubicBezTo>
                    <a:pt x="2335" y="119"/>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7"/>
            <p:cNvSpPr/>
            <p:nvPr/>
          </p:nvSpPr>
          <p:spPr>
            <a:xfrm>
              <a:off x="5230276" y="2630836"/>
              <a:ext cx="48300" cy="10674"/>
            </a:xfrm>
            <a:custGeom>
              <a:rect b="b" l="l" r="r" t="t"/>
              <a:pathLst>
                <a:path extrusionOk="0" h="358" w="1620">
                  <a:moveTo>
                    <a:pt x="214" y="1"/>
                  </a:moveTo>
                  <a:cubicBezTo>
                    <a:pt x="119" y="1"/>
                    <a:pt x="72" y="48"/>
                    <a:pt x="48" y="144"/>
                  </a:cubicBezTo>
                  <a:cubicBezTo>
                    <a:pt x="0" y="263"/>
                    <a:pt x="95" y="358"/>
                    <a:pt x="214" y="358"/>
                  </a:cubicBezTo>
                  <a:lnTo>
                    <a:pt x="1381" y="358"/>
                  </a:lnTo>
                  <a:cubicBezTo>
                    <a:pt x="1477" y="358"/>
                    <a:pt x="1548" y="286"/>
                    <a:pt x="1548" y="191"/>
                  </a:cubicBezTo>
                  <a:cubicBezTo>
                    <a:pt x="1620" y="72"/>
                    <a:pt x="1524" y="1"/>
                    <a:pt x="1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9" name="Google Shape;16679;p97"/>
          <p:cNvGrpSpPr/>
          <p:nvPr/>
        </p:nvGrpSpPr>
        <p:grpSpPr>
          <a:xfrm>
            <a:off x="4022564" y="2449797"/>
            <a:ext cx="353606" cy="352890"/>
            <a:chOff x="4365452" y="2449797"/>
            <a:chExt cx="353606" cy="352890"/>
          </a:xfrm>
        </p:grpSpPr>
        <p:sp>
          <p:nvSpPr>
            <p:cNvPr id="16680" name="Google Shape;16680;p97"/>
            <p:cNvSpPr/>
            <p:nvPr/>
          </p:nvSpPr>
          <p:spPr>
            <a:xfrm>
              <a:off x="4635966" y="2486708"/>
              <a:ext cx="67471" cy="67471"/>
            </a:xfrm>
            <a:custGeom>
              <a:rect b="b" l="l" r="r" t="t"/>
              <a:pathLst>
                <a:path extrusionOk="0" h="2263" w="2263">
                  <a:moveTo>
                    <a:pt x="1120" y="0"/>
                  </a:moveTo>
                  <a:cubicBezTo>
                    <a:pt x="501" y="0"/>
                    <a:pt x="0" y="501"/>
                    <a:pt x="0" y="1143"/>
                  </a:cubicBezTo>
                  <a:cubicBezTo>
                    <a:pt x="0" y="1763"/>
                    <a:pt x="501" y="2263"/>
                    <a:pt x="1120" y="2263"/>
                  </a:cubicBezTo>
                  <a:cubicBezTo>
                    <a:pt x="1739" y="2263"/>
                    <a:pt x="2263" y="1763"/>
                    <a:pt x="2263" y="1143"/>
                  </a:cubicBezTo>
                  <a:cubicBezTo>
                    <a:pt x="2263" y="501"/>
                    <a:pt x="1739" y="0"/>
                    <a:pt x="1120"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7"/>
            <p:cNvSpPr/>
            <p:nvPr/>
          </p:nvSpPr>
          <p:spPr>
            <a:xfrm>
              <a:off x="4649443" y="2487424"/>
              <a:ext cx="53995" cy="66756"/>
            </a:xfrm>
            <a:custGeom>
              <a:rect b="b" l="l" r="r" t="t"/>
              <a:pathLst>
                <a:path extrusionOk="0" h="2239" w="1811">
                  <a:moveTo>
                    <a:pt x="1" y="2024"/>
                  </a:moveTo>
                  <a:cubicBezTo>
                    <a:pt x="5" y="2027"/>
                    <a:pt x="9" y="2030"/>
                    <a:pt x="13" y="2032"/>
                  </a:cubicBezTo>
                  <a:lnTo>
                    <a:pt x="13" y="2032"/>
                  </a:lnTo>
                  <a:cubicBezTo>
                    <a:pt x="9" y="2029"/>
                    <a:pt x="5" y="2027"/>
                    <a:pt x="1" y="2024"/>
                  </a:cubicBezTo>
                  <a:close/>
                  <a:moveTo>
                    <a:pt x="906" y="0"/>
                  </a:moveTo>
                  <a:lnTo>
                    <a:pt x="906" y="0"/>
                  </a:lnTo>
                  <a:cubicBezTo>
                    <a:pt x="1215" y="215"/>
                    <a:pt x="1382" y="548"/>
                    <a:pt x="1382" y="929"/>
                  </a:cubicBezTo>
                  <a:cubicBezTo>
                    <a:pt x="1382" y="1548"/>
                    <a:pt x="882" y="2072"/>
                    <a:pt x="263" y="2072"/>
                  </a:cubicBezTo>
                  <a:cubicBezTo>
                    <a:pt x="173" y="2072"/>
                    <a:pt x="83" y="2072"/>
                    <a:pt x="13" y="2032"/>
                  </a:cubicBezTo>
                  <a:lnTo>
                    <a:pt x="13" y="2032"/>
                  </a:lnTo>
                  <a:cubicBezTo>
                    <a:pt x="201" y="2147"/>
                    <a:pt x="435" y="2239"/>
                    <a:pt x="668" y="2239"/>
                  </a:cubicBezTo>
                  <a:cubicBezTo>
                    <a:pt x="1311" y="2239"/>
                    <a:pt x="1811" y="1739"/>
                    <a:pt x="1811" y="1119"/>
                  </a:cubicBezTo>
                  <a:cubicBezTo>
                    <a:pt x="1811" y="572"/>
                    <a:pt x="1454" y="119"/>
                    <a:pt x="906"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7"/>
            <p:cNvSpPr/>
            <p:nvPr/>
          </p:nvSpPr>
          <p:spPr>
            <a:xfrm>
              <a:off x="4420819" y="2692613"/>
              <a:ext cx="28444" cy="28444"/>
            </a:xfrm>
            <a:custGeom>
              <a:rect b="b" l="l" r="r" t="t"/>
              <a:pathLst>
                <a:path extrusionOk="0" h="954" w="954">
                  <a:moveTo>
                    <a:pt x="477" y="1"/>
                  </a:moveTo>
                  <a:cubicBezTo>
                    <a:pt x="215" y="1"/>
                    <a:pt x="1" y="215"/>
                    <a:pt x="1" y="477"/>
                  </a:cubicBezTo>
                  <a:cubicBezTo>
                    <a:pt x="1" y="739"/>
                    <a:pt x="215" y="953"/>
                    <a:pt x="477" y="953"/>
                  </a:cubicBezTo>
                  <a:cubicBezTo>
                    <a:pt x="739" y="953"/>
                    <a:pt x="953" y="739"/>
                    <a:pt x="953" y="477"/>
                  </a:cubicBezTo>
                  <a:cubicBezTo>
                    <a:pt x="953" y="215"/>
                    <a:pt x="739"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7"/>
            <p:cNvSpPr/>
            <p:nvPr/>
          </p:nvSpPr>
          <p:spPr>
            <a:xfrm>
              <a:off x="4422966" y="2693329"/>
              <a:ext cx="26297" cy="27728"/>
            </a:xfrm>
            <a:custGeom>
              <a:rect b="b" l="l" r="r" t="t"/>
              <a:pathLst>
                <a:path extrusionOk="0" h="930" w="882">
                  <a:moveTo>
                    <a:pt x="476" y="0"/>
                  </a:moveTo>
                  <a:cubicBezTo>
                    <a:pt x="500" y="72"/>
                    <a:pt x="500" y="119"/>
                    <a:pt x="500" y="191"/>
                  </a:cubicBezTo>
                  <a:cubicBezTo>
                    <a:pt x="500" y="453"/>
                    <a:pt x="286" y="667"/>
                    <a:pt x="24" y="667"/>
                  </a:cubicBezTo>
                  <a:lnTo>
                    <a:pt x="0" y="667"/>
                  </a:lnTo>
                  <a:cubicBezTo>
                    <a:pt x="48" y="810"/>
                    <a:pt x="238" y="929"/>
                    <a:pt x="405" y="929"/>
                  </a:cubicBezTo>
                  <a:cubicBezTo>
                    <a:pt x="691" y="929"/>
                    <a:pt x="881" y="715"/>
                    <a:pt x="881" y="453"/>
                  </a:cubicBezTo>
                  <a:cubicBezTo>
                    <a:pt x="881" y="191"/>
                    <a:pt x="691"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7"/>
            <p:cNvSpPr/>
            <p:nvPr/>
          </p:nvSpPr>
          <p:spPr>
            <a:xfrm>
              <a:off x="4467689" y="2579732"/>
              <a:ext cx="28414" cy="28414"/>
            </a:xfrm>
            <a:custGeom>
              <a:rect b="b" l="l" r="r" t="t"/>
              <a:pathLst>
                <a:path extrusionOk="0" h="953" w="953">
                  <a:moveTo>
                    <a:pt x="477" y="0"/>
                  </a:moveTo>
                  <a:cubicBezTo>
                    <a:pt x="215" y="0"/>
                    <a:pt x="0" y="214"/>
                    <a:pt x="0" y="476"/>
                  </a:cubicBezTo>
                  <a:cubicBezTo>
                    <a:pt x="0" y="738"/>
                    <a:pt x="215" y="953"/>
                    <a:pt x="477" y="953"/>
                  </a:cubicBezTo>
                  <a:cubicBezTo>
                    <a:pt x="762" y="953"/>
                    <a:pt x="953" y="738"/>
                    <a:pt x="953" y="476"/>
                  </a:cubicBezTo>
                  <a:cubicBezTo>
                    <a:pt x="953" y="214"/>
                    <a:pt x="762"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7"/>
            <p:cNvSpPr/>
            <p:nvPr/>
          </p:nvSpPr>
          <p:spPr>
            <a:xfrm>
              <a:off x="4469090" y="2581134"/>
              <a:ext cx="26327" cy="27012"/>
            </a:xfrm>
            <a:custGeom>
              <a:rect b="b" l="l" r="r" t="t"/>
              <a:pathLst>
                <a:path extrusionOk="0" h="906" w="883">
                  <a:moveTo>
                    <a:pt x="477" y="1"/>
                  </a:moveTo>
                  <a:cubicBezTo>
                    <a:pt x="501" y="48"/>
                    <a:pt x="501" y="120"/>
                    <a:pt x="501" y="167"/>
                  </a:cubicBezTo>
                  <a:cubicBezTo>
                    <a:pt x="501" y="429"/>
                    <a:pt x="287" y="644"/>
                    <a:pt x="25" y="644"/>
                  </a:cubicBezTo>
                  <a:lnTo>
                    <a:pt x="1" y="644"/>
                  </a:lnTo>
                  <a:cubicBezTo>
                    <a:pt x="49" y="787"/>
                    <a:pt x="239" y="906"/>
                    <a:pt x="406" y="906"/>
                  </a:cubicBezTo>
                  <a:cubicBezTo>
                    <a:pt x="692" y="906"/>
                    <a:pt x="882" y="715"/>
                    <a:pt x="882" y="429"/>
                  </a:cubicBezTo>
                  <a:cubicBezTo>
                    <a:pt x="882" y="191"/>
                    <a:pt x="715"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7"/>
            <p:cNvSpPr/>
            <p:nvPr/>
          </p:nvSpPr>
          <p:spPr>
            <a:xfrm>
              <a:off x="4529466" y="2618075"/>
              <a:ext cx="28414" cy="28414"/>
            </a:xfrm>
            <a:custGeom>
              <a:rect b="b" l="l" r="r" t="t"/>
              <a:pathLst>
                <a:path extrusionOk="0" h="953" w="953">
                  <a:moveTo>
                    <a:pt x="477" y="0"/>
                  </a:moveTo>
                  <a:cubicBezTo>
                    <a:pt x="215" y="0"/>
                    <a:pt x="0" y="214"/>
                    <a:pt x="0" y="476"/>
                  </a:cubicBezTo>
                  <a:cubicBezTo>
                    <a:pt x="0" y="738"/>
                    <a:pt x="215" y="953"/>
                    <a:pt x="477" y="953"/>
                  </a:cubicBezTo>
                  <a:cubicBezTo>
                    <a:pt x="738" y="953"/>
                    <a:pt x="953" y="738"/>
                    <a:pt x="953" y="476"/>
                  </a:cubicBezTo>
                  <a:cubicBezTo>
                    <a:pt x="953" y="214"/>
                    <a:pt x="738"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7"/>
            <p:cNvSpPr/>
            <p:nvPr/>
          </p:nvSpPr>
          <p:spPr>
            <a:xfrm>
              <a:off x="4530868" y="2618761"/>
              <a:ext cx="27012" cy="27728"/>
            </a:xfrm>
            <a:custGeom>
              <a:rect b="b" l="l" r="r" t="t"/>
              <a:pathLst>
                <a:path extrusionOk="0" h="930" w="906">
                  <a:moveTo>
                    <a:pt x="477" y="1"/>
                  </a:moveTo>
                  <a:cubicBezTo>
                    <a:pt x="525" y="72"/>
                    <a:pt x="525" y="120"/>
                    <a:pt x="525" y="191"/>
                  </a:cubicBezTo>
                  <a:cubicBezTo>
                    <a:pt x="525" y="453"/>
                    <a:pt x="310" y="668"/>
                    <a:pt x="48" y="668"/>
                  </a:cubicBezTo>
                  <a:lnTo>
                    <a:pt x="1" y="668"/>
                  </a:lnTo>
                  <a:cubicBezTo>
                    <a:pt x="72" y="811"/>
                    <a:pt x="239" y="930"/>
                    <a:pt x="430" y="930"/>
                  </a:cubicBezTo>
                  <a:cubicBezTo>
                    <a:pt x="691" y="930"/>
                    <a:pt x="906" y="715"/>
                    <a:pt x="906" y="453"/>
                  </a:cubicBezTo>
                  <a:cubicBezTo>
                    <a:pt x="906" y="191"/>
                    <a:pt x="691"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7"/>
            <p:cNvSpPr/>
            <p:nvPr/>
          </p:nvSpPr>
          <p:spPr>
            <a:xfrm>
              <a:off x="4574189" y="2543507"/>
              <a:ext cx="28444" cy="28444"/>
            </a:xfrm>
            <a:custGeom>
              <a:rect b="b" l="l" r="r" t="t"/>
              <a:pathLst>
                <a:path extrusionOk="0" h="954" w="954">
                  <a:moveTo>
                    <a:pt x="477" y="1"/>
                  </a:moveTo>
                  <a:cubicBezTo>
                    <a:pt x="215" y="1"/>
                    <a:pt x="1" y="215"/>
                    <a:pt x="1" y="477"/>
                  </a:cubicBezTo>
                  <a:cubicBezTo>
                    <a:pt x="1" y="739"/>
                    <a:pt x="215" y="953"/>
                    <a:pt x="477" y="953"/>
                  </a:cubicBezTo>
                  <a:cubicBezTo>
                    <a:pt x="763" y="953"/>
                    <a:pt x="953" y="739"/>
                    <a:pt x="953" y="477"/>
                  </a:cubicBezTo>
                  <a:cubicBezTo>
                    <a:pt x="953" y="215"/>
                    <a:pt x="763" y="1"/>
                    <a:pt x="47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7"/>
            <p:cNvSpPr/>
            <p:nvPr/>
          </p:nvSpPr>
          <p:spPr>
            <a:xfrm>
              <a:off x="4576306" y="2544222"/>
              <a:ext cx="27012" cy="27728"/>
            </a:xfrm>
            <a:custGeom>
              <a:rect b="b" l="l" r="r" t="t"/>
              <a:pathLst>
                <a:path extrusionOk="0" h="930" w="906">
                  <a:moveTo>
                    <a:pt x="477" y="0"/>
                  </a:moveTo>
                  <a:cubicBezTo>
                    <a:pt x="501" y="72"/>
                    <a:pt x="501" y="119"/>
                    <a:pt x="501" y="191"/>
                  </a:cubicBezTo>
                  <a:cubicBezTo>
                    <a:pt x="501" y="453"/>
                    <a:pt x="311" y="667"/>
                    <a:pt x="25" y="667"/>
                  </a:cubicBezTo>
                  <a:lnTo>
                    <a:pt x="1" y="667"/>
                  </a:lnTo>
                  <a:cubicBezTo>
                    <a:pt x="72" y="810"/>
                    <a:pt x="239" y="929"/>
                    <a:pt x="430" y="929"/>
                  </a:cubicBezTo>
                  <a:cubicBezTo>
                    <a:pt x="692" y="929"/>
                    <a:pt x="906" y="715"/>
                    <a:pt x="906" y="453"/>
                  </a:cubicBezTo>
                  <a:cubicBezTo>
                    <a:pt x="906" y="191"/>
                    <a:pt x="715"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7"/>
            <p:cNvSpPr/>
            <p:nvPr/>
          </p:nvSpPr>
          <p:spPr>
            <a:xfrm>
              <a:off x="4655138" y="2505880"/>
              <a:ext cx="28414" cy="29129"/>
            </a:xfrm>
            <a:custGeom>
              <a:rect b="b" l="l" r="r" t="t"/>
              <a:pathLst>
                <a:path extrusionOk="0" h="977" w="953">
                  <a:moveTo>
                    <a:pt x="477" y="0"/>
                  </a:moveTo>
                  <a:cubicBezTo>
                    <a:pt x="215" y="0"/>
                    <a:pt x="0" y="215"/>
                    <a:pt x="0" y="500"/>
                  </a:cubicBezTo>
                  <a:cubicBezTo>
                    <a:pt x="0" y="762"/>
                    <a:pt x="215" y="977"/>
                    <a:pt x="477" y="977"/>
                  </a:cubicBezTo>
                  <a:cubicBezTo>
                    <a:pt x="739" y="977"/>
                    <a:pt x="953" y="762"/>
                    <a:pt x="953" y="500"/>
                  </a:cubicBezTo>
                  <a:cubicBezTo>
                    <a:pt x="953" y="215"/>
                    <a:pt x="739" y="0"/>
                    <a:pt x="47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7"/>
            <p:cNvSpPr/>
            <p:nvPr/>
          </p:nvSpPr>
          <p:spPr>
            <a:xfrm>
              <a:off x="4656569" y="2507311"/>
              <a:ext cx="26297" cy="27698"/>
            </a:xfrm>
            <a:custGeom>
              <a:rect b="b" l="l" r="r" t="t"/>
              <a:pathLst>
                <a:path extrusionOk="0" h="929" w="882">
                  <a:moveTo>
                    <a:pt x="476" y="0"/>
                  </a:moveTo>
                  <a:cubicBezTo>
                    <a:pt x="500" y="48"/>
                    <a:pt x="500" y="119"/>
                    <a:pt x="500" y="167"/>
                  </a:cubicBezTo>
                  <a:cubicBezTo>
                    <a:pt x="500" y="452"/>
                    <a:pt x="286" y="643"/>
                    <a:pt x="24" y="643"/>
                  </a:cubicBezTo>
                  <a:lnTo>
                    <a:pt x="0" y="643"/>
                  </a:lnTo>
                  <a:cubicBezTo>
                    <a:pt x="48" y="810"/>
                    <a:pt x="238" y="929"/>
                    <a:pt x="405" y="929"/>
                  </a:cubicBezTo>
                  <a:cubicBezTo>
                    <a:pt x="667" y="929"/>
                    <a:pt x="881" y="714"/>
                    <a:pt x="881" y="452"/>
                  </a:cubicBezTo>
                  <a:cubicBezTo>
                    <a:pt x="881" y="167"/>
                    <a:pt x="714" y="0"/>
                    <a:pt x="47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7"/>
            <p:cNvSpPr/>
            <p:nvPr/>
          </p:nvSpPr>
          <p:spPr>
            <a:xfrm>
              <a:off x="4370401" y="2773562"/>
              <a:ext cx="343678" cy="24180"/>
            </a:xfrm>
            <a:custGeom>
              <a:rect b="b" l="l" r="r" t="t"/>
              <a:pathLst>
                <a:path extrusionOk="0" h="811" w="11527">
                  <a:moveTo>
                    <a:pt x="120" y="0"/>
                  </a:moveTo>
                  <a:cubicBezTo>
                    <a:pt x="72" y="0"/>
                    <a:pt x="1" y="48"/>
                    <a:pt x="1" y="119"/>
                  </a:cubicBezTo>
                  <a:lnTo>
                    <a:pt x="1" y="691"/>
                  </a:lnTo>
                  <a:cubicBezTo>
                    <a:pt x="1" y="739"/>
                    <a:pt x="72" y="810"/>
                    <a:pt x="120" y="810"/>
                  </a:cubicBezTo>
                  <a:lnTo>
                    <a:pt x="11408" y="810"/>
                  </a:lnTo>
                  <a:cubicBezTo>
                    <a:pt x="11456" y="810"/>
                    <a:pt x="11527" y="739"/>
                    <a:pt x="11527" y="691"/>
                  </a:cubicBezTo>
                  <a:lnTo>
                    <a:pt x="11527" y="119"/>
                  </a:lnTo>
                  <a:cubicBezTo>
                    <a:pt x="11527" y="48"/>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7"/>
            <p:cNvSpPr/>
            <p:nvPr/>
          </p:nvSpPr>
          <p:spPr>
            <a:xfrm>
              <a:off x="4696313" y="2772846"/>
              <a:ext cx="17770" cy="23464"/>
            </a:xfrm>
            <a:custGeom>
              <a:rect b="b" l="l" r="r" t="t"/>
              <a:pathLst>
                <a:path extrusionOk="0" h="787" w="596">
                  <a:moveTo>
                    <a:pt x="1" y="1"/>
                  </a:moveTo>
                  <a:cubicBezTo>
                    <a:pt x="48" y="1"/>
                    <a:pt x="120" y="48"/>
                    <a:pt x="120" y="120"/>
                  </a:cubicBezTo>
                  <a:lnTo>
                    <a:pt x="120" y="667"/>
                  </a:lnTo>
                  <a:cubicBezTo>
                    <a:pt x="120" y="739"/>
                    <a:pt x="48" y="786"/>
                    <a:pt x="1" y="786"/>
                  </a:cubicBezTo>
                  <a:lnTo>
                    <a:pt x="477" y="786"/>
                  </a:lnTo>
                  <a:cubicBezTo>
                    <a:pt x="525" y="786"/>
                    <a:pt x="596" y="739"/>
                    <a:pt x="596" y="667"/>
                  </a:cubicBezTo>
                  <a:lnTo>
                    <a:pt x="596" y="120"/>
                  </a:lnTo>
                  <a:cubicBezTo>
                    <a:pt x="596" y="48"/>
                    <a:pt x="525"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7"/>
            <p:cNvSpPr/>
            <p:nvPr/>
          </p:nvSpPr>
          <p:spPr>
            <a:xfrm>
              <a:off x="4430062" y="2733430"/>
              <a:ext cx="10674" cy="18157"/>
            </a:xfrm>
            <a:custGeom>
              <a:rect b="b" l="l" r="r" t="t"/>
              <a:pathLst>
                <a:path extrusionOk="0" h="609" w="358">
                  <a:moveTo>
                    <a:pt x="153" y="0"/>
                  </a:moveTo>
                  <a:cubicBezTo>
                    <a:pt x="64" y="0"/>
                    <a:pt x="0" y="82"/>
                    <a:pt x="0" y="180"/>
                  </a:cubicBezTo>
                  <a:lnTo>
                    <a:pt x="0" y="418"/>
                  </a:lnTo>
                  <a:cubicBezTo>
                    <a:pt x="0" y="513"/>
                    <a:pt x="48" y="608"/>
                    <a:pt x="143" y="608"/>
                  </a:cubicBezTo>
                  <a:cubicBezTo>
                    <a:pt x="262" y="608"/>
                    <a:pt x="357" y="537"/>
                    <a:pt x="357" y="418"/>
                  </a:cubicBezTo>
                  <a:lnTo>
                    <a:pt x="357" y="180"/>
                  </a:lnTo>
                  <a:cubicBezTo>
                    <a:pt x="357" y="84"/>
                    <a:pt x="286" y="37"/>
                    <a:pt x="215" y="13"/>
                  </a:cubicBezTo>
                  <a:cubicBezTo>
                    <a:pt x="193" y="4"/>
                    <a:pt x="172" y="0"/>
                    <a:pt x="1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7"/>
            <p:cNvSpPr/>
            <p:nvPr/>
          </p:nvSpPr>
          <p:spPr>
            <a:xfrm>
              <a:off x="4583432" y="2699709"/>
              <a:ext cx="10674" cy="17800"/>
            </a:xfrm>
            <a:custGeom>
              <a:rect b="b" l="l" r="r" t="t"/>
              <a:pathLst>
                <a:path extrusionOk="0" h="597" w="358">
                  <a:moveTo>
                    <a:pt x="191" y="1"/>
                  </a:moveTo>
                  <a:cubicBezTo>
                    <a:pt x="95" y="1"/>
                    <a:pt x="0" y="96"/>
                    <a:pt x="0" y="191"/>
                  </a:cubicBezTo>
                  <a:lnTo>
                    <a:pt x="0" y="429"/>
                  </a:lnTo>
                  <a:cubicBezTo>
                    <a:pt x="0" y="501"/>
                    <a:pt x="95" y="596"/>
                    <a:pt x="191" y="596"/>
                  </a:cubicBezTo>
                  <a:cubicBezTo>
                    <a:pt x="262" y="596"/>
                    <a:pt x="357" y="501"/>
                    <a:pt x="357" y="429"/>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7"/>
            <p:cNvSpPr/>
            <p:nvPr/>
          </p:nvSpPr>
          <p:spPr>
            <a:xfrm>
              <a:off x="4583432" y="2727408"/>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96"/>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7"/>
            <p:cNvSpPr/>
            <p:nvPr/>
          </p:nvSpPr>
          <p:spPr>
            <a:xfrm>
              <a:off x="4583432" y="2672011"/>
              <a:ext cx="10674" cy="17800"/>
            </a:xfrm>
            <a:custGeom>
              <a:rect b="b" l="l" r="r" t="t"/>
              <a:pathLst>
                <a:path extrusionOk="0" h="597" w="358">
                  <a:moveTo>
                    <a:pt x="191" y="1"/>
                  </a:moveTo>
                  <a:cubicBezTo>
                    <a:pt x="95" y="1"/>
                    <a:pt x="0" y="96"/>
                    <a:pt x="0" y="191"/>
                  </a:cubicBezTo>
                  <a:lnTo>
                    <a:pt x="0" y="430"/>
                  </a:lnTo>
                  <a:cubicBezTo>
                    <a:pt x="0" y="525"/>
                    <a:pt x="95" y="596"/>
                    <a:pt x="191" y="596"/>
                  </a:cubicBezTo>
                  <a:cubicBezTo>
                    <a:pt x="262" y="596"/>
                    <a:pt x="357" y="525"/>
                    <a:pt x="357" y="430"/>
                  </a:cubicBezTo>
                  <a:lnTo>
                    <a:pt x="357" y="191"/>
                  </a:lnTo>
                  <a:cubicBezTo>
                    <a:pt x="357" y="72"/>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7"/>
            <p:cNvSpPr/>
            <p:nvPr/>
          </p:nvSpPr>
          <p:spPr>
            <a:xfrm>
              <a:off x="4583432" y="2645058"/>
              <a:ext cx="10674" cy="17770"/>
            </a:xfrm>
            <a:custGeom>
              <a:rect b="b" l="l" r="r" t="t"/>
              <a:pathLst>
                <a:path extrusionOk="0" h="596" w="358">
                  <a:moveTo>
                    <a:pt x="191" y="0"/>
                  </a:moveTo>
                  <a:cubicBezTo>
                    <a:pt x="95" y="0"/>
                    <a:pt x="0" y="71"/>
                    <a:pt x="0" y="167"/>
                  </a:cubicBezTo>
                  <a:lnTo>
                    <a:pt x="0" y="405"/>
                  </a:lnTo>
                  <a:cubicBezTo>
                    <a:pt x="0" y="500"/>
                    <a:pt x="95" y="595"/>
                    <a:pt x="191" y="595"/>
                  </a:cubicBezTo>
                  <a:cubicBezTo>
                    <a:pt x="262" y="595"/>
                    <a:pt x="357" y="500"/>
                    <a:pt x="357" y="405"/>
                  </a:cubicBezTo>
                  <a:lnTo>
                    <a:pt x="357" y="167"/>
                  </a:lnTo>
                  <a:cubicBezTo>
                    <a:pt x="357" y="48"/>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7"/>
            <p:cNvSpPr/>
            <p:nvPr/>
          </p:nvSpPr>
          <p:spPr>
            <a:xfrm>
              <a:off x="4583432" y="2616644"/>
              <a:ext cx="10674" cy="17770"/>
            </a:xfrm>
            <a:custGeom>
              <a:rect b="b" l="l" r="r" t="t"/>
              <a:pathLst>
                <a:path extrusionOk="0" h="596" w="358">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72"/>
                    <a:pt x="310"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7"/>
            <p:cNvSpPr/>
            <p:nvPr/>
          </p:nvSpPr>
          <p:spPr>
            <a:xfrm>
              <a:off x="4583432" y="2588945"/>
              <a:ext cx="10674" cy="17800"/>
            </a:xfrm>
            <a:custGeom>
              <a:rect b="b" l="l" r="r" t="t"/>
              <a:pathLst>
                <a:path extrusionOk="0" h="597" w="358">
                  <a:moveTo>
                    <a:pt x="191" y="1"/>
                  </a:moveTo>
                  <a:cubicBezTo>
                    <a:pt x="95" y="1"/>
                    <a:pt x="0" y="96"/>
                    <a:pt x="0" y="167"/>
                  </a:cubicBezTo>
                  <a:lnTo>
                    <a:pt x="0" y="406"/>
                  </a:lnTo>
                  <a:cubicBezTo>
                    <a:pt x="0" y="501"/>
                    <a:pt x="95" y="596"/>
                    <a:pt x="191" y="596"/>
                  </a:cubicBezTo>
                  <a:cubicBezTo>
                    <a:pt x="262" y="596"/>
                    <a:pt x="357" y="501"/>
                    <a:pt x="357" y="406"/>
                  </a:cubicBezTo>
                  <a:lnTo>
                    <a:pt x="357" y="167"/>
                  </a:lnTo>
                  <a:cubicBezTo>
                    <a:pt x="357" y="96"/>
                    <a:pt x="310"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7"/>
            <p:cNvSpPr/>
            <p:nvPr/>
          </p:nvSpPr>
          <p:spPr>
            <a:xfrm>
              <a:off x="4537993" y="2748010"/>
              <a:ext cx="10674" cy="17770"/>
            </a:xfrm>
            <a:custGeom>
              <a:rect b="b" l="l" r="r" t="t"/>
              <a:pathLst>
                <a:path extrusionOk="0" h="596" w="358">
                  <a:moveTo>
                    <a:pt x="191" y="0"/>
                  </a:moveTo>
                  <a:cubicBezTo>
                    <a:pt x="95" y="0"/>
                    <a:pt x="0" y="72"/>
                    <a:pt x="0" y="167"/>
                  </a:cubicBezTo>
                  <a:lnTo>
                    <a:pt x="0" y="405"/>
                  </a:lnTo>
                  <a:cubicBezTo>
                    <a:pt x="0" y="500"/>
                    <a:pt x="95" y="595"/>
                    <a:pt x="191" y="595"/>
                  </a:cubicBezTo>
                  <a:cubicBezTo>
                    <a:pt x="286" y="595"/>
                    <a:pt x="357" y="500"/>
                    <a:pt x="357" y="405"/>
                  </a:cubicBezTo>
                  <a:lnTo>
                    <a:pt x="357" y="167"/>
                  </a:lnTo>
                  <a:cubicBezTo>
                    <a:pt x="357" y="48"/>
                    <a:pt x="286"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7"/>
            <p:cNvSpPr/>
            <p:nvPr/>
          </p:nvSpPr>
          <p:spPr>
            <a:xfrm>
              <a:off x="4537993" y="2691897"/>
              <a:ext cx="10674" cy="17800"/>
            </a:xfrm>
            <a:custGeom>
              <a:rect b="b" l="l" r="r" t="t"/>
              <a:pathLst>
                <a:path extrusionOk="0" h="597" w="358">
                  <a:moveTo>
                    <a:pt x="191" y="1"/>
                  </a:moveTo>
                  <a:cubicBezTo>
                    <a:pt x="95" y="1"/>
                    <a:pt x="0" y="72"/>
                    <a:pt x="0" y="167"/>
                  </a:cubicBezTo>
                  <a:lnTo>
                    <a:pt x="0" y="406"/>
                  </a:lnTo>
                  <a:cubicBezTo>
                    <a:pt x="0" y="501"/>
                    <a:pt x="95" y="596"/>
                    <a:pt x="191" y="596"/>
                  </a:cubicBezTo>
                  <a:cubicBezTo>
                    <a:pt x="286" y="596"/>
                    <a:pt x="357" y="501"/>
                    <a:pt x="357" y="406"/>
                  </a:cubicBezTo>
                  <a:lnTo>
                    <a:pt x="357" y="167"/>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7"/>
            <p:cNvSpPr/>
            <p:nvPr/>
          </p:nvSpPr>
          <p:spPr>
            <a:xfrm>
              <a:off x="4537993" y="2719596"/>
              <a:ext cx="10674" cy="17770"/>
            </a:xfrm>
            <a:custGeom>
              <a:rect b="b" l="l" r="r" t="t"/>
              <a:pathLst>
                <a:path extrusionOk="0" h="596" w="358">
                  <a:moveTo>
                    <a:pt x="191" y="1"/>
                  </a:moveTo>
                  <a:cubicBezTo>
                    <a:pt x="95" y="1"/>
                    <a:pt x="0" y="72"/>
                    <a:pt x="0" y="167"/>
                  </a:cubicBezTo>
                  <a:lnTo>
                    <a:pt x="0" y="405"/>
                  </a:lnTo>
                  <a:cubicBezTo>
                    <a:pt x="0" y="501"/>
                    <a:pt x="95" y="596"/>
                    <a:pt x="191" y="596"/>
                  </a:cubicBezTo>
                  <a:cubicBezTo>
                    <a:pt x="286" y="596"/>
                    <a:pt x="357" y="501"/>
                    <a:pt x="357" y="405"/>
                  </a:cubicBezTo>
                  <a:lnTo>
                    <a:pt x="357" y="167"/>
                  </a:lnTo>
                  <a:cubicBezTo>
                    <a:pt x="357" y="72"/>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7"/>
            <p:cNvSpPr/>
            <p:nvPr/>
          </p:nvSpPr>
          <p:spPr>
            <a:xfrm>
              <a:off x="4537993" y="2664199"/>
              <a:ext cx="10674" cy="17800"/>
            </a:xfrm>
            <a:custGeom>
              <a:rect b="b" l="l" r="r" t="t"/>
              <a:pathLst>
                <a:path extrusionOk="0" h="597" w="358">
                  <a:moveTo>
                    <a:pt x="191" y="1"/>
                  </a:moveTo>
                  <a:cubicBezTo>
                    <a:pt x="95" y="1"/>
                    <a:pt x="0" y="96"/>
                    <a:pt x="0" y="192"/>
                  </a:cubicBezTo>
                  <a:lnTo>
                    <a:pt x="0" y="430"/>
                  </a:lnTo>
                  <a:cubicBezTo>
                    <a:pt x="0" y="501"/>
                    <a:pt x="95" y="596"/>
                    <a:pt x="191" y="596"/>
                  </a:cubicBezTo>
                  <a:cubicBezTo>
                    <a:pt x="286" y="596"/>
                    <a:pt x="357" y="501"/>
                    <a:pt x="357" y="430"/>
                  </a:cubicBezTo>
                  <a:lnTo>
                    <a:pt x="357" y="192"/>
                  </a:lnTo>
                  <a:cubicBezTo>
                    <a:pt x="357" y="96"/>
                    <a:pt x="286"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7"/>
            <p:cNvSpPr/>
            <p:nvPr/>
          </p:nvSpPr>
          <p:spPr>
            <a:xfrm>
              <a:off x="4477617" y="2678421"/>
              <a:ext cx="10674" cy="17770"/>
            </a:xfrm>
            <a:custGeom>
              <a:rect b="b" l="l" r="r" t="t"/>
              <a:pathLst>
                <a:path extrusionOk="0" h="596" w="358">
                  <a:moveTo>
                    <a:pt x="191" y="0"/>
                  </a:moveTo>
                  <a:cubicBezTo>
                    <a:pt x="96" y="0"/>
                    <a:pt x="1" y="96"/>
                    <a:pt x="1" y="191"/>
                  </a:cubicBezTo>
                  <a:lnTo>
                    <a:pt x="1" y="429"/>
                  </a:lnTo>
                  <a:cubicBezTo>
                    <a:pt x="1" y="500"/>
                    <a:pt x="96" y="596"/>
                    <a:pt x="191" y="596"/>
                  </a:cubicBezTo>
                  <a:cubicBezTo>
                    <a:pt x="287" y="596"/>
                    <a:pt x="358" y="500"/>
                    <a:pt x="358" y="429"/>
                  </a:cubicBezTo>
                  <a:lnTo>
                    <a:pt x="358" y="191"/>
                  </a:lnTo>
                  <a:cubicBezTo>
                    <a:pt x="334" y="72"/>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7"/>
            <p:cNvSpPr/>
            <p:nvPr/>
          </p:nvSpPr>
          <p:spPr>
            <a:xfrm>
              <a:off x="4477617" y="2622309"/>
              <a:ext cx="10674" cy="17800"/>
            </a:xfrm>
            <a:custGeom>
              <a:rect b="b" l="l" r="r" t="t"/>
              <a:pathLst>
                <a:path extrusionOk="0" h="597" w="358">
                  <a:moveTo>
                    <a:pt x="191" y="1"/>
                  </a:moveTo>
                  <a:cubicBezTo>
                    <a:pt x="96" y="1"/>
                    <a:pt x="1" y="96"/>
                    <a:pt x="1" y="191"/>
                  </a:cubicBezTo>
                  <a:lnTo>
                    <a:pt x="1" y="430"/>
                  </a:lnTo>
                  <a:cubicBezTo>
                    <a:pt x="1" y="525"/>
                    <a:pt x="96" y="596"/>
                    <a:pt x="191" y="596"/>
                  </a:cubicBezTo>
                  <a:cubicBezTo>
                    <a:pt x="287" y="596"/>
                    <a:pt x="358" y="525"/>
                    <a:pt x="358" y="430"/>
                  </a:cubicBezTo>
                  <a:lnTo>
                    <a:pt x="358" y="191"/>
                  </a:lnTo>
                  <a:cubicBezTo>
                    <a:pt x="334" y="96"/>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7"/>
            <p:cNvSpPr/>
            <p:nvPr/>
          </p:nvSpPr>
          <p:spPr>
            <a:xfrm>
              <a:off x="4477617" y="2650722"/>
              <a:ext cx="10674" cy="17770"/>
            </a:xfrm>
            <a:custGeom>
              <a:rect b="b" l="l" r="r" t="t"/>
              <a:pathLst>
                <a:path extrusionOk="0" h="596" w="358">
                  <a:moveTo>
                    <a:pt x="191" y="1"/>
                  </a:moveTo>
                  <a:cubicBezTo>
                    <a:pt x="96" y="1"/>
                    <a:pt x="1" y="96"/>
                    <a:pt x="1" y="191"/>
                  </a:cubicBezTo>
                  <a:lnTo>
                    <a:pt x="1" y="429"/>
                  </a:lnTo>
                  <a:cubicBezTo>
                    <a:pt x="1" y="524"/>
                    <a:pt x="96" y="596"/>
                    <a:pt x="191" y="596"/>
                  </a:cubicBezTo>
                  <a:cubicBezTo>
                    <a:pt x="287" y="596"/>
                    <a:pt x="358" y="524"/>
                    <a:pt x="358" y="429"/>
                  </a:cubicBezTo>
                  <a:lnTo>
                    <a:pt x="358" y="191"/>
                  </a:lnTo>
                  <a:cubicBezTo>
                    <a:pt x="334" y="72"/>
                    <a:pt x="287"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7"/>
            <p:cNvSpPr/>
            <p:nvPr/>
          </p:nvSpPr>
          <p:spPr>
            <a:xfrm>
              <a:off x="4477617" y="2706120"/>
              <a:ext cx="10674" cy="17770"/>
            </a:xfrm>
            <a:custGeom>
              <a:rect b="b" l="l" r="r" t="t"/>
              <a:pathLst>
                <a:path extrusionOk="0" h="596" w="358">
                  <a:moveTo>
                    <a:pt x="191" y="0"/>
                  </a:moveTo>
                  <a:cubicBezTo>
                    <a:pt x="96" y="0"/>
                    <a:pt x="1" y="95"/>
                    <a:pt x="1" y="167"/>
                  </a:cubicBezTo>
                  <a:lnTo>
                    <a:pt x="1" y="405"/>
                  </a:lnTo>
                  <a:cubicBezTo>
                    <a:pt x="1" y="500"/>
                    <a:pt x="96" y="595"/>
                    <a:pt x="191" y="595"/>
                  </a:cubicBezTo>
                  <a:cubicBezTo>
                    <a:pt x="287" y="595"/>
                    <a:pt x="358" y="500"/>
                    <a:pt x="358" y="405"/>
                  </a:cubicBezTo>
                  <a:lnTo>
                    <a:pt x="358" y="167"/>
                  </a:lnTo>
                  <a:cubicBezTo>
                    <a:pt x="334" y="95"/>
                    <a:pt x="287" y="0"/>
                    <a:pt x="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7"/>
            <p:cNvSpPr/>
            <p:nvPr/>
          </p:nvSpPr>
          <p:spPr>
            <a:xfrm>
              <a:off x="4476902" y="2733788"/>
              <a:ext cx="10704" cy="17800"/>
            </a:xfrm>
            <a:custGeom>
              <a:rect b="b" l="l" r="r" t="t"/>
              <a:pathLst>
                <a:path extrusionOk="0" h="597" w="359">
                  <a:moveTo>
                    <a:pt x="191" y="1"/>
                  </a:moveTo>
                  <a:cubicBezTo>
                    <a:pt x="96" y="1"/>
                    <a:pt x="1" y="72"/>
                    <a:pt x="1" y="168"/>
                  </a:cubicBezTo>
                  <a:lnTo>
                    <a:pt x="1" y="406"/>
                  </a:lnTo>
                  <a:cubicBezTo>
                    <a:pt x="1" y="501"/>
                    <a:pt x="96" y="596"/>
                    <a:pt x="191" y="596"/>
                  </a:cubicBezTo>
                  <a:cubicBezTo>
                    <a:pt x="263" y="596"/>
                    <a:pt x="358" y="501"/>
                    <a:pt x="358" y="406"/>
                  </a:cubicBezTo>
                  <a:lnTo>
                    <a:pt x="358" y="168"/>
                  </a:lnTo>
                  <a:cubicBezTo>
                    <a:pt x="358" y="72"/>
                    <a:pt x="263"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7"/>
            <p:cNvSpPr/>
            <p:nvPr/>
          </p:nvSpPr>
          <p:spPr>
            <a:xfrm>
              <a:off x="4526604" y="2515093"/>
              <a:ext cx="17800" cy="10704"/>
            </a:xfrm>
            <a:custGeom>
              <a:rect b="b" l="l" r="r" t="t"/>
              <a:pathLst>
                <a:path extrusionOk="0" h="359" w="597">
                  <a:moveTo>
                    <a:pt x="191" y="1"/>
                  </a:moveTo>
                  <a:cubicBezTo>
                    <a:pt x="96" y="1"/>
                    <a:pt x="1" y="72"/>
                    <a:pt x="1" y="144"/>
                  </a:cubicBezTo>
                  <a:cubicBezTo>
                    <a:pt x="1" y="263"/>
                    <a:pt x="72" y="358"/>
                    <a:pt x="191" y="358"/>
                  </a:cubicBezTo>
                  <a:lnTo>
                    <a:pt x="430" y="358"/>
                  </a:lnTo>
                  <a:cubicBezTo>
                    <a:pt x="501" y="358"/>
                    <a:pt x="596" y="311"/>
                    <a:pt x="596" y="215"/>
                  </a:cubicBezTo>
                  <a:cubicBezTo>
                    <a:pt x="596" y="96"/>
                    <a:pt x="525"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7"/>
            <p:cNvSpPr/>
            <p:nvPr/>
          </p:nvSpPr>
          <p:spPr>
            <a:xfrm>
              <a:off x="4582001" y="2515093"/>
              <a:ext cx="17770" cy="10704"/>
            </a:xfrm>
            <a:custGeom>
              <a:rect b="b" l="l" r="r" t="t"/>
              <a:pathLst>
                <a:path extrusionOk="0" h="359" w="596">
                  <a:moveTo>
                    <a:pt x="167" y="1"/>
                  </a:moveTo>
                  <a:cubicBezTo>
                    <a:pt x="72" y="1"/>
                    <a:pt x="1" y="72"/>
                    <a:pt x="1" y="144"/>
                  </a:cubicBezTo>
                  <a:cubicBezTo>
                    <a:pt x="1" y="263"/>
                    <a:pt x="72" y="358"/>
                    <a:pt x="167" y="358"/>
                  </a:cubicBezTo>
                  <a:lnTo>
                    <a:pt x="405" y="358"/>
                  </a:lnTo>
                  <a:cubicBezTo>
                    <a:pt x="501" y="358"/>
                    <a:pt x="596" y="311"/>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7"/>
            <p:cNvSpPr/>
            <p:nvPr/>
          </p:nvSpPr>
          <p:spPr>
            <a:xfrm>
              <a:off x="4415840" y="2515093"/>
              <a:ext cx="17800" cy="10704"/>
            </a:xfrm>
            <a:custGeom>
              <a:rect b="b" l="l" r="r" t="t"/>
              <a:pathLst>
                <a:path extrusionOk="0" h="359" w="597">
                  <a:moveTo>
                    <a:pt x="168" y="1"/>
                  </a:moveTo>
                  <a:cubicBezTo>
                    <a:pt x="96" y="1"/>
                    <a:pt x="25" y="72"/>
                    <a:pt x="1" y="144"/>
                  </a:cubicBezTo>
                  <a:cubicBezTo>
                    <a:pt x="1" y="239"/>
                    <a:pt x="96" y="358"/>
                    <a:pt x="168"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7"/>
            <p:cNvSpPr/>
            <p:nvPr/>
          </p:nvSpPr>
          <p:spPr>
            <a:xfrm>
              <a:off x="4554302" y="2515093"/>
              <a:ext cx="17800" cy="10704"/>
            </a:xfrm>
            <a:custGeom>
              <a:rect b="b" l="l" r="r" t="t"/>
              <a:pathLst>
                <a:path extrusionOk="0" h="359" w="597">
                  <a:moveTo>
                    <a:pt x="167" y="1"/>
                  </a:moveTo>
                  <a:cubicBezTo>
                    <a:pt x="96" y="1"/>
                    <a:pt x="25" y="72"/>
                    <a:pt x="1" y="144"/>
                  </a:cubicBezTo>
                  <a:cubicBezTo>
                    <a:pt x="1" y="239"/>
                    <a:pt x="48" y="358"/>
                    <a:pt x="167"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7"/>
            <p:cNvSpPr/>
            <p:nvPr/>
          </p:nvSpPr>
          <p:spPr>
            <a:xfrm>
              <a:off x="4443538" y="2515093"/>
              <a:ext cx="18485" cy="10704"/>
            </a:xfrm>
            <a:custGeom>
              <a:rect b="b" l="l" r="r" t="t"/>
              <a:pathLst>
                <a:path extrusionOk="0" h="359" w="620">
                  <a:moveTo>
                    <a:pt x="191" y="1"/>
                  </a:moveTo>
                  <a:cubicBezTo>
                    <a:pt x="120" y="1"/>
                    <a:pt x="24" y="72"/>
                    <a:pt x="24" y="144"/>
                  </a:cubicBezTo>
                  <a:cubicBezTo>
                    <a:pt x="1" y="263"/>
                    <a:pt x="72" y="358"/>
                    <a:pt x="191" y="358"/>
                  </a:cubicBezTo>
                  <a:lnTo>
                    <a:pt x="429" y="358"/>
                  </a:lnTo>
                  <a:cubicBezTo>
                    <a:pt x="525" y="358"/>
                    <a:pt x="620" y="311"/>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7"/>
            <p:cNvSpPr/>
            <p:nvPr/>
          </p:nvSpPr>
          <p:spPr>
            <a:xfrm>
              <a:off x="4498220" y="2515093"/>
              <a:ext cx="18485" cy="10704"/>
            </a:xfrm>
            <a:custGeom>
              <a:rect b="b" l="l" r="r" t="t"/>
              <a:pathLst>
                <a:path extrusionOk="0" h="359" w="620">
                  <a:moveTo>
                    <a:pt x="215" y="1"/>
                  </a:moveTo>
                  <a:cubicBezTo>
                    <a:pt x="119" y="1"/>
                    <a:pt x="72" y="72"/>
                    <a:pt x="24" y="144"/>
                  </a:cubicBezTo>
                  <a:cubicBezTo>
                    <a:pt x="0"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7"/>
            <p:cNvSpPr/>
            <p:nvPr/>
          </p:nvSpPr>
          <p:spPr>
            <a:xfrm>
              <a:off x="4470521" y="2515093"/>
              <a:ext cx="18485" cy="10704"/>
            </a:xfrm>
            <a:custGeom>
              <a:rect b="b" l="l" r="r" t="t"/>
              <a:pathLst>
                <a:path extrusionOk="0" h="359" w="620">
                  <a:moveTo>
                    <a:pt x="215" y="1"/>
                  </a:moveTo>
                  <a:cubicBezTo>
                    <a:pt x="120" y="1"/>
                    <a:pt x="72" y="72"/>
                    <a:pt x="48" y="144"/>
                  </a:cubicBezTo>
                  <a:cubicBezTo>
                    <a:pt x="1"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7"/>
            <p:cNvSpPr/>
            <p:nvPr/>
          </p:nvSpPr>
          <p:spPr>
            <a:xfrm>
              <a:off x="4650159" y="2500900"/>
              <a:ext cx="39087" cy="39087"/>
            </a:xfrm>
            <a:custGeom>
              <a:rect b="b" l="l" r="r" t="t"/>
              <a:pathLst>
                <a:path extrusionOk="0" h="1311" w="1311">
                  <a:moveTo>
                    <a:pt x="644" y="358"/>
                  </a:moveTo>
                  <a:cubicBezTo>
                    <a:pt x="834" y="358"/>
                    <a:pt x="953" y="477"/>
                    <a:pt x="953" y="667"/>
                  </a:cubicBezTo>
                  <a:cubicBezTo>
                    <a:pt x="953" y="810"/>
                    <a:pt x="834" y="953"/>
                    <a:pt x="644" y="953"/>
                  </a:cubicBezTo>
                  <a:cubicBezTo>
                    <a:pt x="477" y="953"/>
                    <a:pt x="358" y="834"/>
                    <a:pt x="358" y="667"/>
                  </a:cubicBezTo>
                  <a:cubicBezTo>
                    <a:pt x="358" y="501"/>
                    <a:pt x="477" y="358"/>
                    <a:pt x="644" y="358"/>
                  </a:cubicBezTo>
                  <a:close/>
                  <a:moveTo>
                    <a:pt x="644" y="1"/>
                  </a:moveTo>
                  <a:cubicBezTo>
                    <a:pt x="286" y="1"/>
                    <a:pt x="1" y="310"/>
                    <a:pt x="1" y="667"/>
                  </a:cubicBezTo>
                  <a:cubicBezTo>
                    <a:pt x="1" y="1025"/>
                    <a:pt x="286" y="1310"/>
                    <a:pt x="644" y="1310"/>
                  </a:cubicBezTo>
                  <a:cubicBezTo>
                    <a:pt x="1001" y="1310"/>
                    <a:pt x="1310" y="1025"/>
                    <a:pt x="1310" y="667"/>
                  </a:cubicBezTo>
                  <a:cubicBezTo>
                    <a:pt x="1310" y="310"/>
                    <a:pt x="1001" y="1"/>
                    <a:pt x="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7"/>
            <p:cNvSpPr/>
            <p:nvPr/>
          </p:nvSpPr>
          <p:spPr>
            <a:xfrm>
              <a:off x="4416555" y="2478181"/>
              <a:ext cx="294691" cy="247137"/>
            </a:xfrm>
            <a:custGeom>
              <a:rect b="b" l="l" r="r" t="t"/>
              <a:pathLst>
                <a:path extrusionOk="0" h="8289" w="9884">
                  <a:moveTo>
                    <a:pt x="5788" y="2382"/>
                  </a:moveTo>
                  <a:cubicBezTo>
                    <a:pt x="5931" y="2382"/>
                    <a:pt x="6073" y="2501"/>
                    <a:pt x="6073" y="2668"/>
                  </a:cubicBezTo>
                  <a:cubicBezTo>
                    <a:pt x="6073" y="2858"/>
                    <a:pt x="5954" y="2977"/>
                    <a:pt x="5788" y="2977"/>
                  </a:cubicBezTo>
                  <a:cubicBezTo>
                    <a:pt x="5597" y="2977"/>
                    <a:pt x="5478" y="2858"/>
                    <a:pt x="5478" y="2668"/>
                  </a:cubicBezTo>
                  <a:cubicBezTo>
                    <a:pt x="5478" y="2501"/>
                    <a:pt x="5621" y="2382"/>
                    <a:pt x="5788" y="2382"/>
                  </a:cubicBezTo>
                  <a:close/>
                  <a:moveTo>
                    <a:pt x="2215" y="3620"/>
                  </a:moveTo>
                  <a:cubicBezTo>
                    <a:pt x="2358" y="3620"/>
                    <a:pt x="2501" y="3739"/>
                    <a:pt x="2501" y="3930"/>
                  </a:cubicBezTo>
                  <a:cubicBezTo>
                    <a:pt x="2501" y="4073"/>
                    <a:pt x="2382" y="4216"/>
                    <a:pt x="2215" y="4216"/>
                  </a:cubicBezTo>
                  <a:cubicBezTo>
                    <a:pt x="2049" y="4216"/>
                    <a:pt x="1906" y="4097"/>
                    <a:pt x="1906" y="3930"/>
                  </a:cubicBezTo>
                  <a:cubicBezTo>
                    <a:pt x="1906" y="3739"/>
                    <a:pt x="2025" y="3620"/>
                    <a:pt x="2215" y="3620"/>
                  </a:cubicBezTo>
                  <a:close/>
                  <a:moveTo>
                    <a:pt x="4264" y="4883"/>
                  </a:moveTo>
                  <a:cubicBezTo>
                    <a:pt x="4406" y="4883"/>
                    <a:pt x="4549" y="5002"/>
                    <a:pt x="4549" y="5168"/>
                  </a:cubicBezTo>
                  <a:cubicBezTo>
                    <a:pt x="4549" y="5311"/>
                    <a:pt x="4430" y="5478"/>
                    <a:pt x="4264" y="5478"/>
                  </a:cubicBezTo>
                  <a:cubicBezTo>
                    <a:pt x="4121" y="5478"/>
                    <a:pt x="3954" y="5359"/>
                    <a:pt x="3954" y="5168"/>
                  </a:cubicBezTo>
                  <a:cubicBezTo>
                    <a:pt x="3954" y="5002"/>
                    <a:pt x="4073" y="4883"/>
                    <a:pt x="4264" y="4883"/>
                  </a:cubicBezTo>
                  <a:close/>
                  <a:moveTo>
                    <a:pt x="620" y="7383"/>
                  </a:moveTo>
                  <a:cubicBezTo>
                    <a:pt x="787" y="7383"/>
                    <a:pt x="929" y="7502"/>
                    <a:pt x="929" y="7669"/>
                  </a:cubicBezTo>
                  <a:cubicBezTo>
                    <a:pt x="929" y="7812"/>
                    <a:pt x="810" y="7978"/>
                    <a:pt x="620" y="7978"/>
                  </a:cubicBezTo>
                  <a:cubicBezTo>
                    <a:pt x="453" y="7978"/>
                    <a:pt x="334" y="7859"/>
                    <a:pt x="334" y="7669"/>
                  </a:cubicBezTo>
                  <a:cubicBezTo>
                    <a:pt x="334" y="7502"/>
                    <a:pt x="477" y="7383"/>
                    <a:pt x="620" y="7383"/>
                  </a:cubicBezTo>
                  <a:close/>
                  <a:moveTo>
                    <a:pt x="8574" y="1"/>
                  </a:moveTo>
                  <a:cubicBezTo>
                    <a:pt x="7860" y="1"/>
                    <a:pt x="7264" y="596"/>
                    <a:pt x="7264" y="1310"/>
                  </a:cubicBezTo>
                  <a:cubicBezTo>
                    <a:pt x="7264" y="1453"/>
                    <a:pt x="7288" y="1572"/>
                    <a:pt x="7336" y="1691"/>
                  </a:cubicBezTo>
                  <a:lnTo>
                    <a:pt x="6383" y="2144"/>
                  </a:lnTo>
                  <a:cubicBezTo>
                    <a:pt x="6264" y="1977"/>
                    <a:pt x="6073" y="1906"/>
                    <a:pt x="5907" y="1906"/>
                  </a:cubicBezTo>
                  <a:cubicBezTo>
                    <a:pt x="5550" y="1906"/>
                    <a:pt x="5240" y="2192"/>
                    <a:pt x="5240" y="2549"/>
                  </a:cubicBezTo>
                  <a:cubicBezTo>
                    <a:pt x="5240" y="2739"/>
                    <a:pt x="5311" y="2882"/>
                    <a:pt x="5430" y="3001"/>
                  </a:cubicBezTo>
                  <a:lnTo>
                    <a:pt x="4525" y="4454"/>
                  </a:lnTo>
                  <a:cubicBezTo>
                    <a:pt x="4478" y="4430"/>
                    <a:pt x="4406" y="4430"/>
                    <a:pt x="4359" y="4430"/>
                  </a:cubicBezTo>
                  <a:cubicBezTo>
                    <a:pt x="4168" y="4430"/>
                    <a:pt x="4002" y="4525"/>
                    <a:pt x="3882" y="4644"/>
                  </a:cubicBezTo>
                  <a:lnTo>
                    <a:pt x="2882" y="4049"/>
                  </a:lnTo>
                  <a:cubicBezTo>
                    <a:pt x="2930" y="3978"/>
                    <a:pt x="2930" y="3882"/>
                    <a:pt x="2930" y="3835"/>
                  </a:cubicBezTo>
                  <a:cubicBezTo>
                    <a:pt x="2930" y="3478"/>
                    <a:pt x="2620" y="3168"/>
                    <a:pt x="2263" y="3168"/>
                  </a:cubicBezTo>
                  <a:cubicBezTo>
                    <a:pt x="1906" y="3168"/>
                    <a:pt x="1620" y="3478"/>
                    <a:pt x="1620" y="3835"/>
                  </a:cubicBezTo>
                  <a:cubicBezTo>
                    <a:pt x="1620" y="3978"/>
                    <a:pt x="1668" y="4121"/>
                    <a:pt x="1763" y="4240"/>
                  </a:cubicBezTo>
                  <a:lnTo>
                    <a:pt x="739" y="6954"/>
                  </a:lnTo>
                  <a:lnTo>
                    <a:pt x="691" y="6954"/>
                  </a:lnTo>
                  <a:cubicBezTo>
                    <a:pt x="334" y="6954"/>
                    <a:pt x="25" y="7264"/>
                    <a:pt x="25" y="7621"/>
                  </a:cubicBezTo>
                  <a:cubicBezTo>
                    <a:pt x="1" y="8026"/>
                    <a:pt x="263" y="8288"/>
                    <a:pt x="620" y="8288"/>
                  </a:cubicBezTo>
                  <a:cubicBezTo>
                    <a:pt x="977" y="8288"/>
                    <a:pt x="1287" y="8002"/>
                    <a:pt x="1287" y="7645"/>
                  </a:cubicBezTo>
                  <a:cubicBezTo>
                    <a:pt x="1287" y="7431"/>
                    <a:pt x="1191" y="7264"/>
                    <a:pt x="1025" y="7145"/>
                  </a:cubicBezTo>
                  <a:lnTo>
                    <a:pt x="2001" y="4478"/>
                  </a:lnTo>
                  <a:cubicBezTo>
                    <a:pt x="2049" y="4525"/>
                    <a:pt x="2120" y="4525"/>
                    <a:pt x="2168" y="4525"/>
                  </a:cubicBezTo>
                  <a:cubicBezTo>
                    <a:pt x="2335" y="4525"/>
                    <a:pt x="2477" y="4454"/>
                    <a:pt x="2573" y="4359"/>
                  </a:cubicBezTo>
                  <a:lnTo>
                    <a:pt x="3597" y="5002"/>
                  </a:lnTo>
                  <a:lnTo>
                    <a:pt x="3597" y="5121"/>
                  </a:lnTo>
                  <a:cubicBezTo>
                    <a:pt x="3597" y="5478"/>
                    <a:pt x="3906" y="5764"/>
                    <a:pt x="4264" y="5764"/>
                  </a:cubicBezTo>
                  <a:cubicBezTo>
                    <a:pt x="4621" y="5764"/>
                    <a:pt x="4907" y="5478"/>
                    <a:pt x="4907" y="5121"/>
                  </a:cubicBezTo>
                  <a:cubicBezTo>
                    <a:pt x="4907" y="4930"/>
                    <a:pt x="4859" y="4787"/>
                    <a:pt x="4740" y="4668"/>
                  </a:cubicBezTo>
                  <a:lnTo>
                    <a:pt x="5621" y="3216"/>
                  </a:lnTo>
                  <a:cubicBezTo>
                    <a:pt x="5692" y="3239"/>
                    <a:pt x="5740" y="3239"/>
                    <a:pt x="5811" y="3239"/>
                  </a:cubicBezTo>
                  <a:cubicBezTo>
                    <a:pt x="6169" y="3239"/>
                    <a:pt x="6454" y="2930"/>
                    <a:pt x="6454" y="2573"/>
                  </a:cubicBezTo>
                  <a:lnTo>
                    <a:pt x="6454" y="2501"/>
                  </a:lnTo>
                  <a:lnTo>
                    <a:pt x="7407" y="2049"/>
                  </a:lnTo>
                  <a:cubicBezTo>
                    <a:pt x="7645" y="2406"/>
                    <a:pt x="8074" y="2644"/>
                    <a:pt x="8526" y="2644"/>
                  </a:cubicBezTo>
                  <a:cubicBezTo>
                    <a:pt x="8788" y="2644"/>
                    <a:pt x="9026" y="2549"/>
                    <a:pt x="9265" y="2406"/>
                  </a:cubicBezTo>
                  <a:cubicBezTo>
                    <a:pt x="9360" y="2334"/>
                    <a:pt x="9360" y="2263"/>
                    <a:pt x="9312" y="2168"/>
                  </a:cubicBezTo>
                  <a:cubicBezTo>
                    <a:pt x="9280" y="2104"/>
                    <a:pt x="9228" y="2083"/>
                    <a:pt x="9168" y="2083"/>
                  </a:cubicBezTo>
                  <a:cubicBezTo>
                    <a:pt x="9138" y="2083"/>
                    <a:pt x="9106" y="2088"/>
                    <a:pt x="9074" y="2096"/>
                  </a:cubicBezTo>
                  <a:cubicBezTo>
                    <a:pt x="8931" y="2215"/>
                    <a:pt x="8717" y="2287"/>
                    <a:pt x="8550" y="2287"/>
                  </a:cubicBezTo>
                  <a:cubicBezTo>
                    <a:pt x="8002" y="2287"/>
                    <a:pt x="7574" y="1834"/>
                    <a:pt x="7574" y="1310"/>
                  </a:cubicBezTo>
                  <a:cubicBezTo>
                    <a:pt x="7574" y="763"/>
                    <a:pt x="8002" y="310"/>
                    <a:pt x="8550" y="310"/>
                  </a:cubicBezTo>
                  <a:cubicBezTo>
                    <a:pt x="9074" y="310"/>
                    <a:pt x="9527" y="763"/>
                    <a:pt x="9527" y="1310"/>
                  </a:cubicBezTo>
                  <a:cubicBezTo>
                    <a:pt x="9527" y="1382"/>
                    <a:pt x="9527" y="1477"/>
                    <a:pt x="9503" y="1572"/>
                  </a:cubicBezTo>
                  <a:cubicBezTo>
                    <a:pt x="9479" y="1668"/>
                    <a:pt x="9527" y="1739"/>
                    <a:pt x="9622" y="1787"/>
                  </a:cubicBezTo>
                  <a:cubicBezTo>
                    <a:pt x="9635" y="1790"/>
                    <a:pt x="9647" y="1791"/>
                    <a:pt x="9659" y="1791"/>
                  </a:cubicBezTo>
                  <a:cubicBezTo>
                    <a:pt x="9736" y="1791"/>
                    <a:pt x="9795" y="1730"/>
                    <a:pt x="9836" y="1668"/>
                  </a:cubicBezTo>
                  <a:cubicBezTo>
                    <a:pt x="9860" y="1549"/>
                    <a:pt x="9884" y="1429"/>
                    <a:pt x="9884" y="1310"/>
                  </a:cubicBezTo>
                  <a:cubicBezTo>
                    <a:pt x="9884" y="596"/>
                    <a:pt x="9288" y="1"/>
                    <a:pt x="85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7"/>
            <p:cNvSpPr/>
            <p:nvPr/>
          </p:nvSpPr>
          <p:spPr>
            <a:xfrm>
              <a:off x="4664351" y="2625886"/>
              <a:ext cx="10704" cy="17770"/>
            </a:xfrm>
            <a:custGeom>
              <a:rect b="b" l="l" r="r" t="t"/>
              <a:pathLst>
                <a:path extrusionOk="0" h="596" w="359">
                  <a:moveTo>
                    <a:pt x="168" y="0"/>
                  </a:moveTo>
                  <a:cubicBezTo>
                    <a:pt x="96" y="0"/>
                    <a:pt x="1" y="95"/>
                    <a:pt x="1" y="191"/>
                  </a:cubicBezTo>
                  <a:lnTo>
                    <a:pt x="1" y="429"/>
                  </a:lnTo>
                  <a:cubicBezTo>
                    <a:pt x="1" y="500"/>
                    <a:pt x="96" y="595"/>
                    <a:pt x="168" y="595"/>
                  </a:cubicBezTo>
                  <a:cubicBezTo>
                    <a:pt x="263" y="595"/>
                    <a:pt x="358" y="524"/>
                    <a:pt x="358" y="429"/>
                  </a:cubicBezTo>
                  <a:lnTo>
                    <a:pt x="358" y="191"/>
                  </a:lnTo>
                  <a:cubicBezTo>
                    <a:pt x="358" y="95"/>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7"/>
            <p:cNvSpPr/>
            <p:nvPr/>
          </p:nvSpPr>
          <p:spPr>
            <a:xfrm>
              <a:off x="4664351" y="2571205"/>
              <a:ext cx="10704" cy="17770"/>
            </a:xfrm>
            <a:custGeom>
              <a:rect b="b" l="l" r="r" t="t"/>
              <a:pathLst>
                <a:path extrusionOk="0" h="596" w="359">
                  <a:moveTo>
                    <a:pt x="168" y="0"/>
                  </a:moveTo>
                  <a:cubicBezTo>
                    <a:pt x="96" y="0"/>
                    <a:pt x="1" y="96"/>
                    <a:pt x="1" y="167"/>
                  </a:cubicBezTo>
                  <a:lnTo>
                    <a:pt x="1" y="405"/>
                  </a:lnTo>
                  <a:cubicBezTo>
                    <a:pt x="1" y="500"/>
                    <a:pt x="96" y="596"/>
                    <a:pt x="168" y="596"/>
                  </a:cubicBezTo>
                  <a:cubicBezTo>
                    <a:pt x="263" y="596"/>
                    <a:pt x="358" y="500"/>
                    <a:pt x="358" y="405"/>
                  </a:cubicBezTo>
                  <a:lnTo>
                    <a:pt x="358" y="167"/>
                  </a:lnTo>
                  <a:cubicBezTo>
                    <a:pt x="358" y="96"/>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7"/>
            <p:cNvSpPr/>
            <p:nvPr/>
          </p:nvSpPr>
          <p:spPr>
            <a:xfrm>
              <a:off x="4664351" y="2654271"/>
              <a:ext cx="10704" cy="17770"/>
            </a:xfrm>
            <a:custGeom>
              <a:rect b="b" l="l" r="r" t="t"/>
              <a:pathLst>
                <a:path extrusionOk="0" h="596" w="359">
                  <a:moveTo>
                    <a:pt x="168" y="1"/>
                  </a:moveTo>
                  <a:cubicBezTo>
                    <a:pt x="96" y="1"/>
                    <a:pt x="1" y="96"/>
                    <a:pt x="1" y="191"/>
                  </a:cubicBezTo>
                  <a:lnTo>
                    <a:pt x="1" y="429"/>
                  </a:lnTo>
                  <a:cubicBezTo>
                    <a:pt x="1" y="525"/>
                    <a:pt x="96" y="596"/>
                    <a:pt x="168" y="596"/>
                  </a:cubicBezTo>
                  <a:cubicBezTo>
                    <a:pt x="263" y="596"/>
                    <a:pt x="358" y="525"/>
                    <a:pt x="358" y="429"/>
                  </a:cubicBezTo>
                  <a:lnTo>
                    <a:pt x="358" y="191"/>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7"/>
            <p:cNvSpPr/>
            <p:nvPr/>
          </p:nvSpPr>
          <p:spPr>
            <a:xfrm>
              <a:off x="4664351" y="2598904"/>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7"/>
            <p:cNvSpPr/>
            <p:nvPr/>
          </p:nvSpPr>
          <p:spPr>
            <a:xfrm>
              <a:off x="4664351" y="2709667"/>
              <a:ext cx="10704" cy="17770"/>
            </a:xfrm>
            <a:custGeom>
              <a:rect b="b" l="l" r="r" t="t"/>
              <a:pathLst>
                <a:path extrusionOk="0" h="596" w="359">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48"/>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7"/>
            <p:cNvSpPr/>
            <p:nvPr/>
          </p:nvSpPr>
          <p:spPr>
            <a:xfrm>
              <a:off x="4664351" y="2737336"/>
              <a:ext cx="10704" cy="17800"/>
            </a:xfrm>
            <a:custGeom>
              <a:rect b="b" l="l" r="r" t="t"/>
              <a:pathLst>
                <a:path extrusionOk="0" h="597" w="359">
                  <a:moveTo>
                    <a:pt x="168" y="1"/>
                  </a:moveTo>
                  <a:cubicBezTo>
                    <a:pt x="96" y="1"/>
                    <a:pt x="1" y="72"/>
                    <a:pt x="1" y="168"/>
                  </a:cubicBezTo>
                  <a:lnTo>
                    <a:pt x="1" y="406"/>
                  </a:lnTo>
                  <a:cubicBezTo>
                    <a:pt x="1" y="501"/>
                    <a:pt x="96" y="596"/>
                    <a:pt x="168" y="596"/>
                  </a:cubicBezTo>
                  <a:cubicBezTo>
                    <a:pt x="263" y="596"/>
                    <a:pt x="358" y="501"/>
                    <a:pt x="358" y="406"/>
                  </a:cubicBezTo>
                  <a:lnTo>
                    <a:pt x="358" y="168"/>
                  </a:lnTo>
                  <a:cubicBezTo>
                    <a:pt x="358" y="72"/>
                    <a:pt x="263" y="1"/>
                    <a:pt x="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7"/>
            <p:cNvSpPr/>
            <p:nvPr/>
          </p:nvSpPr>
          <p:spPr>
            <a:xfrm>
              <a:off x="4664351" y="2681969"/>
              <a:ext cx="10704" cy="17770"/>
            </a:xfrm>
            <a:custGeom>
              <a:rect b="b" l="l" r="r" t="t"/>
              <a:pathLst>
                <a:path extrusionOk="0" h="596" w="359">
                  <a:moveTo>
                    <a:pt x="168" y="0"/>
                  </a:moveTo>
                  <a:cubicBezTo>
                    <a:pt x="96" y="0"/>
                    <a:pt x="1" y="96"/>
                    <a:pt x="1" y="191"/>
                  </a:cubicBezTo>
                  <a:lnTo>
                    <a:pt x="1" y="429"/>
                  </a:lnTo>
                  <a:cubicBezTo>
                    <a:pt x="1" y="500"/>
                    <a:pt x="96" y="596"/>
                    <a:pt x="168" y="596"/>
                  </a:cubicBezTo>
                  <a:cubicBezTo>
                    <a:pt x="263" y="596"/>
                    <a:pt x="358" y="500"/>
                    <a:pt x="358" y="429"/>
                  </a:cubicBezTo>
                  <a:lnTo>
                    <a:pt x="358" y="191"/>
                  </a:lnTo>
                  <a:cubicBezTo>
                    <a:pt x="358" y="72"/>
                    <a:pt x="263" y="0"/>
                    <a:pt x="1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7"/>
            <p:cNvSpPr/>
            <p:nvPr/>
          </p:nvSpPr>
          <p:spPr>
            <a:xfrm>
              <a:off x="4365452" y="2449797"/>
              <a:ext cx="353606" cy="352890"/>
            </a:xfrm>
            <a:custGeom>
              <a:rect b="b" l="l" r="r" t="t"/>
              <a:pathLst>
                <a:path extrusionOk="0" h="11836" w="11860">
                  <a:moveTo>
                    <a:pt x="905" y="0"/>
                  </a:moveTo>
                  <a:cubicBezTo>
                    <a:pt x="786" y="0"/>
                    <a:pt x="715" y="48"/>
                    <a:pt x="715" y="167"/>
                  </a:cubicBezTo>
                  <a:lnTo>
                    <a:pt x="715" y="976"/>
                  </a:lnTo>
                  <a:lnTo>
                    <a:pt x="500" y="976"/>
                  </a:lnTo>
                  <a:cubicBezTo>
                    <a:pt x="405" y="976"/>
                    <a:pt x="310" y="1024"/>
                    <a:pt x="310" y="1119"/>
                  </a:cubicBezTo>
                  <a:cubicBezTo>
                    <a:pt x="310" y="1238"/>
                    <a:pt x="381" y="1334"/>
                    <a:pt x="500" y="1334"/>
                  </a:cubicBezTo>
                  <a:lnTo>
                    <a:pt x="715" y="1334"/>
                  </a:lnTo>
                  <a:lnTo>
                    <a:pt x="715" y="2215"/>
                  </a:lnTo>
                  <a:lnTo>
                    <a:pt x="500" y="2215"/>
                  </a:lnTo>
                  <a:cubicBezTo>
                    <a:pt x="405" y="2215"/>
                    <a:pt x="310" y="2286"/>
                    <a:pt x="310" y="2381"/>
                  </a:cubicBezTo>
                  <a:cubicBezTo>
                    <a:pt x="310" y="2501"/>
                    <a:pt x="381" y="2572"/>
                    <a:pt x="500" y="2572"/>
                  </a:cubicBezTo>
                  <a:lnTo>
                    <a:pt x="715" y="2572"/>
                  </a:lnTo>
                  <a:lnTo>
                    <a:pt x="715" y="3477"/>
                  </a:lnTo>
                  <a:lnTo>
                    <a:pt x="500" y="3477"/>
                  </a:lnTo>
                  <a:cubicBezTo>
                    <a:pt x="405" y="3477"/>
                    <a:pt x="310" y="3525"/>
                    <a:pt x="310" y="3620"/>
                  </a:cubicBezTo>
                  <a:cubicBezTo>
                    <a:pt x="310" y="3739"/>
                    <a:pt x="381" y="3834"/>
                    <a:pt x="500" y="3834"/>
                  </a:cubicBezTo>
                  <a:lnTo>
                    <a:pt x="715" y="3834"/>
                  </a:lnTo>
                  <a:lnTo>
                    <a:pt x="715" y="4715"/>
                  </a:lnTo>
                  <a:lnTo>
                    <a:pt x="500" y="4715"/>
                  </a:lnTo>
                  <a:cubicBezTo>
                    <a:pt x="405" y="4715"/>
                    <a:pt x="310" y="4787"/>
                    <a:pt x="310" y="4882"/>
                  </a:cubicBezTo>
                  <a:cubicBezTo>
                    <a:pt x="310" y="5001"/>
                    <a:pt x="381" y="5073"/>
                    <a:pt x="500" y="5073"/>
                  </a:cubicBezTo>
                  <a:lnTo>
                    <a:pt x="715" y="5073"/>
                  </a:lnTo>
                  <a:lnTo>
                    <a:pt x="715" y="5977"/>
                  </a:lnTo>
                  <a:lnTo>
                    <a:pt x="500" y="5977"/>
                  </a:lnTo>
                  <a:cubicBezTo>
                    <a:pt x="405" y="5977"/>
                    <a:pt x="310" y="6025"/>
                    <a:pt x="310" y="6120"/>
                  </a:cubicBezTo>
                  <a:cubicBezTo>
                    <a:pt x="310" y="6239"/>
                    <a:pt x="381" y="6335"/>
                    <a:pt x="500" y="6335"/>
                  </a:cubicBezTo>
                  <a:lnTo>
                    <a:pt x="715" y="6335"/>
                  </a:lnTo>
                  <a:lnTo>
                    <a:pt x="715" y="7216"/>
                  </a:lnTo>
                  <a:lnTo>
                    <a:pt x="500" y="7216"/>
                  </a:lnTo>
                  <a:cubicBezTo>
                    <a:pt x="405" y="7216"/>
                    <a:pt x="310" y="7287"/>
                    <a:pt x="310" y="7383"/>
                  </a:cubicBezTo>
                  <a:cubicBezTo>
                    <a:pt x="310" y="7502"/>
                    <a:pt x="381" y="7573"/>
                    <a:pt x="500" y="7573"/>
                  </a:cubicBezTo>
                  <a:lnTo>
                    <a:pt x="715" y="7573"/>
                  </a:lnTo>
                  <a:lnTo>
                    <a:pt x="715" y="8478"/>
                  </a:lnTo>
                  <a:lnTo>
                    <a:pt x="500" y="8478"/>
                  </a:lnTo>
                  <a:cubicBezTo>
                    <a:pt x="405" y="8478"/>
                    <a:pt x="310" y="8526"/>
                    <a:pt x="310" y="8621"/>
                  </a:cubicBezTo>
                  <a:cubicBezTo>
                    <a:pt x="310" y="8740"/>
                    <a:pt x="381" y="8835"/>
                    <a:pt x="500" y="8835"/>
                  </a:cubicBezTo>
                  <a:lnTo>
                    <a:pt x="715" y="8835"/>
                  </a:lnTo>
                  <a:lnTo>
                    <a:pt x="715" y="9716"/>
                  </a:lnTo>
                  <a:lnTo>
                    <a:pt x="524" y="9716"/>
                  </a:lnTo>
                  <a:cubicBezTo>
                    <a:pt x="429" y="9716"/>
                    <a:pt x="357" y="9788"/>
                    <a:pt x="357" y="9883"/>
                  </a:cubicBezTo>
                  <a:cubicBezTo>
                    <a:pt x="357" y="9954"/>
                    <a:pt x="405" y="10050"/>
                    <a:pt x="500" y="10050"/>
                  </a:cubicBezTo>
                  <a:lnTo>
                    <a:pt x="715" y="10050"/>
                  </a:lnTo>
                  <a:lnTo>
                    <a:pt x="715" y="10669"/>
                  </a:lnTo>
                  <a:lnTo>
                    <a:pt x="286" y="10669"/>
                  </a:lnTo>
                  <a:cubicBezTo>
                    <a:pt x="143" y="10669"/>
                    <a:pt x="0" y="10788"/>
                    <a:pt x="0" y="10978"/>
                  </a:cubicBezTo>
                  <a:lnTo>
                    <a:pt x="0" y="11550"/>
                  </a:lnTo>
                  <a:cubicBezTo>
                    <a:pt x="0" y="11693"/>
                    <a:pt x="119" y="11836"/>
                    <a:pt x="286" y="11836"/>
                  </a:cubicBezTo>
                  <a:lnTo>
                    <a:pt x="11574" y="11836"/>
                  </a:lnTo>
                  <a:cubicBezTo>
                    <a:pt x="11717" y="11836"/>
                    <a:pt x="11860" y="11717"/>
                    <a:pt x="11860" y="11550"/>
                  </a:cubicBezTo>
                  <a:lnTo>
                    <a:pt x="11860" y="10978"/>
                  </a:lnTo>
                  <a:cubicBezTo>
                    <a:pt x="11836" y="10788"/>
                    <a:pt x="11717" y="10645"/>
                    <a:pt x="11574" y="10645"/>
                  </a:cubicBezTo>
                  <a:lnTo>
                    <a:pt x="10383" y="10645"/>
                  </a:lnTo>
                  <a:cubicBezTo>
                    <a:pt x="10359" y="10574"/>
                    <a:pt x="10288" y="10526"/>
                    <a:pt x="10240" y="10526"/>
                  </a:cubicBezTo>
                  <a:cubicBezTo>
                    <a:pt x="10169" y="10526"/>
                    <a:pt x="10074" y="10597"/>
                    <a:pt x="10074" y="10645"/>
                  </a:cubicBezTo>
                  <a:lnTo>
                    <a:pt x="7740" y="10645"/>
                  </a:lnTo>
                  <a:lnTo>
                    <a:pt x="7740" y="10407"/>
                  </a:lnTo>
                  <a:cubicBezTo>
                    <a:pt x="7740" y="10312"/>
                    <a:pt x="7645" y="10240"/>
                    <a:pt x="7549" y="10240"/>
                  </a:cubicBezTo>
                  <a:cubicBezTo>
                    <a:pt x="7454" y="10240"/>
                    <a:pt x="7383" y="10312"/>
                    <a:pt x="7383" y="10407"/>
                  </a:cubicBezTo>
                  <a:lnTo>
                    <a:pt x="7383" y="10645"/>
                  </a:lnTo>
                  <a:lnTo>
                    <a:pt x="5430" y="10645"/>
                  </a:lnTo>
                  <a:cubicBezTo>
                    <a:pt x="5358" y="10645"/>
                    <a:pt x="5263" y="10717"/>
                    <a:pt x="5263" y="10788"/>
                  </a:cubicBezTo>
                  <a:cubicBezTo>
                    <a:pt x="5263" y="10907"/>
                    <a:pt x="5311" y="11002"/>
                    <a:pt x="5430" y="11002"/>
                  </a:cubicBezTo>
                  <a:lnTo>
                    <a:pt x="11550" y="11002"/>
                  </a:lnTo>
                  <a:lnTo>
                    <a:pt x="11550" y="11479"/>
                  </a:lnTo>
                  <a:lnTo>
                    <a:pt x="381" y="11479"/>
                  </a:lnTo>
                  <a:lnTo>
                    <a:pt x="381" y="11002"/>
                  </a:lnTo>
                  <a:lnTo>
                    <a:pt x="4596" y="11002"/>
                  </a:lnTo>
                  <a:cubicBezTo>
                    <a:pt x="4692" y="11002"/>
                    <a:pt x="4787" y="10955"/>
                    <a:pt x="4787" y="10859"/>
                  </a:cubicBezTo>
                  <a:cubicBezTo>
                    <a:pt x="4787" y="10740"/>
                    <a:pt x="4715" y="10645"/>
                    <a:pt x="4596" y="10645"/>
                  </a:cubicBezTo>
                  <a:lnTo>
                    <a:pt x="4120" y="10645"/>
                  </a:lnTo>
                  <a:lnTo>
                    <a:pt x="4120" y="10621"/>
                  </a:lnTo>
                  <a:cubicBezTo>
                    <a:pt x="4120" y="10526"/>
                    <a:pt x="4049" y="10431"/>
                    <a:pt x="3953" y="10431"/>
                  </a:cubicBezTo>
                  <a:cubicBezTo>
                    <a:pt x="3858" y="10431"/>
                    <a:pt x="3763" y="10526"/>
                    <a:pt x="3763" y="10621"/>
                  </a:cubicBezTo>
                  <a:lnTo>
                    <a:pt x="3763" y="10669"/>
                  </a:lnTo>
                  <a:lnTo>
                    <a:pt x="2548" y="10669"/>
                  </a:lnTo>
                  <a:lnTo>
                    <a:pt x="2548" y="10645"/>
                  </a:lnTo>
                  <a:cubicBezTo>
                    <a:pt x="2548" y="10550"/>
                    <a:pt x="2501" y="10478"/>
                    <a:pt x="2405" y="10478"/>
                  </a:cubicBezTo>
                  <a:cubicBezTo>
                    <a:pt x="2286" y="10478"/>
                    <a:pt x="2191" y="10526"/>
                    <a:pt x="2191" y="10645"/>
                  </a:cubicBezTo>
                  <a:lnTo>
                    <a:pt x="2191" y="10669"/>
                  </a:lnTo>
                  <a:lnTo>
                    <a:pt x="1072" y="10669"/>
                  </a:lnTo>
                  <a:lnTo>
                    <a:pt x="1072" y="167"/>
                  </a:lnTo>
                  <a:cubicBezTo>
                    <a:pt x="1072" y="72"/>
                    <a:pt x="1000" y="0"/>
                    <a:pt x="9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7" name="Google Shape;16727;p97"/>
          <p:cNvGrpSpPr/>
          <p:nvPr/>
        </p:nvGrpSpPr>
        <p:grpSpPr>
          <a:xfrm>
            <a:off x="3253136" y="2447591"/>
            <a:ext cx="358588" cy="354381"/>
            <a:chOff x="3672223" y="2447591"/>
            <a:chExt cx="358588" cy="354381"/>
          </a:xfrm>
        </p:grpSpPr>
        <p:sp>
          <p:nvSpPr>
            <p:cNvPr id="16728" name="Google Shape;16728;p97"/>
            <p:cNvSpPr/>
            <p:nvPr/>
          </p:nvSpPr>
          <p:spPr>
            <a:xfrm>
              <a:off x="3886655" y="2453345"/>
              <a:ext cx="134913" cy="134227"/>
            </a:xfrm>
            <a:custGeom>
              <a:rect b="b" l="l" r="r" t="t"/>
              <a:pathLst>
                <a:path extrusionOk="0" h="4502" w="4525">
                  <a:moveTo>
                    <a:pt x="2263" y="0"/>
                  </a:moveTo>
                  <a:cubicBezTo>
                    <a:pt x="1024" y="0"/>
                    <a:pt x="0" y="1000"/>
                    <a:pt x="0" y="2262"/>
                  </a:cubicBezTo>
                  <a:cubicBezTo>
                    <a:pt x="0" y="3501"/>
                    <a:pt x="1024" y="4501"/>
                    <a:pt x="2263" y="4501"/>
                  </a:cubicBezTo>
                  <a:cubicBezTo>
                    <a:pt x="3525" y="4501"/>
                    <a:pt x="4525" y="3501"/>
                    <a:pt x="4525" y="2262"/>
                  </a:cubicBezTo>
                  <a:cubicBezTo>
                    <a:pt x="4525" y="1000"/>
                    <a:pt x="3525" y="0"/>
                    <a:pt x="2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7"/>
            <p:cNvSpPr/>
            <p:nvPr/>
          </p:nvSpPr>
          <p:spPr>
            <a:xfrm>
              <a:off x="3909375" y="2462558"/>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4"/>
                  </a:cubicBezTo>
                  <a:lnTo>
                    <a:pt x="0" y="3644"/>
                  </a:lnTo>
                  <a:cubicBezTo>
                    <a:pt x="119" y="3716"/>
                    <a:pt x="238" y="3811"/>
                    <a:pt x="381" y="3906"/>
                  </a:cubicBezTo>
                  <a:cubicBezTo>
                    <a:pt x="731" y="4108"/>
                    <a:pt x="1110" y="4204"/>
                    <a:pt x="1486" y="4204"/>
                  </a:cubicBezTo>
                  <a:cubicBezTo>
                    <a:pt x="2262" y="4204"/>
                    <a:pt x="3020" y="3795"/>
                    <a:pt x="3453" y="3073"/>
                  </a:cubicBezTo>
                  <a:cubicBezTo>
                    <a:pt x="4073" y="2001"/>
                    <a:pt x="3715" y="644"/>
                    <a:pt x="262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7"/>
            <p:cNvSpPr/>
            <p:nvPr/>
          </p:nvSpPr>
          <p:spPr>
            <a:xfrm>
              <a:off x="3678604" y="2453345"/>
              <a:ext cx="134943" cy="134227"/>
            </a:xfrm>
            <a:custGeom>
              <a:rect b="b" l="l" r="r" t="t"/>
              <a:pathLst>
                <a:path extrusionOk="0" h="4502" w="4526">
                  <a:moveTo>
                    <a:pt x="2263" y="0"/>
                  </a:moveTo>
                  <a:cubicBezTo>
                    <a:pt x="1001" y="0"/>
                    <a:pt x="1" y="1000"/>
                    <a:pt x="1" y="2262"/>
                  </a:cubicBezTo>
                  <a:cubicBezTo>
                    <a:pt x="1" y="3501"/>
                    <a:pt x="1001" y="4501"/>
                    <a:pt x="2263" y="4501"/>
                  </a:cubicBezTo>
                  <a:cubicBezTo>
                    <a:pt x="3501" y="4501"/>
                    <a:pt x="4525" y="3501"/>
                    <a:pt x="4525" y="2262"/>
                  </a:cubicBezTo>
                  <a:cubicBezTo>
                    <a:pt x="4525" y="1000"/>
                    <a:pt x="3501" y="0"/>
                    <a:pt x="2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7"/>
            <p:cNvSpPr/>
            <p:nvPr/>
          </p:nvSpPr>
          <p:spPr>
            <a:xfrm>
              <a:off x="3701323" y="2462558"/>
              <a:ext cx="121436" cy="125342"/>
            </a:xfrm>
            <a:custGeom>
              <a:rect b="b" l="l" r="r" t="t"/>
              <a:pathLst>
                <a:path extrusionOk="0" h="4204" w="4073">
                  <a:moveTo>
                    <a:pt x="2620" y="1"/>
                  </a:moveTo>
                  <a:lnTo>
                    <a:pt x="2620" y="1"/>
                  </a:lnTo>
                  <a:cubicBezTo>
                    <a:pt x="3406" y="715"/>
                    <a:pt x="3597" y="1882"/>
                    <a:pt x="3073" y="2811"/>
                  </a:cubicBezTo>
                  <a:cubicBezTo>
                    <a:pt x="2655" y="3533"/>
                    <a:pt x="1892" y="3942"/>
                    <a:pt x="1110" y="3942"/>
                  </a:cubicBezTo>
                  <a:cubicBezTo>
                    <a:pt x="732" y="3942"/>
                    <a:pt x="350" y="3846"/>
                    <a:pt x="1" y="3644"/>
                  </a:cubicBezTo>
                  <a:lnTo>
                    <a:pt x="1" y="3644"/>
                  </a:lnTo>
                  <a:cubicBezTo>
                    <a:pt x="120" y="3716"/>
                    <a:pt x="239" y="3811"/>
                    <a:pt x="382" y="3906"/>
                  </a:cubicBezTo>
                  <a:cubicBezTo>
                    <a:pt x="731" y="4108"/>
                    <a:pt x="1113" y="4204"/>
                    <a:pt x="1491" y="4204"/>
                  </a:cubicBezTo>
                  <a:cubicBezTo>
                    <a:pt x="2273" y="4204"/>
                    <a:pt x="3036" y="3795"/>
                    <a:pt x="3454" y="3073"/>
                  </a:cubicBezTo>
                  <a:cubicBezTo>
                    <a:pt x="4073" y="2001"/>
                    <a:pt x="3692" y="644"/>
                    <a:pt x="2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7"/>
            <p:cNvSpPr/>
            <p:nvPr/>
          </p:nvSpPr>
          <p:spPr>
            <a:xfrm>
              <a:off x="3886655" y="2662082"/>
              <a:ext cx="134913" cy="134943"/>
            </a:xfrm>
            <a:custGeom>
              <a:rect b="b" l="l" r="r" t="t"/>
              <a:pathLst>
                <a:path extrusionOk="0" h="4526" w="4525">
                  <a:moveTo>
                    <a:pt x="2263" y="1"/>
                  </a:moveTo>
                  <a:cubicBezTo>
                    <a:pt x="1024" y="1"/>
                    <a:pt x="0" y="1025"/>
                    <a:pt x="0" y="2263"/>
                  </a:cubicBezTo>
                  <a:cubicBezTo>
                    <a:pt x="0" y="3525"/>
                    <a:pt x="1024" y="4525"/>
                    <a:pt x="2263" y="4525"/>
                  </a:cubicBezTo>
                  <a:cubicBezTo>
                    <a:pt x="3525" y="4525"/>
                    <a:pt x="4525" y="3525"/>
                    <a:pt x="4525" y="2263"/>
                  </a:cubicBezTo>
                  <a:cubicBezTo>
                    <a:pt x="4525" y="1025"/>
                    <a:pt x="3525" y="1"/>
                    <a:pt x="2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7"/>
            <p:cNvSpPr/>
            <p:nvPr/>
          </p:nvSpPr>
          <p:spPr>
            <a:xfrm>
              <a:off x="3909375" y="2672011"/>
              <a:ext cx="121436" cy="125342"/>
            </a:xfrm>
            <a:custGeom>
              <a:rect b="b" l="l" r="r" t="t"/>
              <a:pathLst>
                <a:path extrusionOk="0" h="4204" w="4073">
                  <a:moveTo>
                    <a:pt x="2620" y="1"/>
                  </a:moveTo>
                  <a:lnTo>
                    <a:pt x="2620" y="1"/>
                  </a:lnTo>
                  <a:cubicBezTo>
                    <a:pt x="3382" y="715"/>
                    <a:pt x="3596" y="1882"/>
                    <a:pt x="3049" y="2811"/>
                  </a:cubicBezTo>
                  <a:cubicBezTo>
                    <a:pt x="2631" y="3533"/>
                    <a:pt x="1878" y="3942"/>
                    <a:pt x="1104" y="3942"/>
                  </a:cubicBezTo>
                  <a:cubicBezTo>
                    <a:pt x="729" y="3942"/>
                    <a:pt x="350" y="3846"/>
                    <a:pt x="0" y="3645"/>
                  </a:cubicBezTo>
                  <a:lnTo>
                    <a:pt x="0" y="3645"/>
                  </a:lnTo>
                  <a:cubicBezTo>
                    <a:pt x="119" y="3716"/>
                    <a:pt x="238" y="3811"/>
                    <a:pt x="381" y="3907"/>
                  </a:cubicBezTo>
                  <a:cubicBezTo>
                    <a:pt x="731" y="4108"/>
                    <a:pt x="1110" y="4204"/>
                    <a:pt x="1486" y="4204"/>
                  </a:cubicBezTo>
                  <a:cubicBezTo>
                    <a:pt x="2262" y="4204"/>
                    <a:pt x="3020" y="3795"/>
                    <a:pt x="3453" y="3073"/>
                  </a:cubicBezTo>
                  <a:cubicBezTo>
                    <a:pt x="4073" y="2001"/>
                    <a:pt x="3715" y="596"/>
                    <a:pt x="2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7"/>
            <p:cNvSpPr/>
            <p:nvPr/>
          </p:nvSpPr>
          <p:spPr>
            <a:xfrm>
              <a:off x="3678604" y="2662082"/>
              <a:ext cx="134943" cy="134943"/>
            </a:xfrm>
            <a:custGeom>
              <a:rect b="b" l="l" r="r" t="t"/>
              <a:pathLst>
                <a:path extrusionOk="0" h="4526" w="4526">
                  <a:moveTo>
                    <a:pt x="2263" y="1"/>
                  </a:moveTo>
                  <a:cubicBezTo>
                    <a:pt x="1001" y="1"/>
                    <a:pt x="1" y="1025"/>
                    <a:pt x="1" y="2263"/>
                  </a:cubicBezTo>
                  <a:cubicBezTo>
                    <a:pt x="1" y="3525"/>
                    <a:pt x="1001" y="4525"/>
                    <a:pt x="2263" y="4525"/>
                  </a:cubicBezTo>
                  <a:cubicBezTo>
                    <a:pt x="3501" y="4525"/>
                    <a:pt x="4525" y="3525"/>
                    <a:pt x="4525" y="2263"/>
                  </a:cubicBezTo>
                  <a:cubicBezTo>
                    <a:pt x="4525" y="1025"/>
                    <a:pt x="3501" y="1"/>
                    <a:pt x="2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7"/>
            <p:cNvSpPr/>
            <p:nvPr/>
          </p:nvSpPr>
          <p:spPr>
            <a:xfrm>
              <a:off x="3701323" y="2672011"/>
              <a:ext cx="120751" cy="125342"/>
            </a:xfrm>
            <a:custGeom>
              <a:rect b="b" l="l" r="r" t="t"/>
              <a:pathLst>
                <a:path extrusionOk="0" h="4204" w="4050">
                  <a:moveTo>
                    <a:pt x="2620" y="1"/>
                  </a:moveTo>
                  <a:lnTo>
                    <a:pt x="2620" y="1"/>
                  </a:lnTo>
                  <a:cubicBezTo>
                    <a:pt x="3406" y="715"/>
                    <a:pt x="3597" y="1882"/>
                    <a:pt x="3073" y="2811"/>
                  </a:cubicBezTo>
                  <a:cubicBezTo>
                    <a:pt x="2655" y="3533"/>
                    <a:pt x="1892" y="3942"/>
                    <a:pt x="1110" y="3942"/>
                  </a:cubicBezTo>
                  <a:cubicBezTo>
                    <a:pt x="732" y="3942"/>
                    <a:pt x="350" y="3846"/>
                    <a:pt x="1" y="3645"/>
                  </a:cubicBezTo>
                  <a:lnTo>
                    <a:pt x="1" y="3645"/>
                  </a:lnTo>
                  <a:cubicBezTo>
                    <a:pt x="120" y="3716"/>
                    <a:pt x="239" y="3811"/>
                    <a:pt x="382" y="3907"/>
                  </a:cubicBezTo>
                  <a:cubicBezTo>
                    <a:pt x="731" y="4108"/>
                    <a:pt x="1113" y="4204"/>
                    <a:pt x="1491" y="4204"/>
                  </a:cubicBezTo>
                  <a:cubicBezTo>
                    <a:pt x="2273" y="4204"/>
                    <a:pt x="3036" y="3795"/>
                    <a:pt x="3454" y="3073"/>
                  </a:cubicBezTo>
                  <a:cubicBezTo>
                    <a:pt x="4049" y="2001"/>
                    <a:pt x="3692" y="596"/>
                    <a:pt x="2620"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7"/>
            <p:cNvSpPr/>
            <p:nvPr/>
          </p:nvSpPr>
          <p:spPr>
            <a:xfrm>
              <a:off x="3741097" y="2517955"/>
              <a:ext cx="216576" cy="216576"/>
            </a:xfrm>
            <a:custGeom>
              <a:rect b="b" l="l" r="r" t="t"/>
              <a:pathLst>
                <a:path extrusionOk="0" h="7264" w="7264">
                  <a:moveTo>
                    <a:pt x="3644" y="0"/>
                  </a:moveTo>
                  <a:cubicBezTo>
                    <a:pt x="1644" y="0"/>
                    <a:pt x="0" y="1620"/>
                    <a:pt x="0" y="3620"/>
                  </a:cubicBezTo>
                  <a:cubicBezTo>
                    <a:pt x="0" y="5620"/>
                    <a:pt x="1644" y="7264"/>
                    <a:pt x="3644" y="7264"/>
                  </a:cubicBezTo>
                  <a:cubicBezTo>
                    <a:pt x="5644" y="7264"/>
                    <a:pt x="7264" y="5620"/>
                    <a:pt x="7264" y="3620"/>
                  </a:cubicBezTo>
                  <a:cubicBezTo>
                    <a:pt x="7264" y="1620"/>
                    <a:pt x="5644" y="0"/>
                    <a:pt x="36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7"/>
            <p:cNvSpPr/>
            <p:nvPr/>
          </p:nvSpPr>
          <p:spPr>
            <a:xfrm>
              <a:off x="3802874" y="2522218"/>
              <a:ext cx="154799" cy="212313"/>
            </a:xfrm>
            <a:custGeom>
              <a:rect b="b" l="l" r="r" t="t"/>
              <a:pathLst>
                <a:path extrusionOk="0" h="7121" w="5192">
                  <a:moveTo>
                    <a:pt x="2644" y="0"/>
                  </a:moveTo>
                  <a:lnTo>
                    <a:pt x="2644" y="0"/>
                  </a:lnTo>
                  <a:cubicBezTo>
                    <a:pt x="3858" y="595"/>
                    <a:pt x="4692" y="1858"/>
                    <a:pt x="4692" y="3287"/>
                  </a:cubicBezTo>
                  <a:cubicBezTo>
                    <a:pt x="4692" y="5263"/>
                    <a:pt x="3048" y="6906"/>
                    <a:pt x="1072" y="6906"/>
                  </a:cubicBezTo>
                  <a:cubicBezTo>
                    <a:pt x="667" y="6906"/>
                    <a:pt x="310" y="6859"/>
                    <a:pt x="0" y="6763"/>
                  </a:cubicBezTo>
                  <a:lnTo>
                    <a:pt x="0" y="6763"/>
                  </a:lnTo>
                  <a:cubicBezTo>
                    <a:pt x="476" y="7002"/>
                    <a:pt x="1000" y="7121"/>
                    <a:pt x="1572" y="7121"/>
                  </a:cubicBezTo>
                  <a:cubicBezTo>
                    <a:pt x="3572" y="7121"/>
                    <a:pt x="5192" y="5477"/>
                    <a:pt x="5192" y="3477"/>
                  </a:cubicBezTo>
                  <a:cubicBezTo>
                    <a:pt x="5192" y="1858"/>
                    <a:pt x="4120" y="453"/>
                    <a:pt x="264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7"/>
            <p:cNvSpPr/>
            <p:nvPr/>
          </p:nvSpPr>
          <p:spPr>
            <a:xfrm>
              <a:off x="3672223" y="2447591"/>
              <a:ext cx="357154" cy="354381"/>
            </a:xfrm>
            <a:custGeom>
              <a:rect b="b" l="l" r="r" t="t"/>
              <a:pathLst>
                <a:path extrusionOk="0" h="11886" w="11979">
                  <a:moveTo>
                    <a:pt x="9455" y="384"/>
                  </a:moveTo>
                  <a:cubicBezTo>
                    <a:pt x="9645" y="384"/>
                    <a:pt x="9812" y="431"/>
                    <a:pt x="10002" y="455"/>
                  </a:cubicBezTo>
                  <a:cubicBezTo>
                    <a:pt x="10526" y="598"/>
                    <a:pt x="10979" y="931"/>
                    <a:pt x="11241" y="1431"/>
                  </a:cubicBezTo>
                  <a:cubicBezTo>
                    <a:pt x="11527" y="1908"/>
                    <a:pt x="11598" y="2479"/>
                    <a:pt x="11455" y="3003"/>
                  </a:cubicBezTo>
                  <a:cubicBezTo>
                    <a:pt x="11312" y="3551"/>
                    <a:pt x="10979" y="4003"/>
                    <a:pt x="10479" y="4265"/>
                  </a:cubicBezTo>
                  <a:cubicBezTo>
                    <a:pt x="10145" y="4432"/>
                    <a:pt x="9812" y="4527"/>
                    <a:pt x="9455" y="4527"/>
                  </a:cubicBezTo>
                  <a:cubicBezTo>
                    <a:pt x="9074" y="3575"/>
                    <a:pt x="8312" y="2837"/>
                    <a:pt x="7359" y="2455"/>
                  </a:cubicBezTo>
                  <a:lnTo>
                    <a:pt x="7430" y="1908"/>
                  </a:lnTo>
                  <a:cubicBezTo>
                    <a:pt x="7597" y="1384"/>
                    <a:pt x="7907" y="931"/>
                    <a:pt x="8431" y="669"/>
                  </a:cubicBezTo>
                  <a:cubicBezTo>
                    <a:pt x="8740" y="479"/>
                    <a:pt x="9097" y="384"/>
                    <a:pt x="9455" y="384"/>
                  </a:cubicBezTo>
                  <a:close/>
                  <a:moveTo>
                    <a:pt x="2429" y="7385"/>
                  </a:moveTo>
                  <a:cubicBezTo>
                    <a:pt x="2834" y="8338"/>
                    <a:pt x="3596" y="9124"/>
                    <a:pt x="4549" y="9505"/>
                  </a:cubicBezTo>
                  <a:cubicBezTo>
                    <a:pt x="4525" y="10624"/>
                    <a:pt x="3596" y="11553"/>
                    <a:pt x="2477" y="11553"/>
                  </a:cubicBezTo>
                  <a:cubicBezTo>
                    <a:pt x="1334" y="11553"/>
                    <a:pt x="381" y="10624"/>
                    <a:pt x="381" y="9481"/>
                  </a:cubicBezTo>
                  <a:cubicBezTo>
                    <a:pt x="381" y="8338"/>
                    <a:pt x="1310" y="7409"/>
                    <a:pt x="2429" y="7385"/>
                  </a:cubicBezTo>
                  <a:close/>
                  <a:moveTo>
                    <a:pt x="5954" y="2527"/>
                  </a:moveTo>
                  <a:cubicBezTo>
                    <a:pt x="7859" y="2527"/>
                    <a:pt x="9407" y="4075"/>
                    <a:pt x="9407" y="5980"/>
                  </a:cubicBezTo>
                  <a:cubicBezTo>
                    <a:pt x="9407" y="6933"/>
                    <a:pt x="8978" y="7885"/>
                    <a:pt x="8264" y="8504"/>
                  </a:cubicBezTo>
                  <a:cubicBezTo>
                    <a:pt x="8216" y="8576"/>
                    <a:pt x="8192" y="8695"/>
                    <a:pt x="8264" y="8742"/>
                  </a:cubicBezTo>
                  <a:cubicBezTo>
                    <a:pt x="8302" y="8781"/>
                    <a:pt x="8354" y="8805"/>
                    <a:pt x="8401" y="8805"/>
                  </a:cubicBezTo>
                  <a:cubicBezTo>
                    <a:pt x="8442" y="8805"/>
                    <a:pt x="8480" y="8787"/>
                    <a:pt x="8502" y="8742"/>
                  </a:cubicBezTo>
                  <a:cubicBezTo>
                    <a:pt x="8931" y="8361"/>
                    <a:pt x="9264" y="7885"/>
                    <a:pt x="9455" y="7385"/>
                  </a:cubicBezTo>
                  <a:cubicBezTo>
                    <a:pt x="9812" y="7385"/>
                    <a:pt x="10145" y="7480"/>
                    <a:pt x="10479" y="7647"/>
                  </a:cubicBezTo>
                  <a:cubicBezTo>
                    <a:pt x="10955" y="7909"/>
                    <a:pt x="11312" y="8361"/>
                    <a:pt x="11455" y="8909"/>
                  </a:cubicBezTo>
                  <a:cubicBezTo>
                    <a:pt x="11598" y="9481"/>
                    <a:pt x="11527" y="10028"/>
                    <a:pt x="11241" y="10505"/>
                  </a:cubicBezTo>
                  <a:cubicBezTo>
                    <a:pt x="10979" y="10981"/>
                    <a:pt x="10526" y="11338"/>
                    <a:pt x="10002" y="11505"/>
                  </a:cubicBezTo>
                  <a:cubicBezTo>
                    <a:pt x="9830" y="11550"/>
                    <a:pt x="9657" y="11571"/>
                    <a:pt x="9487" y="11571"/>
                  </a:cubicBezTo>
                  <a:cubicBezTo>
                    <a:pt x="9117" y="11571"/>
                    <a:pt x="8757" y="11470"/>
                    <a:pt x="8431" y="11291"/>
                  </a:cubicBezTo>
                  <a:cubicBezTo>
                    <a:pt x="7954" y="11029"/>
                    <a:pt x="7597" y="10576"/>
                    <a:pt x="7430" y="10028"/>
                  </a:cubicBezTo>
                  <a:cubicBezTo>
                    <a:pt x="7383" y="9862"/>
                    <a:pt x="7383" y="9695"/>
                    <a:pt x="7383" y="9528"/>
                  </a:cubicBezTo>
                  <a:cubicBezTo>
                    <a:pt x="7549" y="9457"/>
                    <a:pt x="7716" y="9385"/>
                    <a:pt x="7859" y="9290"/>
                  </a:cubicBezTo>
                  <a:cubicBezTo>
                    <a:pt x="7931" y="9219"/>
                    <a:pt x="7978" y="9147"/>
                    <a:pt x="7907" y="9052"/>
                  </a:cubicBezTo>
                  <a:cubicBezTo>
                    <a:pt x="7875" y="8989"/>
                    <a:pt x="7822" y="8957"/>
                    <a:pt x="7762" y="8957"/>
                  </a:cubicBezTo>
                  <a:cubicBezTo>
                    <a:pt x="7732" y="8957"/>
                    <a:pt x="7700" y="8965"/>
                    <a:pt x="7669" y="8981"/>
                  </a:cubicBezTo>
                  <a:cubicBezTo>
                    <a:pt x="7168" y="9290"/>
                    <a:pt x="6573" y="9433"/>
                    <a:pt x="5954" y="9433"/>
                  </a:cubicBezTo>
                  <a:cubicBezTo>
                    <a:pt x="4049" y="9433"/>
                    <a:pt x="2501" y="7885"/>
                    <a:pt x="2501" y="5980"/>
                  </a:cubicBezTo>
                  <a:cubicBezTo>
                    <a:pt x="2501" y="4075"/>
                    <a:pt x="4049" y="2527"/>
                    <a:pt x="5954" y="2527"/>
                  </a:cubicBezTo>
                  <a:close/>
                  <a:moveTo>
                    <a:pt x="9473" y="1"/>
                  </a:moveTo>
                  <a:cubicBezTo>
                    <a:pt x="9056" y="1"/>
                    <a:pt x="8639" y="117"/>
                    <a:pt x="8264" y="336"/>
                  </a:cubicBezTo>
                  <a:cubicBezTo>
                    <a:pt x="7692" y="646"/>
                    <a:pt x="7311" y="1170"/>
                    <a:pt x="7145" y="1789"/>
                  </a:cubicBezTo>
                  <a:cubicBezTo>
                    <a:pt x="7121" y="1955"/>
                    <a:pt x="7073" y="2122"/>
                    <a:pt x="7049" y="2289"/>
                  </a:cubicBezTo>
                  <a:cubicBezTo>
                    <a:pt x="6716" y="2217"/>
                    <a:pt x="6359" y="2146"/>
                    <a:pt x="5978" y="2146"/>
                  </a:cubicBezTo>
                  <a:cubicBezTo>
                    <a:pt x="5621" y="2146"/>
                    <a:pt x="5239" y="2217"/>
                    <a:pt x="4906" y="2289"/>
                  </a:cubicBezTo>
                  <a:cubicBezTo>
                    <a:pt x="4906" y="2027"/>
                    <a:pt x="4858" y="1789"/>
                    <a:pt x="4763" y="1551"/>
                  </a:cubicBezTo>
                  <a:cubicBezTo>
                    <a:pt x="4745" y="1478"/>
                    <a:pt x="4671" y="1447"/>
                    <a:pt x="4595" y="1447"/>
                  </a:cubicBezTo>
                  <a:cubicBezTo>
                    <a:pt x="4571" y="1447"/>
                    <a:pt x="4548" y="1450"/>
                    <a:pt x="4525" y="1455"/>
                  </a:cubicBezTo>
                  <a:cubicBezTo>
                    <a:pt x="4430" y="1503"/>
                    <a:pt x="4406" y="1622"/>
                    <a:pt x="4430" y="1693"/>
                  </a:cubicBezTo>
                  <a:cubicBezTo>
                    <a:pt x="4525" y="1932"/>
                    <a:pt x="4573" y="2217"/>
                    <a:pt x="4573" y="2432"/>
                  </a:cubicBezTo>
                  <a:cubicBezTo>
                    <a:pt x="3620" y="2837"/>
                    <a:pt x="2858" y="3575"/>
                    <a:pt x="2477" y="4527"/>
                  </a:cubicBezTo>
                  <a:cubicBezTo>
                    <a:pt x="2286" y="4527"/>
                    <a:pt x="2144" y="4504"/>
                    <a:pt x="1953" y="4456"/>
                  </a:cubicBezTo>
                  <a:cubicBezTo>
                    <a:pt x="1429" y="4313"/>
                    <a:pt x="977" y="3980"/>
                    <a:pt x="715" y="3480"/>
                  </a:cubicBezTo>
                  <a:cubicBezTo>
                    <a:pt x="453" y="3003"/>
                    <a:pt x="358" y="2432"/>
                    <a:pt x="500" y="1908"/>
                  </a:cubicBezTo>
                  <a:cubicBezTo>
                    <a:pt x="643" y="1384"/>
                    <a:pt x="977" y="931"/>
                    <a:pt x="1477" y="646"/>
                  </a:cubicBezTo>
                  <a:cubicBezTo>
                    <a:pt x="1792" y="465"/>
                    <a:pt x="2148" y="377"/>
                    <a:pt x="2504" y="377"/>
                  </a:cubicBezTo>
                  <a:cubicBezTo>
                    <a:pt x="3089" y="377"/>
                    <a:pt x="3673" y="615"/>
                    <a:pt x="4073" y="1074"/>
                  </a:cubicBezTo>
                  <a:cubicBezTo>
                    <a:pt x="4114" y="1102"/>
                    <a:pt x="4171" y="1129"/>
                    <a:pt x="4221" y="1129"/>
                  </a:cubicBezTo>
                  <a:cubicBezTo>
                    <a:pt x="4258" y="1129"/>
                    <a:pt x="4291" y="1115"/>
                    <a:pt x="4311" y="1074"/>
                  </a:cubicBezTo>
                  <a:cubicBezTo>
                    <a:pt x="4382" y="1003"/>
                    <a:pt x="4406" y="884"/>
                    <a:pt x="4311" y="836"/>
                  </a:cubicBezTo>
                  <a:cubicBezTo>
                    <a:pt x="3954" y="431"/>
                    <a:pt x="3453" y="146"/>
                    <a:pt x="2906" y="50"/>
                  </a:cubicBezTo>
                  <a:cubicBezTo>
                    <a:pt x="2779" y="34"/>
                    <a:pt x="2650" y="25"/>
                    <a:pt x="2522" y="25"/>
                  </a:cubicBezTo>
                  <a:cubicBezTo>
                    <a:pt x="2098" y="25"/>
                    <a:pt x="1676" y="122"/>
                    <a:pt x="1310" y="360"/>
                  </a:cubicBezTo>
                  <a:cubicBezTo>
                    <a:pt x="739" y="693"/>
                    <a:pt x="358" y="1193"/>
                    <a:pt x="167" y="1813"/>
                  </a:cubicBezTo>
                  <a:cubicBezTo>
                    <a:pt x="0" y="2432"/>
                    <a:pt x="96" y="3098"/>
                    <a:pt x="405" y="3670"/>
                  </a:cubicBezTo>
                  <a:cubicBezTo>
                    <a:pt x="739" y="4218"/>
                    <a:pt x="1239" y="4623"/>
                    <a:pt x="1882" y="4789"/>
                  </a:cubicBezTo>
                  <a:cubicBezTo>
                    <a:pt x="2025" y="4813"/>
                    <a:pt x="2191" y="4861"/>
                    <a:pt x="2358" y="4885"/>
                  </a:cubicBezTo>
                  <a:cubicBezTo>
                    <a:pt x="2215" y="5242"/>
                    <a:pt x="2191" y="5599"/>
                    <a:pt x="2191" y="5980"/>
                  </a:cubicBezTo>
                  <a:cubicBezTo>
                    <a:pt x="2191" y="6361"/>
                    <a:pt x="2263" y="6718"/>
                    <a:pt x="2358" y="7052"/>
                  </a:cubicBezTo>
                  <a:cubicBezTo>
                    <a:pt x="1096" y="7147"/>
                    <a:pt x="96" y="8195"/>
                    <a:pt x="96" y="9457"/>
                  </a:cubicBezTo>
                  <a:cubicBezTo>
                    <a:pt x="96" y="10814"/>
                    <a:pt x="1191" y="11886"/>
                    <a:pt x="2501" y="11886"/>
                  </a:cubicBezTo>
                  <a:cubicBezTo>
                    <a:pt x="3763" y="11886"/>
                    <a:pt x="4858" y="10862"/>
                    <a:pt x="4906" y="9624"/>
                  </a:cubicBezTo>
                  <a:cubicBezTo>
                    <a:pt x="5239" y="9695"/>
                    <a:pt x="5597" y="9767"/>
                    <a:pt x="5978" y="9767"/>
                  </a:cubicBezTo>
                  <a:cubicBezTo>
                    <a:pt x="6335" y="9767"/>
                    <a:pt x="6692" y="9695"/>
                    <a:pt x="7049" y="9624"/>
                  </a:cubicBezTo>
                  <a:cubicBezTo>
                    <a:pt x="7049" y="9767"/>
                    <a:pt x="7073" y="9957"/>
                    <a:pt x="7145" y="10100"/>
                  </a:cubicBezTo>
                  <a:cubicBezTo>
                    <a:pt x="7311" y="10719"/>
                    <a:pt x="7692" y="11243"/>
                    <a:pt x="8264" y="11553"/>
                  </a:cubicBezTo>
                  <a:cubicBezTo>
                    <a:pt x="8645" y="11767"/>
                    <a:pt x="9050" y="11886"/>
                    <a:pt x="9478" y="11886"/>
                  </a:cubicBezTo>
                  <a:cubicBezTo>
                    <a:pt x="9693" y="11886"/>
                    <a:pt x="9907" y="11838"/>
                    <a:pt x="10121" y="11791"/>
                  </a:cubicBezTo>
                  <a:cubicBezTo>
                    <a:pt x="10741" y="11624"/>
                    <a:pt x="11265" y="11219"/>
                    <a:pt x="11574" y="10671"/>
                  </a:cubicBezTo>
                  <a:cubicBezTo>
                    <a:pt x="11908" y="10100"/>
                    <a:pt x="11979" y="9433"/>
                    <a:pt x="11812" y="8814"/>
                  </a:cubicBezTo>
                  <a:cubicBezTo>
                    <a:pt x="11622" y="8195"/>
                    <a:pt x="11217" y="7695"/>
                    <a:pt x="10645" y="7361"/>
                  </a:cubicBezTo>
                  <a:cubicBezTo>
                    <a:pt x="10336" y="7171"/>
                    <a:pt x="9979" y="7052"/>
                    <a:pt x="9621" y="7028"/>
                  </a:cubicBezTo>
                  <a:cubicBezTo>
                    <a:pt x="9693" y="6671"/>
                    <a:pt x="9764" y="6313"/>
                    <a:pt x="9764" y="5956"/>
                  </a:cubicBezTo>
                  <a:cubicBezTo>
                    <a:pt x="9764" y="5575"/>
                    <a:pt x="9693" y="5218"/>
                    <a:pt x="9621" y="4861"/>
                  </a:cubicBezTo>
                  <a:cubicBezTo>
                    <a:pt x="9979" y="4813"/>
                    <a:pt x="10360" y="4742"/>
                    <a:pt x="10693" y="4527"/>
                  </a:cubicBezTo>
                  <a:cubicBezTo>
                    <a:pt x="11241" y="4194"/>
                    <a:pt x="11646" y="3694"/>
                    <a:pt x="11812" y="3075"/>
                  </a:cubicBezTo>
                  <a:cubicBezTo>
                    <a:pt x="11979" y="2432"/>
                    <a:pt x="11908" y="1789"/>
                    <a:pt x="11574" y="1217"/>
                  </a:cubicBezTo>
                  <a:cubicBezTo>
                    <a:pt x="11241" y="646"/>
                    <a:pt x="10741" y="265"/>
                    <a:pt x="10121" y="98"/>
                  </a:cubicBezTo>
                  <a:cubicBezTo>
                    <a:pt x="9909" y="33"/>
                    <a:pt x="9691" y="1"/>
                    <a:pt x="94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7"/>
            <p:cNvSpPr/>
            <p:nvPr/>
          </p:nvSpPr>
          <p:spPr>
            <a:xfrm>
              <a:off x="3920019" y="2504448"/>
              <a:ext cx="68902" cy="10674"/>
            </a:xfrm>
            <a:custGeom>
              <a:rect b="b" l="l" r="r" t="t"/>
              <a:pathLst>
                <a:path extrusionOk="0" h="358" w="2311">
                  <a:moveTo>
                    <a:pt x="191" y="1"/>
                  </a:moveTo>
                  <a:cubicBezTo>
                    <a:pt x="120" y="1"/>
                    <a:pt x="48" y="72"/>
                    <a:pt x="24" y="144"/>
                  </a:cubicBezTo>
                  <a:cubicBezTo>
                    <a:pt x="1" y="263"/>
                    <a:pt x="72" y="358"/>
                    <a:pt x="191" y="358"/>
                  </a:cubicBezTo>
                  <a:lnTo>
                    <a:pt x="2096" y="358"/>
                  </a:lnTo>
                  <a:cubicBezTo>
                    <a:pt x="2215" y="358"/>
                    <a:pt x="2311" y="263"/>
                    <a:pt x="2287" y="144"/>
                  </a:cubicBezTo>
                  <a:cubicBezTo>
                    <a:pt x="2263" y="72"/>
                    <a:pt x="2168" y="1"/>
                    <a:pt x="2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7"/>
            <p:cNvSpPr/>
            <p:nvPr/>
          </p:nvSpPr>
          <p:spPr>
            <a:xfrm>
              <a:off x="3941307" y="2526482"/>
              <a:ext cx="46899" cy="10674"/>
            </a:xfrm>
            <a:custGeom>
              <a:rect b="b" l="l" r="r" t="t"/>
              <a:pathLst>
                <a:path extrusionOk="0" h="358" w="1573">
                  <a:moveTo>
                    <a:pt x="192" y="0"/>
                  </a:moveTo>
                  <a:cubicBezTo>
                    <a:pt x="120" y="0"/>
                    <a:pt x="49" y="71"/>
                    <a:pt x="25" y="167"/>
                  </a:cubicBezTo>
                  <a:cubicBezTo>
                    <a:pt x="1" y="286"/>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7"/>
            <p:cNvSpPr/>
            <p:nvPr/>
          </p:nvSpPr>
          <p:spPr>
            <a:xfrm>
              <a:off x="3711282" y="2735219"/>
              <a:ext cx="68902" cy="10674"/>
            </a:xfrm>
            <a:custGeom>
              <a:rect b="b" l="l" r="r" t="t"/>
              <a:pathLst>
                <a:path extrusionOk="0" h="358" w="2311">
                  <a:moveTo>
                    <a:pt x="214" y="0"/>
                  </a:moveTo>
                  <a:cubicBezTo>
                    <a:pt x="72" y="0"/>
                    <a:pt x="0" y="96"/>
                    <a:pt x="24" y="215"/>
                  </a:cubicBezTo>
                  <a:cubicBezTo>
                    <a:pt x="48" y="310"/>
                    <a:pt x="143" y="358"/>
                    <a:pt x="238" y="358"/>
                  </a:cubicBezTo>
                  <a:lnTo>
                    <a:pt x="2120" y="358"/>
                  </a:lnTo>
                  <a:cubicBezTo>
                    <a:pt x="2191" y="358"/>
                    <a:pt x="2262" y="310"/>
                    <a:pt x="2286" y="215"/>
                  </a:cubicBezTo>
                  <a:cubicBezTo>
                    <a:pt x="2310" y="96"/>
                    <a:pt x="2239" y="0"/>
                    <a:pt x="21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7"/>
            <p:cNvSpPr/>
            <p:nvPr/>
          </p:nvSpPr>
          <p:spPr>
            <a:xfrm>
              <a:off x="3711967" y="2713931"/>
              <a:ext cx="46183" cy="10674"/>
            </a:xfrm>
            <a:custGeom>
              <a:rect b="b" l="l" r="r" t="t"/>
              <a:pathLst>
                <a:path extrusionOk="0" h="358" w="1549">
                  <a:moveTo>
                    <a:pt x="191" y="0"/>
                  </a:moveTo>
                  <a:cubicBezTo>
                    <a:pt x="96" y="0"/>
                    <a:pt x="25" y="71"/>
                    <a:pt x="1" y="143"/>
                  </a:cubicBezTo>
                  <a:cubicBezTo>
                    <a:pt x="1" y="238"/>
                    <a:pt x="96" y="357"/>
                    <a:pt x="191" y="357"/>
                  </a:cubicBezTo>
                  <a:lnTo>
                    <a:pt x="1335" y="357"/>
                  </a:lnTo>
                  <a:cubicBezTo>
                    <a:pt x="1430" y="357"/>
                    <a:pt x="1501" y="310"/>
                    <a:pt x="1525" y="214"/>
                  </a:cubicBezTo>
                  <a:cubicBezTo>
                    <a:pt x="1549" y="95"/>
                    <a:pt x="1454" y="0"/>
                    <a:pt x="13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7"/>
            <p:cNvSpPr/>
            <p:nvPr/>
          </p:nvSpPr>
          <p:spPr>
            <a:xfrm>
              <a:off x="3920019" y="2735219"/>
              <a:ext cx="68187" cy="10674"/>
            </a:xfrm>
            <a:custGeom>
              <a:rect b="b" l="l" r="r" t="t"/>
              <a:pathLst>
                <a:path extrusionOk="0" h="358" w="2287">
                  <a:moveTo>
                    <a:pt x="191" y="0"/>
                  </a:moveTo>
                  <a:cubicBezTo>
                    <a:pt x="120" y="0"/>
                    <a:pt x="48" y="72"/>
                    <a:pt x="24" y="143"/>
                  </a:cubicBezTo>
                  <a:cubicBezTo>
                    <a:pt x="1" y="262"/>
                    <a:pt x="72" y="358"/>
                    <a:pt x="191" y="358"/>
                  </a:cubicBezTo>
                  <a:lnTo>
                    <a:pt x="2072" y="358"/>
                  </a:lnTo>
                  <a:cubicBezTo>
                    <a:pt x="2168" y="358"/>
                    <a:pt x="2215" y="310"/>
                    <a:pt x="2263" y="215"/>
                  </a:cubicBezTo>
                  <a:cubicBezTo>
                    <a:pt x="2287" y="96"/>
                    <a:pt x="2191" y="0"/>
                    <a:pt x="2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7"/>
            <p:cNvSpPr/>
            <p:nvPr/>
          </p:nvSpPr>
          <p:spPr>
            <a:xfrm>
              <a:off x="3941307" y="2713931"/>
              <a:ext cx="46899" cy="10674"/>
            </a:xfrm>
            <a:custGeom>
              <a:rect b="b" l="l" r="r" t="t"/>
              <a:pathLst>
                <a:path extrusionOk="0" h="358" w="1573">
                  <a:moveTo>
                    <a:pt x="192" y="0"/>
                  </a:moveTo>
                  <a:cubicBezTo>
                    <a:pt x="120" y="0"/>
                    <a:pt x="49" y="71"/>
                    <a:pt x="25" y="143"/>
                  </a:cubicBezTo>
                  <a:cubicBezTo>
                    <a:pt x="1" y="262"/>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7"/>
            <p:cNvSpPr/>
            <p:nvPr/>
          </p:nvSpPr>
          <p:spPr>
            <a:xfrm>
              <a:off x="3796464" y="2593924"/>
              <a:ext cx="107245" cy="10674"/>
            </a:xfrm>
            <a:custGeom>
              <a:rect b="b" l="l" r="r" t="t"/>
              <a:pathLst>
                <a:path extrusionOk="0" h="358" w="3597">
                  <a:moveTo>
                    <a:pt x="215" y="0"/>
                  </a:moveTo>
                  <a:cubicBezTo>
                    <a:pt x="120" y="0"/>
                    <a:pt x="48" y="72"/>
                    <a:pt x="25" y="167"/>
                  </a:cubicBezTo>
                  <a:cubicBezTo>
                    <a:pt x="1" y="286"/>
                    <a:pt x="96" y="358"/>
                    <a:pt x="215" y="358"/>
                  </a:cubicBezTo>
                  <a:lnTo>
                    <a:pt x="3430" y="358"/>
                  </a:lnTo>
                  <a:cubicBezTo>
                    <a:pt x="3502" y="358"/>
                    <a:pt x="3573" y="310"/>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7"/>
            <p:cNvSpPr/>
            <p:nvPr/>
          </p:nvSpPr>
          <p:spPr>
            <a:xfrm>
              <a:off x="3796464" y="2620907"/>
              <a:ext cx="107245" cy="10674"/>
            </a:xfrm>
            <a:custGeom>
              <a:rect b="b" l="l" r="r" t="t"/>
              <a:pathLst>
                <a:path extrusionOk="0" h="358" w="3597">
                  <a:moveTo>
                    <a:pt x="215" y="0"/>
                  </a:moveTo>
                  <a:cubicBezTo>
                    <a:pt x="120" y="0"/>
                    <a:pt x="48" y="48"/>
                    <a:pt x="25" y="143"/>
                  </a:cubicBezTo>
                  <a:cubicBezTo>
                    <a:pt x="1" y="262"/>
                    <a:pt x="96" y="358"/>
                    <a:pt x="215" y="358"/>
                  </a:cubicBezTo>
                  <a:lnTo>
                    <a:pt x="3430" y="358"/>
                  </a:lnTo>
                  <a:cubicBezTo>
                    <a:pt x="3502" y="358"/>
                    <a:pt x="3573" y="286"/>
                    <a:pt x="3597" y="215"/>
                  </a:cubicBezTo>
                  <a:cubicBezTo>
                    <a:pt x="3597" y="96"/>
                    <a:pt x="3502" y="0"/>
                    <a:pt x="3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7"/>
            <p:cNvSpPr/>
            <p:nvPr/>
          </p:nvSpPr>
          <p:spPr>
            <a:xfrm>
              <a:off x="3820614" y="2647175"/>
              <a:ext cx="58974" cy="10674"/>
            </a:xfrm>
            <a:custGeom>
              <a:rect b="b" l="l" r="r" t="t"/>
              <a:pathLst>
                <a:path extrusionOk="0" h="358" w="1978">
                  <a:moveTo>
                    <a:pt x="191" y="0"/>
                  </a:moveTo>
                  <a:cubicBezTo>
                    <a:pt x="120" y="0"/>
                    <a:pt x="48" y="72"/>
                    <a:pt x="24" y="167"/>
                  </a:cubicBezTo>
                  <a:cubicBezTo>
                    <a:pt x="1" y="286"/>
                    <a:pt x="72" y="358"/>
                    <a:pt x="191" y="358"/>
                  </a:cubicBezTo>
                  <a:lnTo>
                    <a:pt x="1810" y="358"/>
                  </a:lnTo>
                  <a:cubicBezTo>
                    <a:pt x="1906" y="358"/>
                    <a:pt x="1953" y="310"/>
                    <a:pt x="1977" y="215"/>
                  </a:cubicBezTo>
                  <a:cubicBezTo>
                    <a:pt x="1977" y="120"/>
                    <a:pt x="1906" y="0"/>
                    <a:pt x="18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7"/>
            <p:cNvSpPr/>
            <p:nvPr/>
          </p:nvSpPr>
          <p:spPr>
            <a:xfrm>
              <a:off x="3711967" y="2504448"/>
              <a:ext cx="69618" cy="10674"/>
            </a:xfrm>
            <a:custGeom>
              <a:rect b="b" l="l" r="r" t="t"/>
              <a:pathLst>
                <a:path extrusionOk="0" h="358" w="2335">
                  <a:moveTo>
                    <a:pt x="215" y="1"/>
                  </a:moveTo>
                  <a:cubicBezTo>
                    <a:pt x="120" y="1"/>
                    <a:pt x="72" y="72"/>
                    <a:pt x="25" y="144"/>
                  </a:cubicBezTo>
                  <a:cubicBezTo>
                    <a:pt x="1" y="263"/>
                    <a:pt x="96" y="358"/>
                    <a:pt x="215" y="358"/>
                  </a:cubicBezTo>
                  <a:lnTo>
                    <a:pt x="2120" y="358"/>
                  </a:lnTo>
                  <a:cubicBezTo>
                    <a:pt x="2239" y="358"/>
                    <a:pt x="2335" y="263"/>
                    <a:pt x="2287" y="144"/>
                  </a:cubicBezTo>
                  <a:cubicBezTo>
                    <a:pt x="2239" y="72"/>
                    <a:pt x="2168" y="1"/>
                    <a:pt x="2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7"/>
            <p:cNvSpPr/>
            <p:nvPr/>
          </p:nvSpPr>
          <p:spPr>
            <a:xfrm>
              <a:off x="3711282" y="2526482"/>
              <a:ext cx="46869" cy="10674"/>
            </a:xfrm>
            <a:custGeom>
              <a:rect b="b" l="l" r="r" t="t"/>
              <a:pathLst>
                <a:path extrusionOk="0" h="358" w="1572">
                  <a:moveTo>
                    <a:pt x="214" y="0"/>
                  </a:moveTo>
                  <a:cubicBezTo>
                    <a:pt x="72" y="0"/>
                    <a:pt x="0" y="95"/>
                    <a:pt x="24" y="214"/>
                  </a:cubicBezTo>
                  <a:cubicBezTo>
                    <a:pt x="48" y="310"/>
                    <a:pt x="119" y="357"/>
                    <a:pt x="214" y="357"/>
                  </a:cubicBezTo>
                  <a:lnTo>
                    <a:pt x="1358" y="357"/>
                  </a:lnTo>
                  <a:cubicBezTo>
                    <a:pt x="1453" y="357"/>
                    <a:pt x="1524" y="310"/>
                    <a:pt x="1548" y="214"/>
                  </a:cubicBezTo>
                  <a:cubicBezTo>
                    <a:pt x="1572" y="95"/>
                    <a:pt x="1477" y="0"/>
                    <a:pt x="13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97"/>
          <p:cNvGrpSpPr/>
          <p:nvPr/>
        </p:nvGrpSpPr>
        <p:grpSpPr>
          <a:xfrm>
            <a:off x="2550464" y="2448276"/>
            <a:ext cx="352205" cy="352923"/>
            <a:chOff x="3045752" y="2448276"/>
            <a:chExt cx="352205" cy="352923"/>
          </a:xfrm>
        </p:grpSpPr>
        <p:sp>
          <p:nvSpPr>
            <p:cNvPr id="16751" name="Google Shape;16751;p97"/>
            <p:cNvSpPr/>
            <p:nvPr/>
          </p:nvSpPr>
          <p:spPr>
            <a:xfrm>
              <a:off x="3112478" y="2711069"/>
              <a:ext cx="279068" cy="74597"/>
            </a:xfrm>
            <a:custGeom>
              <a:rect b="b" l="l" r="r" t="t"/>
              <a:pathLst>
                <a:path extrusionOk="0" h="2502" w="9360">
                  <a:moveTo>
                    <a:pt x="1" y="1"/>
                  </a:moveTo>
                  <a:lnTo>
                    <a:pt x="1" y="1263"/>
                  </a:lnTo>
                  <a:lnTo>
                    <a:pt x="1" y="2501"/>
                  </a:lnTo>
                  <a:lnTo>
                    <a:pt x="7978" y="2501"/>
                  </a:lnTo>
                  <a:cubicBezTo>
                    <a:pt x="8336" y="2501"/>
                    <a:pt x="8693" y="2358"/>
                    <a:pt x="8931" y="2096"/>
                  </a:cubicBezTo>
                  <a:cubicBezTo>
                    <a:pt x="9336" y="1644"/>
                    <a:pt x="9360" y="1001"/>
                    <a:pt x="9050" y="525"/>
                  </a:cubicBezTo>
                  <a:cubicBezTo>
                    <a:pt x="8764" y="191"/>
                    <a:pt x="8383" y="1"/>
                    <a:pt x="797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7"/>
            <p:cNvSpPr/>
            <p:nvPr/>
          </p:nvSpPr>
          <p:spPr>
            <a:xfrm>
              <a:off x="3112478" y="2588229"/>
              <a:ext cx="279068" cy="74597"/>
            </a:xfrm>
            <a:custGeom>
              <a:rect b="b" l="l" r="r" t="t"/>
              <a:pathLst>
                <a:path extrusionOk="0" h="2502" w="9360">
                  <a:moveTo>
                    <a:pt x="1" y="1"/>
                  </a:moveTo>
                  <a:lnTo>
                    <a:pt x="1" y="1239"/>
                  </a:lnTo>
                  <a:lnTo>
                    <a:pt x="1" y="2501"/>
                  </a:lnTo>
                  <a:lnTo>
                    <a:pt x="7978" y="2501"/>
                  </a:lnTo>
                  <a:cubicBezTo>
                    <a:pt x="8360" y="2501"/>
                    <a:pt x="8717" y="2335"/>
                    <a:pt x="8955" y="2049"/>
                  </a:cubicBezTo>
                  <a:cubicBezTo>
                    <a:pt x="9360" y="1573"/>
                    <a:pt x="9360" y="882"/>
                    <a:pt x="8955" y="406"/>
                  </a:cubicBezTo>
                  <a:cubicBezTo>
                    <a:pt x="8693" y="144"/>
                    <a:pt x="8336" y="1"/>
                    <a:pt x="7978"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7"/>
            <p:cNvSpPr/>
            <p:nvPr/>
          </p:nvSpPr>
          <p:spPr>
            <a:xfrm>
              <a:off x="3112478" y="2464705"/>
              <a:ext cx="279068" cy="74567"/>
            </a:xfrm>
            <a:custGeom>
              <a:rect b="b" l="l" r="r" t="t"/>
              <a:pathLst>
                <a:path extrusionOk="0" h="2501" w="9360">
                  <a:moveTo>
                    <a:pt x="1" y="0"/>
                  </a:moveTo>
                  <a:lnTo>
                    <a:pt x="1" y="1239"/>
                  </a:lnTo>
                  <a:lnTo>
                    <a:pt x="1" y="2501"/>
                  </a:lnTo>
                  <a:lnTo>
                    <a:pt x="7978" y="2501"/>
                  </a:lnTo>
                  <a:cubicBezTo>
                    <a:pt x="8360" y="2501"/>
                    <a:pt x="8717" y="2358"/>
                    <a:pt x="8955" y="2048"/>
                  </a:cubicBezTo>
                  <a:cubicBezTo>
                    <a:pt x="9360" y="1572"/>
                    <a:pt x="9360" y="881"/>
                    <a:pt x="8955" y="405"/>
                  </a:cubicBezTo>
                  <a:cubicBezTo>
                    <a:pt x="8693" y="143"/>
                    <a:pt x="8336" y="0"/>
                    <a:pt x="7978"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7"/>
            <p:cNvSpPr/>
            <p:nvPr/>
          </p:nvSpPr>
          <p:spPr>
            <a:xfrm>
              <a:off x="3334722" y="2711069"/>
              <a:ext cx="53279" cy="74597"/>
            </a:xfrm>
            <a:custGeom>
              <a:rect b="b" l="l" r="r" t="t"/>
              <a:pathLst>
                <a:path extrusionOk="0" h="2502" w="1787">
                  <a:moveTo>
                    <a:pt x="1" y="1"/>
                  </a:moveTo>
                  <a:cubicBezTo>
                    <a:pt x="215" y="1"/>
                    <a:pt x="429" y="72"/>
                    <a:pt x="596" y="167"/>
                  </a:cubicBezTo>
                  <a:cubicBezTo>
                    <a:pt x="786" y="239"/>
                    <a:pt x="929" y="358"/>
                    <a:pt x="1048" y="548"/>
                  </a:cubicBezTo>
                  <a:cubicBezTo>
                    <a:pt x="1191" y="763"/>
                    <a:pt x="1287" y="1025"/>
                    <a:pt x="1287" y="1263"/>
                  </a:cubicBezTo>
                  <a:cubicBezTo>
                    <a:pt x="1287" y="1501"/>
                    <a:pt x="1191" y="1763"/>
                    <a:pt x="1048" y="1977"/>
                  </a:cubicBezTo>
                  <a:cubicBezTo>
                    <a:pt x="810" y="2311"/>
                    <a:pt x="429" y="2501"/>
                    <a:pt x="1" y="2501"/>
                  </a:cubicBezTo>
                  <a:lnTo>
                    <a:pt x="524" y="2501"/>
                  </a:lnTo>
                  <a:cubicBezTo>
                    <a:pt x="929" y="2501"/>
                    <a:pt x="1310" y="2311"/>
                    <a:pt x="1549" y="1977"/>
                  </a:cubicBezTo>
                  <a:cubicBezTo>
                    <a:pt x="1715" y="1763"/>
                    <a:pt x="1787" y="1525"/>
                    <a:pt x="1787" y="1263"/>
                  </a:cubicBezTo>
                  <a:cubicBezTo>
                    <a:pt x="1787" y="1025"/>
                    <a:pt x="1739" y="763"/>
                    <a:pt x="1549" y="548"/>
                  </a:cubicBezTo>
                  <a:cubicBezTo>
                    <a:pt x="1429" y="406"/>
                    <a:pt x="1287" y="239"/>
                    <a:pt x="1120" y="167"/>
                  </a:cubicBezTo>
                  <a:cubicBezTo>
                    <a:pt x="929" y="72"/>
                    <a:pt x="715" y="1"/>
                    <a:pt x="524"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7"/>
            <p:cNvSpPr/>
            <p:nvPr/>
          </p:nvSpPr>
          <p:spPr>
            <a:xfrm>
              <a:off x="3334722" y="2588945"/>
              <a:ext cx="53279" cy="74597"/>
            </a:xfrm>
            <a:custGeom>
              <a:rect b="b" l="l" r="r" t="t"/>
              <a:pathLst>
                <a:path extrusionOk="0" h="2502" w="1787">
                  <a:moveTo>
                    <a:pt x="1" y="1"/>
                  </a:moveTo>
                  <a:cubicBezTo>
                    <a:pt x="215" y="1"/>
                    <a:pt x="429" y="48"/>
                    <a:pt x="596" y="144"/>
                  </a:cubicBezTo>
                  <a:cubicBezTo>
                    <a:pt x="786" y="239"/>
                    <a:pt x="929" y="358"/>
                    <a:pt x="1048" y="525"/>
                  </a:cubicBezTo>
                  <a:cubicBezTo>
                    <a:pt x="1191" y="739"/>
                    <a:pt x="1287" y="1001"/>
                    <a:pt x="1287" y="1239"/>
                  </a:cubicBezTo>
                  <a:cubicBezTo>
                    <a:pt x="1287" y="1477"/>
                    <a:pt x="1191" y="1739"/>
                    <a:pt x="1048" y="1953"/>
                  </a:cubicBezTo>
                  <a:cubicBezTo>
                    <a:pt x="810" y="2287"/>
                    <a:pt x="429" y="2501"/>
                    <a:pt x="1" y="2501"/>
                  </a:cubicBezTo>
                  <a:lnTo>
                    <a:pt x="524" y="2501"/>
                  </a:lnTo>
                  <a:cubicBezTo>
                    <a:pt x="929" y="2501"/>
                    <a:pt x="1310" y="2287"/>
                    <a:pt x="1549" y="1953"/>
                  </a:cubicBezTo>
                  <a:cubicBezTo>
                    <a:pt x="1715" y="1763"/>
                    <a:pt x="1787" y="1525"/>
                    <a:pt x="1787" y="1239"/>
                  </a:cubicBezTo>
                  <a:cubicBezTo>
                    <a:pt x="1787" y="977"/>
                    <a:pt x="1739" y="715"/>
                    <a:pt x="1549" y="525"/>
                  </a:cubicBezTo>
                  <a:cubicBezTo>
                    <a:pt x="1429" y="382"/>
                    <a:pt x="1287" y="239"/>
                    <a:pt x="1120" y="144"/>
                  </a:cubicBezTo>
                  <a:cubicBezTo>
                    <a:pt x="929" y="48"/>
                    <a:pt x="715" y="1"/>
                    <a:pt x="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7"/>
            <p:cNvSpPr/>
            <p:nvPr/>
          </p:nvSpPr>
          <p:spPr>
            <a:xfrm>
              <a:off x="3334722" y="2464705"/>
              <a:ext cx="53279" cy="74567"/>
            </a:xfrm>
            <a:custGeom>
              <a:rect b="b" l="l" r="r" t="t"/>
              <a:pathLst>
                <a:path extrusionOk="0" h="2501" w="1787">
                  <a:moveTo>
                    <a:pt x="1" y="0"/>
                  </a:moveTo>
                  <a:cubicBezTo>
                    <a:pt x="215" y="0"/>
                    <a:pt x="429" y="48"/>
                    <a:pt x="596" y="143"/>
                  </a:cubicBezTo>
                  <a:cubicBezTo>
                    <a:pt x="786" y="238"/>
                    <a:pt x="929" y="357"/>
                    <a:pt x="1048" y="524"/>
                  </a:cubicBezTo>
                  <a:cubicBezTo>
                    <a:pt x="1191" y="738"/>
                    <a:pt x="1287" y="1000"/>
                    <a:pt x="1287" y="1239"/>
                  </a:cubicBezTo>
                  <a:cubicBezTo>
                    <a:pt x="1287" y="1477"/>
                    <a:pt x="1191" y="1739"/>
                    <a:pt x="1048" y="1953"/>
                  </a:cubicBezTo>
                  <a:cubicBezTo>
                    <a:pt x="810" y="2286"/>
                    <a:pt x="429" y="2501"/>
                    <a:pt x="1" y="2501"/>
                  </a:cubicBezTo>
                  <a:lnTo>
                    <a:pt x="524" y="2501"/>
                  </a:lnTo>
                  <a:cubicBezTo>
                    <a:pt x="929" y="2501"/>
                    <a:pt x="1310" y="2286"/>
                    <a:pt x="1549" y="1953"/>
                  </a:cubicBezTo>
                  <a:cubicBezTo>
                    <a:pt x="1715" y="1762"/>
                    <a:pt x="1787" y="1524"/>
                    <a:pt x="1787" y="1239"/>
                  </a:cubicBezTo>
                  <a:cubicBezTo>
                    <a:pt x="1787" y="1000"/>
                    <a:pt x="1739" y="738"/>
                    <a:pt x="1549" y="524"/>
                  </a:cubicBezTo>
                  <a:cubicBezTo>
                    <a:pt x="1429" y="381"/>
                    <a:pt x="1287" y="238"/>
                    <a:pt x="1120" y="143"/>
                  </a:cubicBezTo>
                  <a:cubicBezTo>
                    <a:pt x="929" y="48"/>
                    <a:pt x="715" y="0"/>
                    <a:pt x="524"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7"/>
            <p:cNvSpPr/>
            <p:nvPr/>
          </p:nvSpPr>
          <p:spPr>
            <a:xfrm>
              <a:off x="3052847" y="2453345"/>
              <a:ext cx="97286" cy="97286"/>
            </a:xfrm>
            <a:custGeom>
              <a:rect b="b" l="l" r="r" t="t"/>
              <a:pathLst>
                <a:path extrusionOk="0" h="3263" w="3263">
                  <a:moveTo>
                    <a:pt x="1643" y="0"/>
                  </a:moveTo>
                  <a:cubicBezTo>
                    <a:pt x="738" y="0"/>
                    <a:pt x="0" y="715"/>
                    <a:pt x="0" y="1620"/>
                  </a:cubicBezTo>
                  <a:cubicBezTo>
                    <a:pt x="0" y="2524"/>
                    <a:pt x="738" y="3263"/>
                    <a:pt x="1643" y="3263"/>
                  </a:cubicBezTo>
                  <a:cubicBezTo>
                    <a:pt x="2525" y="3263"/>
                    <a:pt x="3263" y="2524"/>
                    <a:pt x="3263" y="1620"/>
                  </a:cubicBezTo>
                  <a:cubicBezTo>
                    <a:pt x="3263" y="715"/>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7"/>
            <p:cNvSpPr/>
            <p:nvPr/>
          </p:nvSpPr>
          <p:spPr>
            <a:xfrm>
              <a:off x="3074851" y="2454746"/>
              <a:ext cx="74567" cy="95885"/>
            </a:xfrm>
            <a:custGeom>
              <a:rect b="b" l="l" r="r" t="t"/>
              <a:pathLst>
                <a:path extrusionOk="0" h="3216" w="2501">
                  <a:moveTo>
                    <a:pt x="1334" y="1"/>
                  </a:moveTo>
                  <a:lnTo>
                    <a:pt x="1334" y="1"/>
                  </a:lnTo>
                  <a:cubicBezTo>
                    <a:pt x="1787" y="310"/>
                    <a:pt x="2096" y="810"/>
                    <a:pt x="2096" y="1382"/>
                  </a:cubicBezTo>
                  <a:cubicBezTo>
                    <a:pt x="2096" y="2287"/>
                    <a:pt x="1334" y="3001"/>
                    <a:pt x="453" y="3001"/>
                  </a:cubicBezTo>
                  <a:cubicBezTo>
                    <a:pt x="310" y="3001"/>
                    <a:pt x="143" y="2978"/>
                    <a:pt x="0" y="2954"/>
                  </a:cubicBezTo>
                  <a:lnTo>
                    <a:pt x="0" y="2954"/>
                  </a:lnTo>
                  <a:cubicBezTo>
                    <a:pt x="239" y="3120"/>
                    <a:pt x="548" y="3216"/>
                    <a:pt x="858" y="3216"/>
                  </a:cubicBezTo>
                  <a:cubicBezTo>
                    <a:pt x="1787" y="3216"/>
                    <a:pt x="2501" y="2477"/>
                    <a:pt x="2501" y="1573"/>
                  </a:cubicBezTo>
                  <a:cubicBezTo>
                    <a:pt x="2501" y="834"/>
                    <a:pt x="2001" y="215"/>
                    <a:pt x="1334"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7"/>
            <p:cNvSpPr/>
            <p:nvPr/>
          </p:nvSpPr>
          <p:spPr>
            <a:xfrm>
              <a:off x="3052847" y="2576184"/>
              <a:ext cx="97286" cy="98002"/>
            </a:xfrm>
            <a:custGeom>
              <a:rect b="b" l="l" r="r" t="t"/>
              <a:pathLst>
                <a:path extrusionOk="0" h="3287" w="3263">
                  <a:moveTo>
                    <a:pt x="1643" y="0"/>
                  </a:moveTo>
                  <a:cubicBezTo>
                    <a:pt x="738" y="0"/>
                    <a:pt x="0" y="738"/>
                    <a:pt x="0" y="1643"/>
                  </a:cubicBezTo>
                  <a:cubicBezTo>
                    <a:pt x="0" y="2548"/>
                    <a:pt x="738" y="3286"/>
                    <a:pt x="1643" y="3286"/>
                  </a:cubicBezTo>
                  <a:cubicBezTo>
                    <a:pt x="2525" y="3286"/>
                    <a:pt x="3263" y="2548"/>
                    <a:pt x="3263" y="1643"/>
                  </a:cubicBezTo>
                  <a:cubicBezTo>
                    <a:pt x="3263" y="738"/>
                    <a:pt x="2525" y="0"/>
                    <a:pt x="164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7"/>
            <p:cNvSpPr/>
            <p:nvPr/>
          </p:nvSpPr>
          <p:spPr>
            <a:xfrm>
              <a:off x="3074851" y="2578301"/>
              <a:ext cx="74567" cy="95885"/>
            </a:xfrm>
            <a:custGeom>
              <a:rect b="b" l="l" r="r" t="t"/>
              <a:pathLst>
                <a:path extrusionOk="0" h="3216" w="2501">
                  <a:moveTo>
                    <a:pt x="1334" y="0"/>
                  </a:moveTo>
                  <a:lnTo>
                    <a:pt x="1334" y="0"/>
                  </a:lnTo>
                  <a:cubicBezTo>
                    <a:pt x="1787" y="286"/>
                    <a:pt x="2096" y="810"/>
                    <a:pt x="2096" y="1358"/>
                  </a:cubicBezTo>
                  <a:cubicBezTo>
                    <a:pt x="2096" y="2287"/>
                    <a:pt x="1334" y="3001"/>
                    <a:pt x="453" y="3001"/>
                  </a:cubicBezTo>
                  <a:cubicBezTo>
                    <a:pt x="310" y="3001"/>
                    <a:pt x="143" y="2977"/>
                    <a:pt x="0" y="2953"/>
                  </a:cubicBezTo>
                  <a:lnTo>
                    <a:pt x="0" y="2953"/>
                  </a:lnTo>
                  <a:cubicBezTo>
                    <a:pt x="239" y="3120"/>
                    <a:pt x="548" y="3215"/>
                    <a:pt x="858" y="3215"/>
                  </a:cubicBezTo>
                  <a:cubicBezTo>
                    <a:pt x="1787" y="3215"/>
                    <a:pt x="2501" y="2477"/>
                    <a:pt x="2501" y="1572"/>
                  </a:cubicBezTo>
                  <a:cubicBezTo>
                    <a:pt x="2501" y="834"/>
                    <a:pt x="2001" y="215"/>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7"/>
            <p:cNvSpPr/>
            <p:nvPr/>
          </p:nvSpPr>
          <p:spPr>
            <a:xfrm>
              <a:off x="3052847" y="2699709"/>
              <a:ext cx="97286" cy="98032"/>
            </a:xfrm>
            <a:custGeom>
              <a:rect b="b" l="l" r="r" t="t"/>
              <a:pathLst>
                <a:path extrusionOk="0" h="3288" w="3263">
                  <a:moveTo>
                    <a:pt x="1643" y="1"/>
                  </a:moveTo>
                  <a:cubicBezTo>
                    <a:pt x="738" y="1"/>
                    <a:pt x="0" y="739"/>
                    <a:pt x="0" y="1644"/>
                  </a:cubicBezTo>
                  <a:cubicBezTo>
                    <a:pt x="0" y="2549"/>
                    <a:pt x="738" y="3287"/>
                    <a:pt x="1643" y="3287"/>
                  </a:cubicBezTo>
                  <a:cubicBezTo>
                    <a:pt x="2525" y="3287"/>
                    <a:pt x="3263" y="2549"/>
                    <a:pt x="3263" y="1644"/>
                  </a:cubicBezTo>
                  <a:cubicBezTo>
                    <a:pt x="3263" y="739"/>
                    <a:pt x="2525" y="1"/>
                    <a:pt x="1643"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7"/>
            <p:cNvSpPr/>
            <p:nvPr/>
          </p:nvSpPr>
          <p:spPr>
            <a:xfrm>
              <a:off x="3074851" y="2701856"/>
              <a:ext cx="74567" cy="95885"/>
            </a:xfrm>
            <a:custGeom>
              <a:rect b="b" l="l" r="r" t="t"/>
              <a:pathLst>
                <a:path extrusionOk="0" h="3216" w="2501">
                  <a:moveTo>
                    <a:pt x="1334" y="0"/>
                  </a:moveTo>
                  <a:lnTo>
                    <a:pt x="1334" y="0"/>
                  </a:lnTo>
                  <a:cubicBezTo>
                    <a:pt x="1787" y="286"/>
                    <a:pt x="2096" y="786"/>
                    <a:pt x="2096" y="1358"/>
                  </a:cubicBezTo>
                  <a:cubicBezTo>
                    <a:pt x="2096" y="2286"/>
                    <a:pt x="1334" y="3001"/>
                    <a:pt x="453" y="3001"/>
                  </a:cubicBezTo>
                  <a:cubicBezTo>
                    <a:pt x="310" y="3001"/>
                    <a:pt x="143" y="2977"/>
                    <a:pt x="0" y="2929"/>
                  </a:cubicBezTo>
                  <a:lnTo>
                    <a:pt x="0" y="2929"/>
                  </a:lnTo>
                  <a:cubicBezTo>
                    <a:pt x="239" y="3120"/>
                    <a:pt x="548" y="3215"/>
                    <a:pt x="858" y="3215"/>
                  </a:cubicBezTo>
                  <a:cubicBezTo>
                    <a:pt x="1787" y="3215"/>
                    <a:pt x="2501" y="2453"/>
                    <a:pt x="2501" y="1572"/>
                  </a:cubicBezTo>
                  <a:cubicBezTo>
                    <a:pt x="2501" y="834"/>
                    <a:pt x="2001" y="191"/>
                    <a:pt x="1334"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7"/>
            <p:cNvSpPr/>
            <p:nvPr/>
          </p:nvSpPr>
          <p:spPr>
            <a:xfrm>
              <a:off x="3184900" y="2485993"/>
              <a:ext cx="167590" cy="10674"/>
            </a:xfrm>
            <a:custGeom>
              <a:rect b="b" l="l" r="r" t="t"/>
              <a:pathLst>
                <a:path extrusionOk="0" h="358" w="5621">
                  <a:moveTo>
                    <a:pt x="191" y="1"/>
                  </a:moveTo>
                  <a:cubicBezTo>
                    <a:pt x="96" y="1"/>
                    <a:pt x="1" y="48"/>
                    <a:pt x="1" y="143"/>
                  </a:cubicBezTo>
                  <a:cubicBezTo>
                    <a:pt x="1" y="263"/>
                    <a:pt x="96" y="358"/>
                    <a:pt x="191" y="358"/>
                  </a:cubicBezTo>
                  <a:lnTo>
                    <a:pt x="5454" y="358"/>
                  </a:lnTo>
                  <a:cubicBezTo>
                    <a:pt x="5549" y="358"/>
                    <a:pt x="5621" y="286"/>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7"/>
            <p:cNvSpPr/>
            <p:nvPr/>
          </p:nvSpPr>
          <p:spPr>
            <a:xfrm>
              <a:off x="3184900" y="2507996"/>
              <a:ext cx="167590" cy="10704"/>
            </a:xfrm>
            <a:custGeom>
              <a:rect b="b" l="l" r="r" t="t"/>
              <a:pathLst>
                <a:path extrusionOk="0" h="359" w="5621">
                  <a:moveTo>
                    <a:pt x="191" y="1"/>
                  </a:moveTo>
                  <a:cubicBezTo>
                    <a:pt x="96" y="1"/>
                    <a:pt x="1" y="72"/>
                    <a:pt x="1" y="144"/>
                  </a:cubicBezTo>
                  <a:cubicBezTo>
                    <a:pt x="1" y="239"/>
                    <a:pt x="96" y="358"/>
                    <a:pt x="191" y="358"/>
                  </a:cubicBezTo>
                  <a:lnTo>
                    <a:pt x="5454" y="358"/>
                  </a:lnTo>
                  <a:cubicBezTo>
                    <a:pt x="5549" y="358"/>
                    <a:pt x="5621" y="287"/>
                    <a:pt x="5621" y="215"/>
                  </a:cubicBezTo>
                  <a:cubicBezTo>
                    <a:pt x="5621" y="96"/>
                    <a:pt x="5573"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7"/>
            <p:cNvSpPr/>
            <p:nvPr/>
          </p:nvSpPr>
          <p:spPr>
            <a:xfrm>
              <a:off x="3045752" y="2448276"/>
              <a:ext cx="351489" cy="108050"/>
            </a:xfrm>
            <a:custGeom>
              <a:rect b="b" l="l" r="r" t="t"/>
              <a:pathLst>
                <a:path extrusionOk="0" h="3624" w="11789">
                  <a:moveTo>
                    <a:pt x="1881" y="361"/>
                  </a:moveTo>
                  <a:cubicBezTo>
                    <a:pt x="2667" y="361"/>
                    <a:pt x="3334" y="1027"/>
                    <a:pt x="3334" y="1837"/>
                  </a:cubicBezTo>
                  <a:cubicBezTo>
                    <a:pt x="3334" y="2623"/>
                    <a:pt x="2667" y="3290"/>
                    <a:pt x="1881" y="3290"/>
                  </a:cubicBezTo>
                  <a:cubicBezTo>
                    <a:pt x="1072" y="3290"/>
                    <a:pt x="405" y="2623"/>
                    <a:pt x="405" y="1837"/>
                  </a:cubicBezTo>
                  <a:cubicBezTo>
                    <a:pt x="405" y="1027"/>
                    <a:pt x="1072" y="361"/>
                    <a:pt x="1881" y="361"/>
                  </a:cubicBezTo>
                  <a:close/>
                  <a:moveTo>
                    <a:pt x="1884" y="1"/>
                  </a:moveTo>
                  <a:cubicBezTo>
                    <a:pt x="1851" y="1"/>
                    <a:pt x="1819" y="2"/>
                    <a:pt x="1786" y="3"/>
                  </a:cubicBezTo>
                  <a:cubicBezTo>
                    <a:pt x="857" y="27"/>
                    <a:pt x="119" y="789"/>
                    <a:pt x="48" y="1694"/>
                  </a:cubicBezTo>
                  <a:cubicBezTo>
                    <a:pt x="0" y="2742"/>
                    <a:pt x="834" y="3623"/>
                    <a:pt x="1834" y="3623"/>
                  </a:cubicBezTo>
                  <a:cubicBezTo>
                    <a:pt x="2262" y="3623"/>
                    <a:pt x="2620" y="3457"/>
                    <a:pt x="2905" y="3266"/>
                  </a:cubicBezTo>
                  <a:lnTo>
                    <a:pt x="8240" y="3266"/>
                  </a:lnTo>
                  <a:cubicBezTo>
                    <a:pt x="8335" y="3266"/>
                    <a:pt x="8430" y="3195"/>
                    <a:pt x="8430" y="3099"/>
                  </a:cubicBezTo>
                  <a:cubicBezTo>
                    <a:pt x="8430" y="2980"/>
                    <a:pt x="8359" y="2885"/>
                    <a:pt x="8240" y="2885"/>
                  </a:cubicBezTo>
                  <a:lnTo>
                    <a:pt x="3263" y="2885"/>
                  </a:lnTo>
                  <a:cubicBezTo>
                    <a:pt x="3501" y="2599"/>
                    <a:pt x="3620" y="2218"/>
                    <a:pt x="3620" y="1790"/>
                  </a:cubicBezTo>
                  <a:cubicBezTo>
                    <a:pt x="3620" y="1385"/>
                    <a:pt x="3477" y="1027"/>
                    <a:pt x="3263" y="694"/>
                  </a:cubicBezTo>
                  <a:lnTo>
                    <a:pt x="10216" y="694"/>
                  </a:lnTo>
                  <a:cubicBezTo>
                    <a:pt x="10574" y="694"/>
                    <a:pt x="10883" y="861"/>
                    <a:pt x="11098" y="1170"/>
                  </a:cubicBezTo>
                  <a:cubicBezTo>
                    <a:pt x="11360" y="1551"/>
                    <a:pt x="11360" y="2028"/>
                    <a:pt x="11098" y="2409"/>
                  </a:cubicBezTo>
                  <a:cubicBezTo>
                    <a:pt x="10883" y="2718"/>
                    <a:pt x="10574" y="2885"/>
                    <a:pt x="10216" y="2885"/>
                  </a:cubicBezTo>
                  <a:lnTo>
                    <a:pt x="9073" y="2885"/>
                  </a:lnTo>
                  <a:cubicBezTo>
                    <a:pt x="8978" y="2885"/>
                    <a:pt x="8907" y="2956"/>
                    <a:pt x="8907" y="3052"/>
                  </a:cubicBezTo>
                  <a:cubicBezTo>
                    <a:pt x="8907" y="3171"/>
                    <a:pt x="8954" y="3266"/>
                    <a:pt x="9073" y="3266"/>
                  </a:cubicBezTo>
                  <a:lnTo>
                    <a:pt x="10240" y="3266"/>
                  </a:lnTo>
                  <a:cubicBezTo>
                    <a:pt x="10717" y="3266"/>
                    <a:pt x="11121" y="3028"/>
                    <a:pt x="11431" y="2623"/>
                  </a:cubicBezTo>
                  <a:cubicBezTo>
                    <a:pt x="11788" y="2123"/>
                    <a:pt x="11788" y="1480"/>
                    <a:pt x="11431" y="1004"/>
                  </a:cubicBezTo>
                  <a:cubicBezTo>
                    <a:pt x="11169" y="599"/>
                    <a:pt x="10717" y="361"/>
                    <a:pt x="10240" y="361"/>
                  </a:cubicBezTo>
                  <a:lnTo>
                    <a:pt x="2953" y="361"/>
                  </a:lnTo>
                  <a:cubicBezTo>
                    <a:pt x="2644" y="140"/>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7"/>
            <p:cNvSpPr/>
            <p:nvPr/>
          </p:nvSpPr>
          <p:spPr>
            <a:xfrm>
              <a:off x="3079115" y="2475349"/>
              <a:ext cx="42635" cy="50626"/>
            </a:xfrm>
            <a:custGeom>
              <a:rect b="b" l="l" r="r" t="t"/>
              <a:pathLst>
                <a:path extrusionOk="0" h="1698" w="1430">
                  <a:moveTo>
                    <a:pt x="762" y="596"/>
                  </a:moveTo>
                  <a:lnTo>
                    <a:pt x="905" y="1001"/>
                  </a:lnTo>
                  <a:lnTo>
                    <a:pt x="572" y="1001"/>
                  </a:lnTo>
                  <a:lnTo>
                    <a:pt x="762" y="596"/>
                  </a:lnTo>
                  <a:close/>
                  <a:moveTo>
                    <a:pt x="715" y="0"/>
                  </a:moveTo>
                  <a:cubicBezTo>
                    <a:pt x="643" y="0"/>
                    <a:pt x="572" y="48"/>
                    <a:pt x="548" y="119"/>
                  </a:cubicBezTo>
                  <a:lnTo>
                    <a:pt x="48" y="1453"/>
                  </a:lnTo>
                  <a:cubicBezTo>
                    <a:pt x="0" y="1548"/>
                    <a:pt x="48" y="1667"/>
                    <a:pt x="119" y="1691"/>
                  </a:cubicBezTo>
                  <a:lnTo>
                    <a:pt x="191" y="1691"/>
                  </a:lnTo>
                  <a:cubicBezTo>
                    <a:pt x="238" y="1691"/>
                    <a:pt x="334" y="1667"/>
                    <a:pt x="334" y="1572"/>
                  </a:cubicBezTo>
                  <a:lnTo>
                    <a:pt x="429" y="1358"/>
                  </a:lnTo>
                  <a:lnTo>
                    <a:pt x="1001" y="1358"/>
                  </a:lnTo>
                  <a:lnTo>
                    <a:pt x="1072" y="1572"/>
                  </a:lnTo>
                  <a:cubicBezTo>
                    <a:pt x="1111" y="1651"/>
                    <a:pt x="1167" y="1697"/>
                    <a:pt x="1239" y="1697"/>
                  </a:cubicBezTo>
                  <a:cubicBezTo>
                    <a:pt x="1254" y="1697"/>
                    <a:pt x="1270" y="1695"/>
                    <a:pt x="1286" y="1691"/>
                  </a:cubicBezTo>
                  <a:cubicBezTo>
                    <a:pt x="1382" y="1667"/>
                    <a:pt x="1429" y="1572"/>
                    <a:pt x="1405" y="1453"/>
                  </a:cubicBezTo>
                  <a:lnTo>
                    <a:pt x="905" y="119"/>
                  </a:lnTo>
                  <a:cubicBezTo>
                    <a:pt x="881" y="24"/>
                    <a:pt x="78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7"/>
            <p:cNvSpPr/>
            <p:nvPr/>
          </p:nvSpPr>
          <p:spPr>
            <a:xfrm>
              <a:off x="3185615" y="2608116"/>
              <a:ext cx="168306" cy="10674"/>
            </a:xfrm>
            <a:custGeom>
              <a:rect b="b" l="l" r="r" t="t"/>
              <a:pathLst>
                <a:path extrusionOk="0" h="358" w="5645">
                  <a:moveTo>
                    <a:pt x="191" y="1"/>
                  </a:moveTo>
                  <a:cubicBezTo>
                    <a:pt x="96" y="1"/>
                    <a:pt x="1" y="72"/>
                    <a:pt x="1" y="167"/>
                  </a:cubicBezTo>
                  <a:cubicBezTo>
                    <a:pt x="1" y="286"/>
                    <a:pt x="72" y="358"/>
                    <a:pt x="191" y="358"/>
                  </a:cubicBezTo>
                  <a:lnTo>
                    <a:pt x="5454" y="358"/>
                  </a:lnTo>
                  <a:cubicBezTo>
                    <a:pt x="5549" y="358"/>
                    <a:pt x="5621" y="310"/>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7"/>
            <p:cNvSpPr/>
            <p:nvPr/>
          </p:nvSpPr>
          <p:spPr>
            <a:xfrm>
              <a:off x="3185615" y="2631551"/>
              <a:ext cx="168306" cy="10674"/>
            </a:xfrm>
            <a:custGeom>
              <a:rect b="b" l="l" r="r" t="t"/>
              <a:pathLst>
                <a:path extrusionOk="0" h="358" w="5645">
                  <a:moveTo>
                    <a:pt x="191" y="1"/>
                  </a:moveTo>
                  <a:cubicBezTo>
                    <a:pt x="96" y="1"/>
                    <a:pt x="1" y="48"/>
                    <a:pt x="1" y="143"/>
                  </a:cubicBezTo>
                  <a:cubicBezTo>
                    <a:pt x="1" y="262"/>
                    <a:pt x="72" y="358"/>
                    <a:pt x="191" y="358"/>
                  </a:cubicBezTo>
                  <a:lnTo>
                    <a:pt x="5454" y="358"/>
                  </a:lnTo>
                  <a:cubicBezTo>
                    <a:pt x="5549" y="358"/>
                    <a:pt x="5621" y="286"/>
                    <a:pt x="5621" y="215"/>
                  </a:cubicBezTo>
                  <a:cubicBezTo>
                    <a:pt x="5645" y="96"/>
                    <a:pt x="5549" y="1"/>
                    <a:pt x="54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7"/>
            <p:cNvSpPr/>
            <p:nvPr/>
          </p:nvSpPr>
          <p:spPr>
            <a:xfrm>
              <a:off x="3045752" y="2571831"/>
              <a:ext cx="350773" cy="107334"/>
            </a:xfrm>
            <a:custGeom>
              <a:rect b="b" l="l" r="r" t="t"/>
              <a:pathLst>
                <a:path extrusionOk="0" h="3600" w="11765">
                  <a:moveTo>
                    <a:pt x="10240" y="694"/>
                  </a:moveTo>
                  <a:cubicBezTo>
                    <a:pt x="10598" y="694"/>
                    <a:pt x="10931" y="860"/>
                    <a:pt x="11121" y="1170"/>
                  </a:cubicBezTo>
                  <a:cubicBezTo>
                    <a:pt x="11360" y="1551"/>
                    <a:pt x="11360" y="2051"/>
                    <a:pt x="11121" y="2408"/>
                  </a:cubicBezTo>
                  <a:cubicBezTo>
                    <a:pt x="10931" y="2718"/>
                    <a:pt x="10598" y="2885"/>
                    <a:pt x="10240" y="2885"/>
                  </a:cubicBezTo>
                  <a:lnTo>
                    <a:pt x="3310" y="2885"/>
                  </a:lnTo>
                  <a:cubicBezTo>
                    <a:pt x="3548" y="2599"/>
                    <a:pt x="3668" y="2218"/>
                    <a:pt x="3668" y="1789"/>
                  </a:cubicBezTo>
                  <a:cubicBezTo>
                    <a:pt x="3668" y="1384"/>
                    <a:pt x="3501" y="1027"/>
                    <a:pt x="3310" y="694"/>
                  </a:cubicBezTo>
                  <a:close/>
                  <a:moveTo>
                    <a:pt x="1881" y="337"/>
                  </a:moveTo>
                  <a:cubicBezTo>
                    <a:pt x="2667" y="337"/>
                    <a:pt x="3334" y="980"/>
                    <a:pt x="3334" y="1789"/>
                  </a:cubicBezTo>
                  <a:cubicBezTo>
                    <a:pt x="3286" y="2599"/>
                    <a:pt x="2643" y="3242"/>
                    <a:pt x="1881" y="3242"/>
                  </a:cubicBezTo>
                  <a:cubicBezTo>
                    <a:pt x="1072" y="3242"/>
                    <a:pt x="405" y="2599"/>
                    <a:pt x="405" y="1789"/>
                  </a:cubicBezTo>
                  <a:cubicBezTo>
                    <a:pt x="405" y="980"/>
                    <a:pt x="1072" y="337"/>
                    <a:pt x="1881" y="337"/>
                  </a:cubicBezTo>
                  <a:close/>
                  <a:moveTo>
                    <a:pt x="1884" y="1"/>
                  </a:moveTo>
                  <a:cubicBezTo>
                    <a:pt x="1851" y="1"/>
                    <a:pt x="1819" y="1"/>
                    <a:pt x="1786" y="3"/>
                  </a:cubicBezTo>
                  <a:cubicBezTo>
                    <a:pt x="857" y="27"/>
                    <a:pt x="119" y="789"/>
                    <a:pt x="48" y="1694"/>
                  </a:cubicBezTo>
                  <a:cubicBezTo>
                    <a:pt x="0" y="2742"/>
                    <a:pt x="834" y="3599"/>
                    <a:pt x="1834" y="3599"/>
                  </a:cubicBezTo>
                  <a:cubicBezTo>
                    <a:pt x="2262" y="3599"/>
                    <a:pt x="2620" y="3456"/>
                    <a:pt x="2905" y="3242"/>
                  </a:cubicBezTo>
                  <a:lnTo>
                    <a:pt x="10216" y="3242"/>
                  </a:lnTo>
                  <a:cubicBezTo>
                    <a:pt x="10669" y="3242"/>
                    <a:pt x="11098" y="3004"/>
                    <a:pt x="11407" y="2623"/>
                  </a:cubicBezTo>
                  <a:cubicBezTo>
                    <a:pt x="11764" y="2123"/>
                    <a:pt x="11764" y="1456"/>
                    <a:pt x="11407" y="980"/>
                  </a:cubicBezTo>
                  <a:cubicBezTo>
                    <a:pt x="11121" y="598"/>
                    <a:pt x="10693" y="360"/>
                    <a:pt x="10240" y="360"/>
                  </a:cubicBezTo>
                  <a:lnTo>
                    <a:pt x="2953" y="360"/>
                  </a:lnTo>
                  <a:cubicBezTo>
                    <a:pt x="2644" y="139"/>
                    <a:pt x="2294" y="1"/>
                    <a:pt x="18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7"/>
            <p:cNvSpPr/>
            <p:nvPr/>
          </p:nvSpPr>
          <p:spPr>
            <a:xfrm>
              <a:off x="3084094" y="2600305"/>
              <a:ext cx="35510" cy="51878"/>
            </a:xfrm>
            <a:custGeom>
              <a:rect b="b" l="l" r="r" t="t"/>
              <a:pathLst>
                <a:path extrusionOk="0" h="1740" w="1191">
                  <a:moveTo>
                    <a:pt x="524" y="334"/>
                  </a:moveTo>
                  <a:cubicBezTo>
                    <a:pt x="595" y="334"/>
                    <a:pt x="643" y="358"/>
                    <a:pt x="667" y="453"/>
                  </a:cubicBezTo>
                  <a:cubicBezTo>
                    <a:pt x="714" y="548"/>
                    <a:pt x="619" y="620"/>
                    <a:pt x="524" y="620"/>
                  </a:cubicBezTo>
                  <a:lnTo>
                    <a:pt x="286" y="620"/>
                  </a:lnTo>
                  <a:lnTo>
                    <a:pt x="286" y="334"/>
                  </a:lnTo>
                  <a:close/>
                  <a:moveTo>
                    <a:pt x="619" y="953"/>
                  </a:moveTo>
                  <a:cubicBezTo>
                    <a:pt x="714" y="953"/>
                    <a:pt x="786" y="1025"/>
                    <a:pt x="834" y="1096"/>
                  </a:cubicBezTo>
                  <a:cubicBezTo>
                    <a:pt x="810" y="1263"/>
                    <a:pt x="738" y="1334"/>
                    <a:pt x="619" y="1334"/>
                  </a:cubicBezTo>
                  <a:lnTo>
                    <a:pt x="310" y="1334"/>
                  </a:lnTo>
                  <a:lnTo>
                    <a:pt x="310" y="953"/>
                  </a:lnTo>
                  <a:close/>
                  <a:moveTo>
                    <a:pt x="167" y="1"/>
                  </a:moveTo>
                  <a:cubicBezTo>
                    <a:pt x="71" y="1"/>
                    <a:pt x="0" y="96"/>
                    <a:pt x="0" y="191"/>
                  </a:cubicBezTo>
                  <a:lnTo>
                    <a:pt x="0" y="1549"/>
                  </a:lnTo>
                  <a:lnTo>
                    <a:pt x="0" y="1620"/>
                  </a:lnTo>
                  <a:cubicBezTo>
                    <a:pt x="24" y="1692"/>
                    <a:pt x="71" y="1739"/>
                    <a:pt x="167" y="1739"/>
                  </a:cubicBezTo>
                  <a:lnTo>
                    <a:pt x="643" y="1739"/>
                  </a:lnTo>
                  <a:cubicBezTo>
                    <a:pt x="953" y="1739"/>
                    <a:pt x="1191" y="1501"/>
                    <a:pt x="1191" y="1191"/>
                  </a:cubicBezTo>
                  <a:cubicBezTo>
                    <a:pt x="1143" y="977"/>
                    <a:pt x="1096" y="834"/>
                    <a:pt x="976" y="739"/>
                  </a:cubicBezTo>
                  <a:cubicBezTo>
                    <a:pt x="1024" y="668"/>
                    <a:pt x="1048" y="548"/>
                    <a:pt x="1024" y="382"/>
                  </a:cubicBezTo>
                  <a:cubicBezTo>
                    <a:pt x="1000" y="144"/>
                    <a:pt x="786"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7"/>
            <p:cNvSpPr/>
            <p:nvPr/>
          </p:nvSpPr>
          <p:spPr>
            <a:xfrm>
              <a:off x="3185615" y="2732387"/>
              <a:ext cx="168306" cy="10674"/>
            </a:xfrm>
            <a:custGeom>
              <a:rect b="b" l="l" r="r" t="t"/>
              <a:pathLst>
                <a:path extrusionOk="0" h="358" w="5645">
                  <a:moveTo>
                    <a:pt x="191" y="0"/>
                  </a:moveTo>
                  <a:cubicBezTo>
                    <a:pt x="96" y="0"/>
                    <a:pt x="1" y="72"/>
                    <a:pt x="1" y="167"/>
                  </a:cubicBezTo>
                  <a:cubicBezTo>
                    <a:pt x="1" y="286"/>
                    <a:pt x="72" y="357"/>
                    <a:pt x="191" y="357"/>
                  </a:cubicBezTo>
                  <a:lnTo>
                    <a:pt x="5454" y="357"/>
                  </a:lnTo>
                  <a:cubicBezTo>
                    <a:pt x="5549" y="357"/>
                    <a:pt x="5621" y="310"/>
                    <a:pt x="5621" y="215"/>
                  </a:cubicBezTo>
                  <a:cubicBezTo>
                    <a:pt x="5645" y="95"/>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7"/>
            <p:cNvSpPr/>
            <p:nvPr/>
          </p:nvSpPr>
          <p:spPr>
            <a:xfrm>
              <a:off x="3185615" y="2755106"/>
              <a:ext cx="168306" cy="10674"/>
            </a:xfrm>
            <a:custGeom>
              <a:rect b="b" l="l" r="r" t="t"/>
              <a:pathLst>
                <a:path extrusionOk="0" h="358" w="5645">
                  <a:moveTo>
                    <a:pt x="191" y="0"/>
                  </a:moveTo>
                  <a:cubicBezTo>
                    <a:pt x="96" y="0"/>
                    <a:pt x="1" y="48"/>
                    <a:pt x="1" y="143"/>
                  </a:cubicBezTo>
                  <a:cubicBezTo>
                    <a:pt x="1" y="262"/>
                    <a:pt x="72" y="357"/>
                    <a:pt x="191" y="357"/>
                  </a:cubicBezTo>
                  <a:lnTo>
                    <a:pt x="5454" y="357"/>
                  </a:lnTo>
                  <a:cubicBezTo>
                    <a:pt x="5549" y="357"/>
                    <a:pt x="5621" y="286"/>
                    <a:pt x="5621" y="191"/>
                  </a:cubicBezTo>
                  <a:cubicBezTo>
                    <a:pt x="5645" y="72"/>
                    <a:pt x="5549"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7"/>
            <p:cNvSpPr/>
            <p:nvPr/>
          </p:nvSpPr>
          <p:spPr>
            <a:xfrm>
              <a:off x="3046437" y="2694044"/>
              <a:ext cx="351519" cy="107155"/>
            </a:xfrm>
            <a:custGeom>
              <a:rect b="b" l="l" r="r" t="t"/>
              <a:pathLst>
                <a:path extrusionOk="0" h="3594" w="11790">
                  <a:moveTo>
                    <a:pt x="10217" y="715"/>
                  </a:moveTo>
                  <a:cubicBezTo>
                    <a:pt x="10575" y="715"/>
                    <a:pt x="10908" y="905"/>
                    <a:pt x="11098" y="1191"/>
                  </a:cubicBezTo>
                  <a:cubicBezTo>
                    <a:pt x="11337" y="1572"/>
                    <a:pt x="11337" y="2072"/>
                    <a:pt x="11098" y="2453"/>
                  </a:cubicBezTo>
                  <a:cubicBezTo>
                    <a:pt x="10908" y="2763"/>
                    <a:pt x="10575" y="2929"/>
                    <a:pt x="10217" y="2929"/>
                  </a:cubicBezTo>
                  <a:lnTo>
                    <a:pt x="3287" y="2929"/>
                  </a:lnTo>
                  <a:cubicBezTo>
                    <a:pt x="3525" y="2644"/>
                    <a:pt x="3645" y="2239"/>
                    <a:pt x="3645" y="1834"/>
                  </a:cubicBezTo>
                  <a:cubicBezTo>
                    <a:pt x="3645" y="1405"/>
                    <a:pt x="3478" y="1048"/>
                    <a:pt x="3287" y="715"/>
                  </a:cubicBezTo>
                  <a:close/>
                  <a:moveTo>
                    <a:pt x="1858" y="0"/>
                  </a:moveTo>
                  <a:cubicBezTo>
                    <a:pt x="1573" y="0"/>
                    <a:pt x="1334" y="72"/>
                    <a:pt x="1096" y="191"/>
                  </a:cubicBezTo>
                  <a:cubicBezTo>
                    <a:pt x="1025" y="215"/>
                    <a:pt x="977" y="310"/>
                    <a:pt x="1025" y="405"/>
                  </a:cubicBezTo>
                  <a:cubicBezTo>
                    <a:pt x="1043" y="493"/>
                    <a:pt x="1113" y="542"/>
                    <a:pt x="1187" y="542"/>
                  </a:cubicBezTo>
                  <a:cubicBezTo>
                    <a:pt x="1212" y="542"/>
                    <a:pt x="1238" y="536"/>
                    <a:pt x="1263" y="524"/>
                  </a:cubicBezTo>
                  <a:cubicBezTo>
                    <a:pt x="1430" y="429"/>
                    <a:pt x="1644" y="381"/>
                    <a:pt x="1882" y="381"/>
                  </a:cubicBezTo>
                  <a:cubicBezTo>
                    <a:pt x="2716" y="381"/>
                    <a:pt x="3359" y="1048"/>
                    <a:pt x="3335" y="1882"/>
                  </a:cubicBezTo>
                  <a:cubicBezTo>
                    <a:pt x="3311" y="2644"/>
                    <a:pt x="2716" y="3239"/>
                    <a:pt x="1977" y="3263"/>
                  </a:cubicBezTo>
                  <a:cubicBezTo>
                    <a:pt x="1963" y="3263"/>
                    <a:pt x="1948" y="3263"/>
                    <a:pt x="1933" y="3263"/>
                  </a:cubicBezTo>
                  <a:cubicBezTo>
                    <a:pt x="1119" y="3263"/>
                    <a:pt x="453" y="2629"/>
                    <a:pt x="453" y="1810"/>
                  </a:cubicBezTo>
                  <a:cubicBezTo>
                    <a:pt x="453" y="1501"/>
                    <a:pt x="549" y="1215"/>
                    <a:pt x="715" y="977"/>
                  </a:cubicBezTo>
                  <a:cubicBezTo>
                    <a:pt x="787" y="905"/>
                    <a:pt x="787" y="786"/>
                    <a:pt x="692" y="738"/>
                  </a:cubicBezTo>
                  <a:cubicBezTo>
                    <a:pt x="647" y="705"/>
                    <a:pt x="598" y="688"/>
                    <a:pt x="553" y="688"/>
                  </a:cubicBezTo>
                  <a:cubicBezTo>
                    <a:pt x="501" y="688"/>
                    <a:pt x="455" y="711"/>
                    <a:pt x="430" y="762"/>
                  </a:cubicBezTo>
                  <a:cubicBezTo>
                    <a:pt x="120" y="1167"/>
                    <a:pt x="1" y="1691"/>
                    <a:pt x="120" y="2191"/>
                  </a:cubicBezTo>
                  <a:cubicBezTo>
                    <a:pt x="263" y="2882"/>
                    <a:pt x="811" y="3406"/>
                    <a:pt x="1454" y="3549"/>
                  </a:cubicBezTo>
                  <a:cubicBezTo>
                    <a:pt x="1600" y="3579"/>
                    <a:pt x="1745" y="3594"/>
                    <a:pt x="1886" y="3594"/>
                  </a:cubicBezTo>
                  <a:cubicBezTo>
                    <a:pt x="2295" y="3594"/>
                    <a:pt x="2671" y="3469"/>
                    <a:pt x="2954" y="3239"/>
                  </a:cubicBezTo>
                  <a:lnTo>
                    <a:pt x="10241" y="3239"/>
                  </a:lnTo>
                  <a:cubicBezTo>
                    <a:pt x="10717" y="3239"/>
                    <a:pt x="11146" y="3001"/>
                    <a:pt x="11432" y="2596"/>
                  </a:cubicBezTo>
                  <a:cubicBezTo>
                    <a:pt x="11789" y="2096"/>
                    <a:pt x="11789" y="1453"/>
                    <a:pt x="11432" y="977"/>
                  </a:cubicBezTo>
                  <a:cubicBezTo>
                    <a:pt x="11098" y="619"/>
                    <a:pt x="10670" y="381"/>
                    <a:pt x="10217" y="381"/>
                  </a:cubicBezTo>
                  <a:lnTo>
                    <a:pt x="2930" y="381"/>
                  </a:lnTo>
                  <a:cubicBezTo>
                    <a:pt x="2620" y="143"/>
                    <a:pt x="2239" y="0"/>
                    <a:pt x="18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7"/>
            <p:cNvSpPr/>
            <p:nvPr/>
          </p:nvSpPr>
          <p:spPr>
            <a:xfrm>
              <a:off x="3078399" y="2723144"/>
              <a:ext cx="43351" cy="51163"/>
            </a:xfrm>
            <a:custGeom>
              <a:rect b="b" l="l" r="r" t="t"/>
              <a:pathLst>
                <a:path extrusionOk="0" h="1716" w="1454">
                  <a:moveTo>
                    <a:pt x="858" y="1"/>
                  </a:moveTo>
                  <a:cubicBezTo>
                    <a:pt x="382" y="1"/>
                    <a:pt x="1" y="382"/>
                    <a:pt x="1" y="858"/>
                  </a:cubicBezTo>
                  <a:cubicBezTo>
                    <a:pt x="1" y="1334"/>
                    <a:pt x="382" y="1715"/>
                    <a:pt x="858" y="1715"/>
                  </a:cubicBezTo>
                  <a:cubicBezTo>
                    <a:pt x="1048" y="1715"/>
                    <a:pt x="1215" y="1644"/>
                    <a:pt x="1334" y="1525"/>
                  </a:cubicBezTo>
                  <a:cubicBezTo>
                    <a:pt x="1382" y="1501"/>
                    <a:pt x="1406" y="1477"/>
                    <a:pt x="1406" y="1453"/>
                  </a:cubicBezTo>
                  <a:cubicBezTo>
                    <a:pt x="1453" y="1382"/>
                    <a:pt x="1453" y="1263"/>
                    <a:pt x="1382" y="1215"/>
                  </a:cubicBezTo>
                  <a:cubicBezTo>
                    <a:pt x="1349" y="1182"/>
                    <a:pt x="1305" y="1164"/>
                    <a:pt x="1263" y="1164"/>
                  </a:cubicBezTo>
                  <a:cubicBezTo>
                    <a:pt x="1215" y="1164"/>
                    <a:pt x="1169" y="1188"/>
                    <a:pt x="1144" y="1239"/>
                  </a:cubicBezTo>
                  <a:lnTo>
                    <a:pt x="1096" y="1263"/>
                  </a:lnTo>
                  <a:cubicBezTo>
                    <a:pt x="1048" y="1334"/>
                    <a:pt x="953" y="1358"/>
                    <a:pt x="834" y="1358"/>
                  </a:cubicBezTo>
                  <a:cubicBezTo>
                    <a:pt x="572" y="1358"/>
                    <a:pt x="334" y="1120"/>
                    <a:pt x="334" y="858"/>
                  </a:cubicBezTo>
                  <a:cubicBezTo>
                    <a:pt x="334" y="572"/>
                    <a:pt x="596" y="358"/>
                    <a:pt x="905" y="358"/>
                  </a:cubicBezTo>
                  <a:cubicBezTo>
                    <a:pt x="977" y="358"/>
                    <a:pt x="1096" y="382"/>
                    <a:pt x="1167" y="429"/>
                  </a:cubicBezTo>
                  <a:cubicBezTo>
                    <a:pt x="1205" y="457"/>
                    <a:pt x="1239" y="471"/>
                    <a:pt x="1271" y="471"/>
                  </a:cubicBezTo>
                  <a:cubicBezTo>
                    <a:pt x="1319" y="471"/>
                    <a:pt x="1362" y="439"/>
                    <a:pt x="1406" y="382"/>
                  </a:cubicBezTo>
                  <a:cubicBezTo>
                    <a:pt x="1453" y="286"/>
                    <a:pt x="1429" y="191"/>
                    <a:pt x="1334" y="143"/>
                  </a:cubicBezTo>
                  <a:cubicBezTo>
                    <a:pt x="1191" y="48"/>
                    <a:pt x="1048"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97"/>
          <p:cNvGrpSpPr/>
          <p:nvPr/>
        </p:nvGrpSpPr>
        <p:grpSpPr>
          <a:xfrm>
            <a:off x="1788131" y="2447650"/>
            <a:ext cx="365681" cy="352920"/>
            <a:chOff x="2359619" y="2447650"/>
            <a:chExt cx="365681" cy="352920"/>
          </a:xfrm>
        </p:grpSpPr>
        <p:sp>
          <p:nvSpPr>
            <p:cNvPr id="16776" name="Google Shape;16776;p97"/>
            <p:cNvSpPr/>
            <p:nvPr/>
          </p:nvSpPr>
          <p:spPr>
            <a:xfrm>
              <a:off x="2431325" y="2521503"/>
              <a:ext cx="230798" cy="230768"/>
            </a:xfrm>
            <a:custGeom>
              <a:rect b="b" l="l" r="r" t="t"/>
              <a:pathLst>
                <a:path extrusionOk="0" h="7740" w="7741">
                  <a:moveTo>
                    <a:pt x="3882" y="0"/>
                  </a:moveTo>
                  <a:cubicBezTo>
                    <a:pt x="1739" y="0"/>
                    <a:pt x="1" y="1739"/>
                    <a:pt x="1" y="3858"/>
                  </a:cubicBezTo>
                  <a:cubicBezTo>
                    <a:pt x="1" y="6002"/>
                    <a:pt x="1739" y="7740"/>
                    <a:pt x="3882" y="7740"/>
                  </a:cubicBezTo>
                  <a:cubicBezTo>
                    <a:pt x="6002" y="7740"/>
                    <a:pt x="7740" y="6002"/>
                    <a:pt x="7740" y="3858"/>
                  </a:cubicBezTo>
                  <a:cubicBezTo>
                    <a:pt x="7740" y="1739"/>
                    <a:pt x="6002" y="0"/>
                    <a:pt x="3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7"/>
            <p:cNvSpPr/>
            <p:nvPr/>
          </p:nvSpPr>
          <p:spPr>
            <a:xfrm>
              <a:off x="2470383" y="2542075"/>
              <a:ext cx="203815" cy="210345"/>
            </a:xfrm>
            <a:custGeom>
              <a:rect b="b" l="l" r="r" t="t"/>
              <a:pathLst>
                <a:path extrusionOk="0" h="7055" w="6836">
                  <a:moveTo>
                    <a:pt x="4763" y="1"/>
                  </a:moveTo>
                  <a:lnTo>
                    <a:pt x="4763" y="1"/>
                  </a:lnTo>
                  <a:cubicBezTo>
                    <a:pt x="4813" y="32"/>
                    <a:pt x="4861" y="65"/>
                    <a:pt x="4909" y="99"/>
                  </a:cubicBezTo>
                  <a:lnTo>
                    <a:pt x="4909" y="99"/>
                  </a:lnTo>
                  <a:cubicBezTo>
                    <a:pt x="4860" y="52"/>
                    <a:pt x="4819" y="19"/>
                    <a:pt x="4763" y="1"/>
                  </a:cubicBezTo>
                  <a:close/>
                  <a:moveTo>
                    <a:pt x="4909" y="99"/>
                  </a:moveTo>
                  <a:cubicBezTo>
                    <a:pt x="4923" y="113"/>
                    <a:pt x="4938" y="128"/>
                    <a:pt x="4954" y="144"/>
                  </a:cubicBezTo>
                  <a:cubicBezTo>
                    <a:pt x="6454" y="1668"/>
                    <a:pt x="6454" y="4097"/>
                    <a:pt x="4954" y="5621"/>
                  </a:cubicBezTo>
                  <a:cubicBezTo>
                    <a:pt x="4176" y="6372"/>
                    <a:pt x="3187" y="6746"/>
                    <a:pt x="2199" y="6746"/>
                  </a:cubicBezTo>
                  <a:cubicBezTo>
                    <a:pt x="1432" y="6746"/>
                    <a:pt x="666" y="6521"/>
                    <a:pt x="0" y="6074"/>
                  </a:cubicBezTo>
                  <a:lnTo>
                    <a:pt x="0" y="6074"/>
                  </a:lnTo>
                  <a:cubicBezTo>
                    <a:pt x="734" y="6727"/>
                    <a:pt x="1649" y="7054"/>
                    <a:pt x="2566" y="7054"/>
                  </a:cubicBezTo>
                  <a:cubicBezTo>
                    <a:pt x="3554" y="7054"/>
                    <a:pt x="4545" y="6673"/>
                    <a:pt x="5311" y="5907"/>
                  </a:cubicBezTo>
                  <a:cubicBezTo>
                    <a:pt x="6835" y="4407"/>
                    <a:pt x="6835" y="1954"/>
                    <a:pt x="5311" y="430"/>
                  </a:cubicBezTo>
                  <a:cubicBezTo>
                    <a:pt x="5170" y="306"/>
                    <a:pt x="5043" y="196"/>
                    <a:pt x="4909" y="99"/>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7"/>
            <p:cNvSpPr/>
            <p:nvPr/>
          </p:nvSpPr>
          <p:spPr>
            <a:xfrm>
              <a:off x="2370263" y="2476064"/>
              <a:ext cx="353636" cy="321495"/>
            </a:xfrm>
            <a:custGeom>
              <a:rect b="b" l="l" r="r" t="t"/>
              <a:pathLst>
                <a:path extrusionOk="0" h="10783" w="11861">
                  <a:moveTo>
                    <a:pt x="5922" y="1518"/>
                  </a:moveTo>
                  <a:cubicBezTo>
                    <a:pt x="6913" y="1518"/>
                    <a:pt x="7907" y="1893"/>
                    <a:pt x="8669" y="2644"/>
                  </a:cubicBezTo>
                  <a:cubicBezTo>
                    <a:pt x="10193" y="4168"/>
                    <a:pt x="10193" y="6621"/>
                    <a:pt x="8669" y="8121"/>
                  </a:cubicBezTo>
                  <a:cubicBezTo>
                    <a:pt x="7907" y="8883"/>
                    <a:pt x="6919" y="9264"/>
                    <a:pt x="5930" y="9264"/>
                  </a:cubicBezTo>
                  <a:cubicBezTo>
                    <a:pt x="4942" y="9264"/>
                    <a:pt x="3954" y="8883"/>
                    <a:pt x="3192" y="8121"/>
                  </a:cubicBezTo>
                  <a:cubicBezTo>
                    <a:pt x="1668" y="6621"/>
                    <a:pt x="1668" y="4168"/>
                    <a:pt x="3192" y="2644"/>
                  </a:cubicBezTo>
                  <a:cubicBezTo>
                    <a:pt x="3942" y="1893"/>
                    <a:pt x="4930" y="1518"/>
                    <a:pt x="5922" y="1518"/>
                  </a:cubicBezTo>
                  <a:close/>
                  <a:moveTo>
                    <a:pt x="5930" y="0"/>
                  </a:moveTo>
                  <a:cubicBezTo>
                    <a:pt x="4555" y="0"/>
                    <a:pt x="3180" y="524"/>
                    <a:pt x="2120" y="1572"/>
                  </a:cubicBezTo>
                  <a:cubicBezTo>
                    <a:pt x="1" y="3691"/>
                    <a:pt x="1" y="7097"/>
                    <a:pt x="2120" y="9193"/>
                  </a:cubicBezTo>
                  <a:cubicBezTo>
                    <a:pt x="3180" y="10252"/>
                    <a:pt x="4555" y="10782"/>
                    <a:pt x="5930" y="10782"/>
                  </a:cubicBezTo>
                  <a:cubicBezTo>
                    <a:pt x="7306" y="10782"/>
                    <a:pt x="8681" y="10252"/>
                    <a:pt x="9741" y="9193"/>
                  </a:cubicBezTo>
                  <a:cubicBezTo>
                    <a:pt x="11860" y="7097"/>
                    <a:pt x="11860" y="3691"/>
                    <a:pt x="9741" y="1572"/>
                  </a:cubicBezTo>
                  <a:cubicBezTo>
                    <a:pt x="8681" y="524"/>
                    <a:pt x="7306" y="0"/>
                    <a:pt x="593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7"/>
            <p:cNvSpPr/>
            <p:nvPr/>
          </p:nvSpPr>
          <p:spPr>
            <a:xfrm>
              <a:off x="2509441" y="2478181"/>
              <a:ext cx="214459" cy="319110"/>
            </a:xfrm>
            <a:custGeom>
              <a:rect b="b" l="l" r="r" t="t"/>
              <a:pathLst>
                <a:path extrusionOk="0" h="10703" w="7193">
                  <a:moveTo>
                    <a:pt x="2001" y="1"/>
                  </a:moveTo>
                  <a:cubicBezTo>
                    <a:pt x="2953" y="191"/>
                    <a:pt x="3811" y="667"/>
                    <a:pt x="4573" y="1406"/>
                  </a:cubicBezTo>
                  <a:cubicBezTo>
                    <a:pt x="6668" y="3525"/>
                    <a:pt x="6668" y="6931"/>
                    <a:pt x="4573" y="9026"/>
                  </a:cubicBezTo>
                  <a:cubicBezTo>
                    <a:pt x="3514" y="10085"/>
                    <a:pt x="2153" y="10608"/>
                    <a:pt x="785" y="10608"/>
                  </a:cubicBezTo>
                  <a:cubicBezTo>
                    <a:pt x="523" y="10608"/>
                    <a:pt x="261" y="10589"/>
                    <a:pt x="0" y="10550"/>
                  </a:cubicBezTo>
                  <a:lnTo>
                    <a:pt x="0" y="10550"/>
                  </a:lnTo>
                  <a:cubicBezTo>
                    <a:pt x="418" y="10652"/>
                    <a:pt x="844" y="10703"/>
                    <a:pt x="1271" y="10703"/>
                  </a:cubicBezTo>
                  <a:cubicBezTo>
                    <a:pt x="2646" y="10703"/>
                    <a:pt x="4019" y="10176"/>
                    <a:pt x="5073" y="9122"/>
                  </a:cubicBezTo>
                  <a:cubicBezTo>
                    <a:pt x="7192" y="7026"/>
                    <a:pt x="7192" y="3620"/>
                    <a:pt x="5073" y="1501"/>
                  </a:cubicBezTo>
                  <a:cubicBezTo>
                    <a:pt x="4215" y="644"/>
                    <a:pt x="3144" y="144"/>
                    <a:pt x="2001"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7"/>
            <p:cNvSpPr/>
            <p:nvPr/>
          </p:nvSpPr>
          <p:spPr>
            <a:xfrm>
              <a:off x="2433472" y="2522904"/>
              <a:ext cx="290428" cy="274656"/>
            </a:xfrm>
            <a:custGeom>
              <a:rect b="b" l="l" r="r" t="t"/>
              <a:pathLst>
                <a:path extrusionOk="0" h="9212" w="9741">
                  <a:moveTo>
                    <a:pt x="7621" y="1"/>
                  </a:moveTo>
                  <a:lnTo>
                    <a:pt x="6549" y="1073"/>
                  </a:lnTo>
                  <a:cubicBezTo>
                    <a:pt x="8073" y="2597"/>
                    <a:pt x="8073" y="5050"/>
                    <a:pt x="6549" y="6550"/>
                  </a:cubicBezTo>
                  <a:cubicBezTo>
                    <a:pt x="5787" y="7312"/>
                    <a:pt x="4799" y="7693"/>
                    <a:pt x="3810" y="7693"/>
                  </a:cubicBezTo>
                  <a:cubicBezTo>
                    <a:pt x="2822" y="7693"/>
                    <a:pt x="1834" y="7312"/>
                    <a:pt x="1072" y="6550"/>
                  </a:cubicBezTo>
                  <a:lnTo>
                    <a:pt x="0" y="7622"/>
                  </a:lnTo>
                  <a:cubicBezTo>
                    <a:pt x="1060" y="8681"/>
                    <a:pt x="2435" y="9211"/>
                    <a:pt x="3810" y="9211"/>
                  </a:cubicBezTo>
                  <a:cubicBezTo>
                    <a:pt x="5186" y="9211"/>
                    <a:pt x="6561" y="8681"/>
                    <a:pt x="7621" y="7622"/>
                  </a:cubicBezTo>
                  <a:cubicBezTo>
                    <a:pt x="9740" y="5526"/>
                    <a:pt x="9740" y="2120"/>
                    <a:pt x="7621"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7"/>
            <p:cNvSpPr/>
            <p:nvPr/>
          </p:nvSpPr>
          <p:spPr>
            <a:xfrm>
              <a:off x="2510842" y="2522904"/>
              <a:ext cx="213058" cy="274835"/>
            </a:xfrm>
            <a:custGeom>
              <a:rect b="b" l="l" r="r" t="t"/>
              <a:pathLst>
                <a:path extrusionOk="0" h="9218" w="7146">
                  <a:moveTo>
                    <a:pt x="1" y="9050"/>
                  </a:moveTo>
                  <a:cubicBezTo>
                    <a:pt x="8" y="9051"/>
                    <a:pt x="14" y="9052"/>
                    <a:pt x="21" y="9053"/>
                  </a:cubicBezTo>
                  <a:lnTo>
                    <a:pt x="21" y="9053"/>
                  </a:lnTo>
                  <a:cubicBezTo>
                    <a:pt x="16" y="9050"/>
                    <a:pt x="10" y="9050"/>
                    <a:pt x="1" y="9050"/>
                  </a:cubicBezTo>
                  <a:close/>
                  <a:moveTo>
                    <a:pt x="5026" y="1"/>
                  </a:moveTo>
                  <a:lnTo>
                    <a:pt x="4811" y="215"/>
                  </a:lnTo>
                  <a:cubicBezTo>
                    <a:pt x="6621" y="2335"/>
                    <a:pt x="6550" y="5526"/>
                    <a:pt x="4549" y="7550"/>
                  </a:cubicBezTo>
                  <a:cubicBezTo>
                    <a:pt x="3491" y="8589"/>
                    <a:pt x="2131" y="9108"/>
                    <a:pt x="778" y="9108"/>
                  </a:cubicBezTo>
                  <a:cubicBezTo>
                    <a:pt x="525" y="9108"/>
                    <a:pt x="272" y="9090"/>
                    <a:pt x="21" y="9053"/>
                  </a:cubicBezTo>
                  <a:lnTo>
                    <a:pt x="21" y="9053"/>
                  </a:lnTo>
                  <a:cubicBezTo>
                    <a:pt x="28" y="9058"/>
                    <a:pt x="34" y="9069"/>
                    <a:pt x="49" y="9098"/>
                  </a:cubicBezTo>
                  <a:lnTo>
                    <a:pt x="72" y="9098"/>
                  </a:lnTo>
                  <a:cubicBezTo>
                    <a:pt x="96" y="9098"/>
                    <a:pt x="144" y="9122"/>
                    <a:pt x="191" y="9122"/>
                  </a:cubicBezTo>
                  <a:lnTo>
                    <a:pt x="263" y="9122"/>
                  </a:lnTo>
                  <a:cubicBezTo>
                    <a:pt x="358" y="9146"/>
                    <a:pt x="430" y="9146"/>
                    <a:pt x="525" y="9146"/>
                  </a:cubicBezTo>
                  <a:cubicBezTo>
                    <a:pt x="596" y="9146"/>
                    <a:pt x="644" y="9146"/>
                    <a:pt x="715" y="9169"/>
                  </a:cubicBezTo>
                  <a:cubicBezTo>
                    <a:pt x="787" y="9169"/>
                    <a:pt x="906" y="9217"/>
                    <a:pt x="1025" y="9217"/>
                  </a:cubicBezTo>
                  <a:lnTo>
                    <a:pt x="1192" y="9217"/>
                  </a:lnTo>
                  <a:cubicBezTo>
                    <a:pt x="1220" y="9218"/>
                    <a:pt x="1249" y="9218"/>
                    <a:pt x="1278" y="9218"/>
                  </a:cubicBezTo>
                  <a:cubicBezTo>
                    <a:pt x="2631" y="9218"/>
                    <a:pt x="4000" y="8671"/>
                    <a:pt x="5050" y="7622"/>
                  </a:cubicBezTo>
                  <a:cubicBezTo>
                    <a:pt x="7145" y="5526"/>
                    <a:pt x="7145" y="2120"/>
                    <a:pt x="5026"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7"/>
            <p:cNvSpPr/>
            <p:nvPr/>
          </p:nvSpPr>
          <p:spPr>
            <a:xfrm>
              <a:off x="2363883" y="2454746"/>
              <a:ext cx="170423" cy="170452"/>
            </a:xfrm>
            <a:custGeom>
              <a:rect b="b" l="l" r="r" t="t"/>
              <a:pathLst>
                <a:path extrusionOk="0" h="5717" w="5716">
                  <a:moveTo>
                    <a:pt x="5668" y="1"/>
                  </a:moveTo>
                  <a:cubicBezTo>
                    <a:pt x="2572" y="1"/>
                    <a:pt x="48" y="2525"/>
                    <a:pt x="0" y="5669"/>
                  </a:cubicBezTo>
                  <a:cubicBezTo>
                    <a:pt x="0" y="5692"/>
                    <a:pt x="24" y="5716"/>
                    <a:pt x="72" y="5716"/>
                  </a:cubicBezTo>
                  <a:lnTo>
                    <a:pt x="2596" y="5716"/>
                  </a:lnTo>
                  <a:cubicBezTo>
                    <a:pt x="2620" y="5716"/>
                    <a:pt x="2668" y="5692"/>
                    <a:pt x="2668" y="5669"/>
                  </a:cubicBezTo>
                  <a:cubicBezTo>
                    <a:pt x="2691" y="4025"/>
                    <a:pt x="4025" y="2692"/>
                    <a:pt x="5668" y="2644"/>
                  </a:cubicBezTo>
                  <a:cubicBezTo>
                    <a:pt x="5692" y="2644"/>
                    <a:pt x="5716" y="2620"/>
                    <a:pt x="5716" y="2597"/>
                  </a:cubicBezTo>
                  <a:lnTo>
                    <a:pt x="5716" y="72"/>
                  </a:lnTo>
                  <a:cubicBezTo>
                    <a:pt x="5716" y="25"/>
                    <a:pt x="5692" y="1"/>
                    <a:pt x="566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7"/>
            <p:cNvSpPr/>
            <p:nvPr/>
          </p:nvSpPr>
          <p:spPr>
            <a:xfrm>
              <a:off x="2427777" y="2517955"/>
              <a:ext cx="108676" cy="107245"/>
            </a:xfrm>
            <a:custGeom>
              <a:rect b="b" l="l" r="r" t="t"/>
              <a:pathLst>
                <a:path extrusionOk="0" h="3597" w="3645">
                  <a:moveTo>
                    <a:pt x="3644" y="0"/>
                  </a:moveTo>
                  <a:cubicBezTo>
                    <a:pt x="3597" y="24"/>
                    <a:pt x="3573" y="24"/>
                    <a:pt x="3597" y="24"/>
                  </a:cubicBezTo>
                  <a:cubicBezTo>
                    <a:pt x="1668" y="48"/>
                    <a:pt x="167" y="1596"/>
                    <a:pt x="96" y="3501"/>
                  </a:cubicBezTo>
                  <a:cubicBezTo>
                    <a:pt x="96" y="3572"/>
                    <a:pt x="24" y="3596"/>
                    <a:pt x="1" y="3596"/>
                  </a:cubicBezTo>
                  <a:lnTo>
                    <a:pt x="525" y="3596"/>
                  </a:lnTo>
                  <a:cubicBezTo>
                    <a:pt x="548" y="3596"/>
                    <a:pt x="572" y="3572"/>
                    <a:pt x="572" y="3549"/>
                  </a:cubicBezTo>
                  <a:cubicBezTo>
                    <a:pt x="596" y="1905"/>
                    <a:pt x="1953" y="572"/>
                    <a:pt x="3573" y="524"/>
                  </a:cubicBezTo>
                  <a:cubicBezTo>
                    <a:pt x="3620" y="524"/>
                    <a:pt x="3644" y="500"/>
                    <a:pt x="3644" y="477"/>
                  </a:cubicBezTo>
                  <a:lnTo>
                    <a:pt x="3644"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7"/>
            <p:cNvSpPr/>
            <p:nvPr/>
          </p:nvSpPr>
          <p:spPr>
            <a:xfrm>
              <a:off x="2487437" y="2611664"/>
              <a:ext cx="106529" cy="10674"/>
            </a:xfrm>
            <a:custGeom>
              <a:rect b="b" l="l" r="r" t="t"/>
              <a:pathLst>
                <a:path extrusionOk="0" h="358" w="3573">
                  <a:moveTo>
                    <a:pt x="214" y="1"/>
                  </a:moveTo>
                  <a:cubicBezTo>
                    <a:pt x="119" y="1"/>
                    <a:pt x="71" y="72"/>
                    <a:pt x="24" y="167"/>
                  </a:cubicBezTo>
                  <a:cubicBezTo>
                    <a:pt x="0" y="239"/>
                    <a:pt x="95" y="358"/>
                    <a:pt x="214" y="358"/>
                  </a:cubicBezTo>
                  <a:lnTo>
                    <a:pt x="3358" y="358"/>
                  </a:lnTo>
                  <a:cubicBezTo>
                    <a:pt x="3453" y="358"/>
                    <a:pt x="3525" y="310"/>
                    <a:pt x="3548" y="215"/>
                  </a:cubicBezTo>
                  <a:cubicBezTo>
                    <a:pt x="3572" y="96"/>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7"/>
            <p:cNvSpPr/>
            <p:nvPr/>
          </p:nvSpPr>
          <p:spPr>
            <a:xfrm>
              <a:off x="2487437" y="2637932"/>
              <a:ext cx="106529" cy="10704"/>
            </a:xfrm>
            <a:custGeom>
              <a:rect b="b" l="l" r="r" t="t"/>
              <a:pathLst>
                <a:path extrusionOk="0" h="359" w="3573">
                  <a:moveTo>
                    <a:pt x="214" y="1"/>
                  </a:moveTo>
                  <a:cubicBezTo>
                    <a:pt x="119" y="1"/>
                    <a:pt x="71" y="48"/>
                    <a:pt x="24" y="144"/>
                  </a:cubicBezTo>
                  <a:cubicBezTo>
                    <a:pt x="0" y="263"/>
                    <a:pt x="95" y="358"/>
                    <a:pt x="214" y="358"/>
                  </a:cubicBezTo>
                  <a:lnTo>
                    <a:pt x="3358" y="358"/>
                  </a:lnTo>
                  <a:cubicBezTo>
                    <a:pt x="3453" y="358"/>
                    <a:pt x="3525" y="287"/>
                    <a:pt x="3548" y="191"/>
                  </a:cubicBezTo>
                  <a:cubicBezTo>
                    <a:pt x="3572" y="72"/>
                    <a:pt x="3477" y="1"/>
                    <a:pt x="33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7"/>
            <p:cNvSpPr/>
            <p:nvPr/>
          </p:nvSpPr>
          <p:spPr>
            <a:xfrm>
              <a:off x="2510842" y="2664199"/>
              <a:ext cx="58974" cy="10704"/>
            </a:xfrm>
            <a:custGeom>
              <a:rect b="b" l="l" r="r" t="t"/>
              <a:pathLst>
                <a:path extrusionOk="0" h="359" w="1978">
                  <a:moveTo>
                    <a:pt x="191" y="1"/>
                  </a:moveTo>
                  <a:cubicBezTo>
                    <a:pt x="120" y="1"/>
                    <a:pt x="49" y="72"/>
                    <a:pt x="25" y="144"/>
                  </a:cubicBezTo>
                  <a:cubicBezTo>
                    <a:pt x="1" y="263"/>
                    <a:pt x="72" y="358"/>
                    <a:pt x="191" y="358"/>
                  </a:cubicBezTo>
                  <a:lnTo>
                    <a:pt x="1787" y="358"/>
                  </a:lnTo>
                  <a:cubicBezTo>
                    <a:pt x="1858" y="358"/>
                    <a:pt x="1930" y="311"/>
                    <a:pt x="1954" y="215"/>
                  </a:cubicBezTo>
                  <a:cubicBezTo>
                    <a:pt x="1978" y="96"/>
                    <a:pt x="1906" y="1"/>
                    <a:pt x="1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7"/>
            <p:cNvSpPr/>
            <p:nvPr/>
          </p:nvSpPr>
          <p:spPr>
            <a:xfrm>
              <a:off x="2359619" y="2447650"/>
              <a:ext cx="365681" cy="352920"/>
            </a:xfrm>
            <a:custGeom>
              <a:rect b="b" l="l" r="r" t="t"/>
              <a:pathLst>
                <a:path extrusionOk="0" h="11837" w="12265">
                  <a:moveTo>
                    <a:pt x="6311" y="1144"/>
                  </a:moveTo>
                  <a:cubicBezTo>
                    <a:pt x="7645" y="1144"/>
                    <a:pt x="8907" y="1644"/>
                    <a:pt x="9883" y="2525"/>
                  </a:cubicBezTo>
                  <a:lnTo>
                    <a:pt x="9050" y="3358"/>
                  </a:lnTo>
                  <a:cubicBezTo>
                    <a:pt x="8286" y="2682"/>
                    <a:pt x="7343" y="2325"/>
                    <a:pt x="6402" y="2325"/>
                  </a:cubicBezTo>
                  <a:cubicBezTo>
                    <a:pt x="6316" y="2325"/>
                    <a:pt x="6230" y="2328"/>
                    <a:pt x="6145" y="2334"/>
                  </a:cubicBezTo>
                  <a:lnTo>
                    <a:pt x="6145" y="1144"/>
                  </a:lnTo>
                  <a:close/>
                  <a:moveTo>
                    <a:pt x="5740" y="358"/>
                  </a:moveTo>
                  <a:lnTo>
                    <a:pt x="5740" y="2715"/>
                  </a:lnTo>
                  <a:cubicBezTo>
                    <a:pt x="4954" y="2739"/>
                    <a:pt x="4192" y="3096"/>
                    <a:pt x="3644" y="3668"/>
                  </a:cubicBezTo>
                  <a:cubicBezTo>
                    <a:pt x="3072" y="4240"/>
                    <a:pt x="2739" y="4978"/>
                    <a:pt x="2691" y="5788"/>
                  </a:cubicBezTo>
                  <a:lnTo>
                    <a:pt x="334" y="5788"/>
                  </a:lnTo>
                  <a:cubicBezTo>
                    <a:pt x="381" y="4359"/>
                    <a:pt x="953" y="3001"/>
                    <a:pt x="1977" y="2001"/>
                  </a:cubicBezTo>
                  <a:cubicBezTo>
                    <a:pt x="2977" y="977"/>
                    <a:pt x="4311" y="429"/>
                    <a:pt x="5740" y="358"/>
                  </a:cubicBezTo>
                  <a:close/>
                  <a:moveTo>
                    <a:pt x="6311" y="2644"/>
                  </a:moveTo>
                  <a:cubicBezTo>
                    <a:pt x="7264" y="2644"/>
                    <a:pt x="8216" y="3001"/>
                    <a:pt x="8931" y="3716"/>
                  </a:cubicBezTo>
                  <a:cubicBezTo>
                    <a:pt x="10360" y="5145"/>
                    <a:pt x="10360" y="7502"/>
                    <a:pt x="8931" y="8931"/>
                  </a:cubicBezTo>
                  <a:cubicBezTo>
                    <a:pt x="8216" y="9645"/>
                    <a:pt x="7270" y="10003"/>
                    <a:pt x="6323" y="10003"/>
                  </a:cubicBezTo>
                  <a:cubicBezTo>
                    <a:pt x="5377" y="10003"/>
                    <a:pt x="4430" y="9645"/>
                    <a:pt x="3715" y="8931"/>
                  </a:cubicBezTo>
                  <a:cubicBezTo>
                    <a:pt x="2906" y="8193"/>
                    <a:pt x="2572" y="7145"/>
                    <a:pt x="2620" y="6145"/>
                  </a:cubicBezTo>
                  <a:lnTo>
                    <a:pt x="2787" y="6145"/>
                  </a:lnTo>
                  <a:cubicBezTo>
                    <a:pt x="2906" y="6145"/>
                    <a:pt x="3025" y="6026"/>
                    <a:pt x="3025" y="5907"/>
                  </a:cubicBezTo>
                  <a:cubicBezTo>
                    <a:pt x="3072" y="4359"/>
                    <a:pt x="4311" y="3096"/>
                    <a:pt x="5859" y="3073"/>
                  </a:cubicBezTo>
                  <a:cubicBezTo>
                    <a:pt x="5978" y="3073"/>
                    <a:pt x="6097" y="2954"/>
                    <a:pt x="6097" y="2835"/>
                  </a:cubicBezTo>
                  <a:lnTo>
                    <a:pt x="6097" y="2644"/>
                  </a:lnTo>
                  <a:close/>
                  <a:moveTo>
                    <a:pt x="5859" y="1"/>
                  </a:moveTo>
                  <a:cubicBezTo>
                    <a:pt x="4311" y="24"/>
                    <a:pt x="2858" y="620"/>
                    <a:pt x="1763" y="1739"/>
                  </a:cubicBezTo>
                  <a:cubicBezTo>
                    <a:pt x="643" y="2835"/>
                    <a:pt x="24" y="4287"/>
                    <a:pt x="0" y="5835"/>
                  </a:cubicBezTo>
                  <a:cubicBezTo>
                    <a:pt x="0" y="5930"/>
                    <a:pt x="48" y="6026"/>
                    <a:pt x="143" y="6073"/>
                  </a:cubicBezTo>
                  <a:lnTo>
                    <a:pt x="739" y="6073"/>
                  </a:lnTo>
                  <a:cubicBezTo>
                    <a:pt x="715" y="6907"/>
                    <a:pt x="858" y="7716"/>
                    <a:pt x="1191" y="8479"/>
                  </a:cubicBezTo>
                  <a:cubicBezTo>
                    <a:pt x="1215" y="8550"/>
                    <a:pt x="1286" y="8598"/>
                    <a:pt x="1334" y="8598"/>
                  </a:cubicBezTo>
                  <a:lnTo>
                    <a:pt x="1405" y="8598"/>
                  </a:lnTo>
                  <a:cubicBezTo>
                    <a:pt x="1477" y="8574"/>
                    <a:pt x="1525" y="8455"/>
                    <a:pt x="1477" y="8359"/>
                  </a:cubicBezTo>
                  <a:cubicBezTo>
                    <a:pt x="1167" y="7645"/>
                    <a:pt x="1048" y="6883"/>
                    <a:pt x="1072" y="6097"/>
                  </a:cubicBezTo>
                  <a:lnTo>
                    <a:pt x="2239" y="6097"/>
                  </a:lnTo>
                  <a:cubicBezTo>
                    <a:pt x="2168" y="7145"/>
                    <a:pt x="2525" y="8217"/>
                    <a:pt x="3263" y="9026"/>
                  </a:cubicBezTo>
                  <a:lnTo>
                    <a:pt x="2430" y="9860"/>
                  </a:lnTo>
                  <a:cubicBezTo>
                    <a:pt x="2191" y="9622"/>
                    <a:pt x="2001" y="9360"/>
                    <a:pt x="1834" y="9074"/>
                  </a:cubicBezTo>
                  <a:cubicBezTo>
                    <a:pt x="1812" y="9019"/>
                    <a:pt x="1761" y="8990"/>
                    <a:pt x="1704" y="8990"/>
                  </a:cubicBezTo>
                  <a:cubicBezTo>
                    <a:pt x="1637" y="8990"/>
                    <a:pt x="1563" y="9031"/>
                    <a:pt x="1525" y="9122"/>
                  </a:cubicBezTo>
                  <a:cubicBezTo>
                    <a:pt x="1477" y="9145"/>
                    <a:pt x="1525" y="9193"/>
                    <a:pt x="1525" y="9241"/>
                  </a:cubicBezTo>
                  <a:cubicBezTo>
                    <a:pt x="1763" y="9598"/>
                    <a:pt x="2001" y="9907"/>
                    <a:pt x="2310" y="10217"/>
                  </a:cubicBezTo>
                  <a:cubicBezTo>
                    <a:pt x="3358" y="11241"/>
                    <a:pt x="4763" y="11836"/>
                    <a:pt x="6240" y="11836"/>
                  </a:cubicBezTo>
                  <a:cubicBezTo>
                    <a:pt x="7740" y="11836"/>
                    <a:pt x="9145" y="11289"/>
                    <a:pt x="10169" y="10217"/>
                  </a:cubicBezTo>
                  <a:cubicBezTo>
                    <a:pt x="11789" y="8693"/>
                    <a:pt x="12265" y="6335"/>
                    <a:pt x="11455" y="4263"/>
                  </a:cubicBezTo>
                  <a:cubicBezTo>
                    <a:pt x="11437" y="4191"/>
                    <a:pt x="11363" y="4160"/>
                    <a:pt x="11287" y="4160"/>
                  </a:cubicBezTo>
                  <a:cubicBezTo>
                    <a:pt x="11263" y="4160"/>
                    <a:pt x="11240" y="4163"/>
                    <a:pt x="11217" y="4168"/>
                  </a:cubicBezTo>
                  <a:cubicBezTo>
                    <a:pt x="11146" y="4192"/>
                    <a:pt x="11098" y="4311"/>
                    <a:pt x="11146" y="4406"/>
                  </a:cubicBezTo>
                  <a:cubicBezTo>
                    <a:pt x="11908" y="6335"/>
                    <a:pt x="11455" y="8550"/>
                    <a:pt x="9979" y="10026"/>
                  </a:cubicBezTo>
                  <a:cubicBezTo>
                    <a:pt x="9002" y="11027"/>
                    <a:pt x="7669" y="11551"/>
                    <a:pt x="6287" y="11551"/>
                  </a:cubicBezTo>
                  <a:cubicBezTo>
                    <a:pt x="4930" y="11551"/>
                    <a:pt x="3692" y="11050"/>
                    <a:pt x="2715" y="10146"/>
                  </a:cubicBezTo>
                  <a:lnTo>
                    <a:pt x="3549" y="9312"/>
                  </a:lnTo>
                  <a:cubicBezTo>
                    <a:pt x="4311" y="10026"/>
                    <a:pt x="5287" y="10384"/>
                    <a:pt x="6287" y="10384"/>
                  </a:cubicBezTo>
                  <a:cubicBezTo>
                    <a:pt x="7311" y="10384"/>
                    <a:pt x="8335" y="10003"/>
                    <a:pt x="9145" y="9193"/>
                  </a:cubicBezTo>
                  <a:cubicBezTo>
                    <a:pt x="10693" y="7645"/>
                    <a:pt x="10717" y="5216"/>
                    <a:pt x="9264" y="3597"/>
                  </a:cubicBezTo>
                  <a:lnTo>
                    <a:pt x="10098" y="2763"/>
                  </a:lnTo>
                  <a:cubicBezTo>
                    <a:pt x="10360" y="3049"/>
                    <a:pt x="10598" y="3358"/>
                    <a:pt x="10765" y="3692"/>
                  </a:cubicBezTo>
                  <a:cubicBezTo>
                    <a:pt x="10799" y="3749"/>
                    <a:pt x="10854" y="3778"/>
                    <a:pt x="10914" y="3778"/>
                  </a:cubicBezTo>
                  <a:cubicBezTo>
                    <a:pt x="10979" y="3778"/>
                    <a:pt x="11048" y="3743"/>
                    <a:pt x="11098" y="3668"/>
                  </a:cubicBezTo>
                  <a:cubicBezTo>
                    <a:pt x="11122" y="3644"/>
                    <a:pt x="11098" y="3573"/>
                    <a:pt x="11098" y="3549"/>
                  </a:cubicBezTo>
                  <a:cubicBezTo>
                    <a:pt x="10860" y="3120"/>
                    <a:pt x="10574" y="2739"/>
                    <a:pt x="10241" y="2406"/>
                  </a:cubicBezTo>
                  <a:cubicBezTo>
                    <a:pt x="9193" y="1382"/>
                    <a:pt x="7788" y="786"/>
                    <a:pt x="6311" y="786"/>
                  </a:cubicBezTo>
                  <a:lnTo>
                    <a:pt x="6097" y="786"/>
                  </a:lnTo>
                  <a:lnTo>
                    <a:pt x="6097" y="239"/>
                  </a:lnTo>
                  <a:lnTo>
                    <a:pt x="6097" y="191"/>
                  </a:lnTo>
                  <a:cubicBezTo>
                    <a:pt x="6073" y="72"/>
                    <a:pt x="5978" y="1"/>
                    <a:pt x="5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8" name="Google Shape;16788;p97"/>
          <p:cNvGrpSpPr/>
          <p:nvPr/>
        </p:nvGrpSpPr>
        <p:grpSpPr>
          <a:xfrm>
            <a:off x="1049234" y="2448366"/>
            <a:ext cx="354351" cy="354321"/>
            <a:chOff x="1696921" y="2448366"/>
            <a:chExt cx="354351" cy="354321"/>
          </a:xfrm>
        </p:grpSpPr>
        <p:sp>
          <p:nvSpPr>
            <p:cNvPr id="16789" name="Google Shape;16789;p97"/>
            <p:cNvSpPr/>
            <p:nvPr/>
          </p:nvSpPr>
          <p:spPr>
            <a:xfrm>
              <a:off x="1794209" y="2483160"/>
              <a:ext cx="25581" cy="289712"/>
            </a:xfrm>
            <a:custGeom>
              <a:rect b="b" l="l" r="r" t="t"/>
              <a:pathLst>
                <a:path extrusionOk="0" h="9717" w="858">
                  <a:moveTo>
                    <a:pt x="72" y="0"/>
                  </a:moveTo>
                  <a:cubicBezTo>
                    <a:pt x="24" y="0"/>
                    <a:pt x="0" y="24"/>
                    <a:pt x="0" y="72"/>
                  </a:cubicBezTo>
                  <a:lnTo>
                    <a:pt x="0" y="9717"/>
                  </a:lnTo>
                  <a:lnTo>
                    <a:pt x="858" y="9717"/>
                  </a:lnTo>
                  <a:lnTo>
                    <a:pt x="834" y="72"/>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7"/>
            <p:cNvSpPr/>
            <p:nvPr/>
          </p:nvSpPr>
          <p:spPr>
            <a:xfrm>
              <a:off x="1896446" y="2628003"/>
              <a:ext cx="24896" cy="144871"/>
            </a:xfrm>
            <a:custGeom>
              <a:rect b="b" l="l" r="r" t="t"/>
              <a:pathLst>
                <a:path extrusionOk="0" h="4859" w="835">
                  <a:moveTo>
                    <a:pt x="48" y="0"/>
                  </a:moveTo>
                  <a:cubicBezTo>
                    <a:pt x="24" y="0"/>
                    <a:pt x="1" y="24"/>
                    <a:pt x="1" y="48"/>
                  </a:cubicBezTo>
                  <a:lnTo>
                    <a:pt x="1" y="4859"/>
                  </a:lnTo>
                  <a:lnTo>
                    <a:pt x="834" y="4859"/>
                  </a:lnTo>
                  <a:lnTo>
                    <a:pt x="834" y="48"/>
                  </a:lnTo>
                  <a:cubicBezTo>
                    <a:pt x="834" y="24"/>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7"/>
            <p:cNvSpPr/>
            <p:nvPr/>
          </p:nvSpPr>
          <p:spPr>
            <a:xfrm>
              <a:off x="1996566" y="2593924"/>
              <a:ext cx="24866" cy="178950"/>
            </a:xfrm>
            <a:custGeom>
              <a:rect b="b" l="l" r="r" t="t"/>
              <a:pathLst>
                <a:path extrusionOk="0" h="6002" w="834">
                  <a:moveTo>
                    <a:pt x="0" y="0"/>
                  </a:moveTo>
                  <a:lnTo>
                    <a:pt x="0" y="6002"/>
                  </a:lnTo>
                  <a:lnTo>
                    <a:pt x="834" y="6002"/>
                  </a:lnTo>
                  <a:lnTo>
                    <a:pt x="834" y="72"/>
                  </a:lnTo>
                  <a:cubicBezTo>
                    <a:pt x="834" y="48"/>
                    <a:pt x="810" y="0"/>
                    <a:pt x="78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7"/>
            <p:cNvSpPr/>
            <p:nvPr/>
          </p:nvSpPr>
          <p:spPr>
            <a:xfrm>
              <a:off x="1769343" y="2593924"/>
              <a:ext cx="24896" cy="178950"/>
            </a:xfrm>
            <a:custGeom>
              <a:rect b="b" l="l" r="r" t="t"/>
              <a:pathLst>
                <a:path extrusionOk="0" h="6002" w="835">
                  <a:moveTo>
                    <a:pt x="72" y="0"/>
                  </a:moveTo>
                  <a:cubicBezTo>
                    <a:pt x="25" y="0"/>
                    <a:pt x="1" y="48"/>
                    <a:pt x="1" y="72"/>
                  </a:cubicBezTo>
                  <a:lnTo>
                    <a:pt x="1" y="6002"/>
                  </a:lnTo>
                  <a:lnTo>
                    <a:pt x="834" y="6002"/>
                  </a:lnTo>
                  <a:lnTo>
                    <a:pt x="834"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7"/>
            <p:cNvSpPr/>
            <p:nvPr/>
          </p:nvSpPr>
          <p:spPr>
            <a:xfrm>
              <a:off x="1870178" y="2669894"/>
              <a:ext cx="25581" cy="103697"/>
            </a:xfrm>
            <a:custGeom>
              <a:rect b="b" l="l" r="r" t="t"/>
              <a:pathLst>
                <a:path extrusionOk="0" h="3478" w="858">
                  <a:moveTo>
                    <a:pt x="0" y="1"/>
                  </a:moveTo>
                  <a:lnTo>
                    <a:pt x="0" y="3477"/>
                  </a:lnTo>
                  <a:lnTo>
                    <a:pt x="858" y="3477"/>
                  </a:lnTo>
                  <a:lnTo>
                    <a:pt x="858"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7"/>
            <p:cNvSpPr/>
            <p:nvPr/>
          </p:nvSpPr>
          <p:spPr>
            <a:xfrm>
              <a:off x="1971700" y="2519356"/>
              <a:ext cx="24896" cy="253517"/>
            </a:xfrm>
            <a:custGeom>
              <a:rect b="b" l="l" r="r" t="t"/>
              <a:pathLst>
                <a:path extrusionOk="0" h="8503" w="835">
                  <a:moveTo>
                    <a:pt x="72" y="1"/>
                  </a:moveTo>
                  <a:cubicBezTo>
                    <a:pt x="25" y="1"/>
                    <a:pt x="1" y="48"/>
                    <a:pt x="1" y="72"/>
                  </a:cubicBezTo>
                  <a:lnTo>
                    <a:pt x="1" y="8503"/>
                  </a:lnTo>
                  <a:lnTo>
                    <a:pt x="834" y="8503"/>
                  </a:lnTo>
                  <a:lnTo>
                    <a:pt x="834" y="72"/>
                  </a:lnTo>
                  <a:cubicBezTo>
                    <a:pt x="834" y="48"/>
                    <a:pt x="811" y="1"/>
                    <a:pt x="787"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7"/>
            <p:cNvSpPr/>
            <p:nvPr/>
          </p:nvSpPr>
          <p:spPr>
            <a:xfrm>
              <a:off x="1743791" y="2632267"/>
              <a:ext cx="24866" cy="140608"/>
            </a:xfrm>
            <a:custGeom>
              <a:rect b="b" l="l" r="r" t="t"/>
              <a:pathLst>
                <a:path extrusionOk="0" h="4716" w="834">
                  <a:moveTo>
                    <a:pt x="72" y="0"/>
                  </a:moveTo>
                  <a:cubicBezTo>
                    <a:pt x="24" y="0"/>
                    <a:pt x="0" y="24"/>
                    <a:pt x="0" y="72"/>
                  </a:cubicBezTo>
                  <a:lnTo>
                    <a:pt x="0" y="4716"/>
                  </a:lnTo>
                  <a:lnTo>
                    <a:pt x="834" y="4716"/>
                  </a:lnTo>
                  <a:lnTo>
                    <a:pt x="834"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7"/>
            <p:cNvSpPr/>
            <p:nvPr/>
          </p:nvSpPr>
          <p:spPr>
            <a:xfrm>
              <a:off x="1806284" y="2482892"/>
              <a:ext cx="14937" cy="290696"/>
            </a:xfrm>
            <a:custGeom>
              <a:rect b="b" l="l" r="r" t="t"/>
              <a:pathLst>
                <a:path extrusionOk="0" h="9750" w="501">
                  <a:moveTo>
                    <a:pt x="450" y="0"/>
                  </a:moveTo>
                  <a:cubicBezTo>
                    <a:pt x="442" y="0"/>
                    <a:pt x="435" y="3"/>
                    <a:pt x="429" y="9"/>
                  </a:cubicBezTo>
                  <a:lnTo>
                    <a:pt x="0" y="9"/>
                  </a:lnTo>
                  <a:cubicBezTo>
                    <a:pt x="24" y="9"/>
                    <a:pt x="48" y="33"/>
                    <a:pt x="48" y="81"/>
                  </a:cubicBezTo>
                  <a:lnTo>
                    <a:pt x="48" y="9749"/>
                  </a:lnTo>
                  <a:lnTo>
                    <a:pt x="500" y="9749"/>
                  </a:lnTo>
                  <a:lnTo>
                    <a:pt x="500" y="81"/>
                  </a:lnTo>
                  <a:cubicBezTo>
                    <a:pt x="500" y="27"/>
                    <a:pt x="473" y="0"/>
                    <a:pt x="45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7"/>
            <p:cNvSpPr/>
            <p:nvPr/>
          </p:nvSpPr>
          <p:spPr>
            <a:xfrm>
              <a:off x="1782134" y="2595355"/>
              <a:ext cx="13506" cy="178234"/>
            </a:xfrm>
            <a:custGeom>
              <a:rect b="b" l="l" r="r" t="t"/>
              <a:pathLst>
                <a:path extrusionOk="0" h="5978" w="453">
                  <a:moveTo>
                    <a:pt x="0" y="0"/>
                  </a:moveTo>
                  <a:lnTo>
                    <a:pt x="0" y="5977"/>
                  </a:lnTo>
                  <a:lnTo>
                    <a:pt x="453" y="5977"/>
                  </a:lnTo>
                  <a:lnTo>
                    <a:pt x="453"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7"/>
            <p:cNvSpPr/>
            <p:nvPr/>
          </p:nvSpPr>
          <p:spPr>
            <a:xfrm>
              <a:off x="1756582" y="2632267"/>
              <a:ext cx="12791" cy="141323"/>
            </a:xfrm>
            <a:custGeom>
              <a:rect b="b" l="l" r="r" t="t"/>
              <a:pathLst>
                <a:path extrusionOk="0" h="4740" w="429">
                  <a:moveTo>
                    <a:pt x="0" y="0"/>
                  </a:moveTo>
                  <a:lnTo>
                    <a:pt x="0" y="4739"/>
                  </a:lnTo>
                  <a:lnTo>
                    <a:pt x="429" y="4739"/>
                  </a:lnTo>
                  <a:lnTo>
                    <a:pt x="429"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7"/>
            <p:cNvSpPr/>
            <p:nvPr/>
          </p:nvSpPr>
          <p:spPr>
            <a:xfrm>
              <a:off x="1843911" y="2557013"/>
              <a:ext cx="24866" cy="215861"/>
            </a:xfrm>
            <a:custGeom>
              <a:rect b="b" l="l" r="r" t="t"/>
              <a:pathLst>
                <a:path extrusionOk="0" h="7240" w="834">
                  <a:moveTo>
                    <a:pt x="72" y="0"/>
                  </a:moveTo>
                  <a:cubicBezTo>
                    <a:pt x="24" y="0"/>
                    <a:pt x="0" y="24"/>
                    <a:pt x="0" y="48"/>
                  </a:cubicBezTo>
                  <a:lnTo>
                    <a:pt x="0" y="7240"/>
                  </a:lnTo>
                  <a:lnTo>
                    <a:pt x="834" y="7240"/>
                  </a:lnTo>
                  <a:lnTo>
                    <a:pt x="834" y="48"/>
                  </a:lnTo>
                  <a:cubicBezTo>
                    <a:pt x="834" y="24"/>
                    <a:pt x="810" y="0"/>
                    <a:pt x="786"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7"/>
            <p:cNvSpPr/>
            <p:nvPr/>
          </p:nvSpPr>
          <p:spPr>
            <a:xfrm>
              <a:off x="1907090" y="2628003"/>
              <a:ext cx="14937" cy="144871"/>
            </a:xfrm>
            <a:custGeom>
              <a:rect b="b" l="l" r="r" t="t"/>
              <a:pathLst>
                <a:path extrusionOk="0" h="4859" w="501">
                  <a:moveTo>
                    <a:pt x="1" y="0"/>
                  </a:moveTo>
                  <a:cubicBezTo>
                    <a:pt x="25" y="0"/>
                    <a:pt x="48" y="24"/>
                    <a:pt x="48" y="48"/>
                  </a:cubicBezTo>
                  <a:lnTo>
                    <a:pt x="48" y="4859"/>
                  </a:lnTo>
                  <a:lnTo>
                    <a:pt x="501" y="4859"/>
                  </a:lnTo>
                  <a:lnTo>
                    <a:pt x="501" y="48"/>
                  </a:lnTo>
                  <a:cubicBezTo>
                    <a:pt x="501"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7"/>
            <p:cNvSpPr/>
            <p:nvPr/>
          </p:nvSpPr>
          <p:spPr>
            <a:xfrm>
              <a:off x="1882969" y="2669894"/>
              <a:ext cx="13506" cy="103697"/>
            </a:xfrm>
            <a:custGeom>
              <a:rect b="b" l="l" r="r" t="t"/>
              <a:pathLst>
                <a:path extrusionOk="0" h="3478" w="453">
                  <a:moveTo>
                    <a:pt x="0" y="1"/>
                  </a:moveTo>
                  <a:lnTo>
                    <a:pt x="0" y="3477"/>
                  </a:lnTo>
                  <a:lnTo>
                    <a:pt x="453" y="3477"/>
                  </a:lnTo>
                  <a:lnTo>
                    <a:pt x="453"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7"/>
            <p:cNvSpPr/>
            <p:nvPr/>
          </p:nvSpPr>
          <p:spPr>
            <a:xfrm>
              <a:off x="1855271" y="2557699"/>
              <a:ext cx="15653" cy="215890"/>
            </a:xfrm>
            <a:custGeom>
              <a:rect b="b" l="l" r="r" t="t"/>
              <a:pathLst>
                <a:path extrusionOk="0" h="7241" w="525">
                  <a:moveTo>
                    <a:pt x="0" y="1"/>
                  </a:moveTo>
                  <a:cubicBezTo>
                    <a:pt x="48" y="1"/>
                    <a:pt x="72" y="25"/>
                    <a:pt x="72" y="72"/>
                  </a:cubicBezTo>
                  <a:lnTo>
                    <a:pt x="72" y="7240"/>
                  </a:lnTo>
                  <a:lnTo>
                    <a:pt x="524" y="7240"/>
                  </a:lnTo>
                  <a:lnTo>
                    <a:pt x="524" y="72"/>
                  </a:lnTo>
                  <a:cubicBezTo>
                    <a:pt x="524" y="25"/>
                    <a:pt x="500" y="1"/>
                    <a:pt x="45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7"/>
            <p:cNvSpPr/>
            <p:nvPr/>
          </p:nvSpPr>
          <p:spPr>
            <a:xfrm>
              <a:off x="1946148" y="2706805"/>
              <a:ext cx="24896" cy="66070"/>
            </a:xfrm>
            <a:custGeom>
              <a:rect b="b" l="l" r="r" t="t"/>
              <a:pathLst>
                <a:path extrusionOk="0" h="2216" w="835">
                  <a:moveTo>
                    <a:pt x="72" y="1"/>
                  </a:moveTo>
                  <a:cubicBezTo>
                    <a:pt x="24" y="1"/>
                    <a:pt x="1" y="25"/>
                    <a:pt x="1" y="72"/>
                  </a:cubicBezTo>
                  <a:lnTo>
                    <a:pt x="1" y="2216"/>
                  </a:lnTo>
                  <a:lnTo>
                    <a:pt x="834" y="2216"/>
                  </a:lnTo>
                  <a:lnTo>
                    <a:pt x="834"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7"/>
            <p:cNvSpPr/>
            <p:nvPr/>
          </p:nvSpPr>
          <p:spPr>
            <a:xfrm>
              <a:off x="2007210" y="2595355"/>
              <a:ext cx="15653" cy="178234"/>
            </a:xfrm>
            <a:custGeom>
              <a:rect b="b" l="l" r="r" t="t"/>
              <a:pathLst>
                <a:path extrusionOk="0" h="5978" w="525">
                  <a:moveTo>
                    <a:pt x="1" y="0"/>
                  </a:moveTo>
                  <a:cubicBezTo>
                    <a:pt x="48" y="0"/>
                    <a:pt x="72" y="24"/>
                    <a:pt x="72" y="48"/>
                  </a:cubicBezTo>
                  <a:lnTo>
                    <a:pt x="72" y="5977"/>
                  </a:lnTo>
                  <a:lnTo>
                    <a:pt x="525" y="5977"/>
                  </a:lnTo>
                  <a:lnTo>
                    <a:pt x="525" y="48"/>
                  </a:lnTo>
                  <a:cubicBezTo>
                    <a:pt x="525" y="24"/>
                    <a:pt x="477" y="0"/>
                    <a:pt x="4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7"/>
            <p:cNvSpPr/>
            <p:nvPr/>
          </p:nvSpPr>
          <p:spPr>
            <a:xfrm>
              <a:off x="1982373" y="2520310"/>
              <a:ext cx="14937" cy="253278"/>
            </a:xfrm>
            <a:custGeom>
              <a:rect b="b" l="l" r="r" t="t"/>
              <a:pathLst>
                <a:path extrusionOk="0" h="8495" w="501">
                  <a:moveTo>
                    <a:pt x="469" y="0"/>
                  </a:moveTo>
                  <a:cubicBezTo>
                    <a:pt x="464" y="0"/>
                    <a:pt x="458" y="5"/>
                    <a:pt x="453" y="16"/>
                  </a:cubicBezTo>
                  <a:lnTo>
                    <a:pt x="0" y="16"/>
                  </a:lnTo>
                  <a:cubicBezTo>
                    <a:pt x="48" y="16"/>
                    <a:pt x="72" y="40"/>
                    <a:pt x="72" y="64"/>
                  </a:cubicBezTo>
                  <a:lnTo>
                    <a:pt x="72" y="8494"/>
                  </a:lnTo>
                  <a:lnTo>
                    <a:pt x="500" y="8494"/>
                  </a:lnTo>
                  <a:lnTo>
                    <a:pt x="500" y="64"/>
                  </a:lnTo>
                  <a:cubicBezTo>
                    <a:pt x="500" y="46"/>
                    <a:pt x="486" y="0"/>
                    <a:pt x="46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7"/>
            <p:cNvSpPr/>
            <p:nvPr/>
          </p:nvSpPr>
          <p:spPr>
            <a:xfrm>
              <a:off x="1958939" y="2706805"/>
              <a:ext cx="12791" cy="66786"/>
            </a:xfrm>
            <a:custGeom>
              <a:rect b="b" l="l" r="r" t="t"/>
              <a:pathLst>
                <a:path extrusionOk="0" h="2240" w="429">
                  <a:moveTo>
                    <a:pt x="0" y="1"/>
                  </a:moveTo>
                  <a:lnTo>
                    <a:pt x="0" y="2239"/>
                  </a:lnTo>
                  <a:lnTo>
                    <a:pt x="429" y="2239"/>
                  </a:lnTo>
                  <a:lnTo>
                    <a:pt x="429"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7"/>
            <p:cNvSpPr/>
            <p:nvPr/>
          </p:nvSpPr>
          <p:spPr>
            <a:xfrm>
              <a:off x="1701185" y="2773562"/>
              <a:ext cx="343678" cy="24180"/>
            </a:xfrm>
            <a:custGeom>
              <a:rect b="b" l="l" r="r" t="t"/>
              <a:pathLst>
                <a:path extrusionOk="0" h="811" w="11527">
                  <a:moveTo>
                    <a:pt x="120" y="0"/>
                  </a:moveTo>
                  <a:cubicBezTo>
                    <a:pt x="48" y="0"/>
                    <a:pt x="1" y="48"/>
                    <a:pt x="1" y="119"/>
                  </a:cubicBezTo>
                  <a:lnTo>
                    <a:pt x="1" y="691"/>
                  </a:lnTo>
                  <a:cubicBezTo>
                    <a:pt x="1" y="739"/>
                    <a:pt x="48" y="810"/>
                    <a:pt x="120" y="810"/>
                  </a:cubicBezTo>
                  <a:lnTo>
                    <a:pt x="11408" y="810"/>
                  </a:lnTo>
                  <a:cubicBezTo>
                    <a:pt x="11455" y="810"/>
                    <a:pt x="11527" y="739"/>
                    <a:pt x="11527" y="691"/>
                  </a:cubicBezTo>
                  <a:lnTo>
                    <a:pt x="11527" y="119"/>
                  </a:lnTo>
                  <a:cubicBezTo>
                    <a:pt x="11527" y="48"/>
                    <a:pt x="11455"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7"/>
            <p:cNvSpPr/>
            <p:nvPr/>
          </p:nvSpPr>
          <p:spPr>
            <a:xfrm>
              <a:off x="2027096" y="2772846"/>
              <a:ext cx="17770" cy="23464"/>
            </a:xfrm>
            <a:custGeom>
              <a:rect b="b" l="l" r="r" t="t"/>
              <a:pathLst>
                <a:path extrusionOk="0" h="787" w="596">
                  <a:moveTo>
                    <a:pt x="0" y="1"/>
                  </a:moveTo>
                  <a:cubicBezTo>
                    <a:pt x="48" y="1"/>
                    <a:pt x="119" y="48"/>
                    <a:pt x="119" y="120"/>
                  </a:cubicBezTo>
                  <a:lnTo>
                    <a:pt x="119" y="667"/>
                  </a:lnTo>
                  <a:cubicBezTo>
                    <a:pt x="119" y="739"/>
                    <a:pt x="48" y="786"/>
                    <a:pt x="0" y="786"/>
                  </a:cubicBezTo>
                  <a:lnTo>
                    <a:pt x="477" y="786"/>
                  </a:lnTo>
                  <a:cubicBezTo>
                    <a:pt x="524" y="786"/>
                    <a:pt x="596" y="739"/>
                    <a:pt x="596" y="667"/>
                  </a:cubicBezTo>
                  <a:lnTo>
                    <a:pt x="596" y="120"/>
                  </a:lnTo>
                  <a:cubicBezTo>
                    <a:pt x="596" y="48"/>
                    <a:pt x="524"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7"/>
            <p:cNvSpPr/>
            <p:nvPr/>
          </p:nvSpPr>
          <p:spPr>
            <a:xfrm>
              <a:off x="1696921" y="2448366"/>
              <a:ext cx="354351" cy="354321"/>
            </a:xfrm>
            <a:custGeom>
              <a:rect b="b" l="l" r="r" t="t"/>
              <a:pathLst>
                <a:path extrusionOk="0" h="11884" w="11885">
                  <a:moveTo>
                    <a:pt x="2263" y="6359"/>
                  </a:moveTo>
                  <a:lnTo>
                    <a:pt x="2263" y="10717"/>
                  </a:lnTo>
                  <a:lnTo>
                    <a:pt x="1739" y="10717"/>
                  </a:lnTo>
                  <a:lnTo>
                    <a:pt x="1739" y="6359"/>
                  </a:lnTo>
                  <a:close/>
                  <a:moveTo>
                    <a:pt x="3120" y="5097"/>
                  </a:moveTo>
                  <a:lnTo>
                    <a:pt x="3120" y="10717"/>
                  </a:lnTo>
                  <a:lnTo>
                    <a:pt x="2620" y="10717"/>
                  </a:lnTo>
                  <a:lnTo>
                    <a:pt x="2620" y="5097"/>
                  </a:lnTo>
                  <a:close/>
                  <a:moveTo>
                    <a:pt x="5645" y="3858"/>
                  </a:moveTo>
                  <a:lnTo>
                    <a:pt x="5645" y="10717"/>
                  </a:lnTo>
                  <a:lnTo>
                    <a:pt x="5145" y="10717"/>
                  </a:lnTo>
                  <a:lnTo>
                    <a:pt x="5145" y="3858"/>
                  </a:lnTo>
                  <a:close/>
                  <a:moveTo>
                    <a:pt x="6526" y="7597"/>
                  </a:moveTo>
                  <a:lnTo>
                    <a:pt x="6526" y="10717"/>
                  </a:lnTo>
                  <a:lnTo>
                    <a:pt x="6002" y="10717"/>
                  </a:lnTo>
                  <a:lnTo>
                    <a:pt x="6002" y="7597"/>
                  </a:lnTo>
                  <a:close/>
                  <a:moveTo>
                    <a:pt x="7359" y="6192"/>
                  </a:moveTo>
                  <a:lnTo>
                    <a:pt x="7359" y="10717"/>
                  </a:lnTo>
                  <a:lnTo>
                    <a:pt x="6835" y="10717"/>
                  </a:lnTo>
                  <a:lnTo>
                    <a:pt x="6835" y="6192"/>
                  </a:lnTo>
                  <a:close/>
                  <a:moveTo>
                    <a:pt x="9026" y="8859"/>
                  </a:moveTo>
                  <a:lnTo>
                    <a:pt x="9026" y="10717"/>
                  </a:lnTo>
                  <a:lnTo>
                    <a:pt x="8502" y="10717"/>
                  </a:lnTo>
                  <a:lnTo>
                    <a:pt x="8502" y="8859"/>
                  </a:lnTo>
                  <a:close/>
                  <a:moveTo>
                    <a:pt x="9884" y="2596"/>
                  </a:moveTo>
                  <a:lnTo>
                    <a:pt x="9884" y="10717"/>
                  </a:lnTo>
                  <a:lnTo>
                    <a:pt x="9384" y="10717"/>
                  </a:lnTo>
                  <a:lnTo>
                    <a:pt x="9384" y="2596"/>
                  </a:lnTo>
                  <a:close/>
                  <a:moveTo>
                    <a:pt x="11479" y="11050"/>
                  </a:moveTo>
                  <a:lnTo>
                    <a:pt x="11479" y="11503"/>
                  </a:lnTo>
                  <a:lnTo>
                    <a:pt x="334" y="11503"/>
                  </a:lnTo>
                  <a:lnTo>
                    <a:pt x="334" y="11050"/>
                  </a:lnTo>
                  <a:close/>
                  <a:moveTo>
                    <a:pt x="929" y="0"/>
                  </a:moveTo>
                  <a:cubicBezTo>
                    <a:pt x="810" y="0"/>
                    <a:pt x="715" y="72"/>
                    <a:pt x="715" y="191"/>
                  </a:cubicBezTo>
                  <a:lnTo>
                    <a:pt x="715" y="1001"/>
                  </a:lnTo>
                  <a:lnTo>
                    <a:pt x="501" y="1001"/>
                  </a:lnTo>
                  <a:cubicBezTo>
                    <a:pt x="406" y="1001"/>
                    <a:pt x="334" y="1048"/>
                    <a:pt x="334" y="1144"/>
                  </a:cubicBezTo>
                  <a:cubicBezTo>
                    <a:pt x="334" y="1263"/>
                    <a:pt x="382" y="1358"/>
                    <a:pt x="501" y="1358"/>
                  </a:cubicBezTo>
                  <a:lnTo>
                    <a:pt x="715" y="1358"/>
                  </a:lnTo>
                  <a:lnTo>
                    <a:pt x="715" y="2239"/>
                  </a:lnTo>
                  <a:lnTo>
                    <a:pt x="501" y="2239"/>
                  </a:lnTo>
                  <a:cubicBezTo>
                    <a:pt x="406" y="2239"/>
                    <a:pt x="334" y="2310"/>
                    <a:pt x="334" y="2382"/>
                  </a:cubicBezTo>
                  <a:cubicBezTo>
                    <a:pt x="334" y="2501"/>
                    <a:pt x="382" y="2596"/>
                    <a:pt x="501" y="2596"/>
                  </a:cubicBezTo>
                  <a:lnTo>
                    <a:pt x="715" y="2596"/>
                  </a:lnTo>
                  <a:lnTo>
                    <a:pt x="715" y="3501"/>
                  </a:lnTo>
                  <a:lnTo>
                    <a:pt x="501" y="3501"/>
                  </a:lnTo>
                  <a:cubicBezTo>
                    <a:pt x="406" y="3501"/>
                    <a:pt x="334" y="3549"/>
                    <a:pt x="334" y="3644"/>
                  </a:cubicBezTo>
                  <a:cubicBezTo>
                    <a:pt x="334" y="3763"/>
                    <a:pt x="382" y="3858"/>
                    <a:pt x="501" y="3858"/>
                  </a:cubicBezTo>
                  <a:lnTo>
                    <a:pt x="715" y="3858"/>
                  </a:lnTo>
                  <a:lnTo>
                    <a:pt x="715" y="4739"/>
                  </a:lnTo>
                  <a:lnTo>
                    <a:pt x="501" y="4739"/>
                  </a:lnTo>
                  <a:cubicBezTo>
                    <a:pt x="406" y="4739"/>
                    <a:pt x="334" y="4811"/>
                    <a:pt x="334" y="4882"/>
                  </a:cubicBezTo>
                  <a:cubicBezTo>
                    <a:pt x="334" y="5001"/>
                    <a:pt x="382" y="5097"/>
                    <a:pt x="501" y="5097"/>
                  </a:cubicBezTo>
                  <a:lnTo>
                    <a:pt x="715" y="5097"/>
                  </a:lnTo>
                  <a:lnTo>
                    <a:pt x="715" y="6002"/>
                  </a:lnTo>
                  <a:lnTo>
                    <a:pt x="501" y="6002"/>
                  </a:lnTo>
                  <a:cubicBezTo>
                    <a:pt x="406" y="6002"/>
                    <a:pt x="334" y="6049"/>
                    <a:pt x="334" y="6145"/>
                  </a:cubicBezTo>
                  <a:cubicBezTo>
                    <a:pt x="334" y="6264"/>
                    <a:pt x="382" y="6359"/>
                    <a:pt x="501" y="6359"/>
                  </a:cubicBezTo>
                  <a:lnTo>
                    <a:pt x="715" y="6359"/>
                  </a:lnTo>
                  <a:lnTo>
                    <a:pt x="715" y="7240"/>
                  </a:lnTo>
                  <a:lnTo>
                    <a:pt x="501" y="7240"/>
                  </a:lnTo>
                  <a:cubicBezTo>
                    <a:pt x="406" y="7240"/>
                    <a:pt x="334" y="7311"/>
                    <a:pt x="334" y="7383"/>
                  </a:cubicBezTo>
                  <a:cubicBezTo>
                    <a:pt x="334" y="7502"/>
                    <a:pt x="382" y="7597"/>
                    <a:pt x="501" y="7597"/>
                  </a:cubicBezTo>
                  <a:lnTo>
                    <a:pt x="715" y="7597"/>
                  </a:lnTo>
                  <a:lnTo>
                    <a:pt x="715" y="8502"/>
                  </a:lnTo>
                  <a:lnTo>
                    <a:pt x="501" y="8502"/>
                  </a:lnTo>
                  <a:cubicBezTo>
                    <a:pt x="406" y="8502"/>
                    <a:pt x="334" y="8550"/>
                    <a:pt x="334" y="8645"/>
                  </a:cubicBezTo>
                  <a:cubicBezTo>
                    <a:pt x="334" y="8764"/>
                    <a:pt x="382" y="8859"/>
                    <a:pt x="501" y="8859"/>
                  </a:cubicBezTo>
                  <a:lnTo>
                    <a:pt x="715" y="8859"/>
                  </a:lnTo>
                  <a:lnTo>
                    <a:pt x="715" y="9741"/>
                  </a:lnTo>
                  <a:lnTo>
                    <a:pt x="501" y="9741"/>
                  </a:lnTo>
                  <a:cubicBezTo>
                    <a:pt x="406" y="9741"/>
                    <a:pt x="334" y="9812"/>
                    <a:pt x="334" y="9883"/>
                  </a:cubicBezTo>
                  <a:cubicBezTo>
                    <a:pt x="334" y="10002"/>
                    <a:pt x="382" y="10098"/>
                    <a:pt x="501" y="10098"/>
                  </a:cubicBezTo>
                  <a:lnTo>
                    <a:pt x="715" y="10098"/>
                  </a:lnTo>
                  <a:lnTo>
                    <a:pt x="715" y="10717"/>
                  </a:lnTo>
                  <a:lnTo>
                    <a:pt x="286" y="10717"/>
                  </a:lnTo>
                  <a:cubicBezTo>
                    <a:pt x="144" y="10717"/>
                    <a:pt x="1" y="10836"/>
                    <a:pt x="1" y="11026"/>
                  </a:cubicBezTo>
                  <a:lnTo>
                    <a:pt x="1" y="11598"/>
                  </a:lnTo>
                  <a:cubicBezTo>
                    <a:pt x="1" y="11741"/>
                    <a:pt x="120" y="11884"/>
                    <a:pt x="286" y="11884"/>
                  </a:cubicBezTo>
                  <a:lnTo>
                    <a:pt x="11575" y="11884"/>
                  </a:lnTo>
                  <a:cubicBezTo>
                    <a:pt x="11717" y="11884"/>
                    <a:pt x="11884" y="11765"/>
                    <a:pt x="11884" y="11598"/>
                  </a:cubicBezTo>
                  <a:lnTo>
                    <a:pt x="11884" y="11026"/>
                  </a:lnTo>
                  <a:cubicBezTo>
                    <a:pt x="11836" y="10836"/>
                    <a:pt x="11694" y="10693"/>
                    <a:pt x="11551" y="10693"/>
                  </a:cubicBezTo>
                  <a:lnTo>
                    <a:pt x="11098" y="10693"/>
                  </a:lnTo>
                  <a:lnTo>
                    <a:pt x="11098" y="9883"/>
                  </a:lnTo>
                  <a:cubicBezTo>
                    <a:pt x="11098" y="9812"/>
                    <a:pt x="11051" y="9717"/>
                    <a:pt x="10955" y="9717"/>
                  </a:cubicBezTo>
                  <a:cubicBezTo>
                    <a:pt x="10836" y="9717"/>
                    <a:pt x="10741" y="9764"/>
                    <a:pt x="10741" y="9883"/>
                  </a:cubicBezTo>
                  <a:lnTo>
                    <a:pt x="10741" y="10717"/>
                  </a:lnTo>
                  <a:lnTo>
                    <a:pt x="10241" y="10717"/>
                  </a:lnTo>
                  <a:lnTo>
                    <a:pt x="10241" y="5097"/>
                  </a:lnTo>
                  <a:lnTo>
                    <a:pt x="10741" y="5097"/>
                  </a:lnTo>
                  <a:lnTo>
                    <a:pt x="10741" y="9098"/>
                  </a:lnTo>
                  <a:cubicBezTo>
                    <a:pt x="10741" y="9169"/>
                    <a:pt x="10812" y="9264"/>
                    <a:pt x="10884" y="9264"/>
                  </a:cubicBezTo>
                  <a:cubicBezTo>
                    <a:pt x="11003" y="9264"/>
                    <a:pt x="11098" y="9217"/>
                    <a:pt x="11098" y="9098"/>
                  </a:cubicBezTo>
                  <a:lnTo>
                    <a:pt x="11098" y="4978"/>
                  </a:lnTo>
                  <a:cubicBezTo>
                    <a:pt x="11098" y="4835"/>
                    <a:pt x="10979" y="4739"/>
                    <a:pt x="10860" y="4739"/>
                  </a:cubicBezTo>
                  <a:lnTo>
                    <a:pt x="10241" y="4739"/>
                  </a:lnTo>
                  <a:lnTo>
                    <a:pt x="10241" y="2477"/>
                  </a:lnTo>
                  <a:cubicBezTo>
                    <a:pt x="10241" y="2334"/>
                    <a:pt x="10122" y="2239"/>
                    <a:pt x="10003" y="2239"/>
                  </a:cubicBezTo>
                  <a:lnTo>
                    <a:pt x="9288" y="2239"/>
                  </a:lnTo>
                  <a:cubicBezTo>
                    <a:pt x="9145" y="2239"/>
                    <a:pt x="9050" y="2358"/>
                    <a:pt x="9050" y="2477"/>
                  </a:cubicBezTo>
                  <a:lnTo>
                    <a:pt x="9050" y="8502"/>
                  </a:lnTo>
                  <a:lnTo>
                    <a:pt x="8431" y="8502"/>
                  </a:lnTo>
                  <a:cubicBezTo>
                    <a:pt x="8264" y="8502"/>
                    <a:pt x="8193" y="8621"/>
                    <a:pt x="8193" y="8740"/>
                  </a:cubicBezTo>
                  <a:lnTo>
                    <a:pt x="8193" y="10717"/>
                  </a:lnTo>
                  <a:lnTo>
                    <a:pt x="7717" y="10717"/>
                  </a:lnTo>
                  <a:lnTo>
                    <a:pt x="7717" y="6121"/>
                  </a:lnTo>
                  <a:cubicBezTo>
                    <a:pt x="7717" y="5954"/>
                    <a:pt x="7597" y="5883"/>
                    <a:pt x="7478" y="5883"/>
                  </a:cubicBezTo>
                  <a:lnTo>
                    <a:pt x="6764" y="5883"/>
                  </a:lnTo>
                  <a:cubicBezTo>
                    <a:pt x="6597" y="5883"/>
                    <a:pt x="6526" y="6002"/>
                    <a:pt x="6526" y="6121"/>
                  </a:cubicBezTo>
                  <a:lnTo>
                    <a:pt x="6526" y="7264"/>
                  </a:lnTo>
                  <a:lnTo>
                    <a:pt x="6002" y="7264"/>
                  </a:lnTo>
                  <a:lnTo>
                    <a:pt x="6002" y="3763"/>
                  </a:lnTo>
                  <a:cubicBezTo>
                    <a:pt x="6002" y="3620"/>
                    <a:pt x="5883" y="3525"/>
                    <a:pt x="5764" y="3525"/>
                  </a:cubicBezTo>
                  <a:lnTo>
                    <a:pt x="5049" y="3525"/>
                  </a:lnTo>
                  <a:cubicBezTo>
                    <a:pt x="4906" y="3525"/>
                    <a:pt x="4811" y="3644"/>
                    <a:pt x="4811" y="3763"/>
                  </a:cubicBezTo>
                  <a:lnTo>
                    <a:pt x="4811" y="10765"/>
                  </a:lnTo>
                  <a:lnTo>
                    <a:pt x="4335" y="10765"/>
                  </a:lnTo>
                  <a:lnTo>
                    <a:pt x="4335" y="1239"/>
                  </a:lnTo>
                  <a:cubicBezTo>
                    <a:pt x="4335" y="1072"/>
                    <a:pt x="4216" y="1001"/>
                    <a:pt x="4097" y="1001"/>
                  </a:cubicBezTo>
                  <a:lnTo>
                    <a:pt x="3382" y="1001"/>
                  </a:lnTo>
                  <a:cubicBezTo>
                    <a:pt x="3263" y="1001"/>
                    <a:pt x="3144" y="1072"/>
                    <a:pt x="3144" y="1286"/>
                  </a:cubicBezTo>
                  <a:lnTo>
                    <a:pt x="3144" y="2501"/>
                  </a:lnTo>
                  <a:cubicBezTo>
                    <a:pt x="3144" y="2596"/>
                    <a:pt x="3216" y="2691"/>
                    <a:pt x="3311" y="2691"/>
                  </a:cubicBezTo>
                  <a:cubicBezTo>
                    <a:pt x="3430" y="2691"/>
                    <a:pt x="3501" y="2620"/>
                    <a:pt x="3501" y="2501"/>
                  </a:cubicBezTo>
                  <a:lnTo>
                    <a:pt x="3501" y="1310"/>
                  </a:lnTo>
                  <a:lnTo>
                    <a:pt x="4025" y="1310"/>
                  </a:lnTo>
                  <a:lnTo>
                    <a:pt x="4025" y="10693"/>
                  </a:lnTo>
                  <a:lnTo>
                    <a:pt x="3501" y="10693"/>
                  </a:lnTo>
                  <a:lnTo>
                    <a:pt x="3501" y="3311"/>
                  </a:lnTo>
                  <a:cubicBezTo>
                    <a:pt x="3501" y="3215"/>
                    <a:pt x="3454" y="3144"/>
                    <a:pt x="3359" y="3144"/>
                  </a:cubicBezTo>
                  <a:cubicBezTo>
                    <a:pt x="3239" y="3144"/>
                    <a:pt x="3144" y="3192"/>
                    <a:pt x="3144" y="3311"/>
                  </a:cubicBezTo>
                  <a:lnTo>
                    <a:pt x="3144" y="4739"/>
                  </a:lnTo>
                  <a:lnTo>
                    <a:pt x="2525" y="4739"/>
                  </a:lnTo>
                  <a:cubicBezTo>
                    <a:pt x="2382" y="4739"/>
                    <a:pt x="2287" y="4859"/>
                    <a:pt x="2287" y="4978"/>
                  </a:cubicBezTo>
                  <a:lnTo>
                    <a:pt x="2287" y="6002"/>
                  </a:lnTo>
                  <a:lnTo>
                    <a:pt x="1668" y="6002"/>
                  </a:lnTo>
                  <a:cubicBezTo>
                    <a:pt x="1525" y="6002"/>
                    <a:pt x="1430" y="6121"/>
                    <a:pt x="1430" y="6240"/>
                  </a:cubicBezTo>
                  <a:lnTo>
                    <a:pt x="1430" y="10717"/>
                  </a:lnTo>
                  <a:lnTo>
                    <a:pt x="1072" y="10717"/>
                  </a:lnTo>
                  <a:lnTo>
                    <a:pt x="1072" y="191"/>
                  </a:lnTo>
                  <a:cubicBezTo>
                    <a:pt x="1072" y="96"/>
                    <a:pt x="1001"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97"/>
          <p:cNvGrpSpPr/>
          <p:nvPr/>
        </p:nvGrpSpPr>
        <p:grpSpPr>
          <a:xfrm>
            <a:off x="1047117" y="2994374"/>
            <a:ext cx="355756" cy="355039"/>
            <a:chOff x="1694804" y="2994374"/>
            <a:chExt cx="355756" cy="355039"/>
          </a:xfrm>
        </p:grpSpPr>
        <p:sp>
          <p:nvSpPr>
            <p:cNvPr id="16811" name="Google Shape;16811;p97"/>
            <p:cNvSpPr/>
            <p:nvPr/>
          </p:nvSpPr>
          <p:spPr>
            <a:xfrm>
              <a:off x="1800589" y="2999890"/>
              <a:ext cx="145587" cy="158169"/>
            </a:xfrm>
            <a:custGeom>
              <a:rect b="b" l="l" r="r" t="t"/>
              <a:pathLst>
                <a:path extrusionOk="0" h="5305" w="4883">
                  <a:moveTo>
                    <a:pt x="2442" y="0"/>
                  </a:moveTo>
                  <a:cubicBezTo>
                    <a:pt x="1882" y="0"/>
                    <a:pt x="1322" y="209"/>
                    <a:pt x="882" y="625"/>
                  </a:cubicBezTo>
                  <a:cubicBezTo>
                    <a:pt x="1" y="1483"/>
                    <a:pt x="1" y="2912"/>
                    <a:pt x="858" y="3769"/>
                  </a:cubicBezTo>
                  <a:lnTo>
                    <a:pt x="2382" y="5269"/>
                  </a:lnTo>
                  <a:cubicBezTo>
                    <a:pt x="2394" y="5293"/>
                    <a:pt x="2418" y="5305"/>
                    <a:pt x="2445" y="5305"/>
                  </a:cubicBezTo>
                  <a:cubicBezTo>
                    <a:pt x="2471" y="5305"/>
                    <a:pt x="2501" y="5293"/>
                    <a:pt x="2525" y="5269"/>
                  </a:cubicBezTo>
                  <a:lnTo>
                    <a:pt x="4025" y="3769"/>
                  </a:lnTo>
                  <a:cubicBezTo>
                    <a:pt x="4883" y="2912"/>
                    <a:pt x="4883" y="1483"/>
                    <a:pt x="4001" y="625"/>
                  </a:cubicBezTo>
                  <a:cubicBezTo>
                    <a:pt x="3561" y="209"/>
                    <a:pt x="3001" y="0"/>
                    <a:pt x="244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97"/>
            <p:cNvSpPr/>
            <p:nvPr/>
          </p:nvSpPr>
          <p:spPr>
            <a:xfrm>
              <a:off x="1800589" y="3185013"/>
              <a:ext cx="145587" cy="158198"/>
            </a:xfrm>
            <a:custGeom>
              <a:rect b="b" l="l" r="r" t="t"/>
              <a:pathLst>
                <a:path extrusionOk="0" h="5306" w="4883">
                  <a:moveTo>
                    <a:pt x="2445" y="1"/>
                  </a:moveTo>
                  <a:cubicBezTo>
                    <a:pt x="2418" y="1"/>
                    <a:pt x="2394" y="13"/>
                    <a:pt x="2382" y="37"/>
                  </a:cubicBezTo>
                  <a:lnTo>
                    <a:pt x="858" y="1537"/>
                  </a:lnTo>
                  <a:cubicBezTo>
                    <a:pt x="1" y="2394"/>
                    <a:pt x="1" y="3823"/>
                    <a:pt x="882" y="4680"/>
                  </a:cubicBezTo>
                  <a:cubicBezTo>
                    <a:pt x="1322" y="5097"/>
                    <a:pt x="1882" y="5305"/>
                    <a:pt x="2442" y="5305"/>
                  </a:cubicBezTo>
                  <a:cubicBezTo>
                    <a:pt x="3001" y="5305"/>
                    <a:pt x="3561" y="5097"/>
                    <a:pt x="4001" y="4680"/>
                  </a:cubicBezTo>
                  <a:cubicBezTo>
                    <a:pt x="4883" y="3823"/>
                    <a:pt x="4883" y="2394"/>
                    <a:pt x="4025" y="1537"/>
                  </a:cubicBezTo>
                  <a:lnTo>
                    <a:pt x="2525" y="37"/>
                  </a:lnTo>
                  <a:cubicBezTo>
                    <a:pt x="2501" y="13"/>
                    <a:pt x="2471" y="1"/>
                    <a:pt x="24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7"/>
            <p:cNvSpPr/>
            <p:nvPr/>
          </p:nvSpPr>
          <p:spPr>
            <a:xfrm>
              <a:off x="1864484" y="3000337"/>
              <a:ext cx="80978" cy="157721"/>
            </a:xfrm>
            <a:custGeom>
              <a:rect b="b" l="l" r="r" t="t"/>
              <a:pathLst>
                <a:path extrusionOk="0" h="5290" w="2716">
                  <a:moveTo>
                    <a:pt x="256" y="0"/>
                  </a:moveTo>
                  <a:cubicBezTo>
                    <a:pt x="170" y="0"/>
                    <a:pt x="85" y="5"/>
                    <a:pt x="1" y="15"/>
                  </a:cubicBezTo>
                  <a:cubicBezTo>
                    <a:pt x="477" y="39"/>
                    <a:pt x="953" y="253"/>
                    <a:pt x="1311" y="610"/>
                  </a:cubicBezTo>
                  <a:cubicBezTo>
                    <a:pt x="2216" y="1468"/>
                    <a:pt x="2216" y="2897"/>
                    <a:pt x="1334" y="3754"/>
                  </a:cubicBezTo>
                  <a:lnTo>
                    <a:pt x="25" y="5064"/>
                  </a:lnTo>
                  <a:lnTo>
                    <a:pt x="215" y="5254"/>
                  </a:lnTo>
                  <a:cubicBezTo>
                    <a:pt x="227" y="5278"/>
                    <a:pt x="245" y="5290"/>
                    <a:pt x="269" y="5290"/>
                  </a:cubicBezTo>
                  <a:cubicBezTo>
                    <a:pt x="293" y="5290"/>
                    <a:pt x="322" y="5278"/>
                    <a:pt x="358" y="5254"/>
                  </a:cubicBezTo>
                  <a:lnTo>
                    <a:pt x="1858" y="3754"/>
                  </a:lnTo>
                  <a:cubicBezTo>
                    <a:pt x="2716" y="2897"/>
                    <a:pt x="2716" y="1468"/>
                    <a:pt x="1787" y="610"/>
                  </a:cubicBezTo>
                  <a:cubicBezTo>
                    <a:pt x="1375" y="199"/>
                    <a:pt x="803" y="0"/>
                    <a:pt x="25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7"/>
            <p:cNvSpPr/>
            <p:nvPr/>
          </p:nvSpPr>
          <p:spPr>
            <a:xfrm>
              <a:off x="1865199" y="3185013"/>
              <a:ext cx="80262" cy="157960"/>
            </a:xfrm>
            <a:custGeom>
              <a:rect b="b" l="l" r="r" t="t"/>
              <a:pathLst>
                <a:path extrusionOk="0" h="5298" w="2692">
                  <a:moveTo>
                    <a:pt x="295" y="1"/>
                  </a:moveTo>
                  <a:cubicBezTo>
                    <a:pt x="269" y="1"/>
                    <a:pt x="239" y="13"/>
                    <a:pt x="215" y="37"/>
                  </a:cubicBezTo>
                  <a:lnTo>
                    <a:pt x="48" y="227"/>
                  </a:lnTo>
                  <a:lnTo>
                    <a:pt x="1358" y="1537"/>
                  </a:lnTo>
                  <a:cubicBezTo>
                    <a:pt x="2215" y="2394"/>
                    <a:pt x="2215" y="3823"/>
                    <a:pt x="1310" y="4680"/>
                  </a:cubicBezTo>
                  <a:cubicBezTo>
                    <a:pt x="929" y="5014"/>
                    <a:pt x="477" y="5228"/>
                    <a:pt x="1" y="5276"/>
                  </a:cubicBezTo>
                  <a:cubicBezTo>
                    <a:pt x="101" y="5291"/>
                    <a:pt x="202" y="5298"/>
                    <a:pt x="302" y="5298"/>
                  </a:cubicBezTo>
                  <a:cubicBezTo>
                    <a:pt x="847" y="5298"/>
                    <a:pt x="1385" y="5082"/>
                    <a:pt x="1787" y="4680"/>
                  </a:cubicBezTo>
                  <a:cubicBezTo>
                    <a:pt x="2692" y="3823"/>
                    <a:pt x="2692" y="2394"/>
                    <a:pt x="1858" y="1537"/>
                  </a:cubicBezTo>
                  <a:lnTo>
                    <a:pt x="358" y="37"/>
                  </a:lnTo>
                  <a:cubicBezTo>
                    <a:pt x="346" y="13"/>
                    <a:pt x="322" y="1"/>
                    <a:pt x="29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7"/>
            <p:cNvSpPr/>
            <p:nvPr/>
          </p:nvSpPr>
          <p:spPr>
            <a:xfrm>
              <a:off x="1885802" y="3105943"/>
              <a:ext cx="164758" cy="132438"/>
            </a:xfrm>
            <a:custGeom>
              <a:rect b="b" l="l" r="r" t="t"/>
              <a:pathLst>
                <a:path extrusionOk="0" h="4442" w="5526">
                  <a:moveTo>
                    <a:pt x="3111" y="0"/>
                  </a:moveTo>
                  <a:cubicBezTo>
                    <a:pt x="2541" y="0"/>
                    <a:pt x="1974" y="215"/>
                    <a:pt x="1548" y="641"/>
                  </a:cubicBezTo>
                  <a:lnTo>
                    <a:pt x="72" y="2165"/>
                  </a:lnTo>
                  <a:cubicBezTo>
                    <a:pt x="0" y="2188"/>
                    <a:pt x="0" y="2236"/>
                    <a:pt x="72" y="2308"/>
                  </a:cubicBezTo>
                  <a:lnTo>
                    <a:pt x="1548" y="3784"/>
                  </a:lnTo>
                  <a:cubicBezTo>
                    <a:pt x="1974" y="4222"/>
                    <a:pt x="2541" y="4442"/>
                    <a:pt x="3112" y="4442"/>
                  </a:cubicBezTo>
                  <a:cubicBezTo>
                    <a:pt x="3690" y="4442"/>
                    <a:pt x="4272" y="4216"/>
                    <a:pt x="4716" y="3760"/>
                  </a:cubicBezTo>
                  <a:cubicBezTo>
                    <a:pt x="5525" y="2903"/>
                    <a:pt x="5525" y="1522"/>
                    <a:pt x="4716" y="664"/>
                  </a:cubicBezTo>
                  <a:cubicBezTo>
                    <a:pt x="4272" y="221"/>
                    <a:pt x="3690" y="0"/>
                    <a:pt x="311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7"/>
            <p:cNvSpPr/>
            <p:nvPr/>
          </p:nvSpPr>
          <p:spPr>
            <a:xfrm>
              <a:off x="1971014" y="3104959"/>
              <a:ext cx="79546" cy="132170"/>
            </a:xfrm>
            <a:custGeom>
              <a:rect b="b" l="l" r="r" t="t"/>
              <a:pathLst>
                <a:path extrusionOk="0" h="4433" w="2668">
                  <a:moveTo>
                    <a:pt x="181" y="0"/>
                  </a:moveTo>
                  <a:cubicBezTo>
                    <a:pt x="121" y="0"/>
                    <a:pt x="60" y="2"/>
                    <a:pt x="0" y="7"/>
                  </a:cubicBezTo>
                  <a:cubicBezTo>
                    <a:pt x="476" y="78"/>
                    <a:pt x="953" y="292"/>
                    <a:pt x="1334" y="674"/>
                  </a:cubicBezTo>
                  <a:cubicBezTo>
                    <a:pt x="2167" y="1531"/>
                    <a:pt x="2167" y="2912"/>
                    <a:pt x="1334" y="3769"/>
                  </a:cubicBezTo>
                  <a:cubicBezTo>
                    <a:pt x="953" y="4150"/>
                    <a:pt x="476" y="4365"/>
                    <a:pt x="0" y="4412"/>
                  </a:cubicBezTo>
                  <a:cubicBezTo>
                    <a:pt x="97" y="4426"/>
                    <a:pt x="194" y="4433"/>
                    <a:pt x="290" y="4433"/>
                  </a:cubicBezTo>
                  <a:cubicBezTo>
                    <a:pt x="857" y="4433"/>
                    <a:pt x="1410" y="4197"/>
                    <a:pt x="1858" y="3769"/>
                  </a:cubicBezTo>
                  <a:cubicBezTo>
                    <a:pt x="2667" y="2936"/>
                    <a:pt x="2667" y="1531"/>
                    <a:pt x="1858" y="674"/>
                  </a:cubicBezTo>
                  <a:cubicBezTo>
                    <a:pt x="1381" y="219"/>
                    <a:pt x="786" y="0"/>
                    <a:pt x="1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7"/>
            <p:cNvSpPr/>
            <p:nvPr/>
          </p:nvSpPr>
          <p:spPr>
            <a:xfrm>
              <a:off x="1694804" y="3105943"/>
              <a:ext cx="165443" cy="132438"/>
            </a:xfrm>
            <a:custGeom>
              <a:rect b="b" l="l" r="r" t="t"/>
              <a:pathLst>
                <a:path extrusionOk="0" h="4442" w="5549">
                  <a:moveTo>
                    <a:pt x="2438" y="0"/>
                  </a:moveTo>
                  <a:cubicBezTo>
                    <a:pt x="1860" y="0"/>
                    <a:pt x="1277" y="221"/>
                    <a:pt x="834" y="664"/>
                  </a:cubicBezTo>
                  <a:cubicBezTo>
                    <a:pt x="0" y="1522"/>
                    <a:pt x="0" y="2903"/>
                    <a:pt x="834" y="3760"/>
                  </a:cubicBezTo>
                  <a:cubicBezTo>
                    <a:pt x="1277" y="4216"/>
                    <a:pt x="1860" y="4442"/>
                    <a:pt x="2438" y="4442"/>
                  </a:cubicBezTo>
                  <a:cubicBezTo>
                    <a:pt x="3008" y="4442"/>
                    <a:pt x="3575" y="4222"/>
                    <a:pt x="4001" y="3784"/>
                  </a:cubicBezTo>
                  <a:lnTo>
                    <a:pt x="5478" y="2308"/>
                  </a:lnTo>
                  <a:cubicBezTo>
                    <a:pt x="5549" y="2236"/>
                    <a:pt x="5549" y="2188"/>
                    <a:pt x="5478" y="2165"/>
                  </a:cubicBezTo>
                  <a:lnTo>
                    <a:pt x="4001" y="641"/>
                  </a:lnTo>
                  <a:cubicBezTo>
                    <a:pt x="3575" y="215"/>
                    <a:pt x="3009" y="0"/>
                    <a:pt x="2438"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7"/>
            <p:cNvSpPr/>
            <p:nvPr/>
          </p:nvSpPr>
          <p:spPr>
            <a:xfrm>
              <a:off x="1829003" y="3022788"/>
              <a:ext cx="87358" cy="87358"/>
            </a:xfrm>
            <a:custGeom>
              <a:rect b="b" l="l" r="r" t="t"/>
              <a:pathLst>
                <a:path extrusionOk="0" h="2930" w="2930">
                  <a:moveTo>
                    <a:pt x="1453" y="0"/>
                  </a:moveTo>
                  <a:cubicBezTo>
                    <a:pt x="643" y="0"/>
                    <a:pt x="0" y="643"/>
                    <a:pt x="0" y="1453"/>
                  </a:cubicBezTo>
                  <a:cubicBezTo>
                    <a:pt x="0" y="2263"/>
                    <a:pt x="643" y="2929"/>
                    <a:pt x="1453" y="2929"/>
                  </a:cubicBezTo>
                  <a:cubicBezTo>
                    <a:pt x="2263" y="2929"/>
                    <a:pt x="2929" y="2263"/>
                    <a:pt x="2929" y="1453"/>
                  </a:cubicBezTo>
                  <a:cubicBezTo>
                    <a:pt x="2929" y="643"/>
                    <a:pt x="2263" y="0"/>
                    <a:pt x="1453"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7"/>
            <p:cNvSpPr/>
            <p:nvPr/>
          </p:nvSpPr>
          <p:spPr>
            <a:xfrm>
              <a:off x="1829003" y="3232957"/>
              <a:ext cx="87358" cy="87358"/>
            </a:xfrm>
            <a:custGeom>
              <a:rect b="b" l="l" r="r" t="t"/>
              <a:pathLst>
                <a:path extrusionOk="0" h="2930" w="2930">
                  <a:moveTo>
                    <a:pt x="1453" y="0"/>
                  </a:moveTo>
                  <a:cubicBezTo>
                    <a:pt x="643" y="0"/>
                    <a:pt x="0" y="667"/>
                    <a:pt x="0" y="1477"/>
                  </a:cubicBezTo>
                  <a:cubicBezTo>
                    <a:pt x="0" y="2263"/>
                    <a:pt x="643" y="2929"/>
                    <a:pt x="1453" y="2929"/>
                  </a:cubicBezTo>
                  <a:cubicBezTo>
                    <a:pt x="2263" y="2929"/>
                    <a:pt x="2929" y="2263"/>
                    <a:pt x="2929" y="1477"/>
                  </a:cubicBezTo>
                  <a:cubicBezTo>
                    <a:pt x="2929" y="667"/>
                    <a:pt x="2263" y="0"/>
                    <a:pt x="1453"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7"/>
            <p:cNvSpPr/>
            <p:nvPr/>
          </p:nvSpPr>
          <p:spPr>
            <a:xfrm>
              <a:off x="1934788" y="3128573"/>
              <a:ext cx="86642" cy="86642"/>
            </a:xfrm>
            <a:custGeom>
              <a:rect b="b" l="l" r="r" t="t"/>
              <a:pathLst>
                <a:path extrusionOk="0" h="2906" w="2906">
                  <a:moveTo>
                    <a:pt x="1453" y="1"/>
                  </a:moveTo>
                  <a:cubicBezTo>
                    <a:pt x="644" y="1"/>
                    <a:pt x="1" y="644"/>
                    <a:pt x="1" y="1453"/>
                  </a:cubicBezTo>
                  <a:cubicBezTo>
                    <a:pt x="1" y="2263"/>
                    <a:pt x="644" y="2906"/>
                    <a:pt x="1453" y="2906"/>
                  </a:cubicBezTo>
                  <a:cubicBezTo>
                    <a:pt x="2263" y="2906"/>
                    <a:pt x="2906" y="2263"/>
                    <a:pt x="2906" y="1453"/>
                  </a:cubicBezTo>
                  <a:cubicBezTo>
                    <a:pt x="2906" y="644"/>
                    <a:pt x="2263" y="1"/>
                    <a:pt x="1453"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7"/>
            <p:cNvSpPr/>
            <p:nvPr/>
          </p:nvSpPr>
          <p:spPr>
            <a:xfrm>
              <a:off x="1723904" y="3128573"/>
              <a:ext cx="87358" cy="86642"/>
            </a:xfrm>
            <a:custGeom>
              <a:rect b="b" l="l" r="r" t="t"/>
              <a:pathLst>
                <a:path extrusionOk="0" h="2906" w="2930">
                  <a:moveTo>
                    <a:pt x="1477" y="1"/>
                  </a:moveTo>
                  <a:cubicBezTo>
                    <a:pt x="667" y="1"/>
                    <a:pt x="1" y="644"/>
                    <a:pt x="1" y="1453"/>
                  </a:cubicBezTo>
                  <a:cubicBezTo>
                    <a:pt x="1" y="2263"/>
                    <a:pt x="667" y="2906"/>
                    <a:pt x="1477" y="2906"/>
                  </a:cubicBezTo>
                  <a:cubicBezTo>
                    <a:pt x="2287" y="2906"/>
                    <a:pt x="2930" y="2263"/>
                    <a:pt x="2930" y="1453"/>
                  </a:cubicBezTo>
                  <a:cubicBezTo>
                    <a:pt x="2930" y="644"/>
                    <a:pt x="2287" y="1"/>
                    <a:pt x="1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7"/>
            <p:cNvSpPr/>
            <p:nvPr/>
          </p:nvSpPr>
          <p:spPr>
            <a:xfrm>
              <a:off x="1843911" y="3026336"/>
              <a:ext cx="73166" cy="83810"/>
            </a:xfrm>
            <a:custGeom>
              <a:rect b="b" l="l" r="r" t="t"/>
              <a:pathLst>
                <a:path extrusionOk="0" h="2811" w="2454">
                  <a:moveTo>
                    <a:pt x="1596" y="0"/>
                  </a:moveTo>
                  <a:cubicBezTo>
                    <a:pt x="1882" y="262"/>
                    <a:pt x="2072" y="667"/>
                    <a:pt x="2072" y="1072"/>
                  </a:cubicBezTo>
                  <a:cubicBezTo>
                    <a:pt x="2072" y="1882"/>
                    <a:pt x="1405" y="2525"/>
                    <a:pt x="596" y="2525"/>
                  </a:cubicBezTo>
                  <a:cubicBezTo>
                    <a:pt x="381" y="2525"/>
                    <a:pt x="191" y="2501"/>
                    <a:pt x="0" y="2406"/>
                  </a:cubicBezTo>
                  <a:lnTo>
                    <a:pt x="0" y="2406"/>
                  </a:lnTo>
                  <a:cubicBezTo>
                    <a:pt x="238" y="2644"/>
                    <a:pt x="596" y="2810"/>
                    <a:pt x="977" y="2810"/>
                  </a:cubicBezTo>
                  <a:cubicBezTo>
                    <a:pt x="1786" y="2810"/>
                    <a:pt x="2453" y="2144"/>
                    <a:pt x="2453" y="1334"/>
                  </a:cubicBezTo>
                  <a:cubicBezTo>
                    <a:pt x="2453" y="739"/>
                    <a:pt x="2096" y="238"/>
                    <a:pt x="1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7"/>
            <p:cNvSpPr/>
            <p:nvPr/>
          </p:nvSpPr>
          <p:spPr>
            <a:xfrm>
              <a:off x="1843911" y="3236504"/>
              <a:ext cx="73166" cy="83810"/>
            </a:xfrm>
            <a:custGeom>
              <a:rect b="b" l="l" r="r" t="t"/>
              <a:pathLst>
                <a:path extrusionOk="0" h="2811" w="2454">
                  <a:moveTo>
                    <a:pt x="1596" y="0"/>
                  </a:moveTo>
                  <a:cubicBezTo>
                    <a:pt x="1882" y="286"/>
                    <a:pt x="2072" y="667"/>
                    <a:pt x="2072" y="1072"/>
                  </a:cubicBezTo>
                  <a:cubicBezTo>
                    <a:pt x="2072" y="1882"/>
                    <a:pt x="1405" y="2549"/>
                    <a:pt x="596" y="2549"/>
                  </a:cubicBezTo>
                  <a:cubicBezTo>
                    <a:pt x="381" y="2549"/>
                    <a:pt x="191" y="2501"/>
                    <a:pt x="0" y="2429"/>
                  </a:cubicBezTo>
                  <a:lnTo>
                    <a:pt x="0" y="2429"/>
                  </a:lnTo>
                  <a:cubicBezTo>
                    <a:pt x="238" y="2668"/>
                    <a:pt x="596" y="2810"/>
                    <a:pt x="977" y="2810"/>
                  </a:cubicBezTo>
                  <a:cubicBezTo>
                    <a:pt x="1786" y="2810"/>
                    <a:pt x="2453" y="2144"/>
                    <a:pt x="2453" y="1358"/>
                  </a:cubicBezTo>
                  <a:cubicBezTo>
                    <a:pt x="2453" y="762"/>
                    <a:pt x="2096" y="239"/>
                    <a:pt x="1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7"/>
            <p:cNvSpPr/>
            <p:nvPr/>
          </p:nvSpPr>
          <p:spPr>
            <a:xfrm>
              <a:off x="1948980" y="3132121"/>
              <a:ext cx="72450" cy="83094"/>
            </a:xfrm>
            <a:custGeom>
              <a:rect b="b" l="l" r="r" t="t"/>
              <a:pathLst>
                <a:path extrusionOk="0" h="2787" w="2430">
                  <a:moveTo>
                    <a:pt x="1573" y="1"/>
                  </a:moveTo>
                  <a:lnTo>
                    <a:pt x="1573" y="1"/>
                  </a:lnTo>
                  <a:cubicBezTo>
                    <a:pt x="1882" y="263"/>
                    <a:pt x="2049" y="644"/>
                    <a:pt x="2049" y="1072"/>
                  </a:cubicBezTo>
                  <a:cubicBezTo>
                    <a:pt x="2049" y="1882"/>
                    <a:pt x="1406" y="2525"/>
                    <a:pt x="596" y="2525"/>
                  </a:cubicBezTo>
                  <a:cubicBezTo>
                    <a:pt x="382" y="2525"/>
                    <a:pt x="168" y="2501"/>
                    <a:pt x="1" y="2406"/>
                  </a:cubicBezTo>
                  <a:lnTo>
                    <a:pt x="1" y="2406"/>
                  </a:lnTo>
                  <a:cubicBezTo>
                    <a:pt x="239" y="2644"/>
                    <a:pt x="596" y="2787"/>
                    <a:pt x="977" y="2787"/>
                  </a:cubicBezTo>
                  <a:cubicBezTo>
                    <a:pt x="1787" y="2787"/>
                    <a:pt x="2430" y="2144"/>
                    <a:pt x="2430" y="1334"/>
                  </a:cubicBezTo>
                  <a:cubicBezTo>
                    <a:pt x="2430" y="739"/>
                    <a:pt x="2073" y="215"/>
                    <a:pt x="1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7"/>
            <p:cNvSpPr/>
            <p:nvPr/>
          </p:nvSpPr>
          <p:spPr>
            <a:xfrm>
              <a:off x="1738096" y="3132121"/>
              <a:ext cx="73166" cy="83094"/>
            </a:xfrm>
            <a:custGeom>
              <a:rect b="b" l="l" r="r" t="t"/>
              <a:pathLst>
                <a:path extrusionOk="0" h="2787" w="2454">
                  <a:moveTo>
                    <a:pt x="1596" y="1"/>
                  </a:moveTo>
                  <a:cubicBezTo>
                    <a:pt x="1882" y="263"/>
                    <a:pt x="2073" y="644"/>
                    <a:pt x="2073" y="1072"/>
                  </a:cubicBezTo>
                  <a:cubicBezTo>
                    <a:pt x="2073" y="1882"/>
                    <a:pt x="1406" y="2525"/>
                    <a:pt x="596" y="2525"/>
                  </a:cubicBezTo>
                  <a:cubicBezTo>
                    <a:pt x="406" y="2525"/>
                    <a:pt x="191" y="2501"/>
                    <a:pt x="1" y="2406"/>
                  </a:cubicBezTo>
                  <a:lnTo>
                    <a:pt x="1" y="2406"/>
                  </a:lnTo>
                  <a:cubicBezTo>
                    <a:pt x="239" y="2644"/>
                    <a:pt x="596" y="2787"/>
                    <a:pt x="1001" y="2787"/>
                  </a:cubicBezTo>
                  <a:cubicBezTo>
                    <a:pt x="1787" y="2787"/>
                    <a:pt x="2454" y="2144"/>
                    <a:pt x="2454" y="1334"/>
                  </a:cubicBezTo>
                  <a:cubicBezTo>
                    <a:pt x="2454" y="739"/>
                    <a:pt x="2097" y="215"/>
                    <a:pt x="1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7"/>
            <p:cNvSpPr/>
            <p:nvPr/>
          </p:nvSpPr>
          <p:spPr>
            <a:xfrm>
              <a:off x="1694804" y="3101590"/>
              <a:ext cx="169707" cy="142039"/>
            </a:xfrm>
            <a:custGeom>
              <a:rect b="b" l="l" r="r" t="t"/>
              <a:pathLst>
                <a:path extrusionOk="0" h="4764" w="5692">
                  <a:moveTo>
                    <a:pt x="2405" y="286"/>
                  </a:moveTo>
                  <a:cubicBezTo>
                    <a:pt x="2953" y="286"/>
                    <a:pt x="3453" y="477"/>
                    <a:pt x="3834" y="882"/>
                  </a:cubicBezTo>
                  <a:lnTo>
                    <a:pt x="5263" y="2311"/>
                  </a:lnTo>
                  <a:lnTo>
                    <a:pt x="3834" y="3739"/>
                  </a:lnTo>
                  <a:cubicBezTo>
                    <a:pt x="3501" y="4168"/>
                    <a:pt x="2953" y="4382"/>
                    <a:pt x="2405" y="4382"/>
                  </a:cubicBezTo>
                  <a:cubicBezTo>
                    <a:pt x="1882" y="4382"/>
                    <a:pt x="1358" y="4144"/>
                    <a:pt x="953" y="3763"/>
                  </a:cubicBezTo>
                  <a:cubicBezTo>
                    <a:pt x="596" y="3382"/>
                    <a:pt x="381" y="2858"/>
                    <a:pt x="381" y="2334"/>
                  </a:cubicBezTo>
                  <a:cubicBezTo>
                    <a:pt x="381" y="1787"/>
                    <a:pt x="596" y="1287"/>
                    <a:pt x="953" y="906"/>
                  </a:cubicBezTo>
                  <a:cubicBezTo>
                    <a:pt x="1334" y="525"/>
                    <a:pt x="1858" y="286"/>
                    <a:pt x="2405" y="286"/>
                  </a:cubicBezTo>
                  <a:close/>
                  <a:moveTo>
                    <a:pt x="2382" y="1"/>
                  </a:moveTo>
                  <a:cubicBezTo>
                    <a:pt x="1739" y="1"/>
                    <a:pt x="1143" y="286"/>
                    <a:pt x="691" y="715"/>
                  </a:cubicBezTo>
                  <a:cubicBezTo>
                    <a:pt x="238" y="1168"/>
                    <a:pt x="0" y="1763"/>
                    <a:pt x="0" y="2382"/>
                  </a:cubicBezTo>
                  <a:cubicBezTo>
                    <a:pt x="0" y="3025"/>
                    <a:pt x="238" y="3620"/>
                    <a:pt x="691" y="4049"/>
                  </a:cubicBezTo>
                  <a:cubicBezTo>
                    <a:pt x="1143" y="4525"/>
                    <a:pt x="1739" y="4764"/>
                    <a:pt x="2382" y="4764"/>
                  </a:cubicBezTo>
                  <a:lnTo>
                    <a:pt x="2405" y="4764"/>
                  </a:lnTo>
                  <a:cubicBezTo>
                    <a:pt x="3048" y="4764"/>
                    <a:pt x="3668" y="4525"/>
                    <a:pt x="4120" y="4097"/>
                  </a:cubicBezTo>
                  <a:lnTo>
                    <a:pt x="5597" y="2573"/>
                  </a:lnTo>
                  <a:cubicBezTo>
                    <a:pt x="5668" y="2501"/>
                    <a:pt x="5692" y="2430"/>
                    <a:pt x="5692" y="2334"/>
                  </a:cubicBezTo>
                  <a:cubicBezTo>
                    <a:pt x="5692" y="2263"/>
                    <a:pt x="5668" y="2215"/>
                    <a:pt x="5597" y="2192"/>
                  </a:cubicBezTo>
                  <a:lnTo>
                    <a:pt x="4120" y="691"/>
                  </a:lnTo>
                  <a:cubicBezTo>
                    <a:pt x="3668" y="239"/>
                    <a:pt x="3072" y="1"/>
                    <a:pt x="2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7"/>
            <p:cNvSpPr/>
            <p:nvPr/>
          </p:nvSpPr>
          <p:spPr>
            <a:xfrm>
              <a:off x="1718925" y="3122908"/>
              <a:ext cx="98032" cy="98002"/>
            </a:xfrm>
            <a:custGeom>
              <a:rect b="b" l="l" r="r" t="t"/>
              <a:pathLst>
                <a:path extrusionOk="0" h="3287" w="3288">
                  <a:moveTo>
                    <a:pt x="1644" y="357"/>
                  </a:moveTo>
                  <a:cubicBezTo>
                    <a:pt x="2359" y="357"/>
                    <a:pt x="2930" y="929"/>
                    <a:pt x="2930" y="1643"/>
                  </a:cubicBezTo>
                  <a:cubicBezTo>
                    <a:pt x="2930" y="2358"/>
                    <a:pt x="2359" y="2929"/>
                    <a:pt x="1644" y="2929"/>
                  </a:cubicBezTo>
                  <a:cubicBezTo>
                    <a:pt x="930" y="2929"/>
                    <a:pt x="358" y="2358"/>
                    <a:pt x="358" y="1643"/>
                  </a:cubicBezTo>
                  <a:cubicBezTo>
                    <a:pt x="358" y="929"/>
                    <a:pt x="930" y="357"/>
                    <a:pt x="1644" y="357"/>
                  </a:cubicBezTo>
                  <a:close/>
                  <a:moveTo>
                    <a:pt x="1644" y="0"/>
                  </a:moveTo>
                  <a:cubicBezTo>
                    <a:pt x="739" y="0"/>
                    <a:pt x="1" y="762"/>
                    <a:pt x="1" y="1643"/>
                  </a:cubicBezTo>
                  <a:cubicBezTo>
                    <a:pt x="1" y="2548"/>
                    <a:pt x="739" y="3286"/>
                    <a:pt x="1644" y="3286"/>
                  </a:cubicBezTo>
                  <a:cubicBezTo>
                    <a:pt x="2525" y="3286"/>
                    <a:pt x="3287" y="2548"/>
                    <a:pt x="3287" y="1643"/>
                  </a:cubicBezTo>
                  <a:cubicBezTo>
                    <a:pt x="3287" y="715"/>
                    <a:pt x="2525" y="0"/>
                    <a:pt x="1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7"/>
            <p:cNvSpPr/>
            <p:nvPr/>
          </p:nvSpPr>
          <p:spPr>
            <a:xfrm>
              <a:off x="1797757" y="3179706"/>
              <a:ext cx="144871" cy="169707"/>
            </a:xfrm>
            <a:custGeom>
              <a:rect b="b" l="l" r="r" t="t"/>
              <a:pathLst>
                <a:path extrusionOk="0" h="5692" w="4859">
                  <a:moveTo>
                    <a:pt x="2501" y="0"/>
                  </a:moveTo>
                  <a:cubicBezTo>
                    <a:pt x="2429" y="0"/>
                    <a:pt x="2358" y="48"/>
                    <a:pt x="2310" y="95"/>
                  </a:cubicBezTo>
                  <a:lnTo>
                    <a:pt x="810" y="1596"/>
                  </a:lnTo>
                  <a:cubicBezTo>
                    <a:pt x="238" y="2144"/>
                    <a:pt x="0" y="2953"/>
                    <a:pt x="143" y="3763"/>
                  </a:cubicBezTo>
                  <a:cubicBezTo>
                    <a:pt x="191" y="3858"/>
                    <a:pt x="286" y="3906"/>
                    <a:pt x="358" y="3906"/>
                  </a:cubicBezTo>
                  <a:cubicBezTo>
                    <a:pt x="453" y="3882"/>
                    <a:pt x="524" y="3787"/>
                    <a:pt x="524" y="3691"/>
                  </a:cubicBezTo>
                  <a:cubicBezTo>
                    <a:pt x="358" y="3025"/>
                    <a:pt x="572" y="2334"/>
                    <a:pt x="1072" y="1858"/>
                  </a:cubicBezTo>
                  <a:lnTo>
                    <a:pt x="2501" y="429"/>
                  </a:lnTo>
                  <a:lnTo>
                    <a:pt x="3930" y="1858"/>
                  </a:lnTo>
                  <a:cubicBezTo>
                    <a:pt x="4311" y="2239"/>
                    <a:pt x="4525" y="2739"/>
                    <a:pt x="4525" y="3310"/>
                  </a:cubicBezTo>
                  <a:cubicBezTo>
                    <a:pt x="4525" y="3834"/>
                    <a:pt x="4287" y="4382"/>
                    <a:pt x="3906" y="4763"/>
                  </a:cubicBezTo>
                  <a:cubicBezTo>
                    <a:pt x="3525" y="5120"/>
                    <a:pt x="3025" y="5335"/>
                    <a:pt x="2477" y="5335"/>
                  </a:cubicBezTo>
                  <a:cubicBezTo>
                    <a:pt x="1953" y="5335"/>
                    <a:pt x="1429" y="5120"/>
                    <a:pt x="1048" y="4763"/>
                  </a:cubicBezTo>
                  <a:cubicBezTo>
                    <a:pt x="929" y="4644"/>
                    <a:pt x="834" y="4525"/>
                    <a:pt x="762" y="4406"/>
                  </a:cubicBezTo>
                  <a:cubicBezTo>
                    <a:pt x="719" y="4348"/>
                    <a:pt x="667" y="4317"/>
                    <a:pt x="617" y="4317"/>
                  </a:cubicBezTo>
                  <a:cubicBezTo>
                    <a:pt x="584" y="4317"/>
                    <a:pt x="552" y="4330"/>
                    <a:pt x="524" y="4358"/>
                  </a:cubicBezTo>
                  <a:cubicBezTo>
                    <a:pt x="429" y="4406"/>
                    <a:pt x="405" y="4501"/>
                    <a:pt x="453" y="4596"/>
                  </a:cubicBezTo>
                  <a:cubicBezTo>
                    <a:pt x="548" y="4739"/>
                    <a:pt x="667" y="4882"/>
                    <a:pt x="810" y="5001"/>
                  </a:cubicBezTo>
                  <a:cubicBezTo>
                    <a:pt x="1262" y="5454"/>
                    <a:pt x="1858" y="5692"/>
                    <a:pt x="2477" y="5692"/>
                  </a:cubicBezTo>
                  <a:cubicBezTo>
                    <a:pt x="3096" y="5692"/>
                    <a:pt x="3692" y="5454"/>
                    <a:pt x="4144" y="5001"/>
                  </a:cubicBezTo>
                  <a:cubicBezTo>
                    <a:pt x="4620" y="4549"/>
                    <a:pt x="4858" y="3953"/>
                    <a:pt x="4858" y="3310"/>
                  </a:cubicBezTo>
                  <a:cubicBezTo>
                    <a:pt x="4858" y="2644"/>
                    <a:pt x="4620" y="2048"/>
                    <a:pt x="4168" y="1620"/>
                  </a:cubicBezTo>
                  <a:lnTo>
                    <a:pt x="2715" y="95"/>
                  </a:lnTo>
                  <a:cubicBezTo>
                    <a:pt x="2668" y="48"/>
                    <a:pt x="2596" y="0"/>
                    <a:pt x="2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7"/>
            <p:cNvSpPr/>
            <p:nvPr/>
          </p:nvSpPr>
          <p:spPr>
            <a:xfrm>
              <a:off x="1824024" y="3227977"/>
              <a:ext cx="97316" cy="97316"/>
            </a:xfrm>
            <a:custGeom>
              <a:rect b="b" l="l" r="r" t="t"/>
              <a:pathLst>
                <a:path extrusionOk="0" h="3264" w="3264">
                  <a:moveTo>
                    <a:pt x="1620" y="358"/>
                  </a:moveTo>
                  <a:cubicBezTo>
                    <a:pt x="2334" y="358"/>
                    <a:pt x="2906" y="929"/>
                    <a:pt x="2906" y="1644"/>
                  </a:cubicBezTo>
                  <a:cubicBezTo>
                    <a:pt x="2906" y="2334"/>
                    <a:pt x="2334" y="2906"/>
                    <a:pt x="1620" y="2906"/>
                  </a:cubicBezTo>
                  <a:cubicBezTo>
                    <a:pt x="905" y="2906"/>
                    <a:pt x="358" y="2334"/>
                    <a:pt x="358" y="1644"/>
                  </a:cubicBezTo>
                  <a:cubicBezTo>
                    <a:pt x="358" y="929"/>
                    <a:pt x="953" y="358"/>
                    <a:pt x="1620" y="358"/>
                  </a:cubicBezTo>
                  <a:close/>
                  <a:moveTo>
                    <a:pt x="1620" y="1"/>
                  </a:moveTo>
                  <a:cubicBezTo>
                    <a:pt x="739" y="1"/>
                    <a:pt x="0" y="739"/>
                    <a:pt x="0" y="1644"/>
                  </a:cubicBezTo>
                  <a:cubicBezTo>
                    <a:pt x="0" y="2525"/>
                    <a:pt x="739" y="3263"/>
                    <a:pt x="1620" y="3263"/>
                  </a:cubicBezTo>
                  <a:cubicBezTo>
                    <a:pt x="2525" y="3263"/>
                    <a:pt x="3263" y="2525"/>
                    <a:pt x="3263" y="1644"/>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7"/>
            <p:cNvSpPr/>
            <p:nvPr/>
          </p:nvSpPr>
          <p:spPr>
            <a:xfrm>
              <a:off x="1881538" y="3100875"/>
              <a:ext cx="169021" cy="142039"/>
            </a:xfrm>
            <a:custGeom>
              <a:rect b="b" l="l" r="r" t="t"/>
              <a:pathLst>
                <a:path extrusionOk="0" h="4764" w="5669">
                  <a:moveTo>
                    <a:pt x="3263" y="358"/>
                  </a:moveTo>
                  <a:cubicBezTo>
                    <a:pt x="3811" y="358"/>
                    <a:pt x="4335" y="572"/>
                    <a:pt x="4740" y="977"/>
                  </a:cubicBezTo>
                  <a:cubicBezTo>
                    <a:pt x="5097" y="1382"/>
                    <a:pt x="5287" y="1882"/>
                    <a:pt x="5287" y="2406"/>
                  </a:cubicBezTo>
                  <a:cubicBezTo>
                    <a:pt x="5287" y="2930"/>
                    <a:pt x="5073" y="3406"/>
                    <a:pt x="4740" y="3787"/>
                  </a:cubicBezTo>
                  <a:cubicBezTo>
                    <a:pt x="4335" y="4168"/>
                    <a:pt x="3835" y="4406"/>
                    <a:pt x="3263" y="4406"/>
                  </a:cubicBezTo>
                  <a:cubicBezTo>
                    <a:pt x="2739" y="4406"/>
                    <a:pt x="2191" y="4192"/>
                    <a:pt x="1810" y="3811"/>
                  </a:cubicBezTo>
                  <a:lnTo>
                    <a:pt x="381" y="2382"/>
                  </a:lnTo>
                  <a:lnTo>
                    <a:pt x="1810" y="953"/>
                  </a:lnTo>
                  <a:cubicBezTo>
                    <a:pt x="2191" y="572"/>
                    <a:pt x="2691" y="358"/>
                    <a:pt x="3263" y="358"/>
                  </a:cubicBezTo>
                  <a:close/>
                  <a:moveTo>
                    <a:pt x="3263" y="1"/>
                  </a:moveTo>
                  <a:cubicBezTo>
                    <a:pt x="2620" y="1"/>
                    <a:pt x="2025" y="239"/>
                    <a:pt x="1572" y="691"/>
                  </a:cubicBezTo>
                  <a:lnTo>
                    <a:pt x="96" y="2168"/>
                  </a:lnTo>
                  <a:cubicBezTo>
                    <a:pt x="24" y="2239"/>
                    <a:pt x="0" y="2287"/>
                    <a:pt x="0" y="2382"/>
                  </a:cubicBezTo>
                  <a:cubicBezTo>
                    <a:pt x="0" y="2478"/>
                    <a:pt x="24" y="2525"/>
                    <a:pt x="96" y="2597"/>
                  </a:cubicBezTo>
                  <a:lnTo>
                    <a:pt x="1572" y="4073"/>
                  </a:lnTo>
                  <a:cubicBezTo>
                    <a:pt x="2025" y="4526"/>
                    <a:pt x="2620" y="4764"/>
                    <a:pt x="3263" y="4764"/>
                  </a:cubicBezTo>
                  <a:lnTo>
                    <a:pt x="3287" y="4764"/>
                  </a:lnTo>
                  <a:cubicBezTo>
                    <a:pt x="3954" y="4764"/>
                    <a:pt x="4549" y="4502"/>
                    <a:pt x="5001" y="4049"/>
                  </a:cubicBezTo>
                  <a:cubicBezTo>
                    <a:pt x="5454" y="3597"/>
                    <a:pt x="5668" y="3001"/>
                    <a:pt x="5668" y="2382"/>
                  </a:cubicBezTo>
                  <a:cubicBezTo>
                    <a:pt x="5668" y="1763"/>
                    <a:pt x="5406" y="1168"/>
                    <a:pt x="4978" y="715"/>
                  </a:cubicBezTo>
                  <a:cubicBezTo>
                    <a:pt x="4525" y="239"/>
                    <a:pt x="3930" y="1"/>
                    <a:pt x="3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7"/>
            <p:cNvSpPr/>
            <p:nvPr/>
          </p:nvSpPr>
          <p:spPr>
            <a:xfrm>
              <a:off x="1931240" y="3122908"/>
              <a:ext cx="97286" cy="97286"/>
            </a:xfrm>
            <a:custGeom>
              <a:rect b="b" l="l" r="r" t="t"/>
              <a:pathLst>
                <a:path extrusionOk="0" h="3263" w="3263">
                  <a:moveTo>
                    <a:pt x="1572" y="0"/>
                  </a:moveTo>
                  <a:cubicBezTo>
                    <a:pt x="1334" y="0"/>
                    <a:pt x="1120" y="72"/>
                    <a:pt x="929" y="167"/>
                  </a:cubicBezTo>
                  <a:cubicBezTo>
                    <a:pt x="834" y="191"/>
                    <a:pt x="810" y="310"/>
                    <a:pt x="834" y="405"/>
                  </a:cubicBezTo>
                  <a:cubicBezTo>
                    <a:pt x="852" y="459"/>
                    <a:pt x="923" y="485"/>
                    <a:pt x="998" y="485"/>
                  </a:cubicBezTo>
                  <a:cubicBezTo>
                    <a:pt x="1023" y="485"/>
                    <a:pt x="1048" y="482"/>
                    <a:pt x="1072" y="476"/>
                  </a:cubicBezTo>
                  <a:cubicBezTo>
                    <a:pt x="1239" y="405"/>
                    <a:pt x="1429" y="357"/>
                    <a:pt x="1596" y="357"/>
                  </a:cubicBezTo>
                  <a:cubicBezTo>
                    <a:pt x="2310" y="357"/>
                    <a:pt x="2882" y="929"/>
                    <a:pt x="2882" y="1643"/>
                  </a:cubicBezTo>
                  <a:cubicBezTo>
                    <a:pt x="2882" y="2358"/>
                    <a:pt x="2310" y="2929"/>
                    <a:pt x="1596" y="2929"/>
                  </a:cubicBezTo>
                  <a:cubicBezTo>
                    <a:pt x="882" y="2929"/>
                    <a:pt x="334" y="2358"/>
                    <a:pt x="334" y="1643"/>
                  </a:cubicBezTo>
                  <a:cubicBezTo>
                    <a:pt x="334" y="1381"/>
                    <a:pt x="405" y="1143"/>
                    <a:pt x="572" y="905"/>
                  </a:cubicBezTo>
                  <a:cubicBezTo>
                    <a:pt x="620" y="810"/>
                    <a:pt x="596" y="715"/>
                    <a:pt x="524" y="667"/>
                  </a:cubicBezTo>
                  <a:cubicBezTo>
                    <a:pt x="494" y="637"/>
                    <a:pt x="460" y="624"/>
                    <a:pt x="426" y="624"/>
                  </a:cubicBezTo>
                  <a:cubicBezTo>
                    <a:pt x="377" y="624"/>
                    <a:pt x="328" y="649"/>
                    <a:pt x="286" y="691"/>
                  </a:cubicBezTo>
                  <a:cubicBezTo>
                    <a:pt x="120" y="953"/>
                    <a:pt x="0" y="1286"/>
                    <a:pt x="0" y="1619"/>
                  </a:cubicBezTo>
                  <a:cubicBezTo>
                    <a:pt x="0" y="2501"/>
                    <a:pt x="739" y="3263"/>
                    <a:pt x="1644" y="3263"/>
                  </a:cubicBezTo>
                  <a:cubicBezTo>
                    <a:pt x="2525" y="3263"/>
                    <a:pt x="3263" y="2501"/>
                    <a:pt x="3263" y="1619"/>
                  </a:cubicBezTo>
                  <a:cubicBezTo>
                    <a:pt x="3215" y="715"/>
                    <a:pt x="2477"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7"/>
            <p:cNvSpPr/>
            <p:nvPr/>
          </p:nvSpPr>
          <p:spPr>
            <a:xfrm>
              <a:off x="1802736" y="2994374"/>
              <a:ext cx="142724" cy="169021"/>
            </a:xfrm>
            <a:custGeom>
              <a:rect b="b" l="l" r="r" t="t"/>
              <a:pathLst>
                <a:path extrusionOk="0" h="5669" w="4787">
                  <a:moveTo>
                    <a:pt x="2358" y="358"/>
                  </a:moveTo>
                  <a:cubicBezTo>
                    <a:pt x="2905" y="358"/>
                    <a:pt x="3405" y="572"/>
                    <a:pt x="3787" y="929"/>
                  </a:cubicBezTo>
                  <a:cubicBezTo>
                    <a:pt x="4191" y="1310"/>
                    <a:pt x="4430" y="1811"/>
                    <a:pt x="4430" y="2382"/>
                  </a:cubicBezTo>
                  <a:cubicBezTo>
                    <a:pt x="4430" y="2930"/>
                    <a:pt x="4215" y="3454"/>
                    <a:pt x="3834" y="3835"/>
                  </a:cubicBezTo>
                  <a:lnTo>
                    <a:pt x="2405" y="5264"/>
                  </a:lnTo>
                  <a:lnTo>
                    <a:pt x="976" y="3835"/>
                  </a:lnTo>
                  <a:cubicBezTo>
                    <a:pt x="572" y="3454"/>
                    <a:pt x="381" y="2954"/>
                    <a:pt x="381" y="2382"/>
                  </a:cubicBezTo>
                  <a:cubicBezTo>
                    <a:pt x="310" y="1811"/>
                    <a:pt x="548" y="1310"/>
                    <a:pt x="953" y="929"/>
                  </a:cubicBezTo>
                  <a:cubicBezTo>
                    <a:pt x="1334" y="572"/>
                    <a:pt x="1834" y="358"/>
                    <a:pt x="2358" y="358"/>
                  </a:cubicBezTo>
                  <a:close/>
                  <a:moveTo>
                    <a:pt x="2381" y="1"/>
                  </a:moveTo>
                  <a:cubicBezTo>
                    <a:pt x="1738" y="1"/>
                    <a:pt x="1143" y="239"/>
                    <a:pt x="714" y="691"/>
                  </a:cubicBezTo>
                  <a:cubicBezTo>
                    <a:pt x="238" y="1144"/>
                    <a:pt x="0" y="1739"/>
                    <a:pt x="0" y="2382"/>
                  </a:cubicBezTo>
                  <a:cubicBezTo>
                    <a:pt x="0" y="3049"/>
                    <a:pt x="238" y="3644"/>
                    <a:pt x="667" y="4073"/>
                  </a:cubicBezTo>
                  <a:lnTo>
                    <a:pt x="2167" y="5573"/>
                  </a:lnTo>
                  <a:cubicBezTo>
                    <a:pt x="2215" y="5621"/>
                    <a:pt x="2286" y="5668"/>
                    <a:pt x="2381" y="5668"/>
                  </a:cubicBezTo>
                  <a:cubicBezTo>
                    <a:pt x="2453" y="5668"/>
                    <a:pt x="2524" y="5621"/>
                    <a:pt x="2572" y="5573"/>
                  </a:cubicBezTo>
                  <a:lnTo>
                    <a:pt x="4072" y="4073"/>
                  </a:lnTo>
                  <a:cubicBezTo>
                    <a:pt x="4525" y="3644"/>
                    <a:pt x="4787" y="3001"/>
                    <a:pt x="4763" y="2382"/>
                  </a:cubicBezTo>
                  <a:cubicBezTo>
                    <a:pt x="4763" y="1739"/>
                    <a:pt x="4477" y="1144"/>
                    <a:pt x="4048" y="691"/>
                  </a:cubicBezTo>
                  <a:cubicBezTo>
                    <a:pt x="3596" y="239"/>
                    <a:pt x="3001" y="1"/>
                    <a:pt x="2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7"/>
            <p:cNvSpPr/>
            <p:nvPr/>
          </p:nvSpPr>
          <p:spPr>
            <a:xfrm>
              <a:off x="1824024" y="3017809"/>
              <a:ext cx="97316" cy="97316"/>
            </a:xfrm>
            <a:custGeom>
              <a:rect b="b" l="l" r="r" t="t"/>
              <a:pathLst>
                <a:path extrusionOk="0" h="3264" w="3264">
                  <a:moveTo>
                    <a:pt x="1620" y="358"/>
                  </a:moveTo>
                  <a:cubicBezTo>
                    <a:pt x="2334" y="358"/>
                    <a:pt x="2906" y="905"/>
                    <a:pt x="2906" y="1620"/>
                  </a:cubicBezTo>
                  <a:cubicBezTo>
                    <a:pt x="2906" y="2334"/>
                    <a:pt x="2334" y="2906"/>
                    <a:pt x="1620" y="2906"/>
                  </a:cubicBezTo>
                  <a:cubicBezTo>
                    <a:pt x="905" y="2906"/>
                    <a:pt x="358" y="2334"/>
                    <a:pt x="358" y="1620"/>
                  </a:cubicBezTo>
                  <a:cubicBezTo>
                    <a:pt x="358" y="905"/>
                    <a:pt x="953" y="358"/>
                    <a:pt x="1620" y="358"/>
                  </a:cubicBezTo>
                  <a:close/>
                  <a:moveTo>
                    <a:pt x="1620" y="1"/>
                  </a:moveTo>
                  <a:cubicBezTo>
                    <a:pt x="739" y="1"/>
                    <a:pt x="0" y="739"/>
                    <a:pt x="0" y="1620"/>
                  </a:cubicBezTo>
                  <a:cubicBezTo>
                    <a:pt x="24" y="2525"/>
                    <a:pt x="739" y="3263"/>
                    <a:pt x="1620" y="3263"/>
                  </a:cubicBezTo>
                  <a:cubicBezTo>
                    <a:pt x="2525" y="3263"/>
                    <a:pt x="3263" y="2525"/>
                    <a:pt x="3263" y="1620"/>
                  </a:cubicBezTo>
                  <a:cubicBezTo>
                    <a:pt x="3263" y="739"/>
                    <a:pt x="2525" y="1"/>
                    <a:pt x="1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7"/>
            <p:cNvSpPr/>
            <p:nvPr/>
          </p:nvSpPr>
          <p:spPr>
            <a:xfrm>
              <a:off x="1847459" y="3051888"/>
              <a:ext cx="50447" cy="10674"/>
            </a:xfrm>
            <a:custGeom>
              <a:rect b="b" l="l" r="r" t="t"/>
              <a:pathLst>
                <a:path extrusionOk="0" h="358" w="1692">
                  <a:moveTo>
                    <a:pt x="191" y="1"/>
                  </a:moveTo>
                  <a:cubicBezTo>
                    <a:pt x="96" y="1"/>
                    <a:pt x="48" y="72"/>
                    <a:pt x="0" y="167"/>
                  </a:cubicBezTo>
                  <a:cubicBezTo>
                    <a:pt x="0" y="239"/>
                    <a:pt x="96" y="358"/>
                    <a:pt x="191" y="358"/>
                  </a:cubicBezTo>
                  <a:lnTo>
                    <a:pt x="1501" y="358"/>
                  </a:lnTo>
                  <a:cubicBezTo>
                    <a:pt x="1596" y="358"/>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7"/>
            <p:cNvSpPr/>
            <p:nvPr/>
          </p:nvSpPr>
          <p:spPr>
            <a:xfrm>
              <a:off x="1857388" y="3069628"/>
              <a:ext cx="31276" cy="10704"/>
            </a:xfrm>
            <a:custGeom>
              <a:rect b="b" l="l" r="r" t="t"/>
              <a:pathLst>
                <a:path extrusionOk="0" h="359" w="1049">
                  <a:moveTo>
                    <a:pt x="215" y="1"/>
                  </a:moveTo>
                  <a:cubicBezTo>
                    <a:pt x="120" y="1"/>
                    <a:pt x="72" y="72"/>
                    <a:pt x="25" y="168"/>
                  </a:cubicBezTo>
                  <a:cubicBezTo>
                    <a:pt x="1" y="287"/>
                    <a:pt x="96" y="358"/>
                    <a:pt x="215" y="358"/>
                  </a:cubicBezTo>
                  <a:lnTo>
                    <a:pt x="858" y="358"/>
                  </a:lnTo>
                  <a:cubicBezTo>
                    <a:pt x="953" y="358"/>
                    <a:pt x="1025" y="311"/>
                    <a:pt x="1049" y="215"/>
                  </a:cubicBezTo>
                  <a:cubicBezTo>
                    <a:pt x="1049" y="120"/>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7"/>
            <p:cNvSpPr/>
            <p:nvPr/>
          </p:nvSpPr>
          <p:spPr>
            <a:xfrm>
              <a:off x="1952528" y="3156987"/>
              <a:ext cx="51163" cy="10674"/>
            </a:xfrm>
            <a:custGeom>
              <a:rect b="b" l="l" r="r" t="t"/>
              <a:pathLst>
                <a:path extrusionOk="0" h="358" w="1716">
                  <a:moveTo>
                    <a:pt x="215" y="0"/>
                  </a:moveTo>
                  <a:cubicBezTo>
                    <a:pt x="120" y="0"/>
                    <a:pt x="49" y="48"/>
                    <a:pt x="25" y="143"/>
                  </a:cubicBezTo>
                  <a:cubicBezTo>
                    <a:pt x="1" y="262"/>
                    <a:pt x="96" y="357"/>
                    <a:pt x="215" y="357"/>
                  </a:cubicBezTo>
                  <a:lnTo>
                    <a:pt x="1525" y="357"/>
                  </a:lnTo>
                  <a:cubicBezTo>
                    <a:pt x="1596" y="357"/>
                    <a:pt x="1668" y="286"/>
                    <a:pt x="1692" y="214"/>
                  </a:cubicBezTo>
                  <a:cubicBezTo>
                    <a:pt x="1716" y="95"/>
                    <a:pt x="1644"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7"/>
            <p:cNvSpPr/>
            <p:nvPr/>
          </p:nvSpPr>
          <p:spPr>
            <a:xfrm>
              <a:off x="1961771" y="3175443"/>
              <a:ext cx="31991" cy="10674"/>
            </a:xfrm>
            <a:custGeom>
              <a:rect b="b" l="l" r="r" t="t"/>
              <a:pathLst>
                <a:path extrusionOk="0" h="358" w="1073">
                  <a:moveTo>
                    <a:pt x="215" y="0"/>
                  </a:moveTo>
                  <a:cubicBezTo>
                    <a:pt x="96" y="0"/>
                    <a:pt x="0" y="96"/>
                    <a:pt x="48" y="215"/>
                  </a:cubicBezTo>
                  <a:cubicBezTo>
                    <a:pt x="72" y="310"/>
                    <a:pt x="143" y="358"/>
                    <a:pt x="215" y="358"/>
                  </a:cubicBezTo>
                  <a:lnTo>
                    <a:pt x="882" y="358"/>
                  </a:lnTo>
                  <a:cubicBezTo>
                    <a:pt x="977" y="358"/>
                    <a:pt x="1024" y="310"/>
                    <a:pt x="1048" y="215"/>
                  </a:cubicBezTo>
                  <a:cubicBezTo>
                    <a:pt x="1072"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7"/>
            <p:cNvSpPr/>
            <p:nvPr/>
          </p:nvSpPr>
          <p:spPr>
            <a:xfrm>
              <a:off x="1847459" y="3262056"/>
              <a:ext cx="50447" cy="11389"/>
            </a:xfrm>
            <a:custGeom>
              <a:rect b="b" l="l" r="r" t="t"/>
              <a:pathLst>
                <a:path extrusionOk="0" h="382" w="1692">
                  <a:moveTo>
                    <a:pt x="191" y="1"/>
                  </a:moveTo>
                  <a:cubicBezTo>
                    <a:pt x="96" y="1"/>
                    <a:pt x="48" y="72"/>
                    <a:pt x="0" y="167"/>
                  </a:cubicBezTo>
                  <a:cubicBezTo>
                    <a:pt x="0" y="286"/>
                    <a:pt x="96" y="382"/>
                    <a:pt x="191" y="382"/>
                  </a:cubicBezTo>
                  <a:lnTo>
                    <a:pt x="1501" y="382"/>
                  </a:lnTo>
                  <a:cubicBezTo>
                    <a:pt x="1596" y="382"/>
                    <a:pt x="1644" y="310"/>
                    <a:pt x="1667" y="215"/>
                  </a:cubicBezTo>
                  <a:cubicBezTo>
                    <a:pt x="1691" y="96"/>
                    <a:pt x="1620"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7"/>
            <p:cNvSpPr/>
            <p:nvPr/>
          </p:nvSpPr>
          <p:spPr>
            <a:xfrm>
              <a:off x="1857388" y="3281228"/>
              <a:ext cx="31276" cy="10674"/>
            </a:xfrm>
            <a:custGeom>
              <a:rect b="b" l="l" r="r" t="t"/>
              <a:pathLst>
                <a:path extrusionOk="0" h="358" w="1049">
                  <a:moveTo>
                    <a:pt x="215" y="1"/>
                  </a:moveTo>
                  <a:cubicBezTo>
                    <a:pt x="120" y="1"/>
                    <a:pt x="72" y="48"/>
                    <a:pt x="25" y="144"/>
                  </a:cubicBezTo>
                  <a:cubicBezTo>
                    <a:pt x="1" y="263"/>
                    <a:pt x="96" y="358"/>
                    <a:pt x="215" y="358"/>
                  </a:cubicBezTo>
                  <a:lnTo>
                    <a:pt x="858" y="358"/>
                  </a:lnTo>
                  <a:cubicBezTo>
                    <a:pt x="953" y="358"/>
                    <a:pt x="1025" y="286"/>
                    <a:pt x="1049" y="215"/>
                  </a:cubicBezTo>
                  <a:cubicBezTo>
                    <a:pt x="1049" y="96"/>
                    <a:pt x="953"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7"/>
            <p:cNvSpPr/>
            <p:nvPr/>
          </p:nvSpPr>
          <p:spPr>
            <a:xfrm>
              <a:off x="1742360" y="3156987"/>
              <a:ext cx="51163" cy="10674"/>
            </a:xfrm>
            <a:custGeom>
              <a:rect b="b" l="l" r="r" t="t"/>
              <a:pathLst>
                <a:path extrusionOk="0" h="358" w="1716">
                  <a:moveTo>
                    <a:pt x="191" y="0"/>
                  </a:moveTo>
                  <a:cubicBezTo>
                    <a:pt x="120" y="0"/>
                    <a:pt x="48" y="48"/>
                    <a:pt x="25" y="143"/>
                  </a:cubicBezTo>
                  <a:cubicBezTo>
                    <a:pt x="1" y="262"/>
                    <a:pt x="72" y="357"/>
                    <a:pt x="191" y="357"/>
                  </a:cubicBezTo>
                  <a:lnTo>
                    <a:pt x="1501" y="357"/>
                  </a:lnTo>
                  <a:cubicBezTo>
                    <a:pt x="1596" y="357"/>
                    <a:pt x="1668" y="286"/>
                    <a:pt x="1692" y="214"/>
                  </a:cubicBezTo>
                  <a:cubicBezTo>
                    <a:pt x="1715" y="119"/>
                    <a:pt x="1620"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7"/>
            <p:cNvSpPr/>
            <p:nvPr/>
          </p:nvSpPr>
          <p:spPr>
            <a:xfrm>
              <a:off x="1751603" y="3175443"/>
              <a:ext cx="31276" cy="10674"/>
            </a:xfrm>
            <a:custGeom>
              <a:rect b="b" l="l" r="r" t="t"/>
              <a:pathLst>
                <a:path extrusionOk="0" h="358" w="1049">
                  <a:moveTo>
                    <a:pt x="215" y="0"/>
                  </a:moveTo>
                  <a:cubicBezTo>
                    <a:pt x="119" y="0"/>
                    <a:pt x="72" y="72"/>
                    <a:pt x="48" y="143"/>
                  </a:cubicBezTo>
                  <a:cubicBezTo>
                    <a:pt x="0" y="262"/>
                    <a:pt x="96" y="358"/>
                    <a:pt x="215" y="358"/>
                  </a:cubicBezTo>
                  <a:lnTo>
                    <a:pt x="882" y="358"/>
                  </a:lnTo>
                  <a:cubicBezTo>
                    <a:pt x="953" y="358"/>
                    <a:pt x="1024" y="310"/>
                    <a:pt x="1048" y="215"/>
                  </a:cubicBezTo>
                  <a:cubicBezTo>
                    <a:pt x="1048" y="96"/>
                    <a:pt x="1001"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97"/>
          <p:cNvGrpSpPr/>
          <p:nvPr/>
        </p:nvGrpSpPr>
        <p:grpSpPr>
          <a:xfrm>
            <a:off x="1785299" y="2993659"/>
            <a:ext cx="355753" cy="352920"/>
            <a:chOff x="2356787" y="2993659"/>
            <a:chExt cx="355753" cy="352920"/>
          </a:xfrm>
        </p:grpSpPr>
        <p:sp>
          <p:nvSpPr>
            <p:cNvPr id="16843" name="Google Shape;16843;p97"/>
            <p:cNvSpPr/>
            <p:nvPr/>
          </p:nvSpPr>
          <p:spPr>
            <a:xfrm>
              <a:off x="2363883" y="3000069"/>
              <a:ext cx="342962" cy="342246"/>
            </a:xfrm>
            <a:custGeom>
              <a:rect b="b" l="l" r="r" t="t"/>
              <a:pathLst>
                <a:path extrusionOk="0" h="11479" w="11503">
                  <a:moveTo>
                    <a:pt x="5740" y="1596"/>
                  </a:moveTo>
                  <a:cubicBezTo>
                    <a:pt x="8050" y="1596"/>
                    <a:pt x="9883" y="3453"/>
                    <a:pt x="9883" y="5739"/>
                  </a:cubicBezTo>
                  <a:cubicBezTo>
                    <a:pt x="9883" y="8026"/>
                    <a:pt x="8050" y="9883"/>
                    <a:pt x="5740" y="9883"/>
                  </a:cubicBezTo>
                  <a:cubicBezTo>
                    <a:pt x="3453" y="9883"/>
                    <a:pt x="1620" y="8026"/>
                    <a:pt x="1620" y="5739"/>
                  </a:cubicBezTo>
                  <a:cubicBezTo>
                    <a:pt x="1620" y="3453"/>
                    <a:pt x="3453" y="1596"/>
                    <a:pt x="5740" y="1596"/>
                  </a:cubicBezTo>
                  <a:close/>
                  <a:moveTo>
                    <a:pt x="5740" y="0"/>
                  </a:moveTo>
                  <a:cubicBezTo>
                    <a:pt x="2572" y="0"/>
                    <a:pt x="0" y="2572"/>
                    <a:pt x="0" y="5739"/>
                  </a:cubicBezTo>
                  <a:cubicBezTo>
                    <a:pt x="0" y="8883"/>
                    <a:pt x="2596" y="11479"/>
                    <a:pt x="5740" y="11479"/>
                  </a:cubicBezTo>
                  <a:cubicBezTo>
                    <a:pt x="8907" y="11479"/>
                    <a:pt x="11503" y="8883"/>
                    <a:pt x="11503" y="5739"/>
                  </a:cubicBezTo>
                  <a:cubicBezTo>
                    <a:pt x="11503" y="2572"/>
                    <a:pt x="8931"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7"/>
            <p:cNvSpPr/>
            <p:nvPr/>
          </p:nvSpPr>
          <p:spPr>
            <a:xfrm>
              <a:off x="2455475" y="3012830"/>
              <a:ext cx="252086" cy="329486"/>
            </a:xfrm>
            <a:custGeom>
              <a:rect b="b" l="l" r="r" t="t"/>
              <a:pathLst>
                <a:path extrusionOk="0" h="11051" w="8455">
                  <a:moveTo>
                    <a:pt x="4906" y="1"/>
                  </a:moveTo>
                  <a:lnTo>
                    <a:pt x="4906" y="1"/>
                  </a:lnTo>
                  <a:cubicBezTo>
                    <a:pt x="6716" y="953"/>
                    <a:pt x="7978" y="2906"/>
                    <a:pt x="7978" y="5097"/>
                  </a:cubicBezTo>
                  <a:cubicBezTo>
                    <a:pt x="7978" y="8288"/>
                    <a:pt x="5382" y="10836"/>
                    <a:pt x="2239" y="10836"/>
                  </a:cubicBezTo>
                  <a:cubicBezTo>
                    <a:pt x="1429" y="10836"/>
                    <a:pt x="691" y="10693"/>
                    <a:pt x="0" y="10408"/>
                  </a:cubicBezTo>
                  <a:lnTo>
                    <a:pt x="0" y="10408"/>
                  </a:lnTo>
                  <a:cubicBezTo>
                    <a:pt x="810" y="10813"/>
                    <a:pt x="1715" y="11051"/>
                    <a:pt x="2668" y="11051"/>
                  </a:cubicBezTo>
                  <a:cubicBezTo>
                    <a:pt x="5859" y="11051"/>
                    <a:pt x="8431" y="8455"/>
                    <a:pt x="8431" y="5311"/>
                  </a:cubicBezTo>
                  <a:cubicBezTo>
                    <a:pt x="8455" y="2930"/>
                    <a:pt x="7002" y="882"/>
                    <a:pt x="4906"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7"/>
            <p:cNvSpPr/>
            <p:nvPr/>
          </p:nvSpPr>
          <p:spPr>
            <a:xfrm>
              <a:off x="2534277" y="3000069"/>
              <a:ext cx="172569" cy="171138"/>
            </a:xfrm>
            <a:custGeom>
              <a:rect b="b" l="l" r="r" t="t"/>
              <a:pathLst>
                <a:path extrusionOk="0" h="5740" w="5788">
                  <a:moveTo>
                    <a:pt x="25" y="0"/>
                  </a:moveTo>
                  <a:lnTo>
                    <a:pt x="1" y="1596"/>
                  </a:lnTo>
                  <a:cubicBezTo>
                    <a:pt x="2287" y="1596"/>
                    <a:pt x="4145" y="3429"/>
                    <a:pt x="4145" y="5739"/>
                  </a:cubicBezTo>
                  <a:lnTo>
                    <a:pt x="5788" y="5739"/>
                  </a:lnTo>
                  <a:cubicBezTo>
                    <a:pt x="5788" y="2572"/>
                    <a:pt x="3216" y="0"/>
                    <a:pt x="2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7"/>
            <p:cNvSpPr/>
            <p:nvPr/>
          </p:nvSpPr>
          <p:spPr>
            <a:xfrm>
              <a:off x="2603866" y="3014977"/>
              <a:ext cx="103697" cy="157662"/>
            </a:xfrm>
            <a:custGeom>
              <a:rect b="b" l="l" r="r" t="t"/>
              <a:pathLst>
                <a:path extrusionOk="0" h="5288" w="3478">
                  <a:moveTo>
                    <a:pt x="1" y="0"/>
                  </a:moveTo>
                  <a:cubicBezTo>
                    <a:pt x="1811" y="953"/>
                    <a:pt x="3049" y="2882"/>
                    <a:pt x="3049" y="5073"/>
                  </a:cubicBezTo>
                  <a:lnTo>
                    <a:pt x="3049" y="5287"/>
                  </a:lnTo>
                  <a:lnTo>
                    <a:pt x="3478" y="5287"/>
                  </a:lnTo>
                  <a:lnTo>
                    <a:pt x="3478" y="5239"/>
                  </a:lnTo>
                  <a:lnTo>
                    <a:pt x="3478" y="5097"/>
                  </a:lnTo>
                  <a:cubicBezTo>
                    <a:pt x="3478" y="4930"/>
                    <a:pt x="3478" y="4787"/>
                    <a:pt x="3454" y="4644"/>
                  </a:cubicBezTo>
                  <a:cubicBezTo>
                    <a:pt x="3430" y="4382"/>
                    <a:pt x="3382" y="4120"/>
                    <a:pt x="3335" y="3906"/>
                  </a:cubicBezTo>
                  <a:lnTo>
                    <a:pt x="3335" y="3858"/>
                  </a:lnTo>
                  <a:cubicBezTo>
                    <a:pt x="3263" y="3596"/>
                    <a:pt x="3192" y="3334"/>
                    <a:pt x="3049" y="3096"/>
                  </a:cubicBezTo>
                  <a:cubicBezTo>
                    <a:pt x="3001" y="2929"/>
                    <a:pt x="2906" y="2763"/>
                    <a:pt x="2858" y="2620"/>
                  </a:cubicBezTo>
                  <a:lnTo>
                    <a:pt x="2763" y="2429"/>
                  </a:lnTo>
                  <a:cubicBezTo>
                    <a:pt x="2549" y="2072"/>
                    <a:pt x="2334" y="1786"/>
                    <a:pt x="2072" y="1477"/>
                  </a:cubicBezTo>
                  <a:cubicBezTo>
                    <a:pt x="1953" y="1334"/>
                    <a:pt x="1811" y="1191"/>
                    <a:pt x="1668" y="1072"/>
                  </a:cubicBezTo>
                  <a:cubicBezTo>
                    <a:pt x="1453" y="858"/>
                    <a:pt x="1215" y="667"/>
                    <a:pt x="977" y="524"/>
                  </a:cubicBezTo>
                  <a:cubicBezTo>
                    <a:pt x="667" y="358"/>
                    <a:pt x="382" y="167"/>
                    <a:pt x="72" y="24"/>
                  </a:cubicBezTo>
                  <a:cubicBezTo>
                    <a:pt x="48" y="24"/>
                    <a:pt x="24" y="0"/>
                    <a:pt x="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7"/>
            <p:cNvSpPr/>
            <p:nvPr/>
          </p:nvSpPr>
          <p:spPr>
            <a:xfrm>
              <a:off x="2356787" y="2993659"/>
              <a:ext cx="355753" cy="352920"/>
            </a:xfrm>
            <a:custGeom>
              <a:rect b="b" l="l" r="r" t="t"/>
              <a:pathLst>
                <a:path extrusionOk="0" h="11837" w="11932">
                  <a:moveTo>
                    <a:pt x="6430" y="406"/>
                  </a:moveTo>
                  <a:cubicBezTo>
                    <a:pt x="7788" y="501"/>
                    <a:pt x="9002" y="1073"/>
                    <a:pt x="9955" y="2025"/>
                  </a:cubicBezTo>
                  <a:cubicBezTo>
                    <a:pt x="10883" y="2954"/>
                    <a:pt x="11431" y="4168"/>
                    <a:pt x="11550" y="5478"/>
                  </a:cubicBezTo>
                  <a:cubicBezTo>
                    <a:pt x="11550" y="5502"/>
                    <a:pt x="11598" y="5812"/>
                    <a:pt x="11598" y="5812"/>
                  </a:cubicBezTo>
                  <a:lnTo>
                    <a:pt x="10312" y="5812"/>
                  </a:lnTo>
                  <a:lnTo>
                    <a:pt x="10312" y="5621"/>
                  </a:lnTo>
                  <a:cubicBezTo>
                    <a:pt x="10288" y="5216"/>
                    <a:pt x="10193" y="4788"/>
                    <a:pt x="10002" y="4407"/>
                  </a:cubicBezTo>
                  <a:cubicBezTo>
                    <a:pt x="9526" y="3168"/>
                    <a:pt x="8550" y="2263"/>
                    <a:pt x="7264" y="1858"/>
                  </a:cubicBezTo>
                  <a:cubicBezTo>
                    <a:pt x="6954" y="1787"/>
                    <a:pt x="6621" y="1715"/>
                    <a:pt x="6287" y="1692"/>
                  </a:cubicBezTo>
                  <a:lnTo>
                    <a:pt x="6168" y="1692"/>
                  </a:lnTo>
                  <a:lnTo>
                    <a:pt x="6168" y="406"/>
                  </a:lnTo>
                  <a:close/>
                  <a:moveTo>
                    <a:pt x="6025" y="1"/>
                  </a:moveTo>
                  <a:cubicBezTo>
                    <a:pt x="3858" y="1"/>
                    <a:pt x="1858" y="1192"/>
                    <a:pt x="810" y="3097"/>
                  </a:cubicBezTo>
                  <a:cubicBezTo>
                    <a:pt x="762" y="3168"/>
                    <a:pt x="810" y="3263"/>
                    <a:pt x="881" y="3335"/>
                  </a:cubicBezTo>
                  <a:cubicBezTo>
                    <a:pt x="901" y="3348"/>
                    <a:pt x="923" y="3354"/>
                    <a:pt x="946" y="3354"/>
                  </a:cubicBezTo>
                  <a:cubicBezTo>
                    <a:pt x="1004" y="3354"/>
                    <a:pt x="1068" y="3315"/>
                    <a:pt x="1119" y="3263"/>
                  </a:cubicBezTo>
                  <a:cubicBezTo>
                    <a:pt x="2072" y="1501"/>
                    <a:pt x="3882" y="406"/>
                    <a:pt x="5835" y="358"/>
                  </a:cubicBezTo>
                  <a:lnTo>
                    <a:pt x="5835" y="1620"/>
                  </a:lnTo>
                  <a:cubicBezTo>
                    <a:pt x="3549" y="1715"/>
                    <a:pt x="1715" y="3621"/>
                    <a:pt x="1715" y="5954"/>
                  </a:cubicBezTo>
                  <a:cubicBezTo>
                    <a:pt x="1715" y="8336"/>
                    <a:pt x="3644" y="10265"/>
                    <a:pt x="6025" y="10265"/>
                  </a:cubicBezTo>
                  <a:cubicBezTo>
                    <a:pt x="6668" y="10265"/>
                    <a:pt x="7311" y="10122"/>
                    <a:pt x="7907" y="9812"/>
                  </a:cubicBezTo>
                  <a:lnTo>
                    <a:pt x="7930" y="9789"/>
                  </a:lnTo>
                  <a:cubicBezTo>
                    <a:pt x="7988" y="9617"/>
                    <a:pt x="7892" y="9506"/>
                    <a:pt x="7778" y="9506"/>
                  </a:cubicBezTo>
                  <a:cubicBezTo>
                    <a:pt x="7750" y="9506"/>
                    <a:pt x="7720" y="9513"/>
                    <a:pt x="7692" y="9527"/>
                  </a:cubicBezTo>
                  <a:cubicBezTo>
                    <a:pt x="7145" y="9765"/>
                    <a:pt x="6573" y="9884"/>
                    <a:pt x="6025" y="9884"/>
                  </a:cubicBezTo>
                  <a:cubicBezTo>
                    <a:pt x="3858" y="9884"/>
                    <a:pt x="2072" y="8098"/>
                    <a:pt x="2072" y="5907"/>
                  </a:cubicBezTo>
                  <a:cubicBezTo>
                    <a:pt x="2072" y="3740"/>
                    <a:pt x="3858" y="1954"/>
                    <a:pt x="6025" y="1954"/>
                  </a:cubicBezTo>
                  <a:cubicBezTo>
                    <a:pt x="6835" y="1954"/>
                    <a:pt x="7621" y="2192"/>
                    <a:pt x="8288" y="2668"/>
                  </a:cubicBezTo>
                  <a:cubicBezTo>
                    <a:pt x="8931" y="3121"/>
                    <a:pt x="9455" y="3764"/>
                    <a:pt x="9716" y="4478"/>
                  </a:cubicBezTo>
                  <a:cubicBezTo>
                    <a:pt x="9836" y="4811"/>
                    <a:pt x="9931" y="5169"/>
                    <a:pt x="9955" y="5526"/>
                  </a:cubicBezTo>
                  <a:cubicBezTo>
                    <a:pt x="10002" y="6264"/>
                    <a:pt x="9859" y="7050"/>
                    <a:pt x="9526" y="7741"/>
                  </a:cubicBezTo>
                  <a:cubicBezTo>
                    <a:pt x="9240" y="8288"/>
                    <a:pt x="8812" y="8765"/>
                    <a:pt x="8311" y="9169"/>
                  </a:cubicBezTo>
                  <a:lnTo>
                    <a:pt x="8311" y="9193"/>
                  </a:lnTo>
                  <a:cubicBezTo>
                    <a:pt x="8294" y="9354"/>
                    <a:pt x="8383" y="9434"/>
                    <a:pt x="8479" y="9434"/>
                  </a:cubicBezTo>
                  <a:cubicBezTo>
                    <a:pt x="8511" y="9434"/>
                    <a:pt x="8544" y="9425"/>
                    <a:pt x="8573" y="9408"/>
                  </a:cubicBezTo>
                  <a:cubicBezTo>
                    <a:pt x="9121" y="9003"/>
                    <a:pt x="9550" y="8479"/>
                    <a:pt x="9859" y="7907"/>
                  </a:cubicBezTo>
                  <a:cubicBezTo>
                    <a:pt x="10145" y="7336"/>
                    <a:pt x="10312" y="6717"/>
                    <a:pt x="10336" y="6097"/>
                  </a:cubicBezTo>
                  <a:lnTo>
                    <a:pt x="11622" y="6097"/>
                  </a:lnTo>
                  <a:cubicBezTo>
                    <a:pt x="11550" y="8217"/>
                    <a:pt x="10312" y="10122"/>
                    <a:pt x="8216" y="11098"/>
                  </a:cubicBezTo>
                  <a:cubicBezTo>
                    <a:pt x="8192" y="11098"/>
                    <a:pt x="8169" y="11122"/>
                    <a:pt x="8121" y="11122"/>
                  </a:cubicBezTo>
                  <a:cubicBezTo>
                    <a:pt x="7413" y="11389"/>
                    <a:pt x="6696" y="11516"/>
                    <a:pt x="5998" y="11516"/>
                  </a:cubicBezTo>
                  <a:cubicBezTo>
                    <a:pt x="4512" y="11516"/>
                    <a:pt x="3117" y="10937"/>
                    <a:pt x="2096" y="9884"/>
                  </a:cubicBezTo>
                  <a:cubicBezTo>
                    <a:pt x="1048" y="8836"/>
                    <a:pt x="453" y="7407"/>
                    <a:pt x="453" y="5907"/>
                  </a:cubicBezTo>
                  <a:cubicBezTo>
                    <a:pt x="453" y="5264"/>
                    <a:pt x="572" y="4645"/>
                    <a:pt x="786" y="4049"/>
                  </a:cubicBezTo>
                  <a:lnTo>
                    <a:pt x="810" y="3978"/>
                  </a:lnTo>
                  <a:cubicBezTo>
                    <a:pt x="834" y="3883"/>
                    <a:pt x="810" y="3811"/>
                    <a:pt x="715" y="3764"/>
                  </a:cubicBezTo>
                  <a:cubicBezTo>
                    <a:pt x="692" y="3758"/>
                    <a:pt x="671" y="3755"/>
                    <a:pt x="651" y="3755"/>
                  </a:cubicBezTo>
                  <a:cubicBezTo>
                    <a:pt x="587" y="3755"/>
                    <a:pt x="537" y="3786"/>
                    <a:pt x="500" y="3859"/>
                  </a:cubicBezTo>
                  <a:lnTo>
                    <a:pt x="476" y="3930"/>
                  </a:lnTo>
                  <a:cubicBezTo>
                    <a:pt x="0" y="5240"/>
                    <a:pt x="0" y="6693"/>
                    <a:pt x="548" y="8122"/>
                  </a:cubicBezTo>
                  <a:cubicBezTo>
                    <a:pt x="548" y="8145"/>
                    <a:pt x="572" y="8169"/>
                    <a:pt x="572" y="8217"/>
                  </a:cubicBezTo>
                  <a:cubicBezTo>
                    <a:pt x="1620" y="10503"/>
                    <a:pt x="3763" y="11837"/>
                    <a:pt x="6073" y="11837"/>
                  </a:cubicBezTo>
                  <a:cubicBezTo>
                    <a:pt x="7645" y="11837"/>
                    <a:pt x="9145" y="11217"/>
                    <a:pt x="10264" y="10122"/>
                  </a:cubicBezTo>
                  <a:cubicBezTo>
                    <a:pt x="10431" y="9955"/>
                    <a:pt x="10574" y="9789"/>
                    <a:pt x="10717" y="9598"/>
                  </a:cubicBezTo>
                  <a:cubicBezTo>
                    <a:pt x="11169" y="9074"/>
                    <a:pt x="11503" y="8455"/>
                    <a:pt x="11693" y="7788"/>
                  </a:cubicBezTo>
                  <a:cubicBezTo>
                    <a:pt x="11860" y="7193"/>
                    <a:pt x="11931" y="6526"/>
                    <a:pt x="11931" y="5835"/>
                  </a:cubicBezTo>
                  <a:cubicBezTo>
                    <a:pt x="11931" y="5716"/>
                    <a:pt x="11931" y="5621"/>
                    <a:pt x="11907" y="5502"/>
                  </a:cubicBezTo>
                  <a:cubicBezTo>
                    <a:pt x="11788" y="4097"/>
                    <a:pt x="11193" y="2763"/>
                    <a:pt x="10193" y="1763"/>
                  </a:cubicBezTo>
                  <a:cubicBezTo>
                    <a:pt x="10074" y="1644"/>
                    <a:pt x="9931" y="1525"/>
                    <a:pt x="9812" y="1382"/>
                  </a:cubicBezTo>
                  <a:cubicBezTo>
                    <a:pt x="9264" y="953"/>
                    <a:pt x="8669" y="596"/>
                    <a:pt x="8026" y="358"/>
                  </a:cubicBezTo>
                  <a:cubicBezTo>
                    <a:pt x="7359" y="120"/>
                    <a:pt x="6668" y="1"/>
                    <a:pt x="60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97"/>
          <p:cNvGrpSpPr/>
          <p:nvPr/>
        </p:nvGrpSpPr>
        <p:grpSpPr>
          <a:xfrm>
            <a:off x="2548317" y="2994374"/>
            <a:ext cx="354351" cy="355037"/>
            <a:chOff x="3043605" y="2994374"/>
            <a:chExt cx="354351" cy="355037"/>
          </a:xfrm>
        </p:grpSpPr>
        <p:sp>
          <p:nvSpPr>
            <p:cNvPr id="16849" name="Google Shape;16849;p97"/>
            <p:cNvSpPr/>
            <p:nvPr/>
          </p:nvSpPr>
          <p:spPr>
            <a:xfrm>
              <a:off x="3091906" y="3029169"/>
              <a:ext cx="277637" cy="157662"/>
            </a:xfrm>
            <a:custGeom>
              <a:rect b="b" l="l" r="r" t="t"/>
              <a:pathLst>
                <a:path extrusionOk="0" h="5288" w="9312">
                  <a:moveTo>
                    <a:pt x="9311" y="1"/>
                  </a:moveTo>
                  <a:lnTo>
                    <a:pt x="3763" y="810"/>
                  </a:lnTo>
                  <a:lnTo>
                    <a:pt x="3739" y="834"/>
                  </a:lnTo>
                  <a:lnTo>
                    <a:pt x="2381" y="2120"/>
                  </a:lnTo>
                  <a:lnTo>
                    <a:pt x="1691" y="3144"/>
                  </a:lnTo>
                  <a:cubicBezTo>
                    <a:pt x="1667" y="3192"/>
                    <a:pt x="1619" y="3192"/>
                    <a:pt x="1596" y="3192"/>
                  </a:cubicBezTo>
                  <a:lnTo>
                    <a:pt x="95" y="2668"/>
                  </a:lnTo>
                  <a:cubicBezTo>
                    <a:pt x="95" y="2650"/>
                    <a:pt x="81" y="2642"/>
                    <a:pt x="64" y="2642"/>
                  </a:cubicBezTo>
                  <a:cubicBezTo>
                    <a:pt x="36" y="2642"/>
                    <a:pt x="0" y="2662"/>
                    <a:pt x="0" y="2692"/>
                  </a:cubicBezTo>
                  <a:lnTo>
                    <a:pt x="0" y="5287"/>
                  </a:lnTo>
                  <a:lnTo>
                    <a:pt x="9311" y="5287"/>
                  </a:lnTo>
                  <a:lnTo>
                    <a:pt x="9311"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7"/>
            <p:cNvSpPr/>
            <p:nvPr/>
          </p:nvSpPr>
          <p:spPr>
            <a:xfrm>
              <a:off x="3091906" y="3049771"/>
              <a:ext cx="277637" cy="137060"/>
            </a:xfrm>
            <a:custGeom>
              <a:rect b="b" l="l" r="r" t="t"/>
              <a:pathLst>
                <a:path extrusionOk="0" h="4597" w="9312">
                  <a:moveTo>
                    <a:pt x="9311" y="0"/>
                  </a:moveTo>
                  <a:lnTo>
                    <a:pt x="3929" y="1072"/>
                  </a:lnTo>
                  <a:lnTo>
                    <a:pt x="3906" y="1096"/>
                  </a:lnTo>
                  <a:lnTo>
                    <a:pt x="1953" y="3763"/>
                  </a:lnTo>
                  <a:cubicBezTo>
                    <a:pt x="1929" y="3810"/>
                    <a:pt x="1929" y="3810"/>
                    <a:pt x="1905" y="3810"/>
                  </a:cubicBezTo>
                  <a:lnTo>
                    <a:pt x="0" y="3810"/>
                  </a:lnTo>
                  <a:lnTo>
                    <a:pt x="0" y="4596"/>
                  </a:lnTo>
                  <a:lnTo>
                    <a:pt x="9311" y="4596"/>
                  </a:lnTo>
                  <a:lnTo>
                    <a:pt x="9311"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7"/>
            <p:cNvSpPr/>
            <p:nvPr/>
          </p:nvSpPr>
          <p:spPr>
            <a:xfrm>
              <a:off x="3091190" y="3066080"/>
              <a:ext cx="277637" cy="232229"/>
            </a:xfrm>
            <a:custGeom>
              <a:rect b="b" l="l" r="r" t="t"/>
              <a:pathLst>
                <a:path extrusionOk="0" h="7789" w="9312">
                  <a:moveTo>
                    <a:pt x="9312" y="1"/>
                  </a:moveTo>
                  <a:lnTo>
                    <a:pt x="4334" y="1073"/>
                  </a:lnTo>
                  <a:lnTo>
                    <a:pt x="4311" y="1120"/>
                  </a:lnTo>
                  <a:lnTo>
                    <a:pt x="2382" y="3740"/>
                  </a:lnTo>
                  <a:cubicBezTo>
                    <a:pt x="2334" y="3764"/>
                    <a:pt x="2334" y="3764"/>
                    <a:pt x="2310" y="3764"/>
                  </a:cubicBezTo>
                  <a:lnTo>
                    <a:pt x="0" y="3764"/>
                  </a:lnTo>
                  <a:lnTo>
                    <a:pt x="0" y="7788"/>
                  </a:lnTo>
                  <a:lnTo>
                    <a:pt x="9312" y="7788"/>
                  </a:lnTo>
                  <a:lnTo>
                    <a:pt x="931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7"/>
            <p:cNvSpPr/>
            <p:nvPr/>
          </p:nvSpPr>
          <p:spPr>
            <a:xfrm>
              <a:off x="3091906" y="3066080"/>
              <a:ext cx="277637" cy="232229"/>
            </a:xfrm>
            <a:custGeom>
              <a:rect b="b" l="l" r="r" t="t"/>
              <a:pathLst>
                <a:path extrusionOk="0" h="7789" w="9312">
                  <a:moveTo>
                    <a:pt x="9192" y="1"/>
                  </a:moveTo>
                  <a:lnTo>
                    <a:pt x="8573" y="144"/>
                  </a:lnTo>
                  <a:lnTo>
                    <a:pt x="6716" y="2906"/>
                  </a:lnTo>
                  <a:cubicBezTo>
                    <a:pt x="6716" y="2923"/>
                    <a:pt x="6692" y="2940"/>
                    <a:pt x="6670" y="2940"/>
                  </a:cubicBezTo>
                  <a:cubicBezTo>
                    <a:pt x="6660" y="2940"/>
                    <a:pt x="6651" y="2937"/>
                    <a:pt x="6644" y="2930"/>
                  </a:cubicBezTo>
                  <a:lnTo>
                    <a:pt x="4858" y="1763"/>
                  </a:lnTo>
                  <a:cubicBezTo>
                    <a:pt x="4811" y="1763"/>
                    <a:pt x="4787" y="1763"/>
                    <a:pt x="4763" y="1787"/>
                  </a:cubicBezTo>
                  <a:lnTo>
                    <a:pt x="2239" y="5431"/>
                  </a:lnTo>
                  <a:cubicBezTo>
                    <a:pt x="2205" y="5447"/>
                    <a:pt x="2183" y="5464"/>
                    <a:pt x="2165" y="5464"/>
                  </a:cubicBezTo>
                  <a:cubicBezTo>
                    <a:pt x="2157" y="5464"/>
                    <a:pt x="2150" y="5461"/>
                    <a:pt x="2143" y="5454"/>
                  </a:cubicBezTo>
                  <a:lnTo>
                    <a:pt x="0" y="4216"/>
                  </a:lnTo>
                  <a:lnTo>
                    <a:pt x="0" y="7788"/>
                  </a:lnTo>
                  <a:lnTo>
                    <a:pt x="9311" y="7788"/>
                  </a:lnTo>
                  <a:lnTo>
                    <a:pt x="9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7"/>
            <p:cNvSpPr/>
            <p:nvPr/>
          </p:nvSpPr>
          <p:spPr>
            <a:xfrm>
              <a:off x="3091906" y="3066080"/>
              <a:ext cx="277637" cy="253517"/>
            </a:xfrm>
            <a:custGeom>
              <a:rect b="b" l="l" r="r" t="t"/>
              <a:pathLst>
                <a:path extrusionOk="0" h="8503" w="9312">
                  <a:moveTo>
                    <a:pt x="9311" y="1"/>
                  </a:moveTo>
                  <a:lnTo>
                    <a:pt x="6811" y="3668"/>
                  </a:lnTo>
                  <a:cubicBezTo>
                    <a:pt x="6811" y="3685"/>
                    <a:pt x="6775" y="3702"/>
                    <a:pt x="6746" y="3702"/>
                  </a:cubicBezTo>
                  <a:cubicBezTo>
                    <a:pt x="6734" y="3702"/>
                    <a:pt x="6723" y="3699"/>
                    <a:pt x="6716" y="3692"/>
                  </a:cubicBezTo>
                  <a:lnTo>
                    <a:pt x="4930" y="2525"/>
                  </a:lnTo>
                  <a:cubicBezTo>
                    <a:pt x="4906" y="2525"/>
                    <a:pt x="4882" y="2525"/>
                    <a:pt x="4858" y="2573"/>
                  </a:cubicBezTo>
                  <a:lnTo>
                    <a:pt x="2310" y="6193"/>
                  </a:lnTo>
                  <a:cubicBezTo>
                    <a:pt x="2293" y="6228"/>
                    <a:pt x="2275" y="6250"/>
                    <a:pt x="2258" y="6250"/>
                  </a:cubicBezTo>
                  <a:cubicBezTo>
                    <a:pt x="2251" y="6250"/>
                    <a:pt x="2245" y="6247"/>
                    <a:pt x="2239" y="6240"/>
                  </a:cubicBezTo>
                  <a:lnTo>
                    <a:pt x="0" y="4954"/>
                  </a:lnTo>
                  <a:lnTo>
                    <a:pt x="0" y="8503"/>
                  </a:lnTo>
                  <a:lnTo>
                    <a:pt x="9311" y="8503"/>
                  </a:lnTo>
                  <a:lnTo>
                    <a:pt x="9311" y="1"/>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7"/>
            <p:cNvSpPr/>
            <p:nvPr/>
          </p:nvSpPr>
          <p:spPr>
            <a:xfrm>
              <a:off x="3355324" y="3066080"/>
              <a:ext cx="14222" cy="253517"/>
            </a:xfrm>
            <a:custGeom>
              <a:rect b="b" l="l" r="r" t="t"/>
              <a:pathLst>
                <a:path extrusionOk="0" h="8503" w="477">
                  <a:moveTo>
                    <a:pt x="476" y="1"/>
                  </a:moveTo>
                  <a:lnTo>
                    <a:pt x="0" y="715"/>
                  </a:lnTo>
                  <a:lnTo>
                    <a:pt x="0" y="8503"/>
                  </a:lnTo>
                  <a:lnTo>
                    <a:pt x="476" y="8503"/>
                  </a:lnTo>
                  <a:lnTo>
                    <a:pt x="47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7"/>
            <p:cNvSpPr/>
            <p:nvPr/>
          </p:nvSpPr>
          <p:spPr>
            <a:xfrm>
              <a:off x="3049299"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03"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7"/>
            <p:cNvSpPr/>
            <p:nvPr/>
          </p:nvSpPr>
          <p:spPr>
            <a:xfrm>
              <a:off x="3374495" y="3318169"/>
              <a:ext cx="17770" cy="24150"/>
            </a:xfrm>
            <a:custGeom>
              <a:rect b="b" l="l" r="r" t="t"/>
              <a:pathLst>
                <a:path extrusionOk="0" h="810" w="596">
                  <a:moveTo>
                    <a:pt x="0" y="0"/>
                  </a:moveTo>
                  <a:cubicBezTo>
                    <a:pt x="72" y="0"/>
                    <a:pt x="143" y="71"/>
                    <a:pt x="143" y="119"/>
                  </a:cubicBezTo>
                  <a:lnTo>
                    <a:pt x="143" y="691"/>
                  </a:lnTo>
                  <a:cubicBezTo>
                    <a:pt x="143" y="738"/>
                    <a:pt x="72" y="810"/>
                    <a:pt x="0" y="810"/>
                  </a:cubicBezTo>
                  <a:lnTo>
                    <a:pt x="476" y="810"/>
                  </a:lnTo>
                  <a:cubicBezTo>
                    <a:pt x="548" y="810"/>
                    <a:pt x="596" y="762"/>
                    <a:pt x="596" y="691"/>
                  </a:cubicBezTo>
                  <a:lnTo>
                    <a:pt x="596" y="119"/>
                  </a:lnTo>
                  <a:cubicBezTo>
                    <a:pt x="596" y="71"/>
                    <a:pt x="548" y="0"/>
                    <a:pt x="47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7"/>
            <p:cNvSpPr/>
            <p:nvPr/>
          </p:nvSpPr>
          <p:spPr>
            <a:xfrm>
              <a:off x="3043605" y="2994374"/>
              <a:ext cx="354351" cy="355037"/>
            </a:xfrm>
            <a:custGeom>
              <a:rect b="b" l="l" r="r" t="t"/>
              <a:pathLst>
                <a:path extrusionOk="0" h="11908" w="11885">
                  <a:moveTo>
                    <a:pt x="10836" y="1334"/>
                  </a:moveTo>
                  <a:lnTo>
                    <a:pt x="10789" y="2287"/>
                  </a:lnTo>
                  <a:lnTo>
                    <a:pt x="5930" y="3335"/>
                  </a:lnTo>
                  <a:cubicBezTo>
                    <a:pt x="5883" y="3335"/>
                    <a:pt x="5811" y="3406"/>
                    <a:pt x="5788" y="3430"/>
                  </a:cubicBezTo>
                  <a:lnTo>
                    <a:pt x="3882" y="6026"/>
                  </a:lnTo>
                  <a:lnTo>
                    <a:pt x="3192" y="6026"/>
                  </a:lnTo>
                  <a:cubicBezTo>
                    <a:pt x="3097" y="6026"/>
                    <a:pt x="3025" y="6073"/>
                    <a:pt x="3025" y="6169"/>
                  </a:cubicBezTo>
                  <a:cubicBezTo>
                    <a:pt x="3025" y="6288"/>
                    <a:pt x="3073" y="6383"/>
                    <a:pt x="3192" y="6383"/>
                  </a:cubicBezTo>
                  <a:lnTo>
                    <a:pt x="3930" y="6383"/>
                  </a:lnTo>
                  <a:cubicBezTo>
                    <a:pt x="4025" y="6383"/>
                    <a:pt x="4097" y="6335"/>
                    <a:pt x="4144" y="6288"/>
                  </a:cubicBezTo>
                  <a:lnTo>
                    <a:pt x="6050" y="3692"/>
                  </a:lnTo>
                  <a:lnTo>
                    <a:pt x="10574" y="2716"/>
                  </a:lnTo>
                  <a:lnTo>
                    <a:pt x="8407" y="5954"/>
                  </a:lnTo>
                  <a:lnTo>
                    <a:pt x="6716" y="4835"/>
                  </a:lnTo>
                  <a:cubicBezTo>
                    <a:pt x="6664" y="4804"/>
                    <a:pt x="6603" y="4786"/>
                    <a:pt x="6547" y="4786"/>
                  </a:cubicBezTo>
                  <a:cubicBezTo>
                    <a:pt x="6474" y="4786"/>
                    <a:pt x="6410" y="4816"/>
                    <a:pt x="6383" y="4883"/>
                  </a:cubicBezTo>
                  <a:lnTo>
                    <a:pt x="3906" y="8455"/>
                  </a:lnTo>
                  <a:lnTo>
                    <a:pt x="1858" y="7264"/>
                  </a:lnTo>
                  <a:lnTo>
                    <a:pt x="1858" y="6383"/>
                  </a:lnTo>
                  <a:lnTo>
                    <a:pt x="2430" y="6383"/>
                  </a:lnTo>
                  <a:cubicBezTo>
                    <a:pt x="2501" y="6383"/>
                    <a:pt x="2596" y="6311"/>
                    <a:pt x="2596" y="6216"/>
                  </a:cubicBezTo>
                  <a:cubicBezTo>
                    <a:pt x="2596" y="6097"/>
                    <a:pt x="2549" y="6026"/>
                    <a:pt x="2430" y="6026"/>
                  </a:cubicBezTo>
                  <a:lnTo>
                    <a:pt x="1858" y="6026"/>
                  </a:lnTo>
                  <a:lnTo>
                    <a:pt x="1858" y="4049"/>
                  </a:lnTo>
                  <a:lnTo>
                    <a:pt x="3263" y="4502"/>
                  </a:lnTo>
                  <a:cubicBezTo>
                    <a:pt x="3291" y="4507"/>
                    <a:pt x="3317" y="4510"/>
                    <a:pt x="3340" y="4510"/>
                  </a:cubicBezTo>
                  <a:cubicBezTo>
                    <a:pt x="3416" y="4510"/>
                    <a:pt x="3471" y="4479"/>
                    <a:pt x="3525" y="4406"/>
                  </a:cubicBezTo>
                  <a:lnTo>
                    <a:pt x="4216" y="3359"/>
                  </a:lnTo>
                  <a:lnTo>
                    <a:pt x="5549" y="2120"/>
                  </a:lnTo>
                  <a:lnTo>
                    <a:pt x="10836" y="1334"/>
                  </a:lnTo>
                  <a:close/>
                  <a:moveTo>
                    <a:pt x="10789" y="3001"/>
                  </a:moveTo>
                  <a:lnTo>
                    <a:pt x="10789" y="10717"/>
                  </a:lnTo>
                  <a:lnTo>
                    <a:pt x="1834" y="10717"/>
                  </a:lnTo>
                  <a:lnTo>
                    <a:pt x="1834" y="7645"/>
                  </a:lnTo>
                  <a:lnTo>
                    <a:pt x="3787" y="8788"/>
                  </a:lnTo>
                  <a:cubicBezTo>
                    <a:pt x="3827" y="8804"/>
                    <a:pt x="3867" y="8812"/>
                    <a:pt x="3905" y="8812"/>
                  </a:cubicBezTo>
                  <a:cubicBezTo>
                    <a:pt x="3983" y="8812"/>
                    <a:pt x="4057" y="8780"/>
                    <a:pt x="4121" y="8717"/>
                  </a:cubicBezTo>
                  <a:lnTo>
                    <a:pt x="6573" y="5145"/>
                  </a:lnTo>
                  <a:lnTo>
                    <a:pt x="8288" y="6288"/>
                  </a:lnTo>
                  <a:cubicBezTo>
                    <a:pt x="8328" y="6304"/>
                    <a:pt x="8370" y="6311"/>
                    <a:pt x="8411" y="6311"/>
                  </a:cubicBezTo>
                  <a:cubicBezTo>
                    <a:pt x="8492" y="6311"/>
                    <a:pt x="8566" y="6280"/>
                    <a:pt x="8598" y="6216"/>
                  </a:cubicBezTo>
                  <a:lnTo>
                    <a:pt x="10789" y="3001"/>
                  </a:lnTo>
                  <a:close/>
                  <a:moveTo>
                    <a:pt x="929" y="1"/>
                  </a:moveTo>
                  <a:cubicBezTo>
                    <a:pt x="810" y="1"/>
                    <a:pt x="715" y="72"/>
                    <a:pt x="715" y="191"/>
                  </a:cubicBezTo>
                  <a:lnTo>
                    <a:pt x="715" y="977"/>
                  </a:lnTo>
                  <a:lnTo>
                    <a:pt x="525" y="977"/>
                  </a:lnTo>
                  <a:cubicBezTo>
                    <a:pt x="429" y="977"/>
                    <a:pt x="334" y="1049"/>
                    <a:pt x="334" y="1144"/>
                  </a:cubicBezTo>
                  <a:cubicBezTo>
                    <a:pt x="334" y="1263"/>
                    <a:pt x="405" y="1334"/>
                    <a:pt x="525" y="1334"/>
                  </a:cubicBezTo>
                  <a:lnTo>
                    <a:pt x="715" y="1334"/>
                  </a:lnTo>
                  <a:lnTo>
                    <a:pt x="715" y="2239"/>
                  </a:lnTo>
                  <a:lnTo>
                    <a:pt x="525" y="2239"/>
                  </a:lnTo>
                  <a:cubicBezTo>
                    <a:pt x="429" y="2239"/>
                    <a:pt x="334" y="2287"/>
                    <a:pt x="334" y="2382"/>
                  </a:cubicBezTo>
                  <a:cubicBezTo>
                    <a:pt x="334" y="2501"/>
                    <a:pt x="405" y="2596"/>
                    <a:pt x="525" y="2596"/>
                  </a:cubicBezTo>
                  <a:lnTo>
                    <a:pt x="715" y="2596"/>
                  </a:lnTo>
                  <a:lnTo>
                    <a:pt x="715" y="3478"/>
                  </a:lnTo>
                  <a:lnTo>
                    <a:pt x="525" y="3478"/>
                  </a:lnTo>
                  <a:cubicBezTo>
                    <a:pt x="429" y="3478"/>
                    <a:pt x="334" y="3549"/>
                    <a:pt x="334" y="3644"/>
                  </a:cubicBezTo>
                  <a:cubicBezTo>
                    <a:pt x="334" y="3763"/>
                    <a:pt x="405" y="3835"/>
                    <a:pt x="525" y="3835"/>
                  </a:cubicBezTo>
                  <a:lnTo>
                    <a:pt x="715" y="3835"/>
                  </a:lnTo>
                  <a:lnTo>
                    <a:pt x="715" y="4740"/>
                  </a:lnTo>
                  <a:lnTo>
                    <a:pt x="525" y="4740"/>
                  </a:lnTo>
                  <a:cubicBezTo>
                    <a:pt x="429" y="4740"/>
                    <a:pt x="334" y="4787"/>
                    <a:pt x="334" y="4883"/>
                  </a:cubicBezTo>
                  <a:cubicBezTo>
                    <a:pt x="334" y="5002"/>
                    <a:pt x="405" y="5097"/>
                    <a:pt x="525" y="5097"/>
                  </a:cubicBezTo>
                  <a:lnTo>
                    <a:pt x="715" y="5097"/>
                  </a:lnTo>
                  <a:lnTo>
                    <a:pt x="715" y="5978"/>
                  </a:lnTo>
                  <a:lnTo>
                    <a:pt x="525" y="5978"/>
                  </a:lnTo>
                  <a:cubicBezTo>
                    <a:pt x="429" y="5978"/>
                    <a:pt x="334" y="6050"/>
                    <a:pt x="334" y="6145"/>
                  </a:cubicBezTo>
                  <a:cubicBezTo>
                    <a:pt x="334" y="6264"/>
                    <a:pt x="405" y="6335"/>
                    <a:pt x="525" y="6335"/>
                  </a:cubicBezTo>
                  <a:lnTo>
                    <a:pt x="715" y="6335"/>
                  </a:lnTo>
                  <a:lnTo>
                    <a:pt x="715" y="7240"/>
                  </a:lnTo>
                  <a:lnTo>
                    <a:pt x="525" y="7240"/>
                  </a:lnTo>
                  <a:cubicBezTo>
                    <a:pt x="429" y="7240"/>
                    <a:pt x="334" y="7288"/>
                    <a:pt x="334" y="7383"/>
                  </a:cubicBezTo>
                  <a:cubicBezTo>
                    <a:pt x="334" y="7502"/>
                    <a:pt x="405" y="7597"/>
                    <a:pt x="525" y="7597"/>
                  </a:cubicBezTo>
                  <a:lnTo>
                    <a:pt x="715" y="7597"/>
                  </a:lnTo>
                  <a:lnTo>
                    <a:pt x="715" y="8479"/>
                  </a:lnTo>
                  <a:lnTo>
                    <a:pt x="525" y="8479"/>
                  </a:lnTo>
                  <a:cubicBezTo>
                    <a:pt x="429" y="8479"/>
                    <a:pt x="334" y="8550"/>
                    <a:pt x="334" y="8645"/>
                  </a:cubicBezTo>
                  <a:cubicBezTo>
                    <a:pt x="334" y="8764"/>
                    <a:pt x="405" y="8836"/>
                    <a:pt x="525" y="8836"/>
                  </a:cubicBezTo>
                  <a:lnTo>
                    <a:pt x="715" y="8836"/>
                  </a:lnTo>
                  <a:lnTo>
                    <a:pt x="715" y="9741"/>
                  </a:lnTo>
                  <a:lnTo>
                    <a:pt x="525" y="9741"/>
                  </a:lnTo>
                  <a:cubicBezTo>
                    <a:pt x="429" y="9741"/>
                    <a:pt x="334" y="9788"/>
                    <a:pt x="334" y="9884"/>
                  </a:cubicBezTo>
                  <a:cubicBezTo>
                    <a:pt x="334" y="10003"/>
                    <a:pt x="405" y="10098"/>
                    <a:pt x="525" y="10098"/>
                  </a:cubicBezTo>
                  <a:lnTo>
                    <a:pt x="715" y="10098"/>
                  </a:lnTo>
                  <a:lnTo>
                    <a:pt x="715" y="10717"/>
                  </a:lnTo>
                  <a:lnTo>
                    <a:pt x="310" y="10717"/>
                  </a:lnTo>
                  <a:cubicBezTo>
                    <a:pt x="167" y="10717"/>
                    <a:pt x="1" y="10836"/>
                    <a:pt x="1" y="11027"/>
                  </a:cubicBezTo>
                  <a:lnTo>
                    <a:pt x="1" y="11694"/>
                  </a:lnTo>
                  <a:cubicBezTo>
                    <a:pt x="1" y="11789"/>
                    <a:pt x="96" y="11884"/>
                    <a:pt x="191" y="11884"/>
                  </a:cubicBezTo>
                  <a:lnTo>
                    <a:pt x="8741" y="11884"/>
                  </a:lnTo>
                  <a:cubicBezTo>
                    <a:pt x="8764" y="11884"/>
                    <a:pt x="8788" y="11884"/>
                    <a:pt x="8812" y="11860"/>
                  </a:cubicBezTo>
                  <a:cubicBezTo>
                    <a:pt x="8931" y="11694"/>
                    <a:pt x="8860" y="11551"/>
                    <a:pt x="8693" y="11551"/>
                  </a:cubicBezTo>
                  <a:lnTo>
                    <a:pt x="358" y="11551"/>
                  </a:lnTo>
                  <a:lnTo>
                    <a:pt x="358" y="11074"/>
                  </a:lnTo>
                  <a:lnTo>
                    <a:pt x="11527" y="11074"/>
                  </a:lnTo>
                  <a:lnTo>
                    <a:pt x="11527" y="11551"/>
                  </a:lnTo>
                  <a:lnTo>
                    <a:pt x="9479" y="11551"/>
                  </a:lnTo>
                  <a:cubicBezTo>
                    <a:pt x="9384" y="11551"/>
                    <a:pt x="9288" y="11622"/>
                    <a:pt x="9288" y="11694"/>
                  </a:cubicBezTo>
                  <a:cubicBezTo>
                    <a:pt x="9288" y="11813"/>
                    <a:pt x="9360" y="11908"/>
                    <a:pt x="9479" y="11908"/>
                  </a:cubicBezTo>
                  <a:lnTo>
                    <a:pt x="11574" y="11908"/>
                  </a:lnTo>
                  <a:cubicBezTo>
                    <a:pt x="11741" y="11908"/>
                    <a:pt x="11884" y="11789"/>
                    <a:pt x="11884" y="11622"/>
                  </a:cubicBezTo>
                  <a:lnTo>
                    <a:pt x="11884" y="11051"/>
                  </a:lnTo>
                  <a:cubicBezTo>
                    <a:pt x="11860" y="10836"/>
                    <a:pt x="11741" y="10717"/>
                    <a:pt x="11598" y="10717"/>
                  </a:cubicBezTo>
                  <a:lnTo>
                    <a:pt x="11146" y="10717"/>
                  </a:lnTo>
                  <a:lnTo>
                    <a:pt x="11146" y="1168"/>
                  </a:lnTo>
                  <a:lnTo>
                    <a:pt x="11146" y="1096"/>
                  </a:lnTo>
                  <a:cubicBezTo>
                    <a:pt x="11128" y="1060"/>
                    <a:pt x="11067" y="1009"/>
                    <a:pt x="11008" y="1009"/>
                  </a:cubicBezTo>
                  <a:cubicBezTo>
                    <a:pt x="10990" y="1009"/>
                    <a:pt x="10972" y="1014"/>
                    <a:pt x="10955" y="1025"/>
                  </a:cubicBezTo>
                  <a:lnTo>
                    <a:pt x="5430" y="1811"/>
                  </a:lnTo>
                  <a:cubicBezTo>
                    <a:pt x="5359" y="1811"/>
                    <a:pt x="5335" y="1858"/>
                    <a:pt x="5311" y="1882"/>
                  </a:cubicBezTo>
                  <a:lnTo>
                    <a:pt x="3930" y="3168"/>
                  </a:lnTo>
                  <a:lnTo>
                    <a:pt x="3906" y="3192"/>
                  </a:lnTo>
                  <a:lnTo>
                    <a:pt x="3287" y="4168"/>
                  </a:lnTo>
                  <a:lnTo>
                    <a:pt x="1834" y="3692"/>
                  </a:lnTo>
                  <a:cubicBezTo>
                    <a:pt x="1809" y="3687"/>
                    <a:pt x="1783" y="3684"/>
                    <a:pt x="1758" y="3684"/>
                  </a:cubicBezTo>
                  <a:cubicBezTo>
                    <a:pt x="1666" y="3684"/>
                    <a:pt x="1581" y="3723"/>
                    <a:pt x="1525" y="3835"/>
                  </a:cubicBezTo>
                  <a:cubicBezTo>
                    <a:pt x="1525" y="3882"/>
                    <a:pt x="1501" y="3906"/>
                    <a:pt x="1501" y="3930"/>
                  </a:cubicBezTo>
                  <a:lnTo>
                    <a:pt x="1501" y="10741"/>
                  </a:lnTo>
                  <a:lnTo>
                    <a:pt x="1072" y="10741"/>
                  </a:lnTo>
                  <a:lnTo>
                    <a:pt x="1072" y="191"/>
                  </a:lnTo>
                  <a:cubicBezTo>
                    <a:pt x="1072" y="96"/>
                    <a:pt x="1025" y="1"/>
                    <a:pt x="9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7"/>
            <p:cNvSpPr/>
            <p:nvPr/>
          </p:nvSpPr>
          <p:spPr>
            <a:xfrm>
              <a:off x="3090474" y="3023504"/>
              <a:ext cx="15653" cy="10674"/>
            </a:xfrm>
            <a:custGeom>
              <a:rect b="b" l="l" r="r" t="t"/>
              <a:pathLst>
                <a:path extrusionOk="0" h="358" w="525">
                  <a:moveTo>
                    <a:pt x="215" y="0"/>
                  </a:moveTo>
                  <a:cubicBezTo>
                    <a:pt x="143" y="0"/>
                    <a:pt x="48" y="72"/>
                    <a:pt x="48" y="167"/>
                  </a:cubicBezTo>
                  <a:cubicBezTo>
                    <a:pt x="0" y="286"/>
                    <a:pt x="96" y="357"/>
                    <a:pt x="215" y="357"/>
                  </a:cubicBezTo>
                  <a:lnTo>
                    <a:pt x="334" y="357"/>
                  </a:lnTo>
                  <a:cubicBezTo>
                    <a:pt x="429" y="357"/>
                    <a:pt x="524" y="310"/>
                    <a:pt x="524" y="214"/>
                  </a:cubicBezTo>
                  <a:cubicBezTo>
                    <a:pt x="524" y="95"/>
                    <a:pt x="453" y="0"/>
                    <a:pt x="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7"/>
            <p:cNvSpPr/>
            <p:nvPr/>
          </p:nvSpPr>
          <p:spPr>
            <a:xfrm>
              <a:off x="319485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7"/>
            <p:cNvSpPr/>
            <p:nvPr/>
          </p:nvSpPr>
          <p:spPr>
            <a:xfrm>
              <a:off x="3220410" y="3023504"/>
              <a:ext cx="17770" cy="10674"/>
            </a:xfrm>
            <a:custGeom>
              <a:rect b="b" l="l" r="r" t="t"/>
              <a:pathLst>
                <a:path extrusionOk="0" h="358" w="596">
                  <a:moveTo>
                    <a:pt x="215" y="0"/>
                  </a:moveTo>
                  <a:cubicBezTo>
                    <a:pt x="120" y="0"/>
                    <a:pt x="24" y="72"/>
                    <a:pt x="24" y="167"/>
                  </a:cubicBezTo>
                  <a:cubicBezTo>
                    <a:pt x="0" y="286"/>
                    <a:pt x="96" y="357"/>
                    <a:pt x="215" y="357"/>
                  </a:cubicBezTo>
                  <a:lnTo>
                    <a:pt x="429" y="357"/>
                  </a:lnTo>
                  <a:cubicBezTo>
                    <a:pt x="501" y="357"/>
                    <a:pt x="596" y="310"/>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7"/>
            <p:cNvSpPr/>
            <p:nvPr/>
          </p:nvSpPr>
          <p:spPr>
            <a:xfrm>
              <a:off x="3141608" y="3023504"/>
              <a:ext cx="17054" cy="10674"/>
            </a:xfrm>
            <a:custGeom>
              <a:rect b="b" l="l" r="r" t="t"/>
              <a:pathLst>
                <a:path extrusionOk="0" h="358" w="572">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7"/>
            <p:cNvSpPr/>
            <p:nvPr/>
          </p:nvSpPr>
          <p:spPr>
            <a:xfrm>
              <a:off x="316787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7"/>
            <p:cNvSpPr/>
            <p:nvPr/>
          </p:nvSpPr>
          <p:spPr>
            <a:xfrm>
              <a:off x="3114625" y="3023504"/>
              <a:ext cx="17054" cy="10674"/>
            </a:xfrm>
            <a:custGeom>
              <a:rect b="b" l="l" r="r" t="t"/>
              <a:pathLst>
                <a:path extrusionOk="0" h="358" w="572">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7"/>
            <p:cNvSpPr/>
            <p:nvPr/>
          </p:nvSpPr>
          <p:spPr>
            <a:xfrm>
              <a:off x="3247393" y="3023504"/>
              <a:ext cx="14937" cy="10674"/>
            </a:xfrm>
            <a:custGeom>
              <a:rect b="b" l="l" r="r" t="t"/>
              <a:pathLst>
                <a:path extrusionOk="0" h="358" w="501">
                  <a:moveTo>
                    <a:pt x="191" y="0"/>
                  </a:moveTo>
                  <a:cubicBezTo>
                    <a:pt x="119" y="0"/>
                    <a:pt x="24" y="72"/>
                    <a:pt x="24" y="167"/>
                  </a:cubicBezTo>
                  <a:cubicBezTo>
                    <a:pt x="0" y="286"/>
                    <a:pt x="72" y="357"/>
                    <a:pt x="191" y="357"/>
                  </a:cubicBezTo>
                  <a:lnTo>
                    <a:pt x="310" y="357"/>
                  </a:lnTo>
                  <a:cubicBezTo>
                    <a:pt x="405" y="357"/>
                    <a:pt x="500" y="310"/>
                    <a:pt x="500" y="214"/>
                  </a:cubicBezTo>
                  <a:cubicBezTo>
                    <a:pt x="500" y="95"/>
                    <a:pt x="429" y="0"/>
                    <a:pt x="3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5" name="Google Shape;16865;p97"/>
          <p:cNvGrpSpPr/>
          <p:nvPr/>
        </p:nvGrpSpPr>
        <p:grpSpPr>
          <a:xfrm>
            <a:off x="3239630" y="2992943"/>
            <a:ext cx="368543" cy="354351"/>
            <a:chOff x="3658717" y="2992943"/>
            <a:chExt cx="368543" cy="354351"/>
          </a:xfrm>
        </p:grpSpPr>
        <p:sp>
          <p:nvSpPr>
            <p:cNvPr id="16866" name="Google Shape;16866;p97"/>
            <p:cNvSpPr/>
            <p:nvPr/>
          </p:nvSpPr>
          <p:spPr>
            <a:xfrm>
              <a:off x="3819183" y="3000785"/>
              <a:ext cx="60405" cy="60375"/>
            </a:xfrm>
            <a:custGeom>
              <a:rect b="b" l="l" r="r" t="t"/>
              <a:pathLst>
                <a:path extrusionOk="0" h="2025" w="2026">
                  <a:moveTo>
                    <a:pt x="1025" y="0"/>
                  </a:moveTo>
                  <a:cubicBezTo>
                    <a:pt x="453" y="0"/>
                    <a:pt x="1" y="452"/>
                    <a:pt x="1" y="1000"/>
                  </a:cubicBezTo>
                  <a:cubicBezTo>
                    <a:pt x="1" y="1572"/>
                    <a:pt x="453" y="2024"/>
                    <a:pt x="1025" y="2024"/>
                  </a:cubicBezTo>
                  <a:cubicBezTo>
                    <a:pt x="1573" y="2024"/>
                    <a:pt x="2025" y="1572"/>
                    <a:pt x="2025" y="1000"/>
                  </a:cubicBezTo>
                  <a:cubicBezTo>
                    <a:pt x="2025" y="452"/>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7"/>
            <p:cNvSpPr/>
            <p:nvPr/>
          </p:nvSpPr>
          <p:spPr>
            <a:xfrm>
              <a:off x="3819183" y="3282659"/>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7"/>
            <p:cNvSpPr/>
            <p:nvPr/>
          </p:nvSpPr>
          <p:spPr>
            <a:xfrm>
              <a:off x="3677888" y="3142079"/>
              <a:ext cx="60405" cy="60375"/>
            </a:xfrm>
            <a:custGeom>
              <a:rect b="b" l="l" r="r" t="t"/>
              <a:pathLst>
                <a:path extrusionOk="0" h="2025" w="2026">
                  <a:moveTo>
                    <a:pt x="1025" y="0"/>
                  </a:moveTo>
                  <a:cubicBezTo>
                    <a:pt x="477" y="0"/>
                    <a:pt x="1" y="453"/>
                    <a:pt x="1" y="1000"/>
                  </a:cubicBezTo>
                  <a:cubicBezTo>
                    <a:pt x="1" y="1548"/>
                    <a:pt x="477"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7"/>
            <p:cNvSpPr/>
            <p:nvPr/>
          </p:nvSpPr>
          <p:spPr>
            <a:xfrm>
              <a:off x="3960478" y="3142079"/>
              <a:ext cx="60405" cy="60375"/>
            </a:xfrm>
            <a:custGeom>
              <a:rect b="b" l="l" r="r" t="t"/>
              <a:pathLst>
                <a:path extrusionOk="0" h="2025" w="2026">
                  <a:moveTo>
                    <a:pt x="1025" y="0"/>
                  </a:moveTo>
                  <a:cubicBezTo>
                    <a:pt x="453" y="0"/>
                    <a:pt x="1" y="453"/>
                    <a:pt x="1" y="1000"/>
                  </a:cubicBezTo>
                  <a:cubicBezTo>
                    <a:pt x="1" y="1548"/>
                    <a:pt x="453"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7"/>
            <p:cNvSpPr/>
            <p:nvPr/>
          </p:nvSpPr>
          <p:spPr>
            <a:xfrm>
              <a:off x="3719779" y="3041244"/>
              <a:ext cx="60405" cy="60375"/>
            </a:xfrm>
            <a:custGeom>
              <a:rect b="b" l="l" r="r" t="t"/>
              <a:pathLst>
                <a:path extrusionOk="0" h="2025" w="2026">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7"/>
            <p:cNvSpPr/>
            <p:nvPr/>
          </p:nvSpPr>
          <p:spPr>
            <a:xfrm>
              <a:off x="3920019" y="3240768"/>
              <a:ext cx="60375" cy="60375"/>
            </a:xfrm>
            <a:custGeom>
              <a:rect b="b" l="l" r="r" t="t"/>
              <a:pathLst>
                <a:path extrusionOk="0" h="2025" w="2025">
                  <a:moveTo>
                    <a:pt x="1001" y="0"/>
                  </a:moveTo>
                  <a:cubicBezTo>
                    <a:pt x="453" y="0"/>
                    <a:pt x="1" y="477"/>
                    <a:pt x="1" y="1024"/>
                  </a:cubicBezTo>
                  <a:cubicBezTo>
                    <a:pt x="1" y="1572"/>
                    <a:pt x="453" y="2024"/>
                    <a:pt x="1001" y="2024"/>
                  </a:cubicBezTo>
                  <a:cubicBezTo>
                    <a:pt x="1548" y="2024"/>
                    <a:pt x="2025" y="1572"/>
                    <a:pt x="2025" y="1024"/>
                  </a:cubicBezTo>
                  <a:cubicBezTo>
                    <a:pt x="2025" y="477"/>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7"/>
            <p:cNvSpPr/>
            <p:nvPr/>
          </p:nvSpPr>
          <p:spPr>
            <a:xfrm>
              <a:off x="3719779" y="3240768"/>
              <a:ext cx="60405" cy="60375"/>
            </a:xfrm>
            <a:custGeom>
              <a:rect b="b" l="l" r="r" t="t"/>
              <a:pathLst>
                <a:path extrusionOk="0" h="2025" w="2026">
                  <a:moveTo>
                    <a:pt x="1025" y="0"/>
                  </a:moveTo>
                  <a:cubicBezTo>
                    <a:pt x="453" y="0"/>
                    <a:pt x="1" y="477"/>
                    <a:pt x="1" y="1024"/>
                  </a:cubicBezTo>
                  <a:cubicBezTo>
                    <a:pt x="1" y="1572"/>
                    <a:pt x="453" y="2024"/>
                    <a:pt x="1025" y="2024"/>
                  </a:cubicBezTo>
                  <a:cubicBezTo>
                    <a:pt x="1573" y="2024"/>
                    <a:pt x="2025" y="1572"/>
                    <a:pt x="2025" y="1024"/>
                  </a:cubicBezTo>
                  <a:cubicBezTo>
                    <a:pt x="2025" y="477"/>
                    <a:pt x="1573" y="0"/>
                    <a:pt x="102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7"/>
            <p:cNvSpPr/>
            <p:nvPr/>
          </p:nvSpPr>
          <p:spPr>
            <a:xfrm>
              <a:off x="3920019" y="3041244"/>
              <a:ext cx="60375" cy="60375"/>
            </a:xfrm>
            <a:custGeom>
              <a:rect b="b" l="l" r="r" t="t"/>
              <a:pathLst>
                <a:path extrusionOk="0" h="2025" w="2025">
                  <a:moveTo>
                    <a:pt x="1001" y="0"/>
                  </a:moveTo>
                  <a:cubicBezTo>
                    <a:pt x="453" y="0"/>
                    <a:pt x="1" y="453"/>
                    <a:pt x="1" y="1024"/>
                  </a:cubicBezTo>
                  <a:cubicBezTo>
                    <a:pt x="1" y="1572"/>
                    <a:pt x="453" y="2025"/>
                    <a:pt x="1001" y="2025"/>
                  </a:cubicBezTo>
                  <a:cubicBezTo>
                    <a:pt x="1548" y="2025"/>
                    <a:pt x="2025" y="1572"/>
                    <a:pt x="2025" y="1024"/>
                  </a:cubicBezTo>
                  <a:cubicBezTo>
                    <a:pt x="2025" y="453"/>
                    <a:pt x="1548" y="0"/>
                    <a:pt x="100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7"/>
            <p:cNvSpPr/>
            <p:nvPr/>
          </p:nvSpPr>
          <p:spPr>
            <a:xfrm>
              <a:off x="3825594" y="3002186"/>
              <a:ext cx="55396" cy="58974"/>
            </a:xfrm>
            <a:custGeom>
              <a:rect b="b" l="l" r="r" t="t"/>
              <a:pathLst>
                <a:path extrusionOk="0" h="1978" w="1858">
                  <a:moveTo>
                    <a:pt x="1215" y="1"/>
                  </a:moveTo>
                  <a:lnTo>
                    <a:pt x="1215" y="1"/>
                  </a:lnTo>
                  <a:cubicBezTo>
                    <a:pt x="1334" y="191"/>
                    <a:pt x="1429" y="405"/>
                    <a:pt x="1429" y="644"/>
                  </a:cubicBezTo>
                  <a:cubicBezTo>
                    <a:pt x="1429" y="1239"/>
                    <a:pt x="977" y="1668"/>
                    <a:pt x="429" y="1668"/>
                  </a:cubicBezTo>
                  <a:cubicBezTo>
                    <a:pt x="262" y="1668"/>
                    <a:pt x="119" y="1644"/>
                    <a:pt x="0" y="1596"/>
                  </a:cubicBezTo>
                  <a:lnTo>
                    <a:pt x="0" y="1596"/>
                  </a:lnTo>
                  <a:cubicBezTo>
                    <a:pt x="191" y="1834"/>
                    <a:pt x="477" y="1977"/>
                    <a:pt x="810" y="1977"/>
                  </a:cubicBezTo>
                  <a:cubicBezTo>
                    <a:pt x="1405" y="1977"/>
                    <a:pt x="1858" y="1525"/>
                    <a:pt x="1858" y="953"/>
                  </a:cubicBezTo>
                  <a:cubicBezTo>
                    <a:pt x="1858" y="548"/>
                    <a:pt x="1572" y="191"/>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7"/>
            <p:cNvSpPr/>
            <p:nvPr/>
          </p:nvSpPr>
          <p:spPr>
            <a:xfrm>
              <a:off x="3825594" y="3285491"/>
              <a:ext cx="55396" cy="58974"/>
            </a:xfrm>
            <a:custGeom>
              <a:rect b="b" l="l" r="r" t="t"/>
              <a:pathLst>
                <a:path extrusionOk="0" h="1978" w="1858">
                  <a:moveTo>
                    <a:pt x="1215" y="1"/>
                  </a:moveTo>
                  <a:lnTo>
                    <a:pt x="1215" y="1"/>
                  </a:lnTo>
                  <a:cubicBezTo>
                    <a:pt x="1334" y="191"/>
                    <a:pt x="1429" y="382"/>
                    <a:pt x="1429" y="620"/>
                  </a:cubicBezTo>
                  <a:cubicBezTo>
                    <a:pt x="1429" y="1215"/>
                    <a:pt x="977" y="1668"/>
                    <a:pt x="429" y="1668"/>
                  </a:cubicBezTo>
                  <a:cubicBezTo>
                    <a:pt x="262" y="1668"/>
                    <a:pt x="119" y="1644"/>
                    <a:pt x="0" y="1572"/>
                  </a:cubicBezTo>
                  <a:lnTo>
                    <a:pt x="0" y="1572"/>
                  </a:lnTo>
                  <a:cubicBezTo>
                    <a:pt x="191" y="1810"/>
                    <a:pt x="477" y="1977"/>
                    <a:pt x="810" y="1977"/>
                  </a:cubicBezTo>
                  <a:cubicBezTo>
                    <a:pt x="1405" y="1977"/>
                    <a:pt x="1858" y="1501"/>
                    <a:pt x="1858" y="929"/>
                  </a:cubicBezTo>
                  <a:cubicBezTo>
                    <a:pt x="1858" y="501"/>
                    <a:pt x="1572" y="120"/>
                    <a:pt x="121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7"/>
            <p:cNvSpPr/>
            <p:nvPr/>
          </p:nvSpPr>
          <p:spPr>
            <a:xfrm>
              <a:off x="3684984" y="3145627"/>
              <a:ext cx="54711" cy="57543"/>
            </a:xfrm>
            <a:custGeom>
              <a:rect b="b" l="l" r="r" t="t"/>
              <a:pathLst>
                <a:path extrusionOk="0" h="1930" w="1835">
                  <a:moveTo>
                    <a:pt x="1263" y="0"/>
                  </a:moveTo>
                  <a:cubicBezTo>
                    <a:pt x="1382" y="167"/>
                    <a:pt x="1477" y="381"/>
                    <a:pt x="1477" y="619"/>
                  </a:cubicBezTo>
                  <a:cubicBezTo>
                    <a:pt x="1477" y="1191"/>
                    <a:pt x="1001" y="1620"/>
                    <a:pt x="430" y="1620"/>
                  </a:cubicBezTo>
                  <a:cubicBezTo>
                    <a:pt x="287" y="1620"/>
                    <a:pt x="144" y="1596"/>
                    <a:pt x="1" y="1548"/>
                  </a:cubicBezTo>
                  <a:lnTo>
                    <a:pt x="1" y="1548"/>
                  </a:lnTo>
                  <a:cubicBezTo>
                    <a:pt x="191" y="1786"/>
                    <a:pt x="501" y="1929"/>
                    <a:pt x="811" y="1929"/>
                  </a:cubicBezTo>
                  <a:cubicBezTo>
                    <a:pt x="1382" y="1929"/>
                    <a:pt x="1835" y="1453"/>
                    <a:pt x="1835" y="881"/>
                  </a:cubicBezTo>
                  <a:cubicBezTo>
                    <a:pt x="1835" y="476"/>
                    <a:pt x="1573" y="119"/>
                    <a:pt x="126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7"/>
            <p:cNvSpPr/>
            <p:nvPr/>
          </p:nvSpPr>
          <p:spPr>
            <a:xfrm>
              <a:off x="3967604" y="3145627"/>
              <a:ext cx="53965" cy="57543"/>
            </a:xfrm>
            <a:custGeom>
              <a:rect b="b" l="l" r="r" t="t"/>
              <a:pathLst>
                <a:path extrusionOk="0" h="1930" w="1810">
                  <a:moveTo>
                    <a:pt x="1215" y="0"/>
                  </a:moveTo>
                  <a:lnTo>
                    <a:pt x="1215" y="0"/>
                  </a:lnTo>
                  <a:cubicBezTo>
                    <a:pt x="1334" y="167"/>
                    <a:pt x="1429" y="381"/>
                    <a:pt x="1429" y="619"/>
                  </a:cubicBezTo>
                  <a:cubicBezTo>
                    <a:pt x="1429" y="1191"/>
                    <a:pt x="977" y="1620"/>
                    <a:pt x="429" y="1620"/>
                  </a:cubicBezTo>
                  <a:cubicBezTo>
                    <a:pt x="262" y="1620"/>
                    <a:pt x="119" y="1596"/>
                    <a:pt x="0" y="1548"/>
                  </a:cubicBezTo>
                  <a:lnTo>
                    <a:pt x="0" y="1548"/>
                  </a:lnTo>
                  <a:cubicBezTo>
                    <a:pt x="191" y="1786"/>
                    <a:pt x="476" y="1929"/>
                    <a:pt x="810" y="1929"/>
                  </a:cubicBezTo>
                  <a:cubicBezTo>
                    <a:pt x="1381" y="1929"/>
                    <a:pt x="1810" y="1453"/>
                    <a:pt x="1810" y="881"/>
                  </a:cubicBezTo>
                  <a:cubicBezTo>
                    <a:pt x="1810" y="476"/>
                    <a:pt x="1548" y="119"/>
                    <a:pt x="1215"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7"/>
            <p:cNvSpPr/>
            <p:nvPr/>
          </p:nvSpPr>
          <p:spPr>
            <a:xfrm>
              <a:off x="3725474" y="3044792"/>
              <a:ext cx="58259" cy="57543"/>
            </a:xfrm>
            <a:custGeom>
              <a:rect b="b" l="l" r="r" t="t"/>
              <a:pathLst>
                <a:path extrusionOk="0" h="1930" w="1954">
                  <a:moveTo>
                    <a:pt x="1215" y="0"/>
                  </a:moveTo>
                  <a:lnTo>
                    <a:pt x="1215" y="0"/>
                  </a:lnTo>
                  <a:cubicBezTo>
                    <a:pt x="1525" y="405"/>
                    <a:pt x="1477" y="1001"/>
                    <a:pt x="1120" y="1358"/>
                  </a:cubicBezTo>
                  <a:cubicBezTo>
                    <a:pt x="935" y="1542"/>
                    <a:pt x="681" y="1648"/>
                    <a:pt x="422"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53" y="1239"/>
                    <a:pt x="1953" y="572"/>
                    <a:pt x="1525"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7"/>
            <p:cNvSpPr/>
            <p:nvPr/>
          </p:nvSpPr>
          <p:spPr>
            <a:xfrm>
              <a:off x="3924998" y="3245032"/>
              <a:ext cx="58944" cy="57364"/>
            </a:xfrm>
            <a:custGeom>
              <a:rect b="b" l="l" r="r" t="t"/>
              <a:pathLst>
                <a:path extrusionOk="0" h="1924" w="1977">
                  <a:moveTo>
                    <a:pt x="1215" y="0"/>
                  </a:moveTo>
                  <a:cubicBezTo>
                    <a:pt x="1524" y="381"/>
                    <a:pt x="1501" y="977"/>
                    <a:pt x="1143" y="1334"/>
                  </a:cubicBezTo>
                  <a:cubicBezTo>
                    <a:pt x="937" y="1524"/>
                    <a:pt x="667" y="1630"/>
                    <a:pt x="397"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77" y="1215"/>
                    <a:pt x="1977" y="548"/>
                    <a:pt x="1524"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7"/>
            <p:cNvSpPr/>
            <p:nvPr/>
          </p:nvSpPr>
          <p:spPr>
            <a:xfrm>
              <a:off x="3725474" y="3245032"/>
              <a:ext cx="58259" cy="57364"/>
            </a:xfrm>
            <a:custGeom>
              <a:rect b="b" l="l" r="r" t="t"/>
              <a:pathLst>
                <a:path extrusionOk="0" h="1924" w="1954">
                  <a:moveTo>
                    <a:pt x="1215" y="0"/>
                  </a:moveTo>
                  <a:lnTo>
                    <a:pt x="1215" y="0"/>
                  </a:lnTo>
                  <a:cubicBezTo>
                    <a:pt x="1525" y="381"/>
                    <a:pt x="1477" y="977"/>
                    <a:pt x="1120" y="1334"/>
                  </a:cubicBezTo>
                  <a:cubicBezTo>
                    <a:pt x="929" y="1524"/>
                    <a:pt x="665" y="1630"/>
                    <a:pt x="396"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53" y="1215"/>
                    <a:pt x="1953" y="548"/>
                    <a:pt x="1525" y="191"/>
                  </a:cubicBezTo>
                  <a:cubicBezTo>
                    <a:pt x="1429" y="119"/>
                    <a:pt x="1334" y="48"/>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7"/>
            <p:cNvSpPr/>
            <p:nvPr/>
          </p:nvSpPr>
          <p:spPr>
            <a:xfrm>
              <a:off x="3924998" y="3044792"/>
              <a:ext cx="58944" cy="57543"/>
            </a:xfrm>
            <a:custGeom>
              <a:rect b="b" l="l" r="r" t="t"/>
              <a:pathLst>
                <a:path extrusionOk="0" h="1930" w="1977">
                  <a:moveTo>
                    <a:pt x="1215" y="0"/>
                  </a:moveTo>
                  <a:lnTo>
                    <a:pt x="1215" y="0"/>
                  </a:lnTo>
                  <a:cubicBezTo>
                    <a:pt x="1524" y="405"/>
                    <a:pt x="1501" y="1001"/>
                    <a:pt x="1143" y="1358"/>
                  </a:cubicBezTo>
                  <a:cubicBezTo>
                    <a:pt x="943" y="1542"/>
                    <a:pt x="684" y="1648"/>
                    <a:pt x="423"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77" y="1239"/>
                    <a:pt x="1977" y="572"/>
                    <a:pt x="1524" y="215"/>
                  </a:cubicBezTo>
                  <a:cubicBezTo>
                    <a:pt x="1429" y="120"/>
                    <a:pt x="1334" y="72"/>
                    <a:pt x="1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7"/>
            <p:cNvSpPr/>
            <p:nvPr/>
          </p:nvSpPr>
          <p:spPr>
            <a:xfrm>
              <a:off x="3780155" y="3103021"/>
              <a:ext cx="138461" cy="138491"/>
            </a:xfrm>
            <a:custGeom>
              <a:rect b="b" l="l" r="r" t="t"/>
              <a:pathLst>
                <a:path extrusionOk="0" h="4645" w="4644">
                  <a:moveTo>
                    <a:pt x="2334" y="0"/>
                  </a:moveTo>
                  <a:cubicBezTo>
                    <a:pt x="1048" y="0"/>
                    <a:pt x="0" y="1024"/>
                    <a:pt x="0" y="2310"/>
                  </a:cubicBezTo>
                  <a:cubicBezTo>
                    <a:pt x="0" y="3596"/>
                    <a:pt x="1048" y="4644"/>
                    <a:pt x="2334" y="4644"/>
                  </a:cubicBezTo>
                  <a:cubicBezTo>
                    <a:pt x="3620" y="4644"/>
                    <a:pt x="4644" y="3596"/>
                    <a:pt x="4644" y="2310"/>
                  </a:cubicBezTo>
                  <a:cubicBezTo>
                    <a:pt x="4644" y="1024"/>
                    <a:pt x="3620" y="0"/>
                    <a:pt x="233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7"/>
            <p:cNvSpPr/>
            <p:nvPr/>
          </p:nvSpPr>
          <p:spPr>
            <a:xfrm>
              <a:off x="3814950" y="3105854"/>
              <a:ext cx="105098" cy="135658"/>
            </a:xfrm>
            <a:custGeom>
              <a:rect b="b" l="l" r="r" t="t"/>
              <a:pathLst>
                <a:path extrusionOk="0" h="4550" w="3525">
                  <a:moveTo>
                    <a:pt x="1977" y="1"/>
                  </a:moveTo>
                  <a:lnTo>
                    <a:pt x="1977" y="1"/>
                  </a:lnTo>
                  <a:cubicBezTo>
                    <a:pt x="2643" y="405"/>
                    <a:pt x="3096" y="1144"/>
                    <a:pt x="3096" y="2001"/>
                  </a:cubicBezTo>
                  <a:cubicBezTo>
                    <a:pt x="3096" y="3287"/>
                    <a:pt x="2048" y="4335"/>
                    <a:pt x="786" y="4335"/>
                  </a:cubicBezTo>
                  <a:cubicBezTo>
                    <a:pt x="500" y="4335"/>
                    <a:pt x="238" y="4287"/>
                    <a:pt x="0" y="4216"/>
                  </a:cubicBezTo>
                  <a:lnTo>
                    <a:pt x="0" y="4216"/>
                  </a:lnTo>
                  <a:cubicBezTo>
                    <a:pt x="357" y="4430"/>
                    <a:pt x="738" y="4549"/>
                    <a:pt x="1191" y="4549"/>
                  </a:cubicBezTo>
                  <a:cubicBezTo>
                    <a:pt x="2477" y="4549"/>
                    <a:pt x="3525" y="3501"/>
                    <a:pt x="3525" y="2215"/>
                  </a:cubicBezTo>
                  <a:cubicBezTo>
                    <a:pt x="3525" y="1167"/>
                    <a:pt x="2858" y="310"/>
                    <a:pt x="19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7"/>
            <p:cNvSpPr/>
            <p:nvPr/>
          </p:nvSpPr>
          <p:spPr>
            <a:xfrm>
              <a:off x="3820614" y="3156271"/>
              <a:ext cx="60375" cy="10674"/>
            </a:xfrm>
            <a:custGeom>
              <a:rect b="b" l="l" r="r" t="t"/>
              <a:pathLst>
                <a:path extrusionOk="0" h="358" w="2025">
                  <a:moveTo>
                    <a:pt x="191" y="0"/>
                  </a:moveTo>
                  <a:cubicBezTo>
                    <a:pt x="120" y="0"/>
                    <a:pt x="48" y="48"/>
                    <a:pt x="24" y="143"/>
                  </a:cubicBezTo>
                  <a:cubicBezTo>
                    <a:pt x="1" y="262"/>
                    <a:pt x="72" y="358"/>
                    <a:pt x="191" y="358"/>
                  </a:cubicBezTo>
                  <a:lnTo>
                    <a:pt x="1810" y="358"/>
                  </a:lnTo>
                  <a:cubicBezTo>
                    <a:pt x="1929" y="358"/>
                    <a:pt x="2025" y="262"/>
                    <a:pt x="1977" y="143"/>
                  </a:cubicBezTo>
                  <a:cubicBezTo>
                    <a:pt x="1929" y="48"/>
                    <a:pt x="1858"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7"/>
            <p:cNvSpPr/>
            <p:nvPr/>
          </p:nvSpPr>
          <p:spPr>
            <a:xfrm>
              <a:off x="3831974" y="3177560"/>
              <a:ext cx="35539" cy="10674"/>
            </a:xfrm>
            <a:custGeom>
              <a:rect b="b" l="l" r="r" t="t"/>
              <a:pathLst>
                <a:path extrusionOk="0" h="358" w="1192">
                  <a:moveTo>
                    <a:pt x="215" y="1"/>
                  </a:moveTo>
                  <a:cubicBezTo>
                    <a:pt x="96" y="1"/>
                    <a:pt x="1" y="72"/>
                    <a:pt x="24" y="191"/>
                  </a:cubicBezTo>
                  <a:cubicBezTo>
                    <a:pt x="48" y="287"/>
                    <a:pt x="120" y="358"/>
                    <a:pt x="215" y="358"/>
                  </a:cubicBezTo>
                  <a:lnTo>
                    <a:pt x="977" y="358"/>
                  </a:lnTo>
                  <a:cubicBezTo>
                    <a:pt x="1072" y="358"/>
                    <a:pt x="1120" y="287"/>
                    <a:pt x="1167" y="191"/>
                  </a:cubicBezTo>
                  <a:cubicBezTo>
                    <a:pt x="1191" y="72"/>
                    <a:pt x="1096"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7"/>
            <p:cNvSpPr/>
            <p:nvPr/>
          </p:nvSpPr>
          <p:spPr>
            <a:xfrm>
              <a:off x="3658717" y="2992943"/>
              <a:ext cx="368543" cy="354351"/>
            </a:xfrm>
            <a:custGeom>
              <a:rect b="b" l="l" r="r" t="t"/>
              <a:pathLst>
                <a:path extrusionOk="0" h="11885" w="12361">
                  <a:moveTo>
                    <a:pt x="6431" y="406"/>
                  </a:moveTo>
                  <a:cubicBezTo>
                    <a:pt x="6907" y="406"/>
                    <a:pt x="7288" y="787"/>
                    <a:pt x="7288" y="1263"/>
                  </a:cubicBezTo>
                  <a:cubicBezTo>
                    <a:pt x="7288" y="1739"/>
                    <a:pt x="6907" y="2144"/>
                    <a:pt x="6431" y="2144"/>
                  </a:cubicBezTo>
                  <a:cubicBezTo>
                    <a:pt x="5954" y="2144"/>
                    <a:pt x="5573" y="1739"/>
                    <a:pt x="5573" y="1263"/>
                  </a:cubicBezTo>
                  <a:cubicBezTo>
                    <a:pt x="5573" y="787"/>
                    <a:pt x="5954" y="406"/>
                    <a:pt x="6431" y="406"/>
                  </a:cubicBezTo>
                  <a:close/>
                  <a:moveTo>
                    <a:pt x="9741" y="1811"/>
                  </a:moveTo>
                  <a:cubicBezTo>
                    <a:pt x="9955" y="1811"/>
                    <a:pt x="10193" y="1906"/>
                    <a:pt x="10336" y="2049"/>
                  </a:cubicBezTo>
                  <a:cubicBezTo>
                    <a:pt x="10479" y="2192"/>
                    <a:pt x="10574" y="2430"/>
                    <a:pt x="10574" y="2644"/>
                  </a:cubicBezTo>
                  <a:cubicBezTo>
                    <a:pt x="10574" y="2859"/>
                    <a:pt x="10479" y="3097"/>
                    <a:pt x="10336" y="3240"/>
                  </a:cubicBezTo>
                  <a:cubicBezTo>
                    <a:pt x="10170" y="3407"/>
                    <a:pt x="9955" y="3490"/>
                    <a:pt x="9738" y="3490"/>
                  </a:cubicBezTo>
                  <a:cubicBezTo>
                    <a:pt x="9521" y="3490"/>
                    <a:pt x="9300" y="3407"/>
                    <a:pt x="9122" y="3240"/>
                  </a:cubicBezTo>
                  <a:cubicBezTo>
                    <a:pt x="8955" y="3097"/>
                    <a:pt x="8884" y="2859"/>
                    <a:pt x="8884" y="2644"/>
                  </a:cubicBezTo>
                  <a:cubicBezTo>
                    <a:pt x="8884" y="2430"/>
                    <a:pt x="9003" y="2192"/>
                    <a:pt x="9146" y="2049"/>
                  </a:cubicBezTo>
                  <a:cubicBezTo>
                    <a:pt x="9312" y="1859"/>
                    <a:pt x="9527" y="1811"/>
                    <a:pt x="9741" y="1811"/>
                  </a:cubicBezTo>
                  <a:close/>
                  <a:moveTo>
                    <a:pt x="3049" y="1835"/>
                  </a:moveTo>
                  <a:cubicBezTo>
                    <a:pt x="3240" y="1835"/>
                    <a:pt x="3478" y="1930"/>
                    <a:pt x="3644" y="2073"/>
                  </a:cubicBezTo>
                  <a:cubicBezTo>
                    <a:pt x="3787" y="2216"/>
                    <a:pt x="3883" y="2454"/>
                    <a:pt x="3883" y="2668"/>
                  </a:cubicBezTo>
                  <a:cubicBezTo>
                    <a:pt x="3883" y="2883"/>
                    <a:pt x="3835" y="3097"/>
                    <a:pt x="3668" y="3264"/>
                  </a:cubicBezTo>
                  <a:cubicBezTo>
                    <a:pt x="3502" y="3430"/>
                    <a:pt x="3287" y="3514"/>
                    <a:pt x="3070" y="3514"/>
                  </a:cubicBezTo>
                  <a:cubicBezTo>
                    <a:pt x="2853" y="3514"/>
                    <a:pt x="2632" y="3430"/>
                    <a:pt x="2454" y="3264"/>
                  </a:cubicBezTo>
                  <a:cubicBezTo>
                    <a:pt x="2287" y="3121"/>
                    <a:pt x="2216" y="2883"/>
                    <a:pt x="2216" y="2668"/>
                  </a:cubicBezTo>
                  <a:cubicBezTo>
                    <a:pt x="2216" y="2454"/>
                    <a:pt x="2287" y="2216"/>
                    <a:pt x="2454" y="2073"/>
                  </a:cubicBezTo>
                  <a:cubicBezTo>
                    <a:pt x="2620" y="1906"/>
                    <a:pt x="2835" y="1835"/>
                    <a:pt x="3049" y="1835"/>
                  </a:cubicBezTo>
                  <a:close/>
                  <a:moveTo>
                    <a:pt x="1668" y="5121"/>
                  </a:moveTo>
                  <a:cubicBezTo>
                    <a:pt x="2144" y="5121"/>
                    <a:pt x="2525" y="5502"/>
                    <a:pt x="2525" y="5978"/>
                  </a:cubicBezTo>
                  <a:cubicBezTo>
                    <a:pt x="2525" y="6479"/>
                    <a:pt x="2144" y="6836"/>
                    <a:pt x="1668" y="6836"/>
                  </a:cubicBezTo>
                  <a:cubicBezTo>
                    <a:pt x="1192" y="6836"/>
                    <a:pt x="811" y="6455"/>
                    <a:pt x="811" y="5978"/>
                  </a:cubicBezTo>
                  <a:cubicBezTo>
                    <a:pt x="811" y="5502"/>
                    <a:pt x="1192" y="5121"/>
                    <a:pt x="1668" y="5121"/>
                  </a:cubicBezTo>
                  <a:close/>
                  <a:moveTo>
                    <a:pt x="11146" y="5121"/>
                  </a:moveTo>
                  <a:cubicBezTo>
                    <a:pt x="11622" y="5121"/>
                    <a:pt x="12003" y="5502"/>
                    <a:pt x="12003" y="5978"/>
                  </a:cubicBezTo>
                  <a:cubicBezTo>
                    <a:pt x="12003" y="6455"/>
                    <a:pt x="11622" y="6836"/>
                    <a:pt x="11146" y="6836"/>
                  </a:cubicBezTo>
                  <a:cubicBezTo>
                    <a:pt x="10670" y="6836"/>
                    <a:pt x="10265" y="6455"/>
                    <a:pt x="10265" y="5978"/>
                  </a:cubicBezTo>
                  <a:cubicBezTo>
                    <a:pt x="10265" y="5502"/>
                    <a:pt x="10670" y="5121"/>
                    <a:pt x="11146" y="5121"/>
                  </a:cubicBezTo>
                  <a:close/>
                  <a:moveTo>
                    <a:pt x="3049" y="8503"/>
                  </a:moveTo>
                  <a:cubicBezTo>
                    <a:pt x="3240" y="8503"/>
                    <a:pt x="3478" y="8598"/>
                    <a:pt x="3644" y="8741"/>
                  </a:cubicBezTo>
                  <a:cubicBezTo>
                    <a:pt x="3787" y="8884"/>
                    <a:pt x="3883" y="9122"/>
                    <a:pt x="3883" y="9336"/>
                  </a:cubicBezTo>
                  <a:cubicBezTo>
                    <a:pt x="3883" y="9551"/>
                    <a:pt x="3835" y="9789"/>
                    <a:pt x="3668" y="9932"/>
                  </a:cubicBezTo>
                  <a:cubicBezTo>
                    <a:pt x="3502" y="10098"/>
                    <a:pt x="3287" y="10182"/>
                    <a:pt x="3070" y="10182"/>
                  </a:cubicBezTo>
                  <a:cubicBezTo>
                    <a:pt x="2853" y="10182"/>
                    <a:pt x="2632" y="10098"/>
                    <a:pt x="2454" y="9932"/>
                  </a:cubicBezTo>
                  <a:cubicBezTo>
                    <a:pt x="2287" y="9789"/>
                    <a:pt x="2216" y="9551"/>
                    <a:pt x="2216" y="9336"/>
                  </a:cubicBezTo>
                  <a:cubicBezTo>
                    <a:pt x="2216" y="9122"/>
                    <a:pt x="2287" y="8884"/>
                    <a:pt x="2454" y="8741"/>
                  </a:cubicBezTo>
                  <a:cubicBezTo>
                    <a:pt x="2620" y="8574"/>
                    <a:pt x="2835" y="8503"/>
                    <a:pt x="3049" y="8503"/>
                  </a:cubicBezTo>
                  <a:close/>
                  <a:moveTo>
                    <a:pt x="6407" y="9884"/>
                  </a:moveTo>
                  <a:cubicBezTo>
                    <a:pt x="6883" y="9884"/>
                    <a:pt x="7264" y="10265"/>
                    <a:pt x="7264" y="10741"/>
                  </a:cubicBezTo>
                  <a:cubicBezTo>
                    <a:pt x="7264" y="11218"/>
                    <a:pt x="6883" y="11599"/>
                    <a:pt x="6407" y="11599"/>
                  </a:cubicBezTo>
                  <a:cubicBezTo>
                    <a:pt x="5931" y="11599"/>
                    <a:pt x="5550" y="11218"/>
                    <a:pt x="5550" y="10741"/>
                  </a:cubicBezTo>
                  <a:cubicBezTo>
                    <a:pt x="5550" y="10265"/>
                    <a:pt x="5931" y="9884"/>
                    <a:pt x="6407" y="9884"/>
                  </a:cubicBezTo>
                  <a:close/>
                  <a:moveTo>
                    <a:pt x="6346" y="0"/>
                  </a:moveTo>
                  <a:cubicBezTo>
                    <a:pt x="5680" y="0"/>
                    <a:pt x="5145" y="543"/>
                    <a:pt x="5145" y="1216"/>
                  </a:cubicBezTo>
                  <a:cubicBezTo>
                    <a:pt x="5145" y="1811"/>
                    <a:pt x="5597" y="2311"/>
                    <a:pt x="6193" y="2406"/>
                  </a:cubicBezTo>
                  <a:lnTo>
                    <a:pt x="6193" y="3430"/>
                  </a:lnTo>
                  <a:cubicBezTo>
                    <a:pt x="5669" y="3478"/>
                    <a:pt x="5121" y="3716"/>
                    <a:pt x="4740" y="4026"/>
                  </a:cubicBezTo>
                  <a:lnTo>
                    <a:pt x="4002" y="3287"/>
                  </a:lnTo>
                  <a:cubicBezTo>
                    <a:pt x="4240" y="2954"/>
                    <a:pt x="4287" y="2549"/>
                    <a:pt x="4145" y="2121"/>
                  </a:cubicBezTo>
                  <a:cubicBezTo>
                    <a:pt x="3920" y="1629"/>
                    <a:pt x="3472" y="1386"/>
                    <a:pt x="3026" y="1386"/>
                  </a:cubicBezTo>
                  <a:cubicBezTo>
                    <a:pt x="2714" y="1386"/>
                    <a:pt x="2403" y="1505"/>
                    <a:pt x="2168" y="1739"/>
                  </a:cubicBezTo>
                  <a:cubicBezTo>
                    <a:pt x="1858" y="2073"/>
                    <a:pt x="1739" y="2573"/>
                    <a:pt x="1906" y="3049"/>
                  </a:cubicBezTo>
                  <a:cubicBezTo>
                    <a:pt x="2120" y="3549"/>
                    <a:pt x="2573" y="3788"/>
                    <a:pt x="3049" y="3788"/>
                  </a:cubicBezTo>
                  <a:cubicBezTo>
                    <a:pt x="3287" y="3788"/>
                    <a:pt x="3549" y="3716"/>
                    <a:pt x="3764" y="3549"/>
                  </a:cubicBezTo>
                  <a:lnTo>
                    <a:pt x="4502" y="4311"/>
                  </a:lnTo>
                  <a:cubicBezTo>
                    <a:pt x="4407" y="4383"/>
                    <a:pt x="4311" y="4502"/>
                    <a:pt x="4264" y="4621"/>
                  </a:cubicBezTo>
                  <a:cubicBezTo>
                    <a:pt x="4278" y="4752"/>
                    <a:pt x="4363" y="4811"/>
                    <a:pt x="4449" y="4811"/>
                  </a:cubicBezTo>
                  <a:cubicBezTo>
                    <a:pt x="4504" y="4811"/>
                    <a:pt x="4560" y="4787"/>
                    <a:pt x="4597" y="4740"/>
                  </a:cubicBezTo>
                  <a:cubicBezTo>
                    <a:pt x="4668" y="4621"/>
                    <a:pt x="4764" y="4502"/>
                    <a:pt x="4859" y="4431"/>
                  </a:cubicBezTo>
                  <a:cubicBezTo>
                    <a:pt x="5240" y="4026"/>
                    <a:pt x="5812" y="3788"/>
                    <a:pt x="6383" y="3788"/>
                  </a:cubicBezTo>
                  <a:cubicBezTo>
                    <a:pt x="8074" y="3788"/>
                    <a:pt x="9312" y="5764"/>
                    <a:pt x="7979" y="7526"/>
                  </a:cubicBezTo>
                  <a:lnTo>
                    <a:pt x="7955" y="7550"/>
                  </a:lnTo>
                  <a:cubicBezTo>
                    <a:pt x="7436" y="7943"/>
                    <a:pt x="6900" y="8113"/>
                    <a:pt x="6402" y="8113"/>
                  </a:cubicBezTo>
                  <a:cubicBezTo>
                    <a:pt x="5211" y="8113"/>
                    <a:pt x="4240" y="7140"/>
                    <a:pt x="4240" y="5931"/>
                  </a:cubicBezTo>
                  <a:cubicBezTo>
                    <a:pt x="4240" y="5764"/>
                    <a:pt x="4264" y="5550"/>
                    <a:pt x="4287" y="5383"/>
                  </a:cubicBezTo>
                  <a:cubicBezTo>
                    <a:pt x="4232" y="5283"/>
                    <a:pt x="4155" y="5240"/>
                    <a:pt x="4086" y="5240"/>
                  </a:cubicBezTo>
                  <a:cubicBezTo>
                    <a:pt x="4009" y="5240"/>
                    <a:pt x="3943" y="5295"/>
                    <a:pt x="3930" y="5383"/>
                  </a:cubicBezTo>
                  <a:cubicBezTo>
                    <a:pt x="3906" y="5502"/>
                    <a:pt x="3883" y="5645"/>
                    <a:pt x="3883" y="5764"/>
                  </a:cubicBezTo>
                  <a:lnTo>
                    <a:pt x="2835" y="5764"/>
                  </a:lnTo>
                  <a:cubicBezTo>
                    <a:pt x="2739" y="5169"/>
                    <a:pt x="2239" y="4716"/>
                    <a:pt x="1644" y="4716"/>
                  </a:cubicBezTo>
                  <a:cubicBezTo>
                    <a:pt x="691" y="4716"/>
                    <a:pt x="1" y="5788"/>
                    <a:pt x="739" y="6764"/>
                  </a:cubicBezTo>
                  <a:lnTo>
                    <a:pt x="787" y="6812"/>
                  </a:lnTo>
                  <a:cubicBezTo>
                    <a:pt x="1069" y="7020"/>
                    <a:pt x="1362" y="7110"/>
                    <a:pt x="1636" y="7110"/>
                  </a:cubicBezTo>
                  <a:cubicBezTo>
                    <a:pt x="2242" y="7110"/>
                    <a:pt x="2753" y="6671"/>
                    <a:pt x="2835" y="6098"/>
                  </a:cubicBezTo>
                  <a:lnTo>
                    <a:pt x="3883" y="6098"/>
                  </a:lnTo>
                  <a:cubicBezTo>
                    <a:pt x="3883" y="6098"/>
                    <a:pt x="4145" y="7169"/>
                    <a:pt x="4502" y="7574"/>
                  </a:cubicBezTo>
                  <a:lnTo>
                    <a:pt x="3764" y="8312"/>
                  </a:lnTo>
                  <a:cubicBezTo>
                    <a:pt x="3551" y="8153"/>
                    <a:pt x="3300" y="8074"/>
                    <a:pt x="3047" y="8074"/>
                  </a:cubicBezTo>
                  <a:cubicBezTo>
                    <a:pt x="2734" y="8074"/>
                    <a:pt x="2418" y="8194"/>
                    <a:pt x="2168" y="8431"/>
                  </a:cubicBezTo>
                  <a:cubicBezTo>
                    <a:pt x="1930" y="8669"/>
                    <a:pt x="1811" y="8979"/>
                    <a:pt x="1811" y="9312"/>
                  </a:cubicBezTo>
                  <a:cubicBezTo>
                    <a:pt x="1811" y="9622"/>
                    <a:pt x="1930" y="9932"/>
                    <a:pt x="2168" y="10170"/>
                  </a:cubicBezTo>
                  <a:cubicBezTo>
                    <a:pt x="2406" y="10408"/>
                    <a:pt x="2716" y="10527"/>
                    <a:pt x="3049" y="10527"/>
                  </a:cubicBezTo>
                  <a:cubicBezTo>
                    <a:pt x="3335" y="10527"/>
                    <a:pt x="3668" y="10408"/>
                    <a:pt x="3906" y="10170"/>
                  </a:cubicBezTo>
                  <a:cubicBezTo>
                    <a:pt x="4145" y="9932"/>
                    <a:pt x="4264" y="9622"/>
                    <a:pt x="4264" y="9312"/>
                  </a:cubicBezTo>
                  <a:cubicBezTo>
                    <a:pt x="4264" y="9027"/>
                    <a:pt x="4168" y="8789"/>
                    <a:pt x="4025" y="8598"/>
                  </a:cubicBezTo>
                  <a:lnTo>
                    <a:pt x="4764" y="7836"/>
                  </a:lnTo>
                  <a:cubicBezTo>
                    <a:pt x="5145" y="8193"/>
                    <a:pt x="5692" y="8408"/>
                    <a:pt x="6264" y="8479"/>
                  </a:cubicBezTo>
                  <a:lnTo>
                    <a:pt x="6264" y="9503"/>
                  </a:lnTo>
                  <a:cubicBezTo>
                    <a:pt x="5669" y="9598"/>
                    <a:pt x="5216" y="10098"/>
                    <a:pt x="5216" y="10694"/>
                  </a:cubicBezTo>
                  <a:cubicBezTo>
                    <a:pt x="5216" y="11360"/>
                    <a:pt x="5740" y="11884"/>
                    <a:pt x="6407" y="11884"/>
                  </a:cubicBezTo>
                  <a:cubicBezTo>
                    <a:pt x="7050" y="11884"/>
                    <a:pt x="7598" y="11360"/>
                    <a:pt x="7598" y="10694"/>
                  </a:cubicBezTo>
                  <a:cubicBezTo>
                    <a:pt x="7598" y="10098"/>
                    <a:pt x="7145" y="9598"/>
                    <a:pt x="6574" y="9503"/>
                  </a:cubicBezTo>
                  <a:lnTo>
                    <a:pt x="6574" y="8479"/>
                  </a:lnTo>
                  <a:cubicBezTo>
                    <a:pt x="7145" y="8431"/>
                    <a:pt x="7645" y="8193"/>
                    <a:pt x="8050" y="7836"/>
                  </a:cubicBezTo>
                  <a:lnTo>
                    <a:pt x="8788" y="8598"/>
                  </a:lnTo>
                  <a:cubicBezTo>
                    <a:pt x="8645" y="8789"/>
                    <a:pt x="8550" y="9027"/>
                    <a:pt x="8550" y="9312"/>
                  </a:cubicBezTo>
                  <a:cubicBezTo>
                    <a:pt x="8550" y="9622"/>
                    <a:pt x="8669" y="9932"/>
                    <a:pt x="8907" y="10170"/>
                  </a:cubicBezTo>
                  <a:cubicBezTo>
                    <a:pt x="9122" y="10384"/>
                    <a:pt x="9408" y="10503"/>
                    <a:pt x="9717" y="10527"/>
                  </a:cubicBezTo>
                  <a:lnTo>
                    <a:pt x="9765" y="10527"/>
                  </a:lnTo>
                  <a:cubicBezTo>
                    <a:pt x="10027" y="10527"/>
                    <a:pt x="10336" y="10432"/>
                    <a:pt x="10551" y="10265"/>
                  </a:cubicBezTo>
                  <a:cubicBezTo>
                    <a:pt x="10598" y="10194"/>
                    <a:pt x="10622" y="10075"/>
                    <a:pt x="10574" y="10027"/>
                  </a:cubicBezTo>
                  <a:cubicBezTo>
                    <a:pt x="10528" y="9981"/>
                    <a:pt x="10462" y="9954"/>
                    <a:pt x="10409" y="9954"/>
                  </a:cubicBezTo>
                  <a:cubicBezTo>
                    <a:pt x="10379" y="9954"/>
                    <a:pt x="10353" y="9962"/>
                    <a:pt x="10336" y="9979"/>
                  </a:cubicBezTo>
                  <a:cubicBezTo>
                    <a:pt x="10179" y="10125"/>
                    <a:pt x="9984" y="10197"/>
                    <a:pt x="9788" y="10197"/>
                  </a:cubicBezTo>
                  <a:cubicBezTo>
                    <a:pt x="9568" y="10197"/>
                    <a:pt x="9345" y="10108"/>
                    <a:pt x="9169" y="9932"/>
                  </a:cubicBezTo>
                  <a:cubicBezTo>
                    <a:pt x="9027" y="9789"/>
                    <a:pt x="8931" y="9551"/>
                    <a:pt x="8931" y="9336"/>
                  </a:cubicBezTo>
                  <a:cubicBezTo>
                    <a:pt x="8931" y="9122"/>
                    <a:pt x="9027" y="8884"/>
                    <a:pt x="9169" y="8741"/>
                  </a:cubicBezTo>
                  <a:cubicBezTo>
                    <a:pt x="9336" y="8574"/>
                    <a:pt x="9550" y="8491"/>
                    <a:pt x="9768" y="8491"/>
                  </a:cubicBezTo>
                  <a:cubicBezTo>
                    <a:pt x="9985" y="8491"/>
                    <a:pt x="10205" y="8574"/>
                    <a:pt x="10384" y="8741"/>
                  </a:cubicBezTo>
                  <a:cubicBezTo>
                    <a:pt x="10574" y="8908"/>
                    <a:pt x="10670" y="9193"/>
                    <a:pt x="10622" y="9432"/>
                  </a:cubicBezTo>
                  <a:cubicBezTo>
                    <a:pt x="10622" y="9503"/>
                    <a:pt x="10694" y="9598"/>
                    <a:pt x="10789" y="9598"/>
                  </a:cubicBezTo>
                  <a:cubicBezTo>
                    <a:pt x="10860" y="9598"/>
                    <a:pt x="10955" y="9551"/>
                    <a:pt x="10955" y="9455"/>
                  </a:cubicBezTo>
                  <a:cubicBezTo>
                    <a:pt x="10979" y="9098"/>
                    <a:pt x="10860" y="8741"/>
                    <a:pt x="10598" y="8479"/>
                  </a:cubicBezTo>
                  <a:cubicBezTo>
                    <a:pt x="10374" y="8242"/>
                    <a:pt x="10063" y="8121"/>
                    <a:pt x="9749" y="8121"/>
                  </a:cubicBezTo>
                  <a:cubicBezTo>
                    <a:pt x="9495" y="8121"/>
                    <a:pt x="9239" y="8200"/>
                    <a:pt x="9027" y="8360"/>
                  </a:cubicBezTo>
                  <a:lnTo>
                    <a:pt x="8288" y="7598"/>
                  </a:lnTo>
                  <a:cubicBezTo>
                    <a:pt x="8645" y="7217"/>
                    <a:pt x="8836" y="6693"/>
                    <a:pt x="8907" y="6121"/>
                  </a:cubicBezTo>
                  <a:lnTo>
                    <a:pt x="9955" y="6121"/>
                  </a:lnTo>
                  <a:cubicBezTo>
                    <a:pt x="10027" y="6717"/>
                    <a:pt x="10551" y="7169"/>
                    <a:pt x="11146" y="7169"/>
                  </a:cubicBezTo>
                  <a:cubicBezTo>
                    <a:pt x="11789" y="7169"/>
                    <a:pt x="12337" y="6621"/>
                    <a:pt x="12337" y="5978"/>
                  </a:cubicBezTo>
                  <a:cubicBezTo>
                    <a:pt x="12361" y="5312"/>
                    <a:pt x="11813" y="4788"/>
                    <a:pt x="11146" y="4788"/>
                  </a:cubicBezTo>
                  <a:cubicBezTo>
                    <a:pt x="10551" y="4788"/>
                    <a:pt x="9955" y="5836"/>
                    <a:pt x="9955" y="5836"/>
                  </a:cubicBezTo>
                  <a:lnTo>
                    <a:pt x="8907" y="5836"/>
                  </a:lnTo>
                  <a:cubicBezTo>
                    <a:pt x="8884" y="5264"/>
                    <a:pt x="8645" y="4764"/>
                    <a:pt x="8288" y="4335"/>
                  </a:cubicBezTo>
                  <a:lnTo>
                    <a:pt x="9027" y="3597"/>
                  </a:lnTo>
                  <a:cubicBezTo>
                    <a:pt x="9241" y="3740"/>
                    <a:pt x="9503" y="3835"/>
                    <a:pt x="9741" y="3835"/>
                  </a:cubicBezTo>
                  <a:cubicBezTo>
                    <a:pt x="10027" y="3835"/>
                    <a:pt x="10360" y="3716"/>
                    <a:pt x="10598" y="3478"/>
                  </a:cubicBezTo>
                  <a:cubicBezTo>
                    <a:pt x="10860" y="3192"/>
                    <a:pt x="10979" y="2811"/>
                    <a:pt x="10932" y="2430"/>
                  </a:cubicBezTo>
                  <a:cubicBezTo>
                    <a:pt x="10908" y="2240"/>
                    <a:pt x="10836" y="2073"/>
                    <a:pt x="10717" y="1930"/>
                  </a:cubicBezTo>
                  <a:cubicBezTo>
                    <a:pt x="10472" y="1582"/>
                    <a:pt x="10108" y="1415"/>
                    <a:pt x="9743" y="1415"/>
                  </a:cubicBezTo>
                  <a:cubicBezTo>
                    <a:pt x="9434" y="1415"/>
                    <a:pt x="9124" y="1534"/>
                    <a:pt x="8884" y="1763"/>
                  </a:cubicBezTo>
                  <a:cubicBezTo>
                    <a:pt x="8645" y="2001"/>
                    <a:pt x="8526" y="2311"/>
                    <a:pt x="8526" y="2644"/>
                  </a:cubicBezTo>
                  <a:cubicBezTo>
                    <a:pt x="8526" y="2906"/>
                    <a:pt x="8598" y="3145"/>
                    <a:pt x="8765" y="3359"/>
                  </a:cubicBezTo>
                  <a:lnTo>
                    <a:pt x="8002" y="4097"/>
                  </a:lnTo>
                  <a:cubicBezTo>
                    <a:pt x="7621" y="3740"/>
                    <a:pt x="7098" y="3526"/>
                    <a:pt x="6526" y="3478"/>
                  </a:cubicBezTo>
                  <a:lnTo>
                    <a:pt x="6526" y="2406"/>
                  </a:lnTo>
                  <a:cubicBezTo>
                    <a:pt x="7359" y="2287"/>
                    <a:pt x="7931" y="1263"/>
                    <a:pt x="7240" y="334"/>
                  </a:cubicBezTo>
                  <a:lnTo>
                    <a:pt x="7217" y="311"/>
                  </a:lnTo>
                  <a:cubicBezTo>
                    <a:pt x="6923" y="94"/>
                    <a:pt x="6623" y="0"/>
                    <a:pt x="63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7" name="Google Shape;16887;p97"/>
          <p:cNvGrpSpPr/>
          <p:nvPr/>
        </p:nvGrpSpPr>
        <p:grpSpPr>
          <a:xfrm>
            <a:off x="4022564" y="2995090"/>
            <a:ext cx="353606" cy="351489"/>
            <a:chOff x="4365452" y="2995090"/>
            <a:chExt cx="353606" cy="351489"/>
          </a:xfrm>
        </p:grpSpPr>
        <p:sp>
          <p:nvSpPr>
            <p:cNvPr id="16888" name="Google Shape;16888;p97"/>
            <p:cNvSpPr/>
            <p:nvPr/>
          </p:nvSpPr>
          <p:spPr>
            <a:xfrm>
              <a:off x="4371117" y="3172610"/>
              <a:ext cx="171854" cy="170423"/>
            </a:xfrm>
            <a:custGeom>
              <a:rect b="b" l="l" r="r" t="t"/>
              <a:pathLst>
                <a:path extrusionOk="0" h="5716" w="5764">
                  <a:moveTo>
                    <a:pt x="1" y="0"/>
                  </a:moveTo>
                  <a:lnTo>
                    <a:pt x="1" y="5287"/>
                  </a:lnTo>
                  <a:cubicBezTo>
                    <a:pt x="1" y="5549"/>
                    <a:pt x="215" y="5716"/>
                    <a:pt x="453" y="5716"/>
                  </a:cubicBezTo>
                  <a:lnTo>
                    <a:pt x="5764" y="5716"/>
                  </a:lnTo>
                  <a:lnTo>
                    <a:pt x="5764" y="4025"/>
                  </a:lnTo>
                  <a:lnTo>
                    <a:pt x="5764" y="2834"/>
                  </a:lnTo>
                  <a:lnTo>
                    <a:pt x="5764" y="453"/>
                  </a:lnTo>
                  <a:cubicBezTo>
                    <a:pt x="5764" y="191"/>
                    <a:pt x="5549" y="0"/>
                    <a:pt x="531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7"/>
            <p:cNvSpPr/>
            <p:nvPr/>
          </p:nvSpPr>
          <p:spPr>
            <a:xfrm>
              <a:off x="4370401" y="3001470"/>
              <a:ext cx="171854" cy="193529"/>
            </a:xfrm>
            <a:custGeom>
              <a:rect b="b" l="l" r="r" t="t"/>
              <a:pathLst>
                <a:path extrusionOk="0" h="6491" w="5764">
                  <a:moveTo>
                    <a:pt x="477" y="1"/>
                  </a:moveTo>
                  <a:cubicBezTo>
                    <a:pt x="215" y="1"/>
                    <a:pt x="1" y="215"/>
                    <a:pt x="1" y="453"/>
                  </a:cubicBezTo>
                  <a:lnTo>
                    <a:pt x="1" y="5716"/>
                  </a:lnTo>
                  <a:lnTo>
                    <a:pt x="1739" y="5716"/>
                  </a:lnTo>
                  <a:lnTo>
                    <a:pt x="2263" y="6455"/>
                  </a:lnTo>
                  <a:cubicBezTo>
                    <a:pt x="2275" y="6478"/>
                    <a:pt x="2299" y="6490"/>
                    <a:pt x="2323" y="6490"/>
                  </a:cubicBezTo>
                  <a:cubicBezTo>
                    <a:pt x="2347" y="6490"/>
                    <a:pt x="2370" y="6478"/>
                    <a:pt x="2382" y="6455"/>
                  </a:cubicBezTo>
                  <a:lnTo>
                    <a:pt x="2930" y="5716"/>
                  </a:lnTo>
                  <a:lnTo>
                    <a:pt x="5335" y="5716"/>
                  </a:lnTo>
                  <a:cubicBezTo>
                    <a:pt x="5597" y="5716"/>
                    <a:pt x="5764" y="5502"/>
                    <a:pt x="5764" y="5264"/>
                  </a:cubicBezTo>
                  <a:lnTo>
                    <a:pt x="576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7"/>
            <p:cNvSpPr/>
            <p:nvPr/>
          </p:nvSpPr>
          <p:spPr>
            <a:xfrm>
              <a:off x="4518822" y="3001470"/>
              <a:ext cx="195258" cy="170452"/>
            </a:xfrm>
            <a:custGeom>
              <a:rect b="b" l="l" r="r" t="t"/>
              <a:pathLst>
                <a:path extrusionOk="0" h="5717" w="6549">
                  <a:moveTo>
                    <a:pt x="762" y="1"/>
                  </a:moveTo>
                  <a:lnTo>
                    <a:pt x="762" y="1692"/>
                  </a:lnTo>
                  <a:lnTo>
                    <a:pt x="24" y="2239"/>
                  </a:lnTo>
                  <a:cubicBezTo>
                    <a:pt x="0" y="2263"/>
                    <a:pt x="0" y="2335"/>
                    <a:pt x="24" y="2358"/>
                  </a:cubicBezTo>
                  <a:lnTo>
                    <a:pt x="762" y="2882"/>
                  </a:lnTo>
                  <a:lnTo>
                    <a:pt x="762" y="5264"/>
                  </a:lnTo>
                  <a:cubicBezTo>
                    <a:pt x="762" y="5550"/>
                    <a:pt x="976" y="5716"/>
                    <a:pt x="1215" y="5716"/>
                  </a:cubicBezTo>
                  <a:lnTo>
                    <a:pt x="6525" y="5716"/>
                  </a:lnTo>
                  <a:lnTo>
                    <a:pt x="6525" y="453"/>
                  </a:lnTo>
                  <a:cubicBezTo>
                    <a:pt x="6549" y="215"/>
                    <a:pt x="6335" y="1"/>
                    <a:pt x="607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7"/>
            <p:cNvSpPr/>
            <p:nvPr/>
          </p:nvSpPr>
          <p:spPr>
            <a:xfrm>
              <a:off x="4685669" y="3001470"/>
              <a:ext cx="28414" cy="170452"/>
            </a:xfrm>
            <a:custGeom>
              <a:rect b="b" l="l" r="r" t="t"/>
              <a:pathLst>
                <a:path extrusionOk="0" h="5717" w="953">
                  <a:moveTo>
                    <a:pt x="0" y="1"/>
                  </a:moveTo>
                  <a:cubicBezTo>
                    <a:pt x="262" y="1"/>
                    <a:pt x="477" y="191"/>
                    <a:pt x="477" y="453"/>
                  </a:cubicBezTo>
                  <a:lnTo>
                    <a:pt x="477" y="5716"/>
                  </a:lnTo>
                  <a:lnTo>
                    <a:pt x="953" y="5716"/>
                  </a:lnTo>
                  <a:lnTo>
                    <a:pt x="953" y="453"/>
                  </a:lnTo>
                  <a:cubicBezTo>
                    <a:pt x="953" y="215"/>
                    <a:pt x="739"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7"/>
            <p:cNvSpPr/>
            <p:nvPr/>
          </p:nvSpPr>
          <p:spPr>
            <a:xfrm>
              <a:off x="4540826" y="3149354"/>
              <a:ext cx="171138" cy="192963"/>
            </a:xfrm>
            <a:custGeom>
              <a:rect b="b" l="l" r="r" t="t"/>
              <a:pathLst>
                <a:path extrusionOk="0" h="6472" w="5740">
                  <a:moveTo>
                    <a:pt x="3456" y="0"/>
                  </a:moveTo>
                  <a:cubicBezTo>
                    <a:pt x="3436" y="0"/>
                    <a:pt x="3418" y="6"/>
                    <a:pt x="3406" y="18"/>
                  </a:cubicBezTo>
                  <a:lnTo>
                    <a:pt x="2858" y="756"/>
                  </a:lnTo>
                  <a:lnTo>
                    <a:pt x="453" y="756"/>
                  </a:lnTo>
                  <a:cubicBezTo>
                    <a:pt x="191" y="756"/>
                    <a:pt x="0" y="971"/>
                    <a:pt x="0" y="1209"/>
                  </a:cubicBezTo>
                  <a:lnTo>
                    <a:pt x="0" y="6472"/>
                  </a:lnTo>
                  <a:lnTo>
                    <a:pt x="5311" y="6472"/>
                  </a:lnTo>
                  <a:cubicBezTo>
                    <a:pt x="5573" y="6472"/>
                    <a:pt x="5740" y="6257"/>
                    <a:pt x="5740" y="6019"/>
                  </a:cubicBezTo>
                  <a:lnTo>
                    <a:pt x="5740" y="756"/>
                  </a:lnTo>
                  <a:lnTo>
                    <a:pt x="4049" y="756"/>
                  </a:lnTo>
                  <a:lnTo>
                    <a:pt x="3525" y="18"/>
                  </a:lnTo>
                  <a:cubicBezTo>
                    <a:pt x="3501" y="6"/>
                    <a:pt x="3477" y="0"/>
                    <a:pt x="345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7"/>
            <p:cNvSpPr/>
            <p:nvPr/>
          </p:nvSpPr>
          <p:spPr>
            <a:xfrm>
              <a:off x="4686384" y="3171895"/>
              <a:ext cx="27698" cy="170423"/>
            </a:xfrm>
            <a:custGeom>
              <a:rect b="b" l="l" r="r" t="t"/>
              <a:pathLst>
                <a:path extrusionOk="0" h="5716" w="929">
                  <a:moveTo>
                    <a:pt x="477" y="0"/>
                  </a:moveTo>
                  <a:lnTo>
                    <a:pt x="477" y="5263"/>
                  </a:lnTo>
                  <a:cubicBezTo>
                    <a:pt x="477" y="5501"/>
                    <a:pt x="262" y="5716"/>
                    <a:pt x="0" y="5716"/>
                  </a:cubicBezTo>
                  <a:lnTo>
                    <a:pt x="477" y="5716"/>
                  </a:lnTo>
                  <a:cubicBezTo>
                    <a:pt x="715" y="5716"/>
                    <a:pt x="929" y="5549"/>
                    <a:pt x="929" y="5263"/>
                  </a:cubicBezTo>
                  <a:lnTo>
                    <a:pt x="929"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7"/>
            <p:cNvSpPr/>
            <p:nvPr/>
          </p:nvSpPr>
          <p:spPr>
            <a:xfrm>
              <a:off x="4541541" y="3256391"/>
              <a:ext cx="23435" cy="35510"/>
            </a:xfrm>
            <a:custGeom>
              <a:rect b="b" l="l" r="r" t="t"/>
              <a:pathLst>
                <a:path extrusionOk="0" h="1191" w="786">
                  <a:moveTo>
                    <a:pt x="0" y="0"/>
                  </a:moveTo>
                  <a:lnTo>
                    <a:pt x="0" y="1191"/>
                  </a:lnTo>
                  <a:lnTo>
                    <a:pt x="762" y="643"/>
                  </a:lnTo>
                  <a:cubicBezTo>
                    <a:pt x="786" y="619"/>
                    <a:pt x="786" y="572"/>
                    <a:pt x="762" y="524"/>
                  </a:cubicBezTo>
                  <a:lnTo>
                    <a:pt x="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7"/>
            <p:cNvSpPr/>
            <p:nvPr/>
          </p:nvSpPr>
          <p:spPr>
            <a:xfrm>
              <a:off x="4488261" y="3118645"/>
              <a:ext cx="106559" cy="106529"/>
            </a:xfrm>
            <a:custGeom>
              <a:rect b="b" l="l" r="r" t="t"/>
              <a:pathLst>
                <a:path extrusionOk="0" h="3573" w="3574">
                  <a:moveTo>
                    <a:pt x="1787" y="0"/>
                  </a:moveTo>
                  <a:cubicBezTo>
                    <a:pt x="811" y="0"/>
                    <a:pt x="1" y="810"/>
                    <a:pt x="1" y="1786"/>
                  </a:cubicBezTo>
                  <a:cubicBezTo>
                    <a:pt x="1" y="2763"/>
                    <a:pt x="811" y="3572"/>
                    <a:pt x="1787" y="3572"/>
                  </a:cubicBezTo>
                  <a:cubicBezTo>
                    <a:pt x="2787" y="3572"/>
                    <a:pt x="3573" y="2763"/>
                    <a:pt x="3573" y="1786"/>
                  </a:cubicBezTo>
                  <a:cubicBezTo>
                    <a:pt x="3573" y="810"/>
                    <a:pt x="2787" y="0"/>
                    <a:pt x="1787"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7"/>
            <p:cNvSpPr/>
            <p:nvPr/>
          </p:nvSpPr>
          <p:spPr>
            <a:xfrm>
              <a:off x="4505316" y="3125025"/>
              <a:ext cx="89505" cy="100149"/>
            </a:xfrm>
            <a:custGeom>
              <a:rect b="b" l="l" r="r" t="t"/>
              <a:pathLst>
                <a:path extrusionOk="0" h="3359" w="3002">
                  <a:moveTo>
                    <a:pt x="2049" y="1"/>
                  </a:moveTo>
                  <a:lnTo>
                    <a:pt x="2049" y="1"/>
                  </a:lnTo>
                  <a:cubicBezTo>
                    <a:pt x="2406" y="334"/>
                    <a:pt x="2620" y="810"/>
                    <a:pt x="2620" y="1310"/>
                  </a:cubicBezTo>
                  <a:cubicBezTo>
                    <a:pt x="2620" y="2287"/>
                    <a:pt x="1810" y="3096"/>
                    <a:pt x="834" y="3096"/>
                  </a:cubicBezTo>
                  <a:cubicBezTo>
                    <a:pt x="548" y="3096"/>
                    <a:pt x="239" y="3001"/>
                    <a:pt x="1" y="2882"/>
                  </a:cubicBezTo>
                  <a:lnTo>
                    <a:pt x="1" y="2882"/>
                  </a:lnTo>
                  <a:cubicBezTo>
                    <a:pt x="334" y="3192"/>
                    <a:pt x="739" y="3358"/>
                    <a:pt x="1215" y="3358"/>
                  </a:cubicBezTo>
                  <a:cubicBezTo>
                    <a:pt x="2215" y="3358"/>
                    <a:pt x="3001" y="2549"/>
                    <a:pt x="3001" y="1572"/>
                  </a:cubicBezTo>
                  <a:cubicBezTo>
                    <a:pt x="3001" y="882"/>
                    <a:pt x="2620" y="262"/>
                    <a:pt x="2049"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7"/>
            <p:cNvSpPr/>
            <p:nvPr/>
          </p:nvSpPr>
          <p:spPr>
            <a:xfrm>
              <a:off x="4365452" y="2995090"/>
              <a:ext cx="353606" cy="351489"/>
            </a:xfrm>
            <a:custGeom>
              <a:rect b="b" l="l" r="r" t="t"/>
              <a:pathLst>
                <a:path extrusionOk="0" h="11789" w="11860">
                  <a:moveTo>
                    <a:pt x="11217" y="358"/>
                  </a:moveTo>
                  <a:cubicBezTo>
                    <a:pt x="11360" y="358"/>
                    <a:pt x="11502" y="477"/>
                    <a:pt x="11502" y="667"/>
                  </a:cubicBezTo>
                  <a:lnTo>
                    <a:pt x="11502" y="5764"/>
                  </a:lnTo>
                  <a:lnTo>
                    <a:pt x="10026" y="5764"/>
                  </a:lnTo>
                  <a:lnTo>
                    <a:pt x="9550" y="5073"/>
                  </a:lnTo>
                  <a:cubicBezTo>
                    <a:pt x="9478" y="5002"/>
                    <a:pt x="9431" y="4978"/>
                    <a:pt x="9335" y="4978"/>
                  </a:cubicBezTo>
                  <a:cubicBezTo>
                    <a:pt x="9240" y="4978"/>
                    <a:pt x="9192" y="5002"/>
                    <a:pt x="9121" y="5073"/>
                  </a:cubicBezTo>
                  <a:lnTo>
                    <a:pt x="8645" y="5764"/>
                  </a:lnTo>
                  <a:lnTo>
                    <a:pt x="7859" y="5764"/>
                  </a:lnTo>
                  <a:cubicBezTo>
                    <a:pt x="7764" y="4787"/>
                    <a:pt x="7025" y="4049"/>
                    <a:pt x="6073" y="3977"/>
                  </a:cubicBezTo>
                  <a:lnTo>
                    <a:pt x="6073" y="3073"/>
                  </a:lnTo>
                  <a:cubicBezTo>
                    <a:pt x="6073" y="3001"/>
                    <a:pt x="6025" y="2953"/>
                    <a:pt x="6001" y="2930"/>
                  </a:cubicBezTo>
                  <a:lnTo>
                    <a:pt x="5382" y="2477"/>
                  </a:lnTo>
                  <a:lnTo>
                    <a:pt x="6001" y="2025"/>
                  </a:lnTo>
                  <a:cubicBezTo>
                    <a:pt x="6073" y="2001"/>
                    <a:pt x="6073" y="1953"/>
                    <a:pt x="6073" y="1882"/>
                  </a:cubicBezTo>
                  <a:lnTo>
                    <a:pt x="6073" y="358"/>
                  </a:lnTo>
                  <a:close/>
                  <a:moveTo>
                    <a:pt x="5739" y="358"/>
                  </a:moveTo>
                  <a:lnTo>
                    <a:pt x="5739" y="1787"/>
                  </a:lnTo>
                  <a:lnTo>
                    <a:pt x="5049" y="2263"/>
                  </a:lnTo>
                  <a:cubicBezTo>
                    <a:pt x="5001" y="2334"/>
                    <a:pt x="4953" y="2382"/>
                    <a:pt x="4953" y="2477"/>
                  </a:cubicBezTo>
                  <a:cubicBezTo>
                    <a:pt x="4953" y="2572"/>
                    <a:pt x="5001" y="2620"/>
                    <a:pt x="5049" y="2692"/>
                  </a:cubicBezTo>
                  <a:lnTo>
                    <a:pt x="5739" y="3168"/>
                  </a:lnTo>
                  <a:lnTo>
                    <a:pt x="5739" y="3977"/>
                  </a:lnTo>
                  <a:cubicBezTo>
                    <a:pt x="5430" y="4001"/>
                    <a:pt x="5168" y="4097"/>
                    <a:pt x="4930" y="4239"/>
                  </a:cubicBezTo>
                  <a:cubicBezTo>
                    <a:pt x="4882" y="4263"/>
                    <a:pt x="4811" y="4359"/>
                    <a:pt x="4834" y="4454"/>
                  </a:cubicBezTo>
                  <a:cubicBezTo>
                    <a:pt x="4864" y="4528"/>
                    <a:pt x="4922" y="4565"/>
                    <a:pt x="4990" y="4565"/>
                  </a:cubicBezTo>
                  <a:cubicBezTo>
                    <a:pt x="5031" y="4565"/>
                    <a:pt x="5076" y="4552"/>
                    <a:pt x="5120" y="4525"/>
                  </a:cubicBezTo>
                  <a:cubicBezTo>
                    <a:pt x="5358" y="4382"/>
                    <a:pt x="5644" y="4335"/>
                    <a:pt x="5906" y="4335"/>
                  </a:cubicBezTo>
                  <a:cubicBezTo>
                    <a:pt x="6811" y="4335"/>
                    <a:pt x="7525" y="5049"/>
                    <a:pt x="7525" y="5930"/>
                  </a:cubicBezTo>
                  <a:cubicBezTo>
                    <a:pt x="7549" y="6788"/>
                    <a:pt x="6811" y="7550"/>
                    <a:pt x="5906" y="7550"/>
                  </a:cubicBezTo>
                  <a:cubicBezTo>
                    <a:pt x="5025" y="7550"/>
                    <a:pt x="4311" y="6835"/>
                    <a:pt x="4311" y="5930"/>
                  </a:cubicBezTo>
                  <a:cubicBezTo>
                    <a:pt x="4311" y="5597"/>
                    <a:pt x="4406" y="5311"/>
                    <a:pt x="4572" y="5049"/>
                  </a:cubicBezTo>
                  <a:cubicBezTo>
                    <a:pt x="4644" y="4978"/>
                    <a:pt x="4596" y="4859"/>
                    <a:pt x="4549" y="4811"/>
                  </a:cubicBezTo>
                  <a:cubicBezTo>
                    <a:pt x="4504" y="4778"/>
                    <a:pt x="4455" y="4760"/>
                    <a:pt x="4410" y="4760"/>
                  </a:cubicBezTo>
                  <a:cubicBezTo>
                    <a:pt x="4358" y="4760"/>
                    <a:pt x="4312" y="4784"/>
                    <a:pt x="4287" y="4835"/>
                  </a:cubicBezTo>
                  <a:cubicBezTo>
                    <a:pt x="4096" y="5097"/>
                    <a:pt x="3977" y="5430"/>
                    <a:pt x="3953" y="5764"/>
                  </a:cubicBezTo>
                  <a:lnTo>
                    <a:pt x="3048" y="5764"/>
                  </a:lnTo>
                  <a:cubicBezTo>
                    <a:pt x="3001" y="5764"/>
                    <a:pt x="2929" y="5787"/>
                    <a:pt x="2905" y="5811"/>
                  </a:cubicBezTo>
                  <a:lnTo>
                    <a:pt x="2453" y="6430"/>
                  </a:lnTo>
                  <a:lnTo>
                    <a:pt x="2024" y="5811"/>
                  </a:lnTo>
                  <a:cubicBezTo>
                    <a:pt x="1977" y="5764"/>
                    <a:pt x="1929" y="5764"/>
                    <a:pt x="1858" y="5764"/>
                  </a:cubicBezTo>
                  <a:lnTo>
                    <a:pt x="286" y="5764"/>
                  </a:lnTo>
                  <a:lnTo>
                    <a:pt x="286" y="667"/>
                  </a:lnTo>
                  <a:cubicBezTo>
                    <a:pt x="286" y="524"/>
                    <a:pt x="405" y="358"/>
                    <a:pt x="595" y="358"/>
                  </a:cubicBezTo>
                  <a:close/>
                  <a:moveTo>
                    <a:pt x="3977" y="6073"/>
                  </a:moveTo>
                  <a:cubicBezTo>
                    <a:pt x="4072" y="7026"/>
                    <a:pt x="4811" y="7788"/>
                    <a:pt x="5763" y="7859"/>
                  </a:cubicBezTo>
                  <a:lnTo>
                    <a:pt x="5763" y="8764"/>
                  </a:lnTo>
                  <a:cubicBezTo>
                    <a:pt x="5763" y="8812"/>
                    <a:pt x="5787" y="8883"/>
                    <a:pt x="5835" y="8907"/>
                  </a:cubicBezTo>
                  <a:lnTo>
                    <a:pt x="6454" y="9360"/>
                  </a:lnTo>
                  <a:lnTo>
                    <a:pt x="5835" y="9812"/>
                  </a:lnTo>
                  <a:cubicBezTo>
                    <a:pt x="5763" y="9836"/>
                    <a:pt x="5763" y="9883"/>
                    <a:pt x="5763" y="9955"/>
                  </a:cubicBezTo>
                  <a:lnTo>
                    <a:pt x="5763" y="11479"/>
                  </a:lnTo>
                  <a:lnTo>
                    <a:pt x="619" y="11479"/>
                  </a:lnTo>
                  <a:cubicBezTo>
                    <a:pt x="476" y="11479"/>
                    <a:pt x="310" y="11360"/>
                    <a:pt x="310" y="11169"/>
                  </a:cubicBezTo>
                  <a:lnTo>
                    <a:pt x="310" y="6073"/>
                  </a:lnTo>
                  <a:lnTo>
                    <a:pt x="1810" y="6073"/>
                  </a:lnTo>
                  <a:lnTo>
                    <a:pt x="2286" y="6764"/>
                  </a:lnTo>
                  <a:cubicBezTo>
                    <a:pt x="2334" y="6835"/>
                    <a:pt x="2405" y="6859"/>
                    <a:pt x="2501" y="6859"/>
                  </a:cubicBezTo>
                  <a:cubicBezTo>
                    <a:pt x="2572" y="6859"/>
                    <a:pt x="2643" y="6811"/>
                    <a:pt x="2691" y="6764"/>
                  </a:cubicBezTo>
                  <a:lnTo>
                    <a:pt x="3167" y="6073"/>
                  </a:lnTo>
                  <a:close/>
                  <a:moveTo>
                    <a:pt x="619" y="0"/>
                  </a:moveTo>
                  <a:cubicBezTo>
                    <a:pt x="262" y="0"/>
                    <a:pt x="0" y="310"/>
                    <a:pt x="0" y="643"/>
                  </a:cubicBezTo>
                  <a:lnTo>
                    <a:pt x="0" y="11622"/>
                  </a:lnTo>
                  <a:cubicBezTo>
                    <a:pt x="0" y="11717"/>
                    <a:pt x="72" y="11789"/>
                    <a:pt x="167" y="11789"/>
                  </a:cubicBezTo>
                  <a:lnTo>
                    <a:pt x="9312" y="11789"/>
                  </a:lnTo>
                  <a:cubicBezTo>
                    <a:pt x="9454" y="11646"/>
                    <a:pt x="9359" y="11479"/>
                    <a:pt x="9216" y="11479"/>
                  </a:cubicBezTo>
                  <a:lnTo>
                    <a:pt x="6097" y="11479"/>
                  </a:lnTo>
                  <a:lnTo>
                    <a:pt x="6097" y="10050"/>
                  </a:lnTo>
                  <a:lnTo>
                    <a:pt x="6787" y="9574"/>
                  </a:lnTo>
                  <a:cubicBezTo>
                    <a:pt x="6835" y="9502"/>
                    <a:pt x="6859" y="9455"/>
                    <a:pt x="6859" y="9360"/>
                  </a:cubicBezTo>
                  <a:cubicBezTo>
                    <a:pt x="6859" y="9264"/>
                    <a:pt x="6835" y="9217"/>
                    <a:pt x="6787" y="9145"/>
                  </a:cubicBezTo>
                  <a:lnTo>
                    <a:pt x="6097" y="8669"/>
                  </a:lnTo>
                  <a:lnTo>
                    <a:pt x="6097" y="7859"/>
                  </a:lnTo>
                  <a:cubicBezTo>
                    <a:pt x="7049" y="7764"/>
                    <a:pt x="7787" y="7026"/>
                    <a:pt x="7883" y="6073"/>
                  </a:cubicBezTo>
                  <a:lnTo>
                    <a:pt x="8764" y="6073"/>
                  </a:lnTo>
                  <a:cubicBezTo>
                    <a:pt x="8835" y="6073"/>
                    <a:pt x="8883" y="6049"/>
                    <a:pt x="8931" y="6026"/>
                  </a:cubicBezTo>
                  <a:lnTo>
                    <a:pt x="9359" y="5383"/>
                  </a:lnTo>
                  <a:lnTo>
                    <a:pt x="9812" y="6026"/>
                  </a:lnTo>
                  <a:cubicBezTo>
                    <a:pt x="9835" y="6073"/>
                    <a:pt x="9907" y="6073"/>
                    <a:pt x="9955" y="6073"/>
                  </a:cubicBezTo>
                  <a:lnTo>
                    <a:pt x="11550" y="6073"/>
                  </a:lnTo>
                  <a:lnTo>
                    <a:pt x="11550" y="11265"/>
                  </a:lnTo>
                  <a:cubicBezTo>
                    <a:pt x="11550" y="11336"/>
                    <a:pt x="11455" y="11431"/>
                    <a:pt x="11360" y="11431"/>
                  </a:cubicBezTo>
                  <a:lnTo>
                    <a:pt x="10026" y="11431"/>
                  </a:lnTo>
                  <a:cubicBezTo>
                    <a:pt x="10002" y="11431"/>
                    <a:pt x="9955" y="11431"/>
                    <a:pt x="9931" y="11455"/>
                  </a:cubicBezTo>
                  <a:cubicBezTo>
                    <a:pt x="9812" y="11622"/>
                    <a:pt x="9931" y="11765"/>
                    <a:pt x="10050" y="11765"/>
                  </a:cubicBezTo>
                  <a:lnTo>
                    <a:pt x="11241" y="11765"/>
                  </a:lnTo>
                  <a:cubicBezTo>
                    <a:pt x="11598" y="11765"/>
                    <a:pt x="11860" y="11455"/>
                    <a:pt x="11860" y="11146"/>
                  </a:cubicBezTo>
                  <a:lnTo>
                    <a:pt x="11860" y="596"/>
                  </a:lnTo>
                  <a:cubicBezTo>
                    <a:pt x="11836" y="310"/>
                    <a:pt x="11574" y="0"/>
                    <a:pt x="112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7"/>
            <p:cNvSpPr/>
            <p:nvPr/>
          </p:nvSpPr>
          <p:spPr>
            <a:xfrm>
              <a:off x="4512412" y="3156271"/>
              <a:ext cx="59690" cy="10674"/>
            </a:xfrm>
            <a:custGeom>
              <a:rect b="b" l="l" r="r" t="t"/>
              <a:pathLst>
                <a:path extrusionOk="0" h="358" w="2002">
                  <a:moveTo>
                    <a:pt x="215" y="0"/>
                  </a:moveTo>
                  <a:cubicBezTo>
                    <a:pt x="120" y="0"/>
                    <a:pt x="72" y="48"/>
                    <a:pt x="24" y="143"/>
                  </a:cubicBezTo>
                  <a:cubicBezTo>
                    <a:pt x="1" y="262"/>
                    <a:pt x="96" y="358"/>
                    <a:pt x="215" y="358"/>
                  </a:cubicBezTo>
                  <a:lnTo>
                    <a:pt x="1787" y="358"/>
                  </a:lnTo>
                  <a:cubicBezTo>
                    <a:pt x="1882" y="358"/>
                    <a:pt x="1930" y="286"/>
                    <a:pt x="1953" y="191"/>
                  </a:cubicBezTo>
                  <a:cubicBezTo>
                    <a:pt x="2001" y="72"/>
                    <a:pt x="1906" y="0"/>
                    <a:pt x="1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7"/>
            <p:cNvSpPr/>
            <p:nvPr/>
          </p:nvSpPr>
          <p:spPr>
            <a:xfrm>
              <a:off x="4525203" y="3177560"/>
              <a:ext cx="34108" cy="10674"/>
            </a:xfrm>
            <a:custGeom>
              <a:rect b="b" l="l" r="r" t="t"/>
              <a:pathLst>
                <a:path extrusionOk="0" h="358" w="1144">
                  <a:moveTo>
                    <a:pt x="191" y="1"/>
                  </a:moveTo>
                  <a:cubicBezTo>
                    <a:pt x="119" y="1"/>
                    <a:pt x="48" y="48"/>
                    <a:pt x="24" y="144"/>
                  </a:cubicBezTo>
                  <a:cubicBezTo>
                    <a:pt x="0" y="263"/>
                    <a:pt x="72" y="358"/>
                    <a:pt x="191" y="358"/>
                  </a:cubicBezTo>
                  <a:lnTo>
                    <a:pt x="977" y="358"/>
                  </a:lnTo>
                  <a:cubicBezTo>
                    <a:pt x="1072" y="358"/>
                    <a:pt x="1120" y="287"/>
                    <a:pt x="1143" y="191"/>
                  </a:cubicBezTo>
                  <a:cubicBezTo>
                    <a:pt x="1143" y="72"/>
                    <a:pt x="1072" y="1"/>
                    <a:pt x="9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7"/>
            <p:cNvSpPr/>
            <p:nvPr/>
          </p:nvSpPr>
          <p:spPr>
            <a:xfrm>
              <a:off x="4410175" y="3229409"/>
              <a:ext cx="90190" cy="10674"/>
            </a:xfrm>
            <a:custGeom>
              <a:rect b="b" l="l" r="r" t="t"/>
              <a:pathLst>
                <a:path extrusionOk="0" h="358" w="3025">
                  <a:moveTo>
                    <a:pt x="215" y="0"/>
                  </a:moveTo>
                  <a:cubicBezTo>
                    <a:pt x="119" y="0"/>
                    <a:pt x="72" y="72"/>
                    <a:pt x="48" y="167"/>
                  </a:cubicBezTo>
                  <a:cubicBezTo>
                    <a:pt x="0" y="286"/>
                    <a:pt x="96" y="357"/>
                    <a:pt x="215" y="357"/>
                  </a:cubicBezTo>
                  <a:lnTo>
                    <a:pt x="2834" y="357"/>
                  </a:lnTo>
                  <a:cubicBezTo>
                    <a:pt x="2930" y="357"/>
                    <a:pt x="2977" y="310"/>
                    <a:pt x="3001" y="215"/>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7"/>
            <p:cNvSpPr/>
            <p:nvPr/>
          </p:nvSpPr>
          <p:spPr>
            <a:xfrm>
              <a:off x="4410175" y="3252128"/>
              <a:ext cx="90190" cy="10674"/>
            </a:xfrm>
            <a:custGeom>
              <a:rect b="b" l="l" r="r" t="t"/>
              <a:pathLst>
                <a:path extrusionOk="0" h="358" w="3025">
                  <a:moveTo>
                    <a:pt x="215" y="0"/>
                  </a:moveTo>
                  <a:cubicBezTo>
                    <a:pt x="119" y="0"/>
                    <a:pt x="72" y="48"/>
                    <a:pt x="48" y="143"/>
                  </a:cubicBezTo>
                  <a:cubicBezTo>
                    <a:pt x="0" y="262"/>
                    <a:pt x="96" y="358"/>
                    <a:pt x="215" y="358"/>
                  </a:cubicBezTo>
                  <a:lnTo>
                    <a:pt x="2834" y="358"/>
                  </a:lnTo>
                  <a:cubicBezTo>
                    <a:pt x="2930" y="358"/>
                    <a:pt x="2977" y="286"/>
                    <a:pt x="3001" y="191"/>
                  </a:cubicBezTo>
                  <a:cubicBezTo>
                    <a:pt x="3025" y="119"/>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7"/>
            <p:cNvSpPr/>
            <p:nvPr/>
          </p:nvSpPr>
          <p:spPr>
            <a:xfrm>
              <a:off x="4430062" y="3274132"/>
              <a:ext cx="50417" cy="10674"/>
            </a:xfrm>
            <a:custGeom>
              <a:rect b="b" l="l" r="r" t="t"/>
              <a:pathLst>
                <a:path extrusionOk="0" h="358" w="1691">
                  <a:moveTo>
                    <a:pt x="215" y="1"/>
                  </a:moveTo>
                  <a:cubicBezTo>
                    <a:pt x="119" y="1"/>
                    <a:pt x="48" y="48"/>
                    <a:pt x="24" y="143"/>
                  </a:cubicBezTo>
                  <a:cubicBezTo>
                    <a:pt x="0" y="262"/>
                    <a:pt x="95" y="358"/>
                    <a:pt x="215" y="358"/>
                  </a:cubicBezTo>
                  <a:lnTo>
                    <a:pt x="1524" y="358"/>
                  </a:lnTo>
                  <a:cubicBezTo>
                    <a:pt x="1596" y="358"/>
                    <a:pt x="1667" y="286"/>
                    <a:pt x="1691" y="215"/>
                  </a:cubicBezTo>
                  <a:cubicBezTo>
                    <a:pt x="1691" y="96"/>
                    <a:pt x="1596"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7"/>
            <p:cNvSpPr/>
            <p:nvPr/>
          </p:nvSpPr>
          <p:spPr>
            <a:xfrm>
              <a:off x="4583432" y="3229409"/>
              <a:ext cx="90190" cy="10674"/>
            </a:xfrm>
            <a:custGeom>
              <a:rect b="b" l="l" r="r" t="t"/>
              <a:pathLst>
                <a:path extrusionOk="0" h="358" w="3025">
                  <a:moveTo>
                    <a:pt x="214" y="0"/>
                  </a:moveTo>
                  <a:cubicBezTo>
                    <a:pt x="119" y="0"/>
                    <a:pt x="72" y="72"/>
                    <a:pt x="24" y="167"/>
                  </a:cubicBezTo>
                  <a:cubicBezTo>
                    <a:pt x="0" y="286"/>
                    <a:pt x="95" y="357"/>
                    <a:pt x="214" y="357"/>
                  </a:cubicBezTo>
                  <a:lnTo>
                    <a:pt x="2834" y="357"/>
                  </a:lnTo>
                  <a:cubicBezTo>
                    <a:pt x="2929" y="357"/>
                    <a:pt x="2977" y="310"/>
                    <a:pt x="3001" y="215"/>
                  </a:cubicBezTo>
                  <a:cubicBezTo>
                    <a:pt x="3025" y="95"/>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7"/>
            <p:cNvSpPr/>
            <p:nvPr/>
          </p:nvSpPr>
          <p:spPr>
            <a:xfrm>
              <a:off x="4583432" y="3252128"/>
              <a:ext cx="90190" cy="10674"/>
            </a:xfrm>
            <a:custGeom>
              <a:rect b="b" l="l" r="r" t="t"/>
              <a:pathLst>
                <a:path extrusionOk="0" h="358" w="3025">
                  <a:moveTo>
                    <a:pt x="214" y="0"/>
                  </a:moveTo>
                  <a:cubicBezTo>
                    <a:pt x="119" y="0"/>
                    <a:pt x="72" y="48"/>
                    <a:pt x="24" y="143"/>
                  </a:cubicBezTo>
                  <a:cubicBezTo>
                    <a:pt x="0" y="262"/>
                    <a:pt x="95" y="358"/>
                    <a:pt x="214" y="358"/>
                  </a:cubicBezTo>
                  <a:lnTo>
                    <a:pt x="2834" y="358"/>
                  </a:lnTo>
                  <a:cubicBezTo>
                    <a:pt x="2929" y="358"/>
                    <a:pt x="2977" y="286"/>
                    <a:pt x="3001" y="191"/>
                  </a:cubicBezTo>
                  <a:cubicBezTo>
                    <a:pt x="3025" y="72"/>
                    <a:pt x="2953"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7"/>
            <p:cNvSpPr/>
            <p:nvPr/>
          </p:nvSpPr>
          <p:spPr>
            <a:xfrm>
              <a:off x="4603289" y="3274132"/>
              <a:ext cx="50447" cy="10674"/>
            </a:xfrm>
            <a:custGeom>
              <a:rect b="b" l="l" r="r" t="t"/>
              <a:pathLst>
                <a:path extrusionOk="0" h="358" w="1692">
                  <a:moveTo>
                    <a:pt x="191" y="1"/>
                  </a:moveTo>
                  <a:cubicBezTo>
                    <a:pt x="120" y="1"/>
                    <a:pt x="49" y="48"/>
                    <a:pt x="25" y="143"/>
                  </a:cubicBezTo>
                  <a:cubicBezTo>
                    <a:pt x="1" y="262"/>
                    <a:pt x="72" y="358"/>
                    <a:pt x="191" y="358"/>
                  </a:cubicBezTo>
                  <a:lnTo>
                    <a:pt x="1501" y="358"/>
                  </a:lnTo>
                  <a:cubicBezTo>
                    <a:pt x="1597" y="358"/>
                    <a:pt x="1668" y="286"/>
                    <a:pt x="1692" y="215"/>
                  </a:cubicBezTo>
                  <a:cubicBezTo>
                    <a:pt x="1692" y="96"/>
                    <a:pt x="1597" y="1"/>
                    <a:pt x="15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7"/>
            <p:cNvSpPr/>
            <p:nvPr/>
          </p:nvSpPr>
          <p:spPr>
            <a:xfrm>
              <a:off x="4583432" y="3058984"/>
              <a:ext cx="89475" cy="10674"/>
            </a:xfrm>
            <a:custGeom>
              <a:rect b="b" l="l" r="r" t="t"/>
              <a:pathLst>
                <a:path extrusionOk="0" h="358" w="3001">
                  <a:moveTo>
                    <a:pt x="214" y="1"/>
                  </a:moveTo>
                  <a:cubicBezTo>
                    <a:pt x="119" y="1"/>
                    <a:pt x="72" y="72"/>
                    <a:pt x="24" y="167"/>
                  </a:cubicBezTo>
                  <a:cubicBezTo>
                    <a:pt x="0" y="287"/>
                    <a:pt x="95" y="358"/>
                    <a:pt x="214" y="358"/>
                  </a:cubicBezTo>
                  <a:lnTo>
                    <a:pt x="2834" y="358"/>
                  </a:lnTo>
                  <a:cubicBezTo>
                    <a:pt x="2929" y="358"/>
                    <a:pt x="2977" y="310"/>
                    <a:pt x="3001" y="215"/>
                  </a:cubicBezTo>
                  <a:cubicBezTo>
                    <a:pt x="3001" y="96"/>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7"/>
            <p:cNvSpPr/>
            <p:nvPr/>
          </p:nvSpPr>
          <p:spPr>
            <a:xfrm>
              <a:off x="4583432" y="3081703"/>
              <a:ext cx="89475" cy="10704"/>
            </a:xfrm>
            <a:custGeom>
              <a:rect b="b" l="l" r="r" t="t"/>
              <a:pathLst>
                <a:path extrusionOk="0" h="359" w="3001">
                  <a:moveTo>
                    <a:pt x="214" y="1"/>
                  </a:moveTo>
                  <a:cubicBezTo>
                    <a:pt x="119" y="1"/>
                    <a:pt x="72" y="48"/>
                    <a:pt x="24" y="144"/>
                  </a:cubicBezTo>
                  <a:cubicBezTo>
                    <a:pt x="0" y="263"/>
                    <a:pt x="95" y="358"/>
                    <a:pt x="214" y="358"/>
                  </a:cubicBezTo>
                  <a:lnTo>
                    <a:pt x="2834" y="358"/>
                  </a:lnTo>
                  <a:cubicBezTo>
                    <a:pt x="2929" y="358"/>
                    <a:pt x="2977" y="287"/>
                    <a:pt x="3001" y="191"/>
                  </a:cubicBezTo>
                  <a:cubicBezTo>
                    <a:pt x="3001" y="72"/>
                    <a:pt x="2929"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7"/>
            <p:cNvSpPr/>
            <p:nvPr/>
          </p:nvSpPr>
          <p:spPr>
            <a:xfrm>
              <a:off x="4603289" y="3103737"/>
              <a:ext cx="50447" cy="10674"/>
            </a:xfrm>
            <a:custGeom>
              <a:rect b="b" l="l" r="r" t="t"/>
              <a:pathLst>
                <a:path extrusionOk="0" h="358" w="1692">
                  <a:moveTo>
                    <a:pt x="191" y="0"/>
                  </a:moveTo>
                  <a:cubicBezTo>
                    <a:pt x="120" y="0"/>
                    <a:pt x="49" y="48"/>
                    <a:pt x="25" y="143"/>
                  </a:cubicBezTo>
                  <a:cubicBezTo>
                    <a:pt x="1" y="262"/>
                    <a:pt x="72" y="357"/>
                    <a:pt x="191" y="357"/>
                  </a:cubicBezTo>
                  <a:lnTo>
                    <a:pt x="1501" y="357"/>
                  </a:lnTo>
                  <a:cubicBezTo>
                    <a:pt x="1597" y="357"/>
                    <a:pt x="1668" y="286"/>
                    <a:pt x="1692" y="214"/>
                  </a:cubicBezTo>
                  <a:cubicBezTo>
                    <a:pt x="1692" y="95"/>
                    <a:pt x="1597"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7"/>
            <p:cNvSpPr/>
            <p:nvPr/>
          </p:nvSpPr>
          <p:spPr>
            <a:xfrm>
              <a:off x="4412292" y="3058984"/>
              <a:ext cx="89505" cy="10674"/>
            </a:xfrm>
            <a:custGeom>
              <a:rect b="b" l="l" r="r" t="t"/>
              <a:pathLst>
                <a:path extrusionOk="0" h="358" w="3002">
                  <a:moveTo>
                    <a:pt x="215" y="1"/>
                  </a:moveTo>
                  <a:cubicBezTo>
                    <a:pt x="120" y="1"/>
                    <a:pt x="48" y="72"/>
                    <a:pt x="25" y="167"/>
                  </a:cubicBezTo>
                  <a:cubicBezTo>
                    <a:pt x="1" y="287"/>
                    <a:pt x="96" y="358"/>
                    <a:pt x="215" y="358"/>
                  </a:cubicBezTo>
                  <a:lnTo>
                    <a:pt x="2835" y="358"/>
                  </a:lnTo>
                  <a:cubicBezTo>
                    <a:pt x="2906" y="358"/>
                    <a:pt x="2978" y="310"/>
                    <a:pt x="3001" y="215"/>
                  </a:cubicBezTo>
                  <a:cubicBezTo>
                    <a:pt x="3001" y="96"/>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7"/>
            <p:cNvSpPr/>
            <p:nvPr/>
          </p:nvSpPr>
          <p:spPr>
            <a:xfrm>
              <a:off x="4412292" y="3081703"/>
              <a:ext cx="89505" cy="10704"/>
            </a:xfrm>
            <a:custGeom>
              <a:rect b="b" l="l" r="r" t="t"/>
              <a:pathLst>
                <a:path extrusionOk="0" h="359" w="3002">
                  <a:moveTo>
                    <a:pt x="215" y="1"/>
                  </a:moveTo>
                  <a:cubicBezTo>
                    <a:pt x="120" y="1"/>
                    <a:pt x="48" y="48"/>
                    <a:pt x="25" y="144"/>
                  </a:cubicBezTo>
                  <a:cubicBezTo>
                    <a:pt x="1" y="263"/>
                    <a:pt x="96" y="358"/>
                    <a:pt x="215" y="358"/>
                  </a:cubicBezTo>
                  <a:lnTo>
                    <a:pt x="2835" y="358"/>
                  </a:lnTo>
                  <a:cubicBezTo>
                    <a:pt x="2906" y="358"/>
                    <a:pt x="2978" y="287"/>
                    <a:pt x="3001" y="191"/>
                  </a:cubicBezTo>
                  <a:cubicBezTo>
                    <a:pt x="3001" y="72"/>
                    <a:pt x="2906" y="1"/>
                    <a:pt x="2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7"/>
            <p:cNvSpPr/>
            <p:nvPr/>
          </p:nvSpPr>
          <p:spPr>
            <a:xfrm>
              <a:off x="4431463" y="3103737"/>
              <a:ext cx="51163" cy="10674"/>
            </a:xfrm>
            <a:custGeom>
              <a:rect b="b" l="l" r="r" t="t"/>
              <a:pathLst>
                <a:path extrusionOk="0" h="358" w="1716">
                  <a:moveTo>
                    <a:pt x="215" y="0"/>
                  </a:moveTo>
                  <a:cubicBezTo>
                    <a:pt x="120" y="0"/>
                    <a:pt x="72" y="48"/>
                    <a:pt x="48" y="143"/>
                  </a:cubicBezTo>
                  <a:cubicBezTo>
                    <a:pt x="1" y="262"/>
                    <a:pt x="96" y="357"/>
                    <a:pt x="215" y="357"/>
                  </a:cubicBezTo>
                  <a:lnTo>
                    <a:pt x="1525" y="357"/>
                  </a:lnTo>
                  <a:cubicBezTo>
                    <a:pt x="1620" y="357"/>
                    <a:pt x="1668" y="286"/>
                    <a:pt x="1692" y="214"/>
                  </a:cubicBezTo>
                  <a:cubicBezTo>
                    <a:pt x="1715" y="95"/>
                    <a:pt x="1620" y="0"/>
                    <a:pt x="15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97"/>
          <p:cNvGrpSpPr/>
          <p:nvPr/>
        </p:nvGrpSpPr>
        <p:grpSpPr>
          <a:xfrm>
            <a:off x="4769244" y="2994285"/>
            <a:ext cx="352920" cy="354441"/>
            <a:chOff x="4959731" y="2994285"/>
            <a:chExt cx="352920" cy="354441"/>
          </a:xfrm>
        </p:grpSpPr>
        <p:sp>
          <p:nvSpPr>
            <p:cNvPr id="16913" name="Google Shape;16913;p97"/>
            <p:cNvSpPr/>
            <p:nvPr/>
          </p:nvSpPr>
          <p:spPr>
            <a:xfrm>
              <a:off x="4963995" y="3319570"/>
              <a:ext cx="343678" cy="23464"/>
            </a:xfrm>
            <a:custGeom>
              <a:rect b="b" l="l" r="r" t="t"/>
              <a:pathLst>
                <a:path extrusionOk="0" h="787" w="11527">
                  <a:moveTo>
                    <a:pt x="120" y="1"/>
                  </a:moveTo>
                  <a:cubicBezTo>
                    <a:pt x="72" y="1"/>
                    <a:pt x="1" y="48"/>
                    <a:pt x="1" y="120"/>
                  </a:cubicBezTo>
                  <a:lnTo>
                    <a:pt x="1" y="667"/>
                  </a:lnTo>
                  <a:cubicBezTo>
                    <a:pt x="1" y="739"/>
                    <a:pt x="72" y="787"/>
                    <a:pt x="120" y="787"/>
                  </a:cubicBezTo>
                  <a:lnTo>
                    <a:pt x="11408" y="787"/>
                  </a:lnTo>
                  <a:cubicBezTo>
                    <a:pt x="11479" y="787"/>
                    <a:pt x="11527" y="739"/>
                    <a:pt x="11527" y="667"/>
                  </a:cubicBezTo>
                  <a:lnTo>
                    <a:pt x="11527" y="120"/>
                  </a:lnTo>
                  <a:cubicBezTo>
                    <a:pt x="11527" y="48"/>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7"/>
            <p:cNvSpPr/>
            <p:nvPr/>
          </p:nvSpPr>
          <p:spPr>
            <a:xfrm>
              <a:off x="5289907" y="3318169"/>
              <a:ext cx="17770" cy="24150"/>
            </a:xfrm>
            <a:custGeom>
              <a:rect b="b" l="l" r="r" t="t"/>
              <a:pathLst>
                <a:path extrusionOk="0" h="810" w="596">
                  <a:moveTo>
                    <a:pt x="1" y="0"/>
                  </a:moveTo>
                  <a:cubicBezTo>
                    <a:pt x="72" y="0"/>
                    <a:pt x="120" y="71"/>
                    <a:pt x="120" y="119"/>
                  </a:cubicBezTo>
                  <a:lnTo>
                    <a:pt x="120" y="691"/>
                  </a:lnTo>
                  <a:cubicBezTo>
                    <a:pt x="120" y="738"/>
                    <a:pt x="72" y="810"/>
                    <a:pt x="1" y="810"/>
                  </a:cubicBezTo>
                  <a:lnTo>
                    <a:pt x="477" y="810"/>
                  </a:lnTo>
                  <a:cubicBezTo>
                    <a:pt x="548" y="810"/>
                    <a:pt x="596" y="762"/>
                    <a:pt x="596" y="691"/>
                  </a:cubicBezTo>
                  <a:lnTo>
                    <a:pt x="596" y="119"/>
                  </a:lnTo>
                  <a:cubicBezTo>
                    <a:pt x="596" y="71"/>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7"/>
            <p:cNvSpPr/>
            <p:nvPr/>
          </p:nvSpPr>
          <p:spPr>
            <a:xfrm>
              <a:off x="5009434" y="3028453"/>
              <a:ext cx="68187" cy="289742"/>
            </a:xfrm>
            <a:custGeom>
              <a:rect b="b" l="l" r="r" t="t"/>
              <a:pathLst>
                <a:path extrusionOk="0" h="9718" w="2287">
                  <a:moveTo>
                    <a:pt x="72" y="1"/>
                  </a:moveTo>
                  <a:cubicBezTo>
                    <a:pt x="25" y="1"/>
                    <a:pt x="1" y="25"/>
                    <a:pt x="1" y="48"/>
                  </a:cubicBezTo>
                  <a:lnTo>
                    <a:pt x="1" y="9717"/>
                  </a:lnTo>
                  <a:lnTo>
                    <a:pt x="2287" y="9717"/>
                  </a:lnTo>
                  <a:lnTo>
                    <a:pt x="2287" y="48"/>
                  </a:lnTo>
                  <a:cubicBezTo>
                    <a:pt x="2287" y="25"/>
                    <a:pt x="2263" y="1"/>
                    <a:pt x="223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7"/>
            <p:cNvSpPr/>
            <p:nvPr/>
          </p:nvSpPr>
          <p:spPr>
            <a:xfrm>
              <a:off x="5112386" y="3139933"/>
              <a:ext cx="68217" cy="178264"/>
            </a:xfrm>
            <a:custGeom>
              <a:rect b="b" l="l" r="r" t="t"/>
              <a:pathLst>
                <a:path extrusionOk="0" h="5979" w="2288">
                  <a:moveTo>
                    <a:pt x="72" y="1"/>
                  </a:moveTo>
                  <a:cubicBezTo>
                    <a:pt x="25" y="1"/>
                    <a:pt x="1" y="24"/>
                    <a:pt x="1" y="72"/>
                  </a:cubicBezTo>
                  <a:lnTo>
                    <a:pt x="1" y="5978"/>
                  </a:lnTo>
                  <a:lnTo>
                    <a:pt x="2287" y="5978"/>
                  </a:lnTo>
                  <a:lnTo>
                    <a:pt x="2287" y="72"/>
                  </a:lnTo>
                  <a:cubicBezTo>
                    <a:pt x="2287" y="24"/>
                    <a:pt x="2263" y="1"/>
                    <a:pt x="2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7"/>
            <p:cNvSpPr/>
            <p:nvPr/>
          </p:nvSpPr>
          <p:spPr>
            <a:xfrm>
              <a:off x="5216054" y="3215187"/>
              <a:ext cx="68902" cy="103011"/>
            </a:xfrm>
            <a:custGeom>
              <a:rect b="b" l="l" r="r" t="t"/>
              <a:pathLst>
                <a:path extrusionOk="0" h="3455" w="2311">
                  <a:moveTo>
                    <a:pt x="72" y="1"/>
                  </a:moveTo>
                  <a:cubicBezTo>
                    <a:pt x="48" y="1"/>
                    <a:pt x="1" y="49"/>
                    <a:pt x="1" y="72"/>
                  </a:cubicBezTo>
                  <a:lnTo>
                    <a:pt x="1" y="3454"/>
                  </a:lnTo>
                  <a:lnTo>
                    <a:pt x="2311" y="3454"/>
                  </a:lnTo>
                  <a:lnTo>
                    <a:pt x="2311" y="72"/>
                  </a:lnTo>
                  <a:cubicBezTo>
                    <a:pt x="2311" y="49"/>
                    <a:pt x="2263" y="1"/>
                    <a:pt x="22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7"/>
            <p:cNvSpPr/>
            <p:nvPr/>
          </p:nvSpPr>
          <p:spPr>
            <a:xfrm>
              <a:off x="5061998" y="3028900"/>
              <a:ext cx="15623" cy="290696"/>
            </a:xfrm>
            <a:custGeom>
              <a:rect b="b" l="l" r="r" t="t"/>
              <a:pathLst>
                <a:path extrusionOk="0" h="9750" w="524">
                  <a:moveTo>
                    <a:pt x="495" y="0"/>
                  </a:moveTo>
                  <a:cubicBezTo>
                    <a:pt x="489" y="0"/>
                    <a:pt x="483" y="3"/>
                    <a:pt x="476" y="10"/>
                  </a:cubicBezTo>
                  <a:lnTo>
                    <a:pt x="0" y="10"/>
                  </a:lnTo>
                  <a:cubicBezTo>
                    <a:pt x="24" y="10"/>
                    <a:pt x="48" y="33"/>
                    <a:pt x="48" y="57"/>
                  </a:cubicBezTo>
                  <a:lnTo>
                    <a:pt x="48" y="9750"/>
                  </a:lnTo>
                  <a:lnTo>
                    <a:pt x="524" y="9750"/>
                  </a:lnTo>
                  <a:lnTo>
                    <a:pt x="524" y="57"/>
                  </a:lnTo>
                  <a:cubicBezTo>
                    <a:pt x="524" y="22"/>
                    <a:pt x="511" y="0"/>
                    <a:pt x="49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7"/>
            <p:cNvSpPr/>
            <p:nvPr/>
          </p:nvSpPr>
          <p:spPr>
            <a:xfrm>
              <a:off x="5164950" y="3140648"/>
              <a:ext cx="15653" cy="178950"/>
            </a:xfrm>
            <a:custGeom>
              <a:rect b="b" l="l" r="r" t="t"/>
              <a:pathLst>
                <a:path extrusionOk="0" h="6002" w="525">
                  <a:moveTo>
                    <a:pt x="0" y="0"/>
                  </a:moveTo>
                  <a:cubicBezTo>
                    <a:pt x="24" y="0"/>
                    <a:pt x="48" y="48"/>
                    <a:pt x="48" y="72"/>
                  </a:cubicBezTo>
                  <a:lnTo>
                    <a:pt x="48" y="6002"/>
                  </a:lnTo>
                  <a:lnTo>
                    <a:pt x="524" y="6002"/>
                  </a:lnTo>
                  <a:lnTo>
                    <a:pt x="524" y="72"/>
                  </a:lnTo>
                  <a:cubicBezTo>
                    <a:pt x="524" y="48"/>
                    <a:pt x="500" y="0"/>
                    <a:pt x="47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7"/>
            <p:cNvSpPr/>
            <p:nvPr/>
          </p:nvSpPr>
          <p:spPr>
            <a:xfrm>
              <a:off x="5267903" y="3215187"/>
              <a:ext cx="15653" cy="103011"/>
            </a:xfrm>
            <a:custGeom>
              <a:rect b="b" l="l" r="r" t="t"/>
              <a:pathLst>
                <a:path extrusionOk="0" h="3455" w="525">
                  <a:moveTo>
                    <a:pt x="0" y="1"/>
                  </a:moveTo>
                  <a:cubicBezTo>
                    <a:pt x="24" y="1"/>
                    <a:pt x="48" y="49"/>
                    <a:pt x="48" y="72"/>
                  </a:cubicBezTo>
                  <a:lnTo>
                    <a:pt x="48" y="3454"/>
                  </a:lnTo>
                  <a:lnTo>
                    <a:pt x="524" y="3454"/>
                  </a:lnTo>
                  <a:lnTo>
                    <a:pt x="524" y="72"/>
                  </a:lnTo>
                  <a:cubicBezTo>
                    <a:pt x="524" y="49"/>
                    <a:pt x="500" y="1"/>
                    <a:pt x="47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7"/>
            <p:cNvSpPr/>
            <p:nvPr/>
          </p:nvSpPr>
          <p:spPr>
            <a:xfrm>
              <a:off x="5091813" y="2999443"/>
              <a:ext cx="193142" cy="156857"/>
            </a:xfrm>
            <a:custGeom>
              <a:rect b="b" l="l" r="r" t="t"/>
              <a:pathLst>
                <a:path extrusionOk="0" h="5261" w="6478">
                  <a:moveTo>
                    <a:pt x="474" y="1"/>
                  </a:moveTo>
                  <a:cubicBezTo>
                    <a:pt x="361" y="1"/>
                    <a:pt x="249" y="55"/>
                    <a:pt x="167" y="164"/>
                  </a:cubicBezTo>
                  <a:cubicBezTo>
                    <a:pt x="0" y="331"/>
                    <a:pt x="48" y="569"/>
                    <a:pt x="215" y="736"/>
                  </a:cubicBezTo>
                  <a:lnTo>
                    <a:pt x="4811" y="4332"/>
                  </a:lnTo>
                  <a:cubicBezTo>
                    <a:pt x="4644" y="4355"/>
                    <a:pt x="4501" y="4498"/>
                    <a:pt x="4501" y="4665"/>
                  </a:cubicBezTo>
                  <a:cubicBezTo>
                    <a:pt x="4477" y="4856"/>
                    <a:pt x="4620" y="5070"/>
                    <a:pt x="4858" y="5094"/>
                  </a:cubicBezTo>
                  <a:lnTo>
                    <a:pt x="6002" y="5260"/>
                  </a:lnTo>
                  <a:lnTo>
                    <a:pt x="6049" y="5260"/>
                  </a:lnTo>
                  <a:cubicBezTo>
                    <a:pt x="6168" y="5260"/>
                    <a:pt x="6264" y="5189"/>
                    <a:pt x="6359" y="5141"/>
                  </a:cubicBezTo>
                  <a:cubicBezTo>
                    <a:pt x="6430" y="5070"/>
                    <a:pt x="6478" y="4951"/>
                    <a:pt x="6430" y="4808"/>
                  </a:cubicBezTo>
                  <a:lnTo>
                    <a:pt x="6192" y="3665"/>
                  </a:lnTo>
                  <a:cubicBezTo>
                    <a:pt x="6152" y="3505"/>
                    <a:pt x="5995" y="3362"/>
                    <a:pt x="5819" y="3362"/>
                  </a:cubicBezTo>
                  <a:cubicBezTo>
                    <a:pt x="5785" y="3362"/>
                    <a:pt x="5750" y="3367"/>
                    <a:pt x="5716" y="3379"/>
                  </a:cubicBezTo>
                  <a:cubicBezTo>
                    <a:pt x="5525" y="3403"/>
                    <a:pt x="5406" y="3593"/>
                    <a:pt x="5406" y="3784"/>
                  </a:cubicBezTo>
                  <a:lnTo>
                    <a:pt x="715" y="93"/>
                  </a:lnTo>
                  <a:cubicBezTo>
                    <a:pt x="643" y="31"/>
                    <a:pt x="559" y="1"/>
                    <a:pt x="474"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7"/>
            <p:cNvSpPr/>
            <p:nvPr/>
          </p:nvSpPr>
          <p:spPr>
            <a:xfrm>
              <a:off x="5094646" y="2999443"/>
              <a:ext cx="153398" cy="118216"/>
            </a:xfrm>
            <a:custGeom>
              <a:rect b="b" l="l" r="r" t="t"/>
              <a:pathLst>
                <a:path extrusionOk="0" h="3965" w="5145">
                  <a:moveTo>
                    <a:pt x="379" y="1"/>
                  </a:moveTo>
                  <a:cubicBezTo>
                    <a:pt x="266" y="1"/>
                    <a:pt x="154" y="55"/>
                    <a:pt x="72" y="164"/>
                  </a:cubicBezTo>
                  <a:cubicBezTo>
                    <a:pt x="24" y="188"/>
                    <a:pt x="1" y="212"/>
                    <a:pt x="1" y="283"/>
                  </a:cubicBezTo>
                  <a:cubicBezTo>
                    <a:pt x="96" y="283"/>
                    <a:pt x="167" y="307"/>
                    <a:pt x="263" y="378"/>
                  </a:cubicBezTo>
                  <a:lnTo>
                    <a:pt x="4835" y="3951"/>
                  </a:lnTo>
                  <a:cubicBezTo>
                    <a:pt x="4852" y="3959"/>
                    <a:pt x="4873" y="3965"/>
                    <a:pt x="4893" y="3965"/>
                  </a:cubicBezTo>
                  <a:cubicBezTo>
                    <a:pt x="4928" y="3965"/>
                    <a:pt x="4963" y="3948"/>
                    <a:pt x="4978" y="3903"/>
                  </a:cubicBezTo>
                  <a:cubicBezTo>
                    <a:pt x="5002" y="3831"/>
                    <a:pt x="5073" y="3736"/>
                    <a:pt x="5144" y="3665"/>
                  </a:cubicBezTo>
                  <a:lnTo>
                    <a:pt x="620" y="93"/>
                  </a:lnTo>
                  <a:cubicBezTo>
                    <a:pt x="548" y="31"/>
                    <a:pt x="464" y="1"/>
                    <a:pt x="37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7"/>
            <p:cNvSpPr/>
            <p:nvPr/>
          </p:nvSpPr>
          <p:spPr>
            <a:xfrm>
              <a:off x="5253711" y="3099682"/>
              <a:ext cx="31246" cy="58736"/>
            </a:xfrm>
            <a:custGeom>
              <a:rect b="b" l="l" r="r" t="t"/>
              <a:pathLst>
                <a:path extrusionOk="0" h="1970" w="1048">
                  <a:moveTo>
                    <a:pt x="389" y="0"/>
                  </a:moveTo>
                  <a:cubicBezTo>
                    <a:pt x="355" y="0"/>
                    <a:pt x="320" y="5"/>
                    <a:pt x="286" y="17"/>
                  </a:cubicBezTo>
                  <a:cubicBezTo>
                    <a:pt x="143" y="41"/>
                    <a:pt x="48" y="136"/>
                    <a:pt x="0" y="279"/>
                  </a:cubicBezTo>
                  <a:cubicBezTo>
                    <a:pt x="214" y="279"/>
                    <a:pt x="381" y="398"/>
                    <a:pt x="405" y="612"/>
                  </a:cubicBezTo>
                  <a:lnTo>
                    <a:pt x="643" y="1732"/>
                  </a:lnTo>
                  <a:cubicBezTo>
                    <a:pt x="691" y="1827"/>
                    <a:pt x="643" y="1898"/>
                    <a:pt x="643" y="1970"/>
                  </a:cubicBezTo>
                  <a:cubicBezTo>
                    <a:pt x="762" y="1970"/>
                    <a:pt x="857" y="1922"/>
                    <a:pt x="929" y="1851"/>
                  </a:cubicBezTo>
                  <a:cubicBezTo>
                    <a:pt x="1000" y="1708"/>
                    <a:pt x="1048" y="1589"/>
                    <a:pt x="1000" y="1446"/>
                  </a:cubicBezTo>
                  <a:lnTo>
                    <a:pt x="762" y="303"/>
                  </a:lnTo>
                  <a:cubicBezTo>
                    <a:pt x="722" y="143"/>
                    <a:pt x="565" y="0"/>
                    <a:pt x="389"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7"/>
            <p:cNvSpPr/>
            <p:nvPr/>
          </p:nvSpPr>
          <p:spPr>
            <a:xfrm>
              <a:off x="4959731" y="2994285"/>
              <a:ext cx="352920" cy="354441"/>
            </a:xfrm>
            <a:custGeom>
              <a:rect b="b" l="l" r="r" t="t"/>
              <a:pathLst>
                <a:path extrusionOk="0" h="11888" w="11837">
                  <a:moveTo>
                    <a:pt x="3763" y="1337"/>
                  </a:moveTo>
                  <a:lnTo>
                    <a:pt x="3763" y="10720"/>
                  </a:lnTo>
                  <a:lnTo>
                    <a:pt x="1787" y="10720"/>
                  </a:lnTo>
                  <a:lnTo>
                    <a:pt x="1787" y="1337"/>
                  </a:lnTo>
                  <a:close/>
                  <a:moveTo>
                    <a:pt x="7240" y="5100"/>
                  </a:moveTo>
                  <a:lnTo>
                    <a:pt x="7240" y="10720"/>
                  </a:lnTo>
                  <a:lnTo>
                    <a:pt x="5264" y="10720"/>
                  </a:lnTo>
                  <a:lnTo>
                    <a:pt x="5264" y="5100"/>
                  </a:lnTo>
                  <a:close/>
                  <a:moveTo>
                    <a:pt x="10717" y="7600"/>
                  </a:moveTo>
                  <a:lnTo>
                    <a:pt x="10717" y="10720"/>
                  </a:lnTo>
                  <a:lnTo>
                    <a:pt x="8765" y="10720"/>
                  </a:lnTo>
                  <a:lnTo>
                    <a:pt x="8765" y="7600"/>
                  </a:lnTo>
                  <a:close/>
                  <a:moveTo>
                    <a:pt x="917" y="0"/>
                  </a:moveTo>
                  <a:cubicBezTo>
                    <a:pt x="815" y="0"/>
                    <a:pt x="739" y="88"/>
                    <a:pt x="739" y="194"/>
                  </a:cubicBezTo>
                  <a:lnTo>
                    <a:pt x="739" y="980"/>
                  </a:lnTo>
                  <a:lnTo>
                    <a:pt x="572" y="980"/>
                  </a:lnTo>
                  <a:cubicBezTo>
                    <a:pt x="477" y="980"/>
                    <a:pt x="382" y="1075"/>
                    <a:pt x="382" y="1171"/>
                  </a:cubicBezTo>
                  <a:cubicBezTo>
                    <a:pt x="382" y="1266"/>
                    <a:pt x="477" y="1313"/>
                    <a:pt x="549" y="1313"/>
                  </a:cubicBezTo>
                  <a:lnTo>
                    <a:pt x="739" y="1313"/>
                  </a:lnTo>
                  <a:lnTo>
                    <a:pt x="739" y="2218"/>
                  </a:lnTo>
                  <a:lnTo>
                    <a:pt x="549" y="2218"/>
                  </a:lnTo>
                  <a:cubicBezTo>
                    <a:pt x="453" y="2218"/>
                    <a:pt x="358" y="2266"/>
                    <a:pt x="358" y="2361"/>
                  </a:cubicBezTo>
                  <a:cubicBezTo>
                    <a:pt x="358" y="2480"/>
                    <a:pt x="429" y="2576"/>
                    <a:pt x="549" y="2576"/>
                  </a:cubicBezTo>
                  <a:lnTo>
                    <a:pt x="739" y="2576"/>
                  </a:lnTo>
                  <a:lnTo>
                    <a:pt x="739" y="3457"/>
                  </a:lnTo>
                  <a:lnTo>
                    <a:pt x="549" y="3457"/>
                  </a:lnTo>
                  <a:cubicBezTo>
                    <a:pt x="453" y="3457"/>
                    <a:pt x="358" y="3528"/>
                    <a:pt x="358" y="3600"/>
                  </a:cubicBezTo>
                  <a:cubicBezTo>
                    <a:pt x="358" y="3719"/>
                    <a:pt x="429" y="3814"/>
                    <a:pt x="549" y="3814"/>
                  </a:cubicBezTo>
                  <a:lnTo>
                    <a:pt x="739" y="3814"/>
                  </a:lnTo>
                  <a:lnTo>
                    <a:pt x="739" y="4719"/>
                  </a:lnTo>
                  <a:lnTo>
                    <a:pt x="549" y="4719"/>
                  </a:lnTo>
                  <a:cubicBezTo>
                    <a:pt x="453" y="4719"/>
                    <a:pt x="358" y="4767"/>
                    <a:pt x="358" y="4862"/>
                  </a:cubicBezTo>
                  <a:cubicBezTo>
                    <a:pt x="358" y="4981"/>
                    <a:pt x="429" y="5076"/>
                    <a:pt x="549" y="5076"/>
                  </a:cubicBezTo>
                  <a:lnTo>
                    <a:pt x="739" y="5076"/>
                  </a:lnTo>
                  <a:lnTo>
                    <a:pt x="739" y="5957"/>
                  </a:lnTo>
                  <a:lnTo>
                    <a:pt x="549" y="5957"/>
                  </a:lnTo>
                  <a:cubicBezTo>
                    <a:pt x="453" y="5957"/>
                    <a:pt x="358" y="6029"/>
                    <a:pt x="358" y="6100"/>
                  </a:cubicBezTo>
                  <a:cubicBezTo>
                    <a:pt x="358" y="6219"/>
                    <a:pt x="429" y="6314"/>
                    <a:pt x="549" y="6314"/>
                  </a:cubicBezTo>
                  <a:lnTo>
                    <a:pt x="739" y="6314"/>
                  </a:lnTo>
                  <a:lnTo>
                    <a:pt x="739" y="7219"/>
                  </a:lnTo>
                  <a:lnTo>
                    <a:pt x="549" y="7219"/>
                  </a:lnTo>
                  <a:cubicBezTo>
                    <a:pt x="453" y="7219"/>
                    <a:pt x="358" y="7267"/>
                    <a:pt x="358" y="7362"/>
                  </a:cubicBezTo>
                  <a:cubicBezTo>
                    <a:pt x="358" y="7481"/>
                    <a:pt x="429" y="7577"/>
                    <a:pt x="549" y="7577"/>
                  </a:cubicBezTo>
                  <a:lnTo>
                    <a:pt x="739" y="7577"/>
                  </a:lnTo>
                  <a:lnTo>
                    <a:pt x="739" y="8458"/>
                  </a:lnTo>
                  <a:lnTo>
                    <a:pt x="549" y="8458"/>
                  </a:lnTo>
                  <a:cubicBezTo>
                    <a:pt x="453" y="8458"/>
                    <a:pt x="358" y="8529"/>
                    <a:pt x="358" y="8601"/>
                  </a:cubicBezTo>
                  <a:cubicBezTo>
                    <a:pt x="358" y="8720"/>
                    <a:pt x="429" y="8815"/>
                    <a:pt x="549" y="8815"/>
                  </a:cubicBezTo>
                  <a:lnTo>
                    <a:pt x="739" y="8815"/>
                  </a:lnTo>
                  <a:lnTo>
                    <a:pt x="739" y="9720"/>
                  </a:lnTo>
                  <a:lnTo>
                    <a:pt x="549" y="9720"/>
                  </a:lnTo>
                  <a:cubicBezTo>
                    <a:pt x="453" y="9720"/>
                    <a:pt x="358" y="9768"/>
                    <a:pt x="358" y="9863"/>
                  </a:cubicBezTo>
                  <a:cubicBezTo>
                    <a:pt x="358" y="9982"/>
                    <a:pt x="429" y="10077"/>
                    <a:pt x="549" y="10077"/>
                  </a:cubicBezTo>
                  <a:lnTo>
                    <a:pt x="715" y="10077"/>
                  </a:lnTo>
                  <a:lnTo>
                    <a:pt x="715" y="10696"/>
                  </a:lnTo>
                  <a:lnTo>
                    <a:pt x="310" y="10696"/>
                  </a:lnTo>
                  <a:cubicBezTo>
                    <a:pt x="144" y="10696"/>
                    <a:pt x="1" y="10815"/>
                    <a:pt x="1" y="10982"/>
                  </a:cubicBezTo>
                  <a:lnTo>
                    <a:pt x="1" y="11673"/>
                  </a:lnTo>
                  <a:cubicBezTo>
                    <a:pt x="1" y="11768"/>
                    <a:pt x="96" y="11863"/>
                    <a:pt x="191" y="11863"/>
                  </a:cubicBezTo>
                  <a:lnTo>
                    <a:pt x="2001" y="11863"/>
                  </a:lnTo>
                  <a:cubicBezTo>
                    <a:pt x="2025" y="11863"/>
                    <a:pt x="2049" y="11863"/>
                    <a:pt x="2096" y="11816"/>
                  </a:cubicBezTo>
                  <a:cubicBezTo>
                    <a:pt x="2216" y="11673"/>
                    <a:pt x="2120" y="11530"/>
                    <a:pt x="1977" y="11530"/>
                  </a:cubicBezTo>
                  <a:lnTo>
                    <a:pt x="334" y="11530"/>
                  </a:lnTo>
                  <a:lnTo>
                    <a:pt x="334" y="11054"/>
                  </a:lnTo>
                  <a:lnTo>
                    <a:pt x="11503" y="11054"/>
                  </a:lnTo>
                  <a:lnTo>
                    <a:pt x="11503" y="11530"/>
                  </a:lnTo>
                  <a:lnTo>
                    <a:pt x="2739" y="11530"/>
                  </a:lnTo>
                  <a:cubicBezTo>
                    <a:pt x="2644" y="11530"/>
                    <a:pt x="2573" y="11577"/>
                    <a:pt x="2573" y="11673"/>
                  </a:cubicBezTo>
                  <a:cubicBezTo>
                    <a:pt x="2573" y="11792"/>
                    <a:pt x="2620" y="11887"/>
                    <a:pt x="2739" y="11887"/>
                  </a:cubicBezTo>
                  <a:lnTo>
                    <a:pt x="11551" y="11887"/>
                  </a:lnTo>
                  <a:cubicBezTo>
                    <a:pt x="11694" y="11887"/>
                    <a:pt x="11837" y="11768"/>
                    <a:pt x="11837" y="11577"/>
                  </a:cubicBezTo>
                  <a:lnTo>
                    <a:pt x="11837" y="11030"/>
                  </a:lnTo>
                  <a:cubicBezTo>
                    <a:pt x="11813" y="10839"/>
                    <a:pt x="11694" y="10720"/>
                    <a:pt x="11551" y="10720"/>
                  </a:cubicBezTo>
                  <a:lnTo>
                    <a:pt x="11075" y="10720"/>
                  </a:lnTo>
                  <a:lnTo>
                    <a:pt x="11075" y="7481"/>
                  </a:lnTo>
                  <a:cubicBezTo>
                    <a:pt x="11075" y="7338"/>
                    <a:pt x="10955" y="7243"/>
                    <a:pt x="10836" y="7243"/>
                  </a:cubicBezTo>
                  <a:lnTo>
                    <a:pt x="8669" y="7243"/>
                  </a:lnTo>
                  <a:cubicBezTo>
                    <a:pt x="8526" y="7243"/>
                    <a:pt x="8431" y="7362"/>
                    <a:pt x="8431" y="7481"/>
                  </a:cubicBezTo>
                  <a:lnTo>
                    <a:pt x="8431" y="10720"/>
                  </a:lnTo>
                  <a:lnTo>
                    <a:pt x="7621" y="10720"/>
                  </a:lnTo>
                  <a:lnTo>
                    <a:pt x="7621" y="4981"/>
                  </a:lnTo>
                  <a:cubicBezTo>
                    <a:pt x="7621" y="4838"/>
                    <a:pt x="7502" y="4743"/>
                    <a:pt x="7383" y="4743"/>
                  </a:cubicBezTo>
                  <a:lnTo>
                    <a:pt x="5216" y="4743"/>
                  </a:lnTo>
                  <a:cubicBezTo>
                    <a:pt x="5073" y="4743"/>
                    <a:pt x="4978" y="4862"/>
                    <a:pt x="4978" y="4981"/>
                  </a:cubicBezTo>
                  <a:lnTo>
                    <a:pt x="4978" y="10720"/>
                  </a:lnTo>
                  <a:lnTo>
                    <a:pt x="4192" y="10720"/>
                  </a:lnTo>
                  <a:lnTo>
                    <a:pt x="4192" y="1218"/>
                  </a:lnTo>
                  <a:cubicBezTo>
                    <a:pt x="4192" y="1075"/>
                    <a:pt x="4073" y="980"/>
                    <a:pt x="3954" y="980"/>
                  </a:cubicBezTo>
                  <a:lnTo>
                    <a:pt x="1763" y="980"/>
                  </a:lnTo>
                  <a:cubicBezTo>
                    <a:pt x="1620" y="980"/>
                    <a:pt x="1525" y="1099"/>
                    <a:pt x="1525" y="1218"/>
                  </a:cubicBezTo>
                  <a:lnTo>
                    <a:pt x="1525" y="10720"/>
                  </a:lnTo>
                  <a:lnTo>
                    <a:pt x="1072" y="10720"/>
                  </a:lnTo>
                  <a:lnTo>
                    <a:pt x="1072" y="194"/>
                  </a:lnTo>
                  <a:cubicBezTo>
                    <a:pt x="1072" y="99"/>
                    <a:pt x="1025" y="27"/>
                    <a:pt x="953" y="4"/>
                  </a:cubicBezTo>
                  <a:cubicBezTo>
                    <a:pt x="941" y="1"/>
                    <a:pt x="929" y="0"/>
                    <a:pt x="9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7"/>
            <p:cNvSpPr/>
            <p:nvPr/>
          </p:nvSpPr>
          <p:spPr>
            <a:xfrm>
              <a:off x="5088265" y="2995149"/>
              <a:ext cx="201669" cy="166129"/>
            </a:xfrm>
            <a:custGeom>
              <a:rect b="b" l="l" r="r" t="t"/>
              <a:pathLst>
                <a:path extrusionOk="0" h="5572" w="6764">
                  <a:moveTo>
                    <a:pt x="606" y="0"/>
                  </a:moveTo>
                  <a:cubicBezTo>
                    <a:pt x="434" y="0"/>
                    <a:pt x="264" y="74"/>
                    <a:pt x="167" y="213"/>
                  </a:cubicBezTo>
                  <a:cubicBezTo>
                    <a:pt x="72" y="332"/>
                    <a:pt x="0" y="475"/>
                    <a:pt x="48" y="641"/>
                  </a:cubicBezTo>
                  <a:cubicBezTo>
                    <a:pt x="48" y="784"/>
                    <a:pt x="119" y="927"/>
                    <a:pt x="238" y="1023"/>
                  </a:cubicBezTo>
                  <a:lnTo>
                    <a:pt x="4620" y="4476"/>
                  </a:lnTo>
                  <a:cubicBezTo>
                    <a:pt x="4525" y="4571"/>
                    <a:pt x="4477" y="4690"/>
                    <a:pt x="4454" y="4809"/>
                  </a:cubicBezTo>
                  <a:cubicBezTo>
                    <a:pt x="4406" y="4952"/>
                    <a:pt x="4477" y="5095"/>
                    <a:pt x="4573" y="5214"/>
                  </a:cubicBezTo>
                  <a:cubicBezTo>
                    <a:pt x="4644" y="5333"/>
                    <a:pt x="4811" y="5428"/>
                    <a:pt x="4954" y="5428"/>
                  </a:cubicBezTo>
                  <a:lnTo>
                    <a:pt x="6073" y="5571"/>
                  </a:lnTo>
                  <a:cubicBezTo>
                    <a:pt x="6192" y="5571"/>
                    <a:pt x="6287" y="5571"/>
                    <a:pt x="6383" y="5523"/>
                  </a:cubicBezTo>
                  <a:cubicBezTo>
                    <a:pt x="6430" y="5476"/>
                    <a:pt x="6525" y="5428"/>
                    <a:pt x="6597" y="5357"/>
                  </a:cubicBezTo>
                  <a:cubicBezTo>
                    <a:pt x="6716" y="5214"/>
                    <a:pt x="6764" y="5047"/>
                    <a:pt x="6740" y="4857"/>
                  </a:cubicBezTo>
                  <a:lnTo>
                    <a:pt x="6502" y="3737"/>
                  </a:lnTo>
                  <a:cubicBezTo>
                    <a:pt x="6439" y="3468"/>
                    <a:pt x="6197" y="3271"/>
                    <a:pt x="5932" y="3271"/>
                  </a:cubicBezTo>
                  <a:cubicBezTo>
                    <a:pt x="5892" y="3271"/>
                    <a:pt x="5851" y="3276"/>
                    <a:pt x="5811" y="3285"/>
                  </a:cubicBezTo>
                  <a:cubicBezTo>
                    <a:pt x="5644" y="3309"/>
                    <a:pt x="5525" y="3428"/>
                    <a:pt x="5430" y="3547"/>
                  </a:cubicBezTo>
                  <a:lnTo>
                    <a:pt x="3168" y="1761"/>
                  </a:lnTo>
                  <a:cubicBezTo>
                    <a:pt x="3125" y="1739"/>
                    <a:pt x="3082" y="1728"/>
                    <a:pt x="3043" y="1728"/>
                  </a:cubicBezTo>
                  <a:cubicBezTo>
                    <a:pt x="2996" y="1728"/>
                    <a:pt x="2956" y="1745"/>
                    <a:pt x="2929" y="1785"/>
                  </a:cubicBezTo>
                  <a:cubicBezTo>
                    <a:pt x="2858" y="1880"/>
                    <a:pt x="2858" y="1975"/>
                    <a:pt x="2953" y="2023"/>
                  </a:cubicBezTo>
                  <a:lnTo>
                    <a:pt x="5430" y="3999"/>
                  </a:lnTo>
                  <a:cubicBezTo>
                    <a:pt x="5464" y="4016"/>
                    <a:pt x="5509" y="4033"/>
                    <a:pt x="5550" y="4033"/>
                  </a:cubicBezTo>
                  <a:cubicBezTo>
                    <a:pt x="5567" y="4033"/>
                    <a:pt x="5583" y="4030"/>
                    <a:pt x="5597" y="4023"/>
                  </a:cubicBezTo>
                  <a:cubicBezTo>
                    <a:pt x="5668" y="3999"/>
                    <a:pt x="5692" y="3928"/>
                    <a:pt x="5692" y="3880"/>
                  </a:cubicBezTo>
                  <a:cubicBezTo>
                    <a:pt x="5692" y="3761"/>
                    <a:pt x="5763" y="3666"/>
                    <a:pt x="5882" y="3642"/>
                  </a:cubicBezTo>
                  <a:cubicBezTo>
                    <a:pt x="5898" y="3639"/>
                    <a:pt x="5913" y="3638"/>
                    <a:pt x="5928" y="3638"/>
                  </a:cubicBezTo>
                  <a:cubicBezTo>
                    <a:pt x="6031" y="3638"/>
                    <a:pt x="6124" y="3705"/>
                    <a:pt x="6144" y="3809"/>
                  </a:cubicBezTo>
                  <a:lnTo>
                    <a:pt x="6383" y="4952"/>
                  </a:lnTo>
                  <a:cubicBezTo>
                    <a:pt x="6406" y="5000"/>
                    <a:pt x="6383" y="5095"/>
                    <a:pt x="6311" y="5166"/>
                  </a:cubicBezTo>
                  <a:cubicBezTo>
                    <a:pt x="6276" y="5201"/>
                    <a:pt x="6229" y="5223"/>
                    <a:pt x="6178" y="5223"/>
                  </a:cubicBezTo>
                  <a:cubicBezTo>
                    <a:pt x="6159" y="5223"/>
                    <a:pt x="6140" y="5220"/>
                    <a:pt x="6121" y="5214"/>
                  </a:cubicBezTo>
                  <a:lnTo>
                    <a:pt x="4977" y="5071"/>
                  </a:lnTo>
                  <a:cubicBezTo>
                    <a:pt x="4930" y="5071"/>
                    <a:pt x="4858" y="5047"/>
                    <a:pt x="4835" y="4976"/>
                  </a:cubicBezTo>
                  <a:cubicBezTo>
                    <a:pt x="4811" y="4928"/>
                    <a:pt x="4763" y="4857"/>
                    <a:pt x="4763" y="4809"/>
                  </a:cubicBezTo>
                  <a:cubicBezTo>
                    <a:pt x="4763" y="4714"/>
                    <a:pt x="4858" y="4618"/>
                    <a:pt x="4954" y="4595"/>
                  </a:cubicBezTo>
                  <a:cubicBezTo>
                    <a:pt x="5001" y="4571"/>
                    <a:pt x="5073" y="4523"/>
                    <a:pt x="5073" y="4476"/>
                  </a:cubicBezTo>
                  <a:cubicBezTo>
                    <a:pt x="5073" y="4404"/>
                    <a:pt x="5073" y="4357"/>
                    <a:pt x="5001" y="4285"/>
                  </a:cubicBezTo>
                  <a:lnTo>
                    <a:pt x="453" y="761"/>
                  </a:lnTo>
                  <a:cubicBezTo>
                    <a:pt x="405" y="713"/>
                    <a:pt x="357" y="665"/>
                    <a:pt x="357" y="594"/>
                  </a:cubicBezTo>
                  <a:cubicBezTo>
                    <a:pt x="357" y="546"/>
                    <a:pt x="357" y="475"/>
                    <a:pt x="429" y="427"/>
                  </a:cubicBezTo>
                  <a:cubicBezTo>
                    <a:pt x="453" y="356"/>
                    <a:pt x="524" y="332"/>
                    <a:pt x="572" y="332"/>
                  </a:cubicBezTo>
                  <a:cubicBezTo>
                    <a:pt x="643" y="332"/>
                    <a:pt x="691" y="332"/>
                    <a:pt x="762" y="403"/>
                  </a:cubicBezTo>
                  <a:lnTo>
                    <a:pt x="2310" y="1618"/>
                  </a:lnTo>
                  <a:cubicBezTo>
                    <a:pt x="2342" y="1639"/>
                    <a:pt x="2379" y="1651"/>
                    <a:pt x="2417" y="1651"/>
                  </a:cubicBezTo>
                  <a:cubicBezTo>
                    <a:pt x="2463" y="1651"/>
                    <a:pt x="2509" y="1633"/>
                    <a:pt x="2548" y="1594"/>
                  </a:cubicBezTo>
                  <a:cubicBezTo>
                    <a:pt x="2596" y="1499"/>
                    <a:pt x="2596" y="1404"/>
                    <a:pt x="2501" y="1356"/>
                  </a:cubicBezTo>
                  <a:lnTo>
                    <a:pt x="953" y="118"/>
                  </a:lnTo>
                  <a:cubicBezTo>
                    <a:pt x="853" y="38"/>
                    <a:pt x="729" y="0"/>
                    <a:pt x="6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97"/>
          <p:cNvGrpSpPr/>
          <p:nvPr/>
        </p:nvGrpSpPr>
        <p:grpSpPr>
          <a:xfrm>
            <a:off x="5510974" y="3002186"/>
            <a:ext cx="354351" cy="336582"/>
            <a:chOff x="5549061" y="3002186"/>
            <a:chExt cx="354351" cy="336582"/>
          </a:xfrm>
        </p:grpSpPr>
        <p:sp>
          <p:nvSpPr>
            <p:cNvPr id="16927" name="Google Shape;16927;p97"/>
            <p:cNvSpPr/>
            <p:nvPr/>
          </p:nvSpPr>
          <p:spPr>
            <a:xfrm>
              <a:off x="5624345" y="3007880"/>
              <a:ext cx="202384" cy="202384"/>
            </a:xfrm>
            <a:custGeom>
              <a:rect b="b" l="l" r="r" t="t"/>
              <a:pathLst>
                <a:path extrusionOk="0" h="6788" w="6788">
                  <a:moveTo>
                    <a:pt x="3406" y="0"/>
                  </a:moveTo>
                  <a:cubicBezTo>
                    <a:pt x="1524" y="0"/>
                    <a:pt x="0" y="1524"/>
                    <a:pt x="0" y="3382"/>
                  </a:cubicBezTo>
                  <a:cubicBezTo>
                    <a:pt x="0" y="5263"/>
                    <a:pt x="1524" y="6787"/>
                    <a:pt x="3406" y="6787"/>
                  </a:cubicBezTo>
                  <a:cubicBezTo>
                    <a:pt x="5263" y="6787"/>
                    <a:pt x="6787" y="5263"/>
                    <a:pt x="6787" y="3382"/>
                  </a:cubicBezTo>
                  <a:cubicBezTo>
                    <a:pt x="6787" y="1524"/>
                    <a:pt x="5263" y="0"/>
                    <a:pt x="340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7"/>
            <p:cNvSpPr/>
            <p:nvPr/>
          </p:nvSpPr>
          <p:spPr>
            <a:xfrm>
              <a:off x="5669784" y="3016378"/>
              <a:ext cx="156946" cy="193887"/>
            </a:xfrm>
            <a:custGeom>
              <a:rect b="b" l="l" r="r" t="t"/>
              <a:pathLst>
                <a:path extrusionOk="0" h="6503" w="5264">
                  <a:moveTo>
                    <a:pt x="3311" y="1"/>
                  </a:moveTo>
                  <a:lnTo>
                    <a:pt x="3311" y="1"/>
                  </a:lnTo>
                  <a:cubicBezTo>
                    <a:pt x="4239" y="596"/>
                    <a:pt x="4835" y="1644"/>
                    <a:pt x="4835" y="2835"/>
                  </a:cubicBezTo>
                  <a:cubicBezTo>
                    <a:pt x="4835" y="4716"/>
                    <a:pt x="3311" y="6240"/>
                    <a:pt x="1429" y="6240"/>
                  </a:cubicBezTo>
                  <a:cubicBezTo>
                    <a:pt x="929" y="6240"/>
                    <a:pt x="453" y="6145"/>
                    <a:pt x="0" y="5931"/>
                  </a:cubicBezTo>
                  <a:lnTo>
                    <a:pt x="0" y="5931"/>
                  </a:lnTo>
                  <a:cubicBezTo>
                    <a:pt x="548" y="6288"/>
                    <a:pt x="1191" y="6502"/>
                    <a:pt x="1882" y="6502"/>
                  </a:cubicBezTo>
                  <a:cubicBezTo>
                    <a:pt x="3763" y="6502"/>
                    <a:pt x="5263" y="4978"/>
                    <a:pt x="5263" y="3097"/>
                  </a:cubicBezTo>
                  <a:cubicBezTo>
                    <a:pt x="5263" y="1739"/>
                    <a:pt x="4477" y="572"/>
                    <a:pt x="331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7"/>
            <p:cNvSpPr/>
            <p:nvPr/>
          </p:nvSpPr>
          <p:spPr>
            <a:xfrm>
              <a:off x="5553325" y="3132837"/>
              <a:ext cx="202384" cy="202384"/>
            </a:xfrm>
            <a:custGeom>
              <a:rect b="b" l="l" r="r" t="t"/>
              <a:pathLst>
                <a:path extrusionOk="0" h="6788" w="6788">
                  <a:moveTo>
                    <a:pt x="3406" y="0"/>
                  </a:moveTo>
                  <a:cubicBezTo>
                    <a:pt x="1525" y="0"/>
                    <a:pt x="1" y="1525"/>
                    <a:pt x="1" y="3406"/>
                  </a:cubicBezTo>
                  <a:cubicBezTo>
                    <a:pt x="1" y="5263"/>
                    <a:pt x="1525" y="6788"/>
                    <a:pt x="3406" y="6788"/>
                  </a:cubicBezTo>
                  <a:cubicBezTo>
                    <a:pt x="5264" y="6788"/>
                    <a:pt x="6788" y="5263"/>
                    <a:pt x="6788" y="3406"/>
                  </a:cubicBezTo>
                  <a:cubicBezTo>
                    <a:pt x="6788" y="1525"/>
                    <a:pt x="5264" y="0"/>
                    <a:pt x="3406"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7"/>
            <p:cNvSpPr/>
            <p:nvPr/>
          </p:nvSpPr>
          <p:spPr>
            <a:xfrm>
              <a:off x="5598764" y="3142079"/>
              <a:ext cx="156946" cy="193142"/>
            </a:xfrm>
            <a:custGeom>
              <a:rect b="b" l="l" r="r" t="t"/>
              <a:pathLst>
                <a:path extrusionOk="0" h="6478" w="5264">
                  <a:moveTo>
                    <a:pt x="3311" y="0"/>
                  </a:moveTo>
                  <a:cubicBezTo>
                    <a:pt x="4240" y="595"/>
                    <a:pt x="4835" y="1619"/>
                    <a:pt x="4835" y="2810"/>
                  </a:cubicBezTo>
                  <a:cubicBezTo>
                    <a:pt x="4835" y="4691"/>
                    <a:pt x="3311" y="6216"/>
                    <a:pt x="1430" y="6216"/>
                  </a:cubicBezTo>
                  <a:cubicBezTo>
                    <a:pt x="930" y="6216"/>
                    <a:pt x="453" y="6120"/>
                    <a:pt x="1" y="5906"/>
                  </a:cubicBezTo>
                  <a:lnTo>
                    <a:pt x="1" y="5906"/>
                  </a:lnTo>
                  <a:cubicBezTo>
                    <a:pt x="549" y="6263"/>
                    <a:pt x="1192" y="6478"/>
                    <a:pt x="1882" y="6478"/>
                  </a:cubicBezTo>
                  <a:cubicBezTo>
                    <a:pt x="3764" y="6478"/>
                    <a:pt x="5264" y="4953"/>
                    <a:pt x="5264" y="3096"/>
                  </a:cubicBezTo>
                  <a:cubicBezTo>
                    <a:pt x="5264" y="1715"/>
                    <a:pt x="4478" y="524"/>
                    <a:pt x="331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7"/>
            <p:cNvSpPr/>
            <p:nvPr/>
          </p:nvSpPr>
          <p:spPr>
            <a:xfrm>
              <a:off x="5694620" y="3132837"/>
              <a:ext cx="202384" cy="202384"/>
            </a:xfrm>
            <a:custGeom>
              <a:rect b="b" l="l" r="r" t="t"/>
              <a:pathLst>
                <a:path extrusionOk="0" h="6788" w="6788">
                  <a:moveTo>
                    <a:pt x="3382" y="0"/>
                  </a:moveTo>
                  <a:cubicBezTo>
                    <a:pt x="1525" y="0"/>
                    <a:pt x="1" y="1525"/>
                    <a:pt x="1" y="3406"/>
                  </a:cubicBezTo>
                  <a:cubicBezTo>
                    <a:pt x="1" y="5263"/>
                    <a:pt x="1525" y="6788"/>
                    <a:pt x="3382" y="6788"/>
                  </a:cubicBezTo>
                  <a:cubicBezTo>
                    <a:pt x="5264" y="6788"/>
                    <a:pt x="6788" y="5263"/>
                    <a:pt x="6788" y="3406"/>
                  </a:cubicBezTo>
                  <a:cubicBezTo>
                    <a:pt x="6788" y="1525"/>
                    <a:pt x="5264" y="0"/>
                    <a:pt x="33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7"/>
            <p:cNvSpPr/>
            <p:nvPr/>
          </p:nvSpPr>
          <p:spPr>
            <a:xfrm>
              <a:off x="5740059" y="3142079"/>
              <a:ext cx="156946" cy="193142"/>
            </a:xfrm>
            <a:custGeom>
              <a:rect b="b" l="l" r="r" t="t"/>
              <a:pathLst>
                <a:path extrusionOk="0" h="6478" w="5264">
                  <a:moveTo>
                    <a:pt x="3311" y="0"/>
                  </a:moveTo>
                  <a:lnTo>
                    <a:pt x="3311" y="0"/>
                  </a:lnTo>
                  <a:cubicBezTo>
                    <a:pt x="4216" y="595"/>
                    <a:pt x="4811" y="1619"/>
                    <a:pt x="4811" y="2810"/>
                  </a:cubicBezTo>
                  <a:cubicBezTo>
                    <a:pt x="4811" y="4691"/>
                    <a:pt x="3287" y="6216"/>
                    <a:pt x="1430" y="6216"/>
                  </a:cubicBezTo>
                  <a:cubicBezTo>
                    <a:pt x="906" y="6216"/>
                    <a:pt x="453" y="6120"/>
                    <a:pt x="1" y="5906"/>
                  </a:cubicBezTo>
                  <a:lnTo>
                    <a:pt x="1" y="5906"/>
                  </a:lnTo>
                  <a:cubicBezTo>
                    <a:pt x="525" y="6263"/>
                    <a:pt x="1192" y="6478"/>
                    <a:pt x="1858" y="6478"/>
                  </a:cubicBezTo>
                  <a:cubicBezTo>
                    <a:pt x="3740" y="6478"/>
                    <a:pt x="5264" y="4953"/>
                    <a:pt x="5264" y="3096"/>
                  </a:cubicBezTo>
                  <a:cubicBezTo>
                    <a:pt x="5264" y="1715"/>
                    <a:pt x="4454" y="524"/>
                    <a:pt x="331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7"/>
            <p:cNvSpPr/>
            <p:nvPr/>
          </p:nvSpPr>
          <p:spPr>
            <a:xfrm>
              <a:off x="5698884" y="3132837"/>
              <a:ext cx="124299" cy="77430"/>
            </a:xfrm>
            <a:custGeom>
              <a:rect b="b" l="l" r="r" t="t"/>
              <a:pathLst>
                <a:path extrusionOk="0" h="2597" w="4169">
                  <a:moveTo>
                    <a:pt x="3287" y="0"/>
                  </a:moveTo>
                  <a:cubicBezTo>
                    <a:pt x="1739" y="0"/>
                    <a:pt x="406" y="1048"/>
                    <a:pt x="1" y="2477"/>
                  </a:cubicBezTo>
                  <a:cubicBezTo>
                    <a:pt x="286" y="2549"/>
                    <a:pt x="572" y="2596"/>
                    <a:pt x="906" y="2596"/>
                  </a:cubicBezTo>
                  <a:cubicBezTo>
                    <a:pt x="2454" y="2596"/>
                    <a:pt x="3787" y="1548"/>
                    <a:pt x="4168" y="120"/>
                  </a:cubicBezTo>
                  <a:cubicBezTo>
                    <a:pt x="3882" y="24"/>
                    <a:pt x="3573" y="0"/>
                    <a:pt x="3287"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7"/>
            <p:cNvSpPr/>
            <p:nvPr/>
          </p:nvSpPr>
          <p:spPr>
            <a:xfrm>
              <a:off x="5693904" y="3161251"/>
              <a:ext cx="61806" cy="145557"/>
            </a:xfrm>
            <a:custGeom>
              <a:rect b="b" l="l" r="r" t="t"/>
              <a:pathLst>
                <a:path extrusionOk="0" h="4882" w="2073">
                  <a:moveTo>
                    <a:pt x="1049" y="0"/>
                  </a:moveTo>
                  <a:cubicBezTo>
                    <a:pt x="382" y="619"/>
                    <a:pt x="1" y="1500"/>
                    <a:pt x="1" y="2453"/>
                  </a:cubicBezTo>
                  <a:cubicBezTo>
                    <a:pt x="1" y="3406"/>
                    <a:pt x="406" y="4263"/>
                    <a:pt x="1049" y="4882"/>
                  </a:cubicBezTo>
                  <a:cubicBezTo>
                    <a:pt x="1692" y="4263"/>
                    <a:pt x="2073" y="3406"/>
                    <a:pt x="2073" y="2453"/>
                  </a:cubicBezTo>
                  <a:cubicBezTo>
                    <a:pt x="2073" y="1500"/>
                    <a:pt x="1692" y="619"/>
                    <a:pt x="1049"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7"/>
            <p:cNvSpPr/>
            <p:nvPr/>
          </p:nvSpPr>
          <p:spPr>
            <a:xfrm>
              <a:off x="5627178" y="3132837"/>
              <a:ext cx="124984" cy="77430"/>
            </a:xfrm>
            <a:custGeom>
              <a:rect b="b" l="l" r="r" t="t"/>
              <a:pathLst>
                <a:path extrusionOk="0" h="2597" w="4192">
                  <a:moveTo>
                    <a:pt x="929" y="0"/>
                  </a:moveTo>
                  <a:cubicBezTo>
                    <a:pt x="596" y="0"/>
                    <a:pt x="310" y="24"/>
                    <a:pt x="0" y="120"/>
                  </a:cubicBezTo>
                  <a:cubicBezTo>
                    <a:pt x="429" y="1548"/>
                    <a:pt x="1739" y="2596"/>
                    <a:pt x="3287" y="2596"/>
                  </a:cubicBezTo>
                  <a:cubicBezTo>
                    <a:pt x="3596" y="2596"/>
                    <a:pt x="3906" y="2549"/>
                    <a:pt x="4192" y="2477"/>
                  </a:cubicBezTo>
                  <a:cubicBezTo>
                    <a:pt x="3811" y="1048"/>
                    <a:pt x="2501" y="0"/>
                    <a:pt x="929"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7"/>
            <p:cNvSpPr/>
            <p:nvPr/>
          </p:nvSpPr>
          <p:spPr>
            <a:xfrm>
              <a:off x="5698168" y="3161251"/>
              <a:ext cx="53995" cy="49284"/>
            </a:xfrm>
            <a:custGeom>
              <a:rect b="b" l="l" r="r" t="t"/>
              <a:pathLst>
                <a:path extrusionOk="0" h="1653" w="1811">
                  <a:moveTo>
                    <a:pt x="882" y="0"/>
                  </a:moveTo>
                  <a:lnTo>
                    <a:pt x="858" y="24"/>
                  </a:lnTo>
                  <a:cubicBezTo>
                    <a:pt x="811" y="119"/>
                    <a:pt x="739" y="167"/>
                    <a:pt x="691" y="238"/>
                  </a:cubicBezTo>
                  <a:cubicBezTo>
                    <a:pt x="596" y="333"/>
                    <a:pt x="501" y="476"/>
                    <a:pt x="430" y="595"/>
                  </a:cubicBezTo>
                  <a:cubicBezTo>
                    <a:pt x="263" y="857"/>
                    <a:pt x="120" y="1167"/>
                    <a:pt x="25" y="1453"/>
                  </a:cubicBezTo>
                  <a:cubicBezTo>
                    <a:pt x="1" y="1500"/>
                    <a:pt x="1" y="1500"/>
                    <a:pt x="1" y="1524"/>
                  </a:cubicBezTo>
                  <a:cubicBezTo>
                    <a:pt x="72" y="1524"/>
                    <a:pt x="96" y="1548"/>
                    <a:pt x="120" y="1548"/>
                  </a:cubicBezTo>
                  <a:cubicBezTo>
                    <a:pt x="215" y="1572"/>
                    <a:pt x="334" y="1572"/>
                    <a:pt x="453" y="1619"/>
                  </a:cubicBezTo>
                  <a:cubicBezTo>
                    <a:pt x="549" y="1643"/>
                    <a:pt x="596" y="1643"/>
                    <a:pt x="691" y="1643"/>
                  </a:cubicBezTo>
                  <a:cubicBezTo>
                    <a:pt x="763" y="1649"/>
                    <a:pt x="837" y="1652"/>
                    <a:pt x="914" y="1652"/>
                  </a:cubicBezTo>
                  <a:cubicBezTo>
                    <a:pt x="1142" y="1652"/>
                    <a:pt x="1388" y="1625"/>
                    <a:pt x="1620" y="1572"/>
                  </a:cubicBezTo>
                  <a:cubicBezTo>
                    <a:pt x="1668" y="1572"/>
                    <a:pt x="1692" y="1548"/>
                    <a:pt x="1763" y="1548"/>
                  </a:cubicBezTo>
                  <a:cubicBezTo>
                    <a:pt x="1787" y="1524"/>
                    <a:pt x="1787" y="1524"/>
                    <a:pt x="1811" y="1524"/>
                  </a:cubicBezTo>
                  <a:lnTo>
                    <a:pt x="1811" y="1429"/>
                  </a:lnTo>
                  <a:cubicBezTo>
                    <a:pt x="1763" y="1215"/>
                    <a:pt x="1668" y="1000"/>
                    <a:pt x="1549" y="810"/>
                  </a:cubicBezTo>
                  <a:cubicBezTo>
                    <a:pt x="1430" y="619"/>
                    <a:pt x="1311" y="476"/>
                    <a:pt x="1192" y="286"/>
                  </a:cubicBezTo>
                  <a:cubicBezTo>
                    <a:pt x="1120" y="262"/>
                    <a:pt x="1096" y="214"/>
                    <a:pt x="1073" y="167"/>
                  </a:cubicBezTo>
                  <a:lnTo>
                    <a:pt x="930" y="24"/>
                  </a:lnTo>
                  <a:lnTo>
                    <a:pt x="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7"/>
            <p:cNvSpPr/>
            <p:nvPr/>
          </p:nvSpPr>
          <p:spPr>
            <a:xfrm>
              <a:off x="5704578" y="3053319"/>
              <a:ext cx="43321" cy="50447"/>
            </a:xfrm>
            <a:custGeom>
              <a:rect b="b" l="l" r="r" t="t"/>
              <a:pathLst>
                <a:path extrusionOk="0" h="1692" w="1453">
                  <a:moveTo>
                    <a:pt x="715" y="596"/>
                  </a:moveTo>
                  <a:lnTo>
                    <a:pt x="858" y="1000"/>
                  </a:lnTo>
                  <a:lnTo>
                    <a:pt x="572" y="1000"/>
                  </a:lnTo>
                  <a:lnTo>
                    <a:pt x="715" y="596"/>
                  </a:lnTo>
                  <a:close/>
                  <a:moveTo>
                    <a:pt x="715" y="0"/>
                  </a:moveTo>
                  <a:cubicBezTo>
                    <a:pt x="619" y="0"/>
                    <a:pt x="572" y="48"/>
                    <a:pt x="524" y="119"/>
                  </a:cubicBezTo>
                  <a:lnTo>
                    <a:pt x="24" y="1453"/>
                  </a:lnTo>
                  <a:cubicBezTo>
                    <a:pt x="0" y="1548"/>
                    <a:pt x="24" y="1620"/>
                    <a:pt x="119" y="1667"/>
                  </a:cubicBezTo>
                  <a:cubicBezTo>
                    <a:pt x="145" y="1680"/>
                    <a:pt x="172" y="1686"/>
                    <a:pt x="199" y="1686"/>
                  </a:cubicBezTo>
                  <a:cubicBezTo>
                    <a:pt x="272" y="1686"/>
                    <a:pt x="340" y="1642"/>
                    <a:pt x="357" y="1572"/>
                  </a:cubicBezTo>
                  <a:lnTo>
                    <a:pt x="453" y="1358"/>
                  </a:lnTo>
                  <a:lnTo>
                    <a:pt x="1000" y="1358"/>
                  </a:lnTo>
                  <a:lnTo>
                    <a:pt x="1096" y="1572"/>
                  </a:lnTo>
                  <a:cubicBezTo>
                    <a:pt x="1119" y="1620"/>
                    <a:pt x="1191" y="1691"/>
                    <a:pt x="1239" y="1691"/>
                  </a:cubicBezTo>
                  <a:lnTo>
                    <a:pt x="1310" y="1691"/>
                  </a:lnTo>
                  <a:cubicBezTo>
                    <a:pt x="1405" y="1667"/>
                    <a:pt x="1453" y="1572"/>
                    <a:pt x="1405" y="1477"/>
                  </a:cubicBezTo>
                  <a:lnTo>
                    <a:pt x="881" y="119"/>
                  </a:lnTo>
                  <a:cubicBezTo>
                    <a:pt x="858" y="24"/>
                    <a:pt x="762"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7"/>
            <p:cNvSpPr/>
            <p:nvPr/>
          </p:nvSpPr>
          <p:spPr>
            <a:xfrm>
              <a:off x="5612270" y="3211639"/>
              <a:ext cx="35539" cy="51878"/>
            </a:xfrm>
            <a:custGeom>
              <a:rect b="b" l="l" r="r" t="t"/>
              <a:pathLst>
                <a:path extrusionOk="0" h="1740" w="1192">
                  <a:moveTo>
                    <a:pt x="572" y="358"/>
                  </a:moveTo>
                  <a:cubicBezTo>
                    <a:pt x="619" y="358"/>
                    <a:pt x="691" y="406"/>
                    <a:pt x="715" y="477"/>
                  </a:cubicBezTo>
                  <a:cubicBezTo>
                    <a:pt x="739" y="572"/>
                    <a:pt x="643" y="668"/>
                    <a:pt x="572" y="668"/>
                  </a:cubicBezTo>
                  <a:lnTo>
                    <a:pt x="334" y="668"/>
                  </a:lnTo>
                  <a:lnTo>
                    <a:pt x="334" y="358"/>
                  </a:lnTo>
                  <a:close/>
                  <a:moveTo>
                    <a:pt x="643" y="1001"/>
                  </a:moveTo>
                  <a:cubicBezTo>
                    <a:pt x="762" y="1001"/>
                    <a:pt x="834" y="1073"/>
                    <a:pt x="834" y="1168"/>
                  </a:cubicBezTo>
                  <a:cubicBezTo>
                    <a:pt x="834" y="1263"/>
                    <a:pt x="739" y="1382"/>
                    <a:pt x="643" y="1382"/>
                  </a:cubicBezTo>
                  <a:lnTo>
                    <a:pt x="358" y="1382"/>
                  </a:lnTo>
                  <a:lnTo>
                    <a:pt x="358" y="1001"/>
                  </a:lnTo>
                  <a:close/>
                  <a:moveTo>
                    <a:pt x="167" y="1"/>
                  </a:moveTo>
                  <a:cubicBezTo>
                    <a:pt x="96" y="1"/>
                    <a:pt x="0" y="96"/>
                    <a:pt x="0" y="191"/>
                  </a:cubicBezTo>
                  <a:lnTo>
                    <a:pt x="0" y="1549"/>
                  </a:lnTo>
                  <a:lnTo>
                    <a:pt x="0" y="1620"/>
                  </a:lnTo>
                  <a:cubicBezTo>
                    <a:pt x="24" y="1716"/>
                    <a:pt x="96" y="1739"/>
                    <a:pt x="167" y="1739"/>
                  </a:cubicBezTo>
                  <a:lnTo>
                    <a:pt x="643" y="1739"/>
                  </a:lnTo>
                  <a:cubicBezTo>
                    <a:pt x="953" y="1739"/>
                    <a:pt x="1191" y="1501"/>
                    <a:pt x="1191" y="1192"/>
                  </a:cubicBezTo>
                  <a:cubicBezTo>
                    <a:pt x="1191" y="1025"/>
                    <a:pt x="1096" y="882"/>
                    <a:pt x="977" y="787"/>
                  </a:cubicBezTo>
                  <a:cubicBezTo>
                    <a:pt x="1048" y="691"/>
                    <a:pt x="1072" y="572"/>
                    <a:pt x="1048" y="430"/>
                  </a:cubicBezTo>
                  <a:cubicBezTo>
                    <a:pt x="1001" y="191"/>
                    <a:pt x="810"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7"/>
            <p:cNvSpPr/>
            <p:nvPr/>
          </p:nvSpPr>
          <p:spPr>
            <a:xfrm>
              <a:off x="5794024" y="3211639"/>
              <a:ext cx="45468" cy="51878"/>
            </a:xfrm>
            <a:custGeom>
              <a:rect b="b" l="l" r="r" t="t"/>
              <a:pathLst>
                <a:path extrusionOk="0" h="1740" w="1525">
                  <a:moveTo>
                    <a:pt x="858" y="1"/>
                  </a:moveTo>
                  <a:cubicBezTo>
                    <a:pt x="382" y="1"/>
                    <a:pt x="1" y="382"/>
                    <a:pt x="1" y="858"/>
                  </a:cubicBezTo>
                  <a:cubicBezTo>
                    <a:pt x="1" y="1334"/>
                    <a:pt x="382" y="1739"/>
                    <a:pt x="858" y="1739"/>
                  </a:cubicBezTo>
                  <a:cubicBezTo>
                    <a:pt x="1049" y="1739"/>
                    <a:pt x="1215" y="1668"/>
                    <a:pt x="1334" y="1549"/>
                  </a:cubicBezTo>
                  <a:cubicBezTo>
                    <a:pt x="1382" y="1525"/>
                    <a:pt x="1406" y="1501"/>
                    <a:pt x="1406" y="1454"/>
                  </a:cubicBezTo>
                  <a:cubicBezTo>
                    <a:pt x="1525" y="1382"/>
                    <a:pt x="1525" y="1287"/>
                    <a:pt x="1430" y="1239"/>
                  </a:cubicBezTo>
                  <a:cubicBezTo>
                    <a:pt x="1408" y="1206"/>
                    <a:pt x="1370" y="1188"/>
                    <a:pt x="1329" y="1188"/>
                  </a:cubicBezTo>
                  <a:cubicBezTo>
                    <a:pt x="1282" y="1188"/>
                    <a:pt x="1230" y="1212"/>
                    <a:pt x="1192" y="1263"/>
                  </a:cubicBezTo>
                  <a:lnTo>
                    <a:pt x="1168" y="1287"/>
                  </a:lnTo>
                  <a:cubicBezTo>
                    <a:pt x="1096" y="1358"/>
                    <a:pt x="1025" y="1382"/>
                    <a:pt x="906" y="1382"/>
                  </a:cubicBezTo>
                  <a:cubicBezTo>
                    <a:pt x="620" y="1382"/>
                    <a:pt x="382" y="1144"/>
                    <a:pt x="382" y="882"/>
                  </a:cubicBezTo>
                  <a:cubicBezTo>
                    <a:pt x="382" y="596"/>
                    <a:pt x="620" y="358"/>
                    <a:pt x="906" y="358"/>
                  </a:cubicBezTo>
                  <a:cubicBezTo>
                    <a:pt x="977" y="358"/>
                    <a:pt x="1096" y="406"/>
                    <a:pt x="1168" y="453"/>
                  </a:cubicBezTo>
                  <a:cubicBezTo>
                    <a:pt x="1199" y="469"/>
                    <a:pt x="1229" y="477"/>
                    <a:pt x="1256" y="477"/>
                  </a:cubicBezTo>
                  <a:cubicBezTo>
                    <a:pt x="1311" y="477"/>
                    <a:pt x="1358" y="445"/>
                    <a:pt x="1406" y="382"/>
                  </a:cubicBezTo>
                  <a:cubicBezTo>
                    <a:pt x="1454" y="310"/>
                    <a:pt x="1430" y="215"/>
                    <a:pt x="1334" y="144"/>
                  </a:cubicBezTo>
                  <a:cubicBezTo>
                    <a:pt x="1192" y="72"/>
                    <a:pt x="1049" y="1"/>
                    <a:pt x="8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7"/>
            <p:cNvSpPr/>
            <p:nvPr/>
          </p:nvSpPr>
          <p:spPr>
            <a:xfrm>
              <a:off x="5549061" y="3002186"/>
              <a:ext cx="354351" cy="336582"/>
            </a:xfrm>
            <a:custGeom>
              <a:rect b="b" l="l" r="r" t="t"/>
              <a:pathLst>
                <a:path extrusionOk="0" h="11289" w="11885">
                  <a:moveTo>
                    <a:pt x="3549" y="4525"/>
                  </a:moveTo>
                  <a:cubicBezTo>
                    <a:pt x="4359" y="4525"/>
                    <a:pt x="5097" y="4835"/>
                    <a:pt x="5669" y="5335"/>
                  </a:cubicBezTo>
                  <a:cubicBezTo>
                    <a:pt x="5288" y="5716"/>
                    <a:pt x="5026" y="6169"/>
                    <a:pt x="4883" y="6645"/>
                  </a:cubicBezTo>
                  <a:cubicBezTo>
                    <a:pt x="3930" y="6311"/>
                    <a:pt x="3192" y="5573"/>
                    <a:pt x="2859" y="4621"/>
                  </a:cubicBezTo>
                  <a:cubicBezTo>
                    <a:pt x="3073" y="4549"/>
                    <a:pt x="3311" y="4525"/>
                    <a:pt x="3549" y="4525"/>
                  </a:cubicBezTo>
                  <a:close/>
                  <a:moveTo>
                    <a:pt x="8288" y="4573"/>
                  </a:moveTo>
                  <a:cubicBezTo>
                    <a:pt x="8526" y="4573"/>
                    <a:pt x="8765" y="4597"/>
                    <a:pt x="8955" y="4621"/>
                  </a:cubicBezTo>
                  <a:cubicBezTo>
                    <a:pt x="8645" y="5573"/>
                    <a:pt x="7883" y="6311"/>
                    <a:pt x="6931" y="6645"/>
                  </a:cubicBezTo>
                  <a:cubicBezTo>
                    <a:pt x="6788" y="6169"/>
                    <a:pt x="6526" y="5716"/>
                    <a:pt x="6169" y="5335"/>
                  </a:cubicBezTo>
                  <a:cubicBezTo>
                    <a:pt x="6740" y="4859"/>
                    <a:pt x="7479" y="4573"/>
                    <a:pt x="8288" y="4573"/>
                  </a:cubicBezTo>
                  <a:close/>
                  <a:moveTo>
                    <a:pt x="5931" y="5573"/>
                  </a:moveTo>
                  <a:cubicBezTo>
                    <a:pt x="6216" y="5907"/>
                    <a:pt x="6455" y="6288"/>
                    <a:pt x="6621" y="6740"/>
                  </a:cubicBezTo>
                  <a:cubicBezTo>
                    <a:pt x="6407" y="6788"/>
                    <a:pt x="6169" y="6835"/>
                    <a:pt x="5931" y="6835"/>
                  </a:cubicBezTo>
                  <a:cubicBezTo>
                    <a:pt x="5692" y="6835"/>
                    <a:pt x="5454" y="6788"/>
                    <a:pt x="5240" y="6764"/>
                  </a:cubicBezTo>
                  <a:cubicBezTo>
                    <a:pt x="5383" y="6288"/>
                    <a:pt x="5621" y="5907"/>
                    <a:pt x="5931" y="5573"/>
                  </a:cubicBezTo>
                  <a:close/>
                  <a:moveTo>
                    <a:pt x="6669" y="7073"/>
                  </a:moveTo>
                  <a:cubicBezTo>
                    <a:pt x="6693" y="7240"/>
                    <a:pt x="6717" y="7431"/>
                    <a:pt x="6717" y="7597"/>
                  </a:cubicBezTo>
                  <a:cubicBezTo>
                    <a:pt x="6764" y="8312"/>
                    <a:pt x="6550" y="9026"/>
                    <a:pt x="6169" y="9598"/>
                  </a:cubicBezTo>
                  <a:cubicBezTo>
                    <a:pt x="6121" y="9622"/>
                    <a:pt x="6121" y="9645"/>
                    <a:pt x="6097" y="9645"/>
                  </a:cubicBezTo>
                  <a:cubicBezTo>
                    <a:pt x="6143" y="9714"/>
                    <a:pt x="5949" y="9957"/>
                    <a:pt x="5932" y="9957"/>
                  </a:cubicBezTo>
                  <a:cubicBezTo>
                    <a:pt x="5931" y="9957"/>
                    <a:pt x="5931" y="9956"/>
                    <a:pt x="5931" y="9955"/>
                  </a:cubicBezTo>
                  <a:cubicBezTo>
                    <a:pt x="5454" y="9455"/>
                    <a:pt x="5121" y="8764"/>
                    <a:pt x="5073" y="8026"/>
                  </a:cubicBezTo>
                  <a:lnTo>
                    <a:pt x="5073" y="7455"/>
                  </a:lnTo>
                  <a:cubicBezTo>
                    <a:pt x="5073" y="7335"/>
                    <a:pt x="5097" y="7216"/>
                    <a:pt x="5121" y="7073"/>
                  </a:cubicBezTo>
                  <a:cubicBezTo>
                    <a:pt x="5359" y="7121"/>
                    <a:pt x="5621" y="7145"/>
                    <a:pt x="5883" y="7145"/>
                  </a:cubicBezTo>
                  <a:cubicBezTo>
                    <a:pt x="6169" y="7145"/>
                    <a:pt x="6431" y="7121"/>
                    <a:pt x="6669" y="7073"/>
                  </a:cubicBezTo>
                  <a:close/>
                  <a:moveTo>
                    <a:pt x="9288" y="4668"/>
                  </a:moveTo>
                  <a:cubicBezTo>
                    <a:pt x="10574" y="5097"/>
                    <a:pt x="11503" y="6311"/>
                    <a:pt x="11503" y="7740"/>
                  </a:cubicBezTo>
                  <a:cubicBezTo>
                    <a:pt x="11503" y="9574"/>
                    <a:pt x="10074" y="11003"/>
                    <a:pt x="8288" y="11003"/>
                  </a:cubicBezTo>
                  <a:cubicBezTo>
                    <a:pt x="7479" y="11003"/>
                    <a:pt x="6740" y="10693"/>
                    <a:pt x="6169" y="10193"/>
                  </a:cubicBezTo>
                  <a:cubicBezTo>
                    <a:pt x="6788" y="9526"/>
                    <a:pt x="7121" y="8669"/>
                    <a:pt x="7098" y="7740"/>
                  </a:cubicBezTo>
                  <a:lnTo>
                    <a:pt x="7121" y="7740"/>
                  </a:lnTo>
                  <a:cubicBezTo>
                    <a:pt x="7121" y="7478"/>
                    <a:pt x="7098" y="7216"/>
                    <a:pt x="7026" y="6931"/>
                  </a:cubicBezTo>
                  <a:cubicBezTo>
                    <a:pt x="8098" y="6573"/>
                    <a:pt x="8931" y="5740"/>
                    <a:pt x="9288" y="4668"/>
                  </a:cubicBezTo>
                  <a:close/>
                  <a:moveTo>
                    <a:pt x="5931" y="1"/>
                  </a:moveTo>
                  <a:cubicBezTo>
                    <a:pt x="3954" y="1"/>
                    <a:pt x="2358" y="1620"/>
                    <a:pt x="2358" y="3573"/>
                  </a:cubicBezTo>
                  <a:cubicBezTo>
                    <a:pt x="2358" y="3859"/>
                    <a:pt x="2382" y="4121"/>
                    <a:pt x="2454" y="4382"/>
                  </a:cubicBezTo>
                  <a:cubicBezTo>
                    <a:pt x="1025" y="4859"/>
                    <a:pt x="1" y="6192"/>
                    <a:pt x="1" y="7788"/>
                  </a:cubicBezTo>
                  <a:cubicBezTo>
                    <a:pt x="1" y="8264"/>
                    <a:pt x="96" y="8693"/>
                    <a:pt x="263" y="9122"/>
                  </a:cubicBezTo>
                  <a:cubicBezTo>
                    <a:pt x="299" y="9194"/>
                    <a:pt x="377" y="9225"/>
                    <a:pt x="444" y="9225"/>
                  </a:cubicBezTo>
                  <a:cubicBezTo>
                    <a:pt x="465" y="9225"/>
                    <a:pt x="484" y="9222"/>
                    <a:pt x="501" y="9217"/>
                  </a:cubicBezTo>
                  <a:cubicBezTo>
                    <a:pt x="596" y="9169"/>
                    <a:pt x="620" y="9050"/>
                    <a:pt x="596" y="8979"/>
                  </a:cubicBezTo>
                  <a:cubicBezTo>
                    <a:pt x="453" y="8574"/>
                    <a:pt x="358" y="8169"/>
                    <a:pt x="358" y="7740"/>
                  </a:cubicBezTo>
                  <a:cubicBezTo>
                    <a:pt x="358" y="6311"/>
                    <a:pt x="1287" y="5121"/>
                    <a:pt x="2573" y="4692"/>
                  </a:cubicBezTo>
                  <a:cubicBezTo>
                    <a:pt x="2930" y="5764"/>
                    <a:pt x="3764" y="6597"/>
                    <a:pt x="4835" y="6954"/>
                  </a:cubicBezTo>
                  <a:cubicBezTo>
                    <a:pt x="4788" y="7097"/>
                    <a:pt x="4764" y="7240"/>
                    <a:pt x="4764" y="7359"/>
                  </a:cubicBezTo>
                  <a:cubicBezTo>
                    <a:pt x="4740" y="7550"/>
                    <a:pt x="4740" y="7716"/>
                    <a:pt x="4764" y="7907"/>
                  </a:cubicBezTo>
                  <a:cubicBezTo>
                    <a:pt x="4788" y="8717"/>
                    <a:pt x="5145" y="9526"/>
                    <a:pt x="5716" y="10122"/>
                  </a:cubicBezTo>
                  <a:cubicBezTo>
                    <a:pt x="5145" y="10646"/>
                    <a:pt x="4407" y="10931"/>
                    <a:pt x="3597" y="10931"/>
                  </a:cubicBezTo>
                  <a:cubicBezTo>
                    <a:pt x="2573" y="10931"/>
                    <a:pt x="1573" y="10431"/>
                    <a:pt x="977" y="9598"/>
                  </a:cubicBezTo>
                  <a:cubicBezTo>
                    <a:pt x="952" y="9547"/>
                    <a:pt x="906" y="9523"/>
                    <a:pt x="857" y="9523"/>
                  </a:cubicBezTo>
                  <a:cubicBezTo>
                    <a:pt x="816" y="9523"/>
                    <a:pt x="772" y="9541"/>
                    <a:pt x="739" y="9574"/>
                  </a:cubicBezTo>
                  <a:cubicBezTo>
                    <a:pt x="668" y="9622"/>
                    <a:pt x="668" y="9741"/>
                    <a:pt x="715" y="9812"/>
                  </a:cubicBezTo>
                  <a:cubicBezTo>
                    <a:pt x="1406" y="10717"/>
                    <a:pt x="2478" y="11289"/>
                    <a:pt x="3597" y="11289"/>
                  </a:cubicBezTo>
                  <a:cubicBezTo>
                    <a:pt x="4502" y="11289"/>
                    <a:pt x="5335" y="10955"/>
                    <a:pt x="5954" y="10408"/>
                  </a:cubicBezTo>
                  <a:cubicBezTo>
                    <a:pt x="6574" y="10955"/>
                    <a:pt x="7407" y="11289"/>
                    <a:pt x="8312" y="11289"/>
                  </a:cubicBezTo>
                  <a:cubicBezTo>
                    <a:pt x="10265" y="11289"/>
                    <a:pt x="11884" y="9693"/>
                    <a:pt x="11884" y="7716"/>
                  </a:cubicBezTo>
                  <a:cubicBezTo>
                    <a:pt x="11860" y="6192"/>
                    <a:pt x="10813" y="4859"/>
                    <a:pt x="9408" y="4382"/>
                  </a:cubicBezTo>
                  <a:cubicBezTo>
                    <a:pt x="9479" y="4121"/>
                    <a:pt x="9503" y="3859"/>
                    <a:pt x="9503" y="3573"/>
                  </a:cubicBezTo>
                  <a:cubicBezTo>
                    <a:pt x="9503" y="2763"/>
                    <a:pt x="9241" y="2001"/>
                    <a:pt x="8717" y="1382"/>
                  </a:cubicBezTo>
                  <a:cubicBezTo>
                    <a:pt x="8691" y="1331"/>
                    <a:pt x="8645" y="1307"/>
                    <a:pt x="8597" y="1307"/>
                  </a:cubicBezTo>
                  <a:cubicBezTo>
                    <a:pt x="8555" y="1307"/>
                    <a:pt x="8512" y="1325"/>
                    <a:pt x="8479" y="1358"/>
                  </a:cubicBezTo>
                  <a:cubicBezTo>
                    <a:pt x="8407" y="1406"/>
                    <a:pt x="8407" y="1525"/>
                    <a:pt x="8455" y="1572"/>
                  </a:cubicBezTo>
                  <a:cubicBezTo>
                    <a:pt x="8907" y="2144"/>
                    <a:pt x="9146" y="2835"/>
                    <a:pt x="9146" y="3573"/>
                  </a:cubicBezTo>
                  <a:cubicBezTo>
                    <a:pt x="9146" y="3811"/>
                    <a:pt x="9122" y="4049"/>
                    <a:pt x="9050" y="4287"/>
                  </a:cubicBezTo>
                  <a:cubicBezTo>
                    <a:pt x="8812" y="4240"/>
                    <a:pt x="8550" y="4216"/>
                    <a:pt x="8288" y="4216"/>
                  </a:cubicBezTo>
                  <a:cubicBezTo>
                    <a:pt x="7383" y="4216"/>
                    <a:pt x="6550" y="4525"/>
                    <a:pt x="5931" y="5097"/>
                  </a:cubicBezTo>
                  <a:cubicBezTo>
                    <a:pt x="5311" y="4525"/>
                    <a:pt x="4478" y="4216"/>
                    <a:pt x="3573" y="4216"/>
                  </a:cubicBezTo>
                  <a:cubicBezTo>
                    <a:pt x="3311" y="4216"/>
                    <a:pt x="3049" y="4240"/>
                    <a:pt x="2811" y="4287"/>
                  </a:cubicBezTo>
                  <a:cubicBezTo>
                    <a:pt x="2739" y="4049"/>
                    <a:pt x="2716" y="3811"/>
                    <a:pt x="2716" y="3573"/>
                  </a:cubicBezTo>
                  <a:cubicBezTo>
                    <a:pt x="2716" y="1787"/>
                    <a:pt x="4168" y="358"/>
                    <a:pt x="5931" y="358"/>
                  </a:cubicBezTo>
                  <a:cubicBezTo>
                    <a:pt x="6669" y="358"/>
                    <a:pt x="7360" y="596"/>
                    <a:pt x="7931" y="1048"/>
                  </a:cubicBezTo>
                  <a:cubicBezTo>
                    <a:pt x="7964" y="1082"/>
                    <a:pt x="8002" y="1099"/>
                    <a:pt x="8041" y="1099"/>
                  </a:cubicBezTo>
                  <a:cubicBezTo>
                    <a:pt x="8086" y="1099"/>
                    <a:pt x="8131" y="1076"/>
                    <a:pt x="8169" y="1025"/>
                  </a:cubicBezTo>
                  <a:cubicBezTo>
                    <a:pt x="8217" y="929"/>
                    <a:pt x="8217" y="834"/>
                    <a:pt x="8122" y="787"/>
                  </a:cubicBezTo>
                  <a:cubicBezTo>
                    <a:pt x="7502" y="286"/>
                    <a:pt x="6740" y="1"/>
                    <a:pt x="59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1" name="Google Shape;16941;p97"/>
          <p:cNvGrpSpPr/>
          <p:nvPr/>
        </p:nvGrpSpPr>
        <p:grpSpPr>
          <a:xfrm>
            <a:off x="6296026" y="2994553"/>
            <a:ext cx="307482" cy="354172"/>
            <a:chOff x="6181713" y="2994553"/>
            <a:chExt cx="307482" cy="354172"/>
          </a:xfrm>
        </p:grpSpPr>
        <p:sp>
          <p:nvSpPr>
            <p:cNvPr id="16942" name="Google Shape;16942;p97"/>
            <p:cNvSpPr/>
            <p:nvPr/>
          </p:nvSpPr>
          <p:spPr>
            <a:xfrm>
              <a:off x="6186692" y="3000069"/>
              <a:ext cx="296093" cy="342962"/>
            </a:xfrm>
            <a:custGeom>
              <a:rect b="b" l="l" r="r" t="t"/>
              <a:pathLst>
                <a:path extrusionOk="0" h="11503" w="9931">
                  <a:moveTo>
                    <a:pt x="5001" y="0"/>
                  </a:moveTo>
                  <a:lnTo>
                    <a:pt x="0" y="2882"/>
                  </a:lnTo>
                  <a:lnTo>
                    <a:pt x="0" y="8621"/>
                  </a:lnTo>
                  <a:lnTo>
                    <a:pt x="4954" y="11503"/>
                  </a:lnTo>
                  <a:lnTo>
                    <a:pt x="9931" y="8621"/>
                  </a:lnTo>
                  <a:lnTo>
                    <a:pt x="9931" y="2882"/>
                  </a:lnTo>
                  <a:lnTo>
                    <a:pt x="5001"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7"/>
            <p:cNvSpPr/>
            <p:nvPr/>
          </p:nvSpPr>
          <p:spPr>
            <a:xfrm>
              <a:off x="6320176" y="3076754"/>
              <a:ext cx="163327" cy="266278"/>
            </a:xfrm>
            <a:custGeom>
              <a:rect b="b" l="l" r="r" t="t"/>
              <a:pathLst>
                <a:path extrusionOk="0" h="8931" w="5478">
                  <a:moveTo>
                    <a:pt x="5001" y="0"/>
                  </a:moveTo>
                  <a:lnTo>
                    <a:pt x="5001" y="5763"/>
                  </a:lnTo>
                  <a:lnTo>
                    <a:pt x="0" y="8645"/>
                  </a:lnTo>
                  <a:lnTo>
                    <a:pt x="477" y="8931"/>
                  </a:lnTo>
                  <a:lnTo>
                    <a:pt x="5478" y="6049"/>
                  </a:lnTo>
                  <a:lnTo>
                    <a:pt x="5478" y="310"/>
                  </a:lnTo>
                  <a:lnTo>
                    <a:pt x="5001" y="0"/>
                  </a:ln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7"/>
            <p:cNvSpPr/>
            <p:nvPr/>
          </p:nvSpPr>
          <p:spPr>
            <a:xfrm>
              <a:off x="6229984" y="3049771"/>
              <a:ext cx="210911" cy="244990"/>
            </a:xfrm>
            <a:custGeom>
              <a:rect b="b" l="l" r="r" t="t"/>
              <a:pathLst>
                <a:path extrusionOk="0" h="8217" w="7074">
                  <a:moveTo>
                    <a:pt x="3549" y="0"/>
                  </a:moveTo>
                  <a:lnTo>
                    <a:pt x="1" y="2048"/>
                  </a:lnTo>
                  <a:lnTo>
                    <a:pt x="1" y="6144"/>
                  </a:lnTo>
                  <a:lnTo>
                    <a:pt x="3549" y="8216"/>
                  </a:lnTo>
                  <a:lnTo>
                    <a:pt x="7074" y="6144"/>
                  </a:lnTo>
                  <a:lnTo>
                    <a:pt x="7074" y="2048"/>
                  </a:lnTo>
                  <a:lnTo>
                    <a:pt x="3549" y="0"/>
                  </a:ln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7"/>
            <p:cNvSpPr/>
            <p:nvPr/>
          </p:nvSpPr>
          <p:spPr>
            <a:xfrm>
              <a:off x="6318745" y="3101590"/>
              <a:ext cx="122152" cy="193171"/>
            </a:xfrm>
            <a:custGeom>
              <a:rect b="b" l="l" r="r" t="t"/>
              <a:pathLst>
                <a:path extrusionOk="0" h="6479" w="4097">
                  <a:moveTo>
                    <a:pt x="3597" y="1"/>
                  </a:moveTo>
                  <a:lnTo>
                    <a:pt x="3597" y="3978"/>
                  </a:lnTo>
                  <a:cubicBezTo>
                    <a:pt x="3597" y="4025"/>
                    <a:pt x="3573" y="4049"/>
                    <a:pt x="3549" y="4097"/>
                  </a:cubicBezTo>
                  <a:lnTo>
                    <a:pt x="1" y="6145"/>
                  </a:lnTo>
                  <a:lnTo>
                    <a:pt x="572" y="6478"/>
                  </a:lnTo>
                  <a:lnTo>
                    <a:pt x="4097" y="4406"/>
                  </a:lnTo>
                  <a:lnTo>
                    <a:pt x="4097" y="310"/>
                  </a:lnTo>
                  <a:lnTo>
                    <a:pt x="3597" y="1"/>
                  </a:ln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7"/>
            <p:cNvSpPr/>
            <p:nvPr/>
          </p:nvSpPr>
          <p:spPr>
            <a:xfrm>
              <a:off x="6187408" y="3000069"/>
              <a:ext cx="148419" cy="110793"/>
            </a:xfrm>
            <a:custGeom>
              <a:rect b="b" l="l" r="r" t="t"/>
              <a:pathLst>
                <a:path extrusionOk="0" h="3716" w="4978">
                  <a:moveTo>
                    <a:pt x="4977" y="0"/>
                  </a:moveTo>
                  <a:lnTo>
                    <a:pt x="0" y="2882"/>
                  </a:lnTo>
                  <a:lnTo>
                    <a:pt x="1429" y="3715"/>
                  </a:lnTo>
                  <a:lnTo>
                    <a:pt x="4977" y="1667"/>
                  </a:lnTo>
                  <a:lnTo>
                    <a:pt x="4977"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7"/>
            <p:cNvSpPr/>
            <p:nvPr/>
          </p:nvSpPr>
          <p:spPr>
            <a:xfrm>
              <a:off x="6335799" y="3000069"/>
              <a:ext cx="147704" cy="110793"/>
            </a:xfrm>
            <a:custGeom>
              <a:rect b="b" l="l" r="r" t="t"/>
              <a:pathLst>
                <a:path extrusionOk="0" h="3716" w="4954">
                  <a:moveTo>
                    <a:pt x="0" y="0"/>
                  </a:moveTo>
                  <a:lnTo>
                    <a:pt x="0" y="1667"/>
                  </a:lnTo>
                  <a:lnTo>
                    <a:pt x="3525" y="3715"/>
                  </a:lnTo>
                  <a:lnTo>
                    <a:pt x="4954" y="2882"/>
                  </a:lnTo>
                  <a:lnTo>
                    <a:pt x="0" y="0"/>
                  </a:ln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7"/>
            <p:cNvSpPr/>
            <p:nvPr/>
          </p:nvSpPr>
          <p:spPr>
            <a:xfrm>
              <a:off x="6469282" y="3078155"/>
              <a:ext cx="14222" cy="15653"/>
            </a:xfrm>
            <a:custGeom>
              <a:rect b="b" l="l" r="r" t="t"/>
              <a:pathLst>
                <a:path extrusionOk="0" h="525" w="477">
                  <a:moveTo>
                    <a:pt x="0" y="1"/>
                  </a:moveTo>
                  <a:lnTo>
                    <a:pt x="0" y="525"/>
                  </a:lnTo>
                  <a:lnTo>
                    <a:pt x="477" y="263"/>
                  </a:lnTo>
                  <a:lnTo>
                    <a:pt x="0"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7"/>
            <p:cNvSpPr/>
            <p:nvPr/>
          </p:nvSpPr>
          <p:spPr>
            <a:xfrm>
              <a:off x="6187408" y="3232241"/>
              <a:ext cx="148419" cy="110793"/>
            </a:xfrm>
            <a:custGeom>
              <a:rect b="b" l="l" r="r" t="t"/>
              <a:pathLst>
                <a:path extrusionOk="0" h="3716" w="4978">
                  <a:moveTo>
                    <a:pt x="1429" y="0"/>
                  </a:moveTo>
                  <a:lnTo>
                    <a:pt x="0" y="834"/>
                  </a:lnTo>
                  <a:lnTo>
                    <a:pt x="4977" y="3716"/>
                  </a:lnTo>
                  <a:lnTo>
                    <a:pt x="4977" y="2049"/>
                  </a:lnTo>
                  <a:lnTo>
                    <a:pt x="142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7"/>
            <p:cNvSpPr/>
            <p:nvPr/>
          </p:nvSpPr>
          <p:spPr>
            <a:xfrm>
              <a:off x="6335799" y="3232241"/>
              <a:ext cx="147704" cy="110793"/>
            </a:xfrm>
            <a:custGeom>
              <a:rect b="b" l="l" r="r" t="t"/>
              <a:pathLst>
                <a:path extrusionOk="0" h="3716" w="4954">
                  <a:moveTo>
                    <a:pt x="3525" y="0"/>
                  </a:moveTo>
                  <a:lnTo>
                    <a:pt x="0" y="2049"/>
                  </a:lnTo>
                  <a:lnTo>
                    <a:pt x="0" y="3716"/>
                  </a:lnTo>
                  <a:lnTo>
                    <a:pt x="4954" y="834"/>
                  </a:lnTo>
                  <a:lnTo>
                    <a:pt x="3525"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97"/>
            <p:cNvSpPr/>
            <p:nvPr/>
          </p:nvSpPr>
          <p:spPr>
            <a:xfrm>
              <a:off x="6334368" y="3249295"/>
              <a:ext cx="149135" cy="93738"/>
            </a:xfrm>
            <a:custGeom>
              <a:rect b="b" l="l" r="r" t="t"/>
              <a:pathLst>
                <a:path extrusionOk="0" h="3144" w="5002">
                  <a:moveTo>
                    <a:pt x="4502" y="0"/>
                  </a:moveTo>
                  <a:lnTo>
                    <a:pt x="1" y="2596"/>
                  </a:lnTo>
                  <a:lnTo>
                    <a:pt x="1" y="3144"/>
                  </a:lnTo>
                  <a:lnTo>
                    <a:pt x="5002" y="262"/>
                  </a:lnTo>
                  <a:lnTo>
                    <a:pt x="4502"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7"/>
            <p:cNvSpPr/>
            <p:nvPr/>
          </p:nvSpPr>
          <p:spPr>
            <a:xfrm>
              <a:off x="6321577" y="3326666"/>
              <a:ext cx="14252" cy="16368"/>
            </a:xfrm>
            <a:custGeom>
              <a:rect b="b" l="l" r="r" t="t"/>
              <a:pathLst>
                <a:path extrusionOk="0" h="549" w="478">
                  <a:moveTo>
                    <a:pt x="477" y="1"/>
                  </a:moveTo>
                  <a:lnTo>
                    <a:pt x="1" y="263"/>
                  </a:lnTo>
                  <a:lnTo>
                    <a:pt x="477" y="549"/>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7"/>
            <p:cNvSpPr/>
            <p:nvPr/>
          </p:nvSpPr>
          <p:spPr>
            <a:xfrm>
              <a:off x="6290360" y="3140648"/>
              <a:ext cx="89475" cy="10674"/>
            </a:xfrm>
            <a:custGeom>
              <a:rect b="b" l="l" r="r" t="t"/>
              <a:pathLst>
                <a:path extrusionOk="0" h="358" w="3001">
                  <a:moveTo>
                    <a:pt x="214" y="0"/>
                  </a:moveTo>
                  <a:cubicBezTo>
                    <a:pt x="119" y="0"/>
                    <a:pt x="48" y="72"/>
                    <a:pt x="24" y="167"/>
                  </a:cubicBezTo>
                  <a:cubicBezTo>
                    <a:pt x="0" y="286"/>
                    <a:pt x="95" y="358"/>
                    <a:pt x="214" y="358"/>
                  </a:cubicBezTo>
                  <a:lnTo>
                    <a:pt x="2834" y="358"/>
                  </a:lnTo>
                  <a:cubicBezTo>
                    <a:pt x="2906" y="358"/>
                    <a:pt x="2977" y="310"/>
                    <a:pt x="3001" y="215"/>
                  </a:cubicBezTo>
                  <a:cubicBezTo>
                    <a:pt x="3001" y="120"/>
                    <a:pt x="2906" y="0"/>
                    <a:pt x="28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7"/>
            <p:cNvSpPr/>
            <p:nvPr/>
          </p:nvSpPr>
          <p:spPr>
            <a:xfrm>
              <a:off x="6290360" y="3166916"/>
              <a:ext cx="89475" cy="10674"/>
            </a:xfrm>
            <a:custGeom>
              <a:rect b="b" l="l" r="r" t="t"/>
              <a:pathLst>
                <a:path extrusionOk="0" h="358" w="3001">
                  <a:moveTo>
                    <a:pt x="214" y="1"/>
                  </a:moveTo>
                  <a:cubicBezTo>
                    <a:pt x="119" y="1"/>
                    <a:pt x="48" y="48"/>
                    <a:pt x="24" y="143"/>
                  </a:cubicBezTo>
                  <a:cubicBezTo>
                    <a:pt x="0" y="263"/>
                    <a:pt x="95" y="358"/>
                    <a:pt x="214" y="358"/>
                  </a:cubicBezTo>
                  <a:lnTo>
                    <a:pt x="2834" y="358"/>
                  </a:lnTo>
                  <a:cubicBezTo>
                    <a:pt x="2906" y="358"/>
                    <a:pt x="2977" y="286"/>
                    <a:pt x="3001" y="191"/>
                  </a:cubicBezTo>
                  <a:cubicBezTo>
                    <a:pt x="3001" y="72"/>
                    <a:pt x="2906" y="1"/>
                    <a:pt x="2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7"/>
            <p:cNvSpPr/>
            <p:nvPr/>
          </p:nvSpPr>
          <p:spPr>
            <a:xfrm>
              <a:off x="6308816" y="3191782"/>
              <a:ext cx="51848" cy="10674"/>
            </a:xfrm>
            <a:custGeom>
              <a:rect b="b" l="l" r="r" t="t"/>
              <a:pathLst>
                <a:path extrusionOk="0" h="358" w="1739">
                  <a:moveTo>
                    <a:pt x="215" y="0"/>
                  </a:moveTo>
                  <a:cubicBezTo>
                    <a:pt x="119" y="0"/>
                    <a:pt x="48" y="48"/>
                    <a:pt x="24" y="143"/>
                  </a:cubicBezTo>
                  <a:cubicBezTo>
                    <a:pt x="0" y="262"/>
                    <a:pt x="96" y="357"/>
                    <a:pt x="215" y="357"/>
                  </a:cubicBezTo>
                  <a:lnTo>
                    <a:pt x="1524" y="357"/>
                  </a:lnTo>
                  <a:cubicBezTo>
                    <a:pt x="1620" y="357"/>
                    <a:pt x="1667" y="286"/>
                    <a:pt x="1691" y="191"/>
                  </a:cubicBezTo>
                  <a:cubicBezTo>
                    <a:pt x="1739" y="72"/>
                    <a:pt x="1644" y="0"/>
                    <a:pt x="1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7"/>
            <p:cNvSpPr/>
            <p:nvPr/>
          </p:nvSpPr>
          <p:spPr>
            <a:xfrm>
              <a:off x="6181713" y="2994553"/>
              <a:ext cx="307482" cy="354172"/>
            </a:xfrm>
            <a:custGeom>
              <a:rect b="b" l="l" r="r" t="t"/>
              <a:pathLst>
                <a:path extrusionOk="0" h="11879" w="10313">
                  <a:moveTo>
                    <a:pt x="4954" y="471"/>
                  </a:moveTo>
                  <a:lnTo>
                    <a:pt x="4954" y="1733"/>
                  </a:lnTo>
                  <a:lnTo>
                    <a:pt x="1596" y="3662"/>
                  </a:lnTo>
                  <a:lnTo>
                    <a:pt x="477" y="3067"/>
                  </a:lnTo>
                  <a:lnTo>
                    <a:pt x="929" y="2805"/>
                  </a:lnTo>
                  <a:lnTo>
                    <a:pt x="4954" y="471"/>
                  </a:lnTo>
                  <a:close/>
                  <a:moveTo>
                    <a:pt x="9955" y="3353"/>
                  </a:moveTo>
                  <a:lnTo>
                    <a:pt x="9955" y="8520"/>
                  </a:lnTo>
                  <a:lnTo>
                    <a:pt x="8860" y="7877"/>
                  </a:lnTo>
                  <a:lnTo>
                    <a:pt x="8860" y="3995"/>
                  </a:lnTo>
                  <a:lnTo>
                    <a:pt x="9955" y="3353"/>
                  </a:lnTo>
                  <a:close/>
                  <a:moveTo>
                    <a:pt x="5311" y="471"/>
                  </a:moveTo>
                  <a:lnTo>
                    <a:pt x="9764" y="3067"/>
                  </a:lnTo>
                  <a:lnTo>
                    <a:pt x="8669" y="3686"/>
                  </a:lnTo>
                  <a:lnTo>
                    <a:pt x="6669" y="2519"/>
                  </a:lnTo>
                  <a:cubicBezTo>
                    <a:pt x="6645" y="2503"/>
                    <a:pt x="6618" y="2495"/>
                    <a:pt x="6591" y="2495"/>
                  </a:cubicBezTo>
                  <a:cubicBezTo>
                    <a:pt x="6536" y="2495"/>
                    <a:pt x="6478" y="2527"/>
                    <a:pt x="6430" y="2590"/>
                  </a:cubicBezTo>
                  <a:cubicBezTo>
                    <a:pt x="6383" y="2686"/>
                    <a:pt x="6407" y="2757"/>
                    <a:pt x="6502" y="2829"/>
                  </a:cubicBezTo>
                  <a:lnTo>
                    <a:pt x="8502" y="3995"/>
                  </a:lnTo>
                  <a:lnTo>
                    <a:pt x="8502" y="7877"/>
                  </a:lnTo>
                  <a:lnTo>
                    <a:pt x="5121" y="9830"/>
                  </a:lnTo>
                  <a:lnTo>
                    <a:pt x="1763" y="7877"/>
                  </a:lnTo>
                  <a:lnTo>
                    <a:pt x="1763" y="3995"/>
                  </a:lnTo>
                  <a:lnTo>
                    <a:pt x="5121" y="2043"/>
                  </a:lnTo>
                  <a:lnTo>
                    <a:pt x="5811" y="2424"/>
                  </a:lnTo>
                  <a:cubicBezTo>
                    <a:pt x="5849" y="2452"/>
                    <a:pt x="5886" y="2465"/>
                    <a:pt x="5921" y="2465"/>
                  </a:cubicBezTo>
                  <a:cubicBezTo>
                    <a:pt x="5974" y="2465"/>
                    <a:pt x="6021" y="2434"/>
                    <a:pt x="6049" y="2376"/>
                  </a:cubicBezTo>
                  <a:cubicBezTo>
                    <a:pt x="6121" y="2281"/>
                    <a:pt x="6073" y="2186"/>
                    <a:pt x="6002" y="2138"/>
                  </a:cubicBezTo>
                  <a:lnTo>
                    <a:pt x="5311" y="1757"/>
                  </a:lnTo>
                  <a:lnTo>
                    <a:pt x="5311" y="471"/>
                  </a:lnTo>
                  <a:close/>
                  <a:moveTo>
                    <a:pt x="1620" y="8211"/>
                  </a:moveTo>
                  <a:lnTo>
                    <a:pt x="4978" y="10140"/>
                  </a:lnTo>
                  <a:lnTo>
                    <a:pt x="4978" y="11402"/>
                  </a:lnTo>
                  <a:lnTo>
                    <a:pt x="2739" y="10116"/>
                  </a:lnTo>
                  <a:lnTo>
                    <a:pt x="524" y="8830"/>
                  </a:lnTo>
                  <a:lnTo>
                    <a:pt x="1620" y="8211"/>
                  </a:lnTo>
                  <a:close/>
                  <a:moveTo>
                    <a:pt x="8669" y="8211"/>
                  </a:moveTo>
                  <a:lnTo>
                    <a:pt x="9764" y="8830"/>
                  </a:lnTo>
                  <a:lnTo>
                    <a:pt x="7550" y="10116"/>
                  </a:lnTo>
                  <a:lnTo>
                    <a:pt x="5311" y="11402"/>
                  </a:lnTo>
                  <a:lnTo>
                    <a:pt x="5311" y="10140"/>
                  </a:lnTo>
                  <a:lnTo>
                    <a:pt x="8669" y="8211"/>
                  </a:lnTo>
                  <a:close/>
                  <a:moveTo>
                    <a:pt x="5156" y="1"/>
                  </a:moveTo>
                  <a:cubicBezTo>
                    <a:pt x="5127" y="1"/>
                    <a:pt x="5097" y="7"/>
                    <a:pt x="5073" y="18"/>
                  </a:cubicBezTo>
                  <a:lnTo>
                    <a:pt x="96" y="2924"/>
                  </a:lnTo>
                  <a:cubicBezTo>
                    <a:pt x="48" y="2948"/>
                    <a:pt x="1" y="2995"/>
                    <a:pt x="1" y="3067"/>
                  </a:cubicBezTo>
                  <a:lnTo>
                    <a:pt x="1" y="6520"/>
                  </a:lnTo>
                  <a:cubicBezTo>
                    <a:pt x="1" y="6615"/>
                    <a:pt x="72" y="6663"/>
                    <a:pt x="167" y="6687"/>
                  </a:cubicBezTo>
                  <a:cubicBezTo>
                    <a:pt x="189" y="6695"/>
                    <a:pt x="209" y="6699"/>
                    <a:pt x="227" y="6699"/>
                  </a:cubicBezTo>
                  <a:cubicBezTo>
                    <a:pt x="310" y="6699"/>
                    <a:pt x="358" y="6617"/>
                    <a:pt x="358" y="6520"/>
                  </a:cubicBezTo>
                  <a:lnTo>
                    <a:pt x="358" y="3353"/>
                  </a:lnTo>
                  <a:lnTo>
                    <a:pt x="1477" y="3995"/>
                  </a:lnTo>
                  <a:lnTo>
                    <a:pt x="1477" y="7877"/>
                  </a:lnTo>
                  <a:lnTo>
                    <a:pt x="358" y="8520"/>
                  </a:lnTo>
                  <a:lnTo>
                    <a:pt x="358" y="7329"/>
                  </a:lnTo>
                  <a:cubicBezTo>
                    <a:pt x="358" y="7234"/>
                    <a:pt x="310" y="7163"/>
                    <a:pt x="215" y="7139"/>
                  </a:cubicBezTo>
                  <a:cubicBezTo>
                    <a:pt x="202" y="7136"/>
                    <a:pt x="190" y="7135"/>
                    <a:pt x="178" y="7135"/>
                  </a:cubicBezTo>
                  <a:cubicBezTo>
                    <a:pt x="77" y="7135"/>
                    <a:pt x="1" y="7223"/>
                    <a:pt x="1" y="7329"/>
                  </a:cubicBezTo>
                  <a:lnTo>
                    <a:pt x="1" y="8806"/>
                  </a:lnTo>
                  <a:cubicBezTo>
                    <a:pt x="1" y="8877"/>
                    <a:pt x="48" y="8925"/>
                    <a:pt x="96" y="8949"/>
                  </a:cubicBezTo>
                  <a:lnTo>
                    <a:pt x="5073" y="11854"/>
                  </a:lnTo>
                  <a:cubicBezTo>
                    <a:pt x="5097" y="11878"/>
                    <a:pt x="5121" y="11878"/>
                    <a:pt x="5168" y="11878"/>
                  </a:cubicBezTo>
                  <a:cubicBezTo>
                    <a:pt x="5192" y="11878"/>
                    <a:pt x="5216" y="11878"/>
                    <a:pt x="5240" y="11854"/>
                  </a:cubicBezTo>
                  <a:lnTo>
                    <a:pt x="10217" y="8949"/>
                  </a:lnTo>
                  <a:cubicBezTo>
                    <a:pt x="10288" y="8925"/>
                    <a:pt x="10312" y="8877"/>
                    <a:pt x="10312" y="8806"/>
                  </a:cubicBezTo>
                  <a:lnTo>
                    <a:pt x="10312" y="3067"/>
                  </a:lnTo>
                  <a:cubicBezTo>
                    <a:pt x="10312" y="2995"/>
                    <a:pt x="10241" y="2948"/>
                    <a:pt x="10217" y="2924"/>
                  </a:cubicBezTo>
                  <a:lnTo>
                    <a:pt x="5240" y="18"/>
                  </a:lnTo>
                  <a:cubicBezTo>
                    <a:pt x="5216" y="7"/>
                    <a:pt x="5186" y="1"/>
                    <a:pt x="51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97"/>
          <p:cNvGrpSpPr/>
          <p:nvPr/>
        </p:nvGrpSpPr>
        <p:grpSpPr>
          <a:xfrm>
            <a:off x="7000129" y="2994374"/>
            <a:ext cx="353606" cy="353636"/>
            <a:chOff x="6733416" y="2994374"/>
            <a:chExt cx="353606" cy="353636"/>
          </a:xfrm>
        </p:grpSpPr>
        <p:sp>
          <p:nvSpPr>
            <p:cNvPr id="16958" name="Google Shape;16958;p97"/>
            <p:cNvSpPr/>
            <p:nvPr/>
          </p:nvSpPr>
          <p:spPr>
            <a:xfrm>
              <a:off x="6791645" y="3159820"/>
              <a:ext cx="67471" cy="159779"/>
            </a:xfrm>
            <a:custGeom>
              <a:rect b="b" l="l" r="r" t="t"/>
              <a:pathLst>
                <a:path extrusionOk="0" h="5359" w="2263">
                  <a:moveTo>
                    <a:pt x="0" y="0"/>
                  </a:moveTo>
                  <a:lnTo>
                    <a:pt x="0" y="5359"/>
                  </a:lnTo>
                  <a:lnTo>
                    <a:pt x="2263" y="5359"/>
                  </a:lnTo>
                  <a:lnTo>
                    <a:pt x="2263" y="0"/>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7"/>
            <p:cNvSpPr/>
            <p:nvPr/>
          </p:nvSpPr>
          <p:spPr>
            <a:xfrm>
              <a:off x="6825725" y="3159820"/>
              <a:ext cx="33393" cy="159779"/>
            </a:xfrm>
            <a:custGeom>
              <a:rect b="b" l="l" r="r" t="t"/>
              <a:pathLst>
                <a:path extrusionOk="0" h="5359" w="1120">
                  <a:moveTo>
                    <a:pt x="1120" y="0"/>
                  </a:moveTo>
                  <a:lnTo>
                    <a:pt x="0" y="643"/>
                  </a:lnTo>
                  <a:lnTo>
                    <a:pt x="0" y="5359"/>
                  </a:lnTo>
                  <a:lnTo>
                    <a:pt x="1120" y="5359"/>
                  </a:lnTo>
                  <a:lnTo>
                    <a:pt x="112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7"/>
            <p:cNvSpPr/>
            <p:nvPr/>
          </p:nvSpPr>
          <p:spPr>
            <a:xfrm>
              <a:off x="6844896" y="3159820"/>
              <a:ext cx="14222" cy="159779"/>
            </a:xfrm>
            <a:custGeom>
              <a:rect b="b" l="l" r="r" t="t"/>
              <a:pathLst>
                <a:path extrusionOk="0" h="5359" w="477">
                  <a:moveTo>
                    <a:pt x="477" y="0"/>
                  </a:moveTo>
                  <a:lnTo>
                    <a:pt x="0" y="262"/>
                  </a:lnTo>
                  <a:lnTo>
                    <a:pt x="0" y="5359"/>
                  </a:lnTo>
                  <a:lnTo>
                    <a:pt x="477" y="5359"/>
                  </a:lnTo>
                  <a:lnTo>
                    <a:pt x="477"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7"/>
            <p:cNvSpPr/>
            <p:nvPr/>
          </p:nvSpPr>
          <p:spPr>
            <a:xfrm>
              <a:off x="6886071" y="3048340"/>
              <a:ext cx="67471" cy="271257"/>
            </a:xfrm>
            <a:custGeom>
              <a:rect b="b" l="l" r="r" t="t"/>
              <a:pathLst>
                <a:path extrusionOk="0" h="9098" w="2263">
                  <a:moveTo>
                    <a:pt x="1" y="1"/>
                  </a:moveTo>
                  <a:lnTo>
                    <a:pt x="1" y="9098"/>
                  </a:lnTo>
                  <a:lnTo>
                    <a:pt x="2263" y="9098"/>
                  </a:lnTo>
                  <a:lnTo>
                    <a:pt x="2263"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7"/>
            <p:cNvSpPr/>
            <p:nvPr/>
          </p:nvSpPr>
          <p:spPr>
            <a:xfrm>
              <a:off x="6919434" y="3049771"/>
              <a:ext cx="34108" cy="269826"/>
            </a:xfrm>
            <a:custGeom>
              <a:rect b="b" l="l" r="r" t="t"/>
              <a:pathLst>
                <a:path extrusionOk="0" h="9050" w="1144">
                  <a:moveTo>
                    <a:pt x="1144" y="0"/>
                  </a:moveTo>
                  <a:lnTo>
                    <a:pt x="1" y="643"/>
                  </a:lnTo>
                  <a:lnTo>
                    <a:pt x="1" y="9050"/>
                  </a:lnTo>
                  <a:lnTo>
                    <a:pt x="1144" y="9050"/>
                  </a:lnTo>
                  <a:lnTo>
                    <a:pt x="1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7"/>
            <p:cNvSpPr/>
            <p:nvPr/>
          </p:nvSpPr>
          <p:spPr>
            <a:xfrm>
              <a:off x="6939321" y="3048340"/>
              <a:ext cx="14222" cy="271257"/>
            </a:xfrm>
            <a:custGeom>
              <a:rect b="b" l="l" r="r" t="t"/>
              <a:pathLst>
                <a:path extrusionOk="0" h="9098" w="477">
                  <a:moveTo>
                    <a:pt x="477" y="1"/>
                  </a:moveTo>
                  <a:lnTo>
                    <a:pt x="1" y="310"/>
                  </a:lnTo>
                  <a:lnTo>
                    <a:pt x="1" y="9098"/>
                  </a:lnTo>
                  <a:lnTo>
                    <a:pt x="477" y="9098"/>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7"/>
            <p:cNvSpPr/>
            <p:nvPr/>
          </p:nvSpPr>
          <p:spPr>
            <a:xfrm>
              <a:off x="6979095" y="3111548"/>
              <a:ext cx="67471" cy="208049"/>
            </a:xfrm>
            <a:custGeom>
              <a:rect b="b" l="l" r="r" t="t"/>
              <a:pathLst>
                <a:path extrusionOk="0" h="6978" w="2263">
                  <a:moveTo>
                    <a:pt x="0" y="0"/>
                  </a:moveTo>
                  <a:lnTo>
                    <a:pt x="0" y="6978"/>
                  </a:lnTo>
                  <a:lnTo>
                    <a:pt x="2263" y="6978"/>
                  </a:lnTo>
                  <a:lnTo>
                    <a:pt x="2263"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7"/>
            <p:cNvSpPr/>
            <p:nvPr/>
          </p:nvSpPr>
          <p:spPr>
            <a:xfrm>
              <a:off x="7012458" y="3112234"/>
              <a:ext cx="34108" cy="207363"/>
            </a:xfrm>
            <a:custGeom>
              <a:rect b="b" l="l" r="r" t="t"/>
              <a:pathLst>
                <a:path extrusionOk="0" h="6955" w="1144">
                  <a:moveTo>
                    <a:pt x="1144" y="1"/>
                  </a:moveTo>
                  <a:lnTo>
                    <a:pt x="0" y="668"/>
                  </a:lnTo>
                  <a:lnTo>
                    <a:pt x="0" y="6955"/>
                  </a:lnTo>
                  <a:lnTo>
                    <a:pt x="1144" y="6955"/>
                  </a:lnTo>
                  <a:lnTo>
                    <a:pt x="1144" y="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7"/>
            <p:cNvSpPr/>
            <p:nvPr/>
          </p:nvSpPr>
          <p:spPr>
            <a:xfrm>
              <a:off x="7033060" y="3111548"/>
              <a:ext cx="13506" cy="208049"/>
            </a:xfrm>
            <a:custGeom>
              <a:rect b="b" l="l" r="r" t="t"/>
              <a:pathLst>
                <a:path extrusionOk="0" h="6978" w="453">
                  <a:moveTo>
                    <a:pt x="453" y="0"/>
                  </a:moveTo>
                  <a:lnTo>
                    <a:pt x="0" y="310"/>
                  </a:lnTo>
                  <a:lnTo>
                    <a:pt x="0" y="6978"/>
                  </a:lnTo>
                  <a:lnTo>
                    <a:pt x="453" y="6978"/>
                  </a:lnTo>
                  <a:lnTo>
                    <a:pt x="453"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7"/>
            <p:cNvSpPr/>
            <p:nvPr/>
          </p:nvSpPr>
          <p:spPr>
            <a:xfrm>
              <a:off x="6791645" y="3140112"/>
              <a:ext cx="67471" cy="38909"/>
            </a:xfrm>
            <a:custGeom>
              <a:rect b="b" l="l" r="r" t="t"/>
              <a:pathLst>
                <a:path extrusionOk="0" h="1305" w="2263">
                  <a:moveTo>
                    <a:pt x="1131" y="1"/>
                  </a:moveTo>
                  <a:cubicBezTo>
                    <a:pt x="1102" y="1"/>
                    <a:pt x="1072" y="7"/>
                    <a:pt x="1048" y="18"/>
                  </a:cubicBezTo>
                  <a:lnTo>
                    <a:pt x="0" y="661"/>
                  </a:lnTo>
                  <a:lnTo>
                    <a:pt x="1143" y="1304"/>
                  </a:lnTo>
                  <a:lnTo>
                    <a:pt x="2263" y="661"/>
                  </a:lnTo>
                  <a:lnTo>
                    <a:pt x="1215" y="18"/>
                  </a:lnTo>
                  <a:cubicBezTo>
                    <a:pt x="1191" y="7"/>
                    <a:pt x="1161" y="1"/>
                    <a:pt x="1131"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7"/>
            <p:cNvSpPr/>
            <p:nvPr/>
          </p:nvSpPr>
          <p:spPr>
            <a:xfrm>
              <a:off x="6886071" y="3030063"/>
              <a:ext cx="67471" cy="38909"/>
            </a:xfrm>
            <a:custGeom>
              <a:rect b="b" l="l" r="r" t="t"/>
              <a:pathLst>
                <a:path extrusionOk="0" h="1305" w="2263">
                  <a:moveTo>
                    <a:pt x="1120" y="0"/>
                  </a:moveTo>
                  <a:cubicBezTo>
                    <a:pt x="1090" y="0"/>
                    <a:pt x="1060" y="6"/>
                    <a:pt x="1025" y="18"/>
                  </a:cubicBezTo>
                  <a:lnTo>
                    <a:pt x="1" y="661"/>
                  </a:lnTo>
                  <a:lnTo>
                    <a:pt x="1120" y="1304"/>
                  </a:lnTo>
                  <a:lnTo>
                    <a:pt x="2263" y="661"/>
                  </a:lnTo>
                  <a:lnTo>
                    <a:pt x="1215" y="18"/>
                  </a:lnTo>
                  <a:cubicBezTo>
                    <a:pt x="1179" y="6"/>
                    <a:pt x="1150"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7"/>
            <p:cNvSpPr/>
            <p:nvPr/>
          </p:nvSpPr>
          <p:spPr>
            <a:xfrm>
              <a:off x="6912338" y="3030063"/>
              <a:ext cx="41204" cy="38193"/>
            </a:xfrm>
            <a:custGeom>
              <a:rect b="b" l="l" r="r" t="t"/>
              <a:pathLst>
                <a:path extrusionOk="0" h="1281" w="1382">
                  <a:moveTo>
                    <a:pt x="275" y="0"/>
                  </a:moveTo>
                  <a:cubicBezTo>
                    <a:pt x="245" y="0"/>
                    <a:pt x="215" y="6"/>
                    <a:pt x="191" y="18"/>
                  </a:cubicBezTo>
                  <a:lnTo>
                    <a:pt x="1" y="113"/>
                  </a:lnTo>
                  <a:lnTo>
                    <a:pt x="787" y="566"/>
                  </a:lnTo>
                  <a:cubicBezTo>
                    <a:pt x="834" y="590"/>
                    <a:pt x="834" y="661"/>
                    <a:pt x="787" y="685"/>
                  </a:cubicBezTo>
                  <a:lnTo>
                    <a:pt x="1" y="1137"/>
                  </a:lnTo>
                  <a:lnTo>
                    <a:pt x="239" y="1280"/>
                  </a:lnTo>
                  <a:lnTo>
                    <a:pt x="1382" y="614"/>
                  </a:lnTo>
                  <a:lnTo>
                    <a:pt x="358" y="18"/>
                  </a:lnTo>
                  <a:cubicBezTo>
                    <a:pt x="334" y="6"/>
                    <a:pt x="304" y="0"/>
                    <a:pt x="275"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7"/>
            <p:cNvSpPr/>
            <p:nvPr/>
          </p:nvSpPr>
          <p:spPr>
            <a:xfrm>
              <a:off x="6818629" y="3141006"/>
              <a:ext cx="40489" cy="38014"/>
            </a:xfrm>
            <a:custGeom>
              <a:rect b="b" l="l" r="r" t="t"/>
              <a:pathLst>
                <a:path extrusionOk="0" h="1275" w="1358">
                  <a:moveTo>
                    <a:pt x="262" y="0"/>
                  </a:moveTo>
                  <a:cubicBezTo>
                    <a:pt x="232" y="0"/>
                    <a:pt x="203" y="12"/>
                    <a:pt x="167" y="36"/>
                  </a:cubicBezTo>
                  <a:lnTo>
                    <a:pt x="0" y="108"/>
                  </a:lnTo>
                  <a:lnTo>
                    <a:pt x="762" y="560"/>
                  </a:lnTo>
                  <a:cubicBezTo>
                    <a:pt x="834" y="584"/>
                    <a:pt x="834" y="655"/>
                    <a:pt x="762" y="679"/>
                  </a:cubicBezTo>
                  <a:lnTo>
                    <a:pt x="0" y="1132"/>
                  </a:lnTo>
                  <a:lnTo>
                    <a:pt x="238" y="1274"/>
                  </a:lnTo>
                  <a:lnTo>
                    <a:pt x="1358" y="631"/>
                  </a:lnTo>
                  <a:lnTo>
                    <a:pt x="357" y="36"/>
                  </a:lnTo>
                  <a:cubicBezTo>
                    <a:pt x="322" y="12"/>
                    <a:pt x="292" y="0"/>
                    <a:pt x="262" y="0"/>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7"/>
            <p:cNvSpPr/>
            <p:nvPr/>
          </p:nvSpPr>
          <p:spPr>
            <a:xfrm>
              <a:off x="6979095" y="3093242"/>
              <a:ext cx="67471" cy="38909"/>
            </a:xfrm>
            <a:custGeom>
              <a:rect b="b" l="l" r="r" t="t"/>
              <a:pathLst>
                <a:path extrusionOk="0" h="1305" w="2263">
                  <a:moveTo>
                    <a:pt x="1131" y="1"/>
                  </a:moveTo>
                  <a:cubicBezTo>
                    <a:pt x="1102" y="1"/>
                    <a:pt x="1072" y="7"/>
                    <a:pt x="1048" y="19"/>
                  </a:cubicBezTo>
                  <a:lnTo>
                    <a:pt x="0" y="638"/>
                  </a:lnTo>
                  <a:lnTo>
                    <a:pt x="1119" y="1305"/>
                  </a:lnTo>
                  <a:lnTo>
                    <a:pt x="2263" y="638"/>
                  </a:lnTo>
                  <a:lnTo>
                    <a:pt x="1215" y="19"/>
                  </a:lnTo>
                  <a:cubicBezTo>
                    <a:pt x="1191" y="7"/>
                    <a:pt x="1161" y="1"/>
                    <a:pt x="1131"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7"/>
            <p:cNvSpPr/>
            <p:nvPr/>
          </p:nvSpPr>
          <p:spPr>
            <a:xfrm>
              <a:off x="7005362" y="3093957"/>
              <a:ext cx="41204" cy="38193"/>
            </a:xfrm>
            <a:custGeom>
              <a:rect b="b" l="l" r="r" t="t"/>
              <a:pathLst>
                <a:path extrusionOk="0" h="1281" w="1382">
                  <a:moveTo>
                    <a:pt x="274" y="1"/>
                  </a:moveTo>
                  <a:cubicBezTo>
                    <a:pt x="244" y="1"/>
                    <a:pt x="215" y="7"/>
                    <a:pt x="191" y="19"/>
                  </a:cubicBezTo>
                  <a:lnTo>
                    <a:pt x="0" y="114"/>
                  </a:lnTo>
                  <a:lnTo>
                    <a:pt x="786" y="566"/>
                  </a:lnTo>
                  <a:cubicBezTo>
                    <a:pt x="834" y="590"/>
                    <a:pt x="834" y="661"/>
                    <a:pt x="786" y="685"/>
                  </a:cubicBezTo>
                  <a:lnTo>
                    <a:pt x="0" y="1138"/>
                  </a:lnTo>
                  <a:lnTo>
                    <a:pt x="238" y="1281"/>
                  </a:lnTo>
                  <a:lnTo>
                    <a:pt x="1382" y="614"/>
                  </a:lnTo>
                  <a:lnTo>
                    <a:pt x="358" y="19"/>
                  </a:lnTo>
                  <a:cubicBezTo>
                    <a:pt x="334" y="7"/>
                    <a:pt x="304" y="1"/>
                    <a:pt x="274"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7"/>
            <p:cNvSpPr/>
            <p:nvPr/>
          </p:nvSpPr>
          <p:spPr>
            <a:xfrm>
              <a:off x="6737680" y="3319570"/>
              <a:ext cx="343678" cy="23464"/>
            </a:xfrm>
            <a:custGeom>
              <a:rect b="b" l="l" r="r" t="t"/>
              <a:pathLst>
                <a:path extrusionOk="0" h="787" w="11527">
                  <a:moveTo>
                    <a:pt x="119" y="1"/>
                  </a:moveTo>
                  <a:cubicBezTo>
                    <a:pt x="48" y="1"/>
                    <a:pt x="0" y="48"/>
                    <a:pt x="0" y="120"/>
                  </a:cubicBezTo>
                  <a:lnTo>
                    <a:pt x="0" y="667"/>
                  </a:lnTo>
                  <a:cubicBezTo>
                    <a:pt x="0" y="739"/>
                    <a:pt x="48" y="787"/>
                    <a:pt x="119" y="787"/>
                  </a:cubicBezTo>
                  <a:lnTo>
                    <a:pt x="11407" y="787"/>
                  </a:lnTo>
                  <a:cubicBezTo>
                    <a:pt x="11455" y="787"/>
                    <a:pt x="11526" y="739"/>
                    <a:pt x="11526" y="667"/>
                  </a:cubicBezTo>
                  <a:lnTo>
                    <a:pt x="11526" y="120"/>
                  </a:lnTo>
                  <a:cubicBezTo>
                    <a:pt x="11526" y="48"/>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7"/>
            <p:cNvSpPr/>
            <p:nvPr/>
          </p:nvSpPr>
          <p:spPr>
            <a:xfrm>
              <a:off x="7063591" y="3319570"/>
              <a:ext cx="17770" cy="23464"/>
            </a:xfrm>
            <a:custGeom>
              <a:rect b="b" l="l" r="r" t="t"/>
              <a:pathLst>
                <a:path extrusionOk="0" h="787" w="596">
                  <a:moveTo>
                    <a:pt x="0" y="1"/>
                  </a:moveTo>
                  <a:cubicBezTo>
                    <a:pt x="48" y="1"/>
                    <a:pt x="119" y="48"/>
                    <a:pt x="119" y="120"/>
                  </a:cubicBezTo>
                  <a:lnTo>
                    <a:pt x="119" y="667"/>
                  </a:lnTo>
                  <a:cubicBezTo>
                    <a:pt x="119" y="739"/>
                    <a:pt x="48" y="787"/>
                    <a:pt x="0" y="787"/>
                  </a:cubicBezTo>
                  <a:lnTo>
                    <a:pt x="476" y="787"/>
                  </a:lnTo>
                  <a:cubicBezTo>
                    <a:pt x="524" y="787"/>
                    <a:pt x="595" y="739"/>
                    <a:pt x="595" y="667"/>
                  </a:cubicBezTo>
                  <a:lnTo>
                    <a:pt x="595" y="120"/>
                  </a:lnTo>
                  <a:cubicBezTo>
                    <a:pt x="595" y="48"/>
                    <a:pt x="524" y="1"/>
                    <a:pt x="47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7"/>
            <p:cNvSpPr/>
            <p:nvPr/>
          </p:nvSpPr>
          <p:spPr>
            <a:xfrm>
              <a:off x="6733416" y="2994374"/>
              <a:ext cx="353606" cy="353636"/>
            </a:xfrm>
            <a:custGeom>
              <a:rect b="b" l="l" r="r" t="t"/>
              <a:pathLst>
                <a:path extrusionOk="0" h="11861" w="11860">
                  <a:moveTo>
                    <a:pt x="6240" y="1382"/>
                  </a:moveTo>
                  <a:lnTo>
                    <a:pt x="7026" y="1858"/>
                  </a:lnTo>
                  <a:lnTo>
                    <a:pt x="6240" y="2334"/>
                  </a:lnTo>
                  <a:lnTo>
                    <a:pt x="5478" y="1858"/>
                  </a:lnTo>
                  <a:lnTo>
                    <a:pt x="6240" y="1382"/>
                  </a:lnTo>
                  <a:close/>
                  <a:moveTo>
                    <a:pt x="9359" y="3478"/>
                  </a:moveTo>
                  <a:lnTo>
                    <a:pt x="10145" y="3954"/>
                  </a:lnTo>
                  <a:lnTo>
                    <a:pt x="9907" y="4121"/>
                  </a:lnTo>
                  <a:lnTo>
                    <a:pt x="9359" y="4430"/>
                  </a:lnTo>
                  <a:lnTo>
                    <a:pt x="8597" y="3954"/>
                  </a:lnTo>
                  <a:lnTo>
                    <a:pt x="9359" y="3478"/>
                  </a:lnTo>
                  <a:close/>
                  <a:moveTo>
                    <a:pt x="3072" y="5073"/>
                  </a:moveTo>
                  <a:lnTo>
                    <a:pt x="3858" y="5549"/>
                  </a:lnTo>
                  <a:lnTo>
                    <a:pt x="3644" y="5668"/>
                  </a:lnTo>
                  <a:lnTo>
                    <a:pt x="3072" y="5978"/>
                  </a:lnTo>
                  <a:lnTo>
                    <a:pt x="2310" y="5549"/>
                  </a:lnTo>
                  <a:lnTo>
                    <a:pt x="3072" y="5073"/>
                  </a:lnTo>
                  <a:close/>
                  <a:moveTo>
                    <a:pt x="5287" y="2120"/>
                  </a:moveTo>
                  <a:lnTo>
                    <a:pt x="6049" y="2573"/>
                  </a:lnTo>
                  <a:lnTo>
                    <a:pt x="6049" y="10693"/>
                  </a:lnTo>
                  <a:lnTo>
                    <a:pt x="5287" y="10693"/>
                  </a:lnTo>
                  <a:lnTo>
                    <a:pt x="5287" y="2120"/>
                  </a:lnTo>
                  <a:close/>
                  <a:moveTo>
                    <a:pt x="4049" y="5835"/>
                  </a:moveTo>
                  <a:lnTo>
                    <a:pt x="4049" y="5978"/>
                  </a:lnTo>
                  <a:lnTo>
                    <a:pt x="4049" y="10717"/>
                  </a:lnTo>
                  <a:lnTo>
                    <a:pt x="3263" y="10717"/>
                  </a:lnTo>
                  <a:lnTo>
                    <a:pt x="3263" y="6311"/>
                  </a:lnTo>
                  <a:lnTo>
                    <a:pt x="3954" y="5930"/>
                  </a:lnTo>
                  <a:lnTo>
                    <a:pt x="4049" y="5835"/>
                  </a:lnTo>
                  <a:close/>
                  <a:moveTo>
                    <a:pt x="7216" y="2144"/>
                  </a:moveTo>
                  <a:lnTo>
                    <a:pt x="7216" y="10717"/>
                  </a:lnTo>
                  <a:lnTo>
                    <a:pt x="6454" y="10717"/>
                  </a:lnTo>
                  <a:lnTo>
                    <a:pt x="6454" y="2596"/>
                  </a:lnTo>
                  <a:lnTo>
                    <a:pt x="6549" y="2525"/>
                  </a:lnTo>
                  <a:lnTo>
                    <a:pt x="7216" y="2144"/>
                  </a:lnTo>
                  <a:close/>
                  <a:moveTo>
                    <a:pt x="8407" y="4263"/>
                  </a:moveTo>
                  <a:lnTo>
                    <a:pt x="9193" y="4716"/>
                  </a:lnTo>
                  <a:lnTo>
                    <a:pt x="9193" y="10717"/>
                  </a:lnTo>
                  <a:lnTo>
                    <a:pt x="8407" y="10717"/>
                  </a:lnTo>
                  <a:lnTo>
                    <a:pt x="8407" y="4263"/>
                  </a:lnTo>
                  <a:close/>
                  <a:moveTo>
                    <a:pt x="11455" y="11051"/>
                  </a:moveTo>
                  <a:lnTo>
                    <a:pt x="11455" y="11527"/>
                  </a:lnTo>
                  <a:lnTo>
                    <a:pt x="286" y="11527"/>
                  </a:lnTo>
                  <a:lnTo>
                    <a:pt x="286" y="11051"/>
                  </a:lnTo>
                  <a:close/>
                  <a:moveTo>
                    <a:pt x="905" y="1"/>
                  </a:moveTo>
                  <a:cubicBezTo>
                    <a:pt x="786" y="1"/>
                    <a:pt x="715" y="72"/>
                    <a:pt x="715" y="191"/>
                  </a:cubicBezTo>
                  <a:lnTo>
                    <a:pt x="715" y="977"/>
                  </a:lnTo>
                  <a:lnTo>
                    <a:pt x="500" y="977"/>
                  </a:lnTo>
                  <a:cubicBezTo>
                    <a:pt x="405" y="977"/>
                    <a:pt x="310" y="1049"/>
                    <a:pt x="310" y="1144"/>
                  </a:cubicBezTo>
                  <a:cubicBezTo>
                    <a:pt x="310" y="1263"/>
                    <a:pt x="381" y="1334"/>
                    <a:pt x="500" y="1334"/>
                  </a:cubicBezTo>
                  <a:lnTo>
                    <a:pt x="715" y="1334"/>
                  </a:lnTo>
                  <a:lnTo>
                    <a:pt x="715" y="2239"/>
                  </a:lnTo>
                  <a:lnTo>
                    <a:pt x="500" y="2239"/>
                  </a:lnTo>
                  <a:cubicBezTo>
                    <a:pt x="405" y="2239"/>
                    <a:pt x="310" y="2287"/>
                    <a:pt x="310" y="2382"/>
                  </a:cubicBezTo>
                  <a:cubicBezTo>
                    <a:pt x="310" y="2501"/>
                    <a:pt x="381" y="2596"/>
                    <a:pt x="500" y="2596"/>
                  </a:cubicBezTo>
                  <a:lnTo>
                    <a:pt x="715" y="2596"/>
                  </a:lnTo>
                  <a:lnTo>
                    <a:pt x="715" y="3478"/>
                  </a:lnTo>
                  <a:lnTo>
                    <a:pt x="500" y="3478"/>
                  </a:lnTo>
                  <a:cubicBezTo>
                    <a:pt x="405" y="3478"/>
                    <a:pt x="310" y="3549"/>
                    <a:pt x="310" y="3644"/>
                  </a:cubicBezTo>
                  <a:cubicBezTo>
                    <a:pt x="310" y="3763"/>
                    <a:pt x="381" y="3835"/>
                    <a:pt x="500" y="3835"/>
                  </a:cubicBezTo>
                  <a:lnTo>
                    <a:pt x="715" y="3835"/>
                  </a:lnTo>
                  <a:lnTo>
                    <a:pt x="715" y="4740"/>
                  </a:lnTo>
                  <a:lnTo>
                    <a:pt x="500" y="4740"/>
                  </a:lnTo>
                  <a:cubicBezTo>
                    <a:pt x="405" y="4740"/>
                    <a:pt x="310" y="4787"/>
                    <a:pt x="310" y="4883"/>
                  </a:cubicBezTo>
                  <a:cubicBezTo>
                    <a:pt x="310" y="5002"/>
                    <a:pt x="381" y="5097"/>
                    <a:pt x="500" y="5097"/>
                  </a:cubicBezTo>
                  <a:lnTo>
                    <a:pt x="715" y="5097"/>
                  </a:lnTo>
                  <a:lnTo>
                    <a:pt x="715" y="5978"/>
                  </a:lnTo>
                  <a:lnTo>
                    <a:pt x="500" y="5978"/>
                  </a:lnTo>
                  <a:cubicBezTo>
                    <a:pt x="405" y="5978"/>
                    <a:pt x="310" y="6050"/>
                    <a:pt x="310" y="6145"/>
                  </a:cubicBezTo>
                  <a:cubicBezTo>
                    <a:pt x="310" y="6264"/>
                    <a:pt x="381" y="6335"/>
                    <a:pt x="500" y="6335"/>
                  </a:cubicBezTo>
                  <a:lnTo>
                    <a:pt x="715" y="6335"/>
                  </a:lnTo>
                  <a:lnTo>
                    <a:pt x="715" y="7240"/>
                  </a:lnTo>
                  <a:lnTo>
                    <a:pt x="500" y="7240"/>
                  </a:lnTo>
                  <a:cubicBezTo>
                    <a:pt x="405" y="7240"/>
                    <a:pt x="310" y="7288"/>
                    <a:pt x="310" y="7383"/>
                  </a:cubicBezTo>
                  <a:cubicBezTo>
                    <a:pt x="310" y="7502"/>
                    <a:pt x="381" y="7597"/>
                    <a:pt x="500" y="7597"/>
                  </a:cubicBezTo>
                  <a:lnTo>
                    <a:pt x="715" y="7597"/>
                  </a:lnTo>
                  <a:lnTo>
                    <a:pt x="715" y="8479"/>
                  </a:lnTo>
                  <a:lnTo>
                    <a:pt x="500" y="8479"/>
                  </a:lnTo>
                  <a:cubicBezTo>
                    <a:pt x="405" y="8479"/>
                    <a:pt x="310" y="8550"/>
                    <a:pt x="310" y="8645"/>
                  </a:cubicBezTo>
                  <a:cubicBezTo>
                    <a:pt x="310" y="8764"/>
                    <a:pt x="381" y="8836"/>
                    <a:pt x="500" y="8836"/>
                  </a:cubicBezTo>
                  <a:lnTo>
                    <a:pt x="715" y="8836"/>
                  </a:lnTo>
                  <a:lnTo>
                    <a:pt x="715" y="9741"/>
                  </a:lnTo>
                  <a:lnTo>
                    <a:pt x="524" y="9741"/>
                  </a:lnTo>
                  <a:cubicBezTo>
                    <a:pt x="429" y="9741"/>
                    <a:pt x="358" y="9788"/>
                    <a:pt x="358" y="9884"/>
                  </a:cubicBezTo>
                  <a:cubicBezTo>
                    <a:pt x="358" y="9979"/>
                    <a:pt x="405" y="10074"/>
                    <a:pt x="500" y="10074"/>
                  </a:cubicBezTo>
                  <a:lnTo>
                    <a:pt x="715" y="10074"/>
                  </a:lnTo>
                  <a:lnTo>
                    <a:pt x="715" y="10693"/>
                  </a:lnTo>
                  <a:lnTo>
                    <a:pt x="286" y="10693"/>
                  </a:lnTo>
                  <a:cubicBezTo>
                    <a:pt x="143" y="10693"/>
                    <a:pt x="0" y="10812"/>
                    <a:pt x="0" y="10979"/>
                  </a:cubicBezTo>
                  <a:lnTo>
                    <a:pt x="0" y="11551"/>
                  </a:lnTo>
                  <a:cubicBezTo>
                    <a:pt x="0" y="11694"/>
                    <a:pt x="119" y="11860"/>
                    <a:pt x="286" y="11860"/>
                  </a:cubicBezTo>
                  <a:lnTo>
                    <a:pt x="11574" y="11860"/>
                  </a:lnTo>
                  <a:cubicBezTo>
                    <a:pt x="11717" y="11860"/>
                    <a:pt x="11860" y="11741"/>
                    <a:pt x="11860" y="11551"/>
                  </a:cubicBezTo>
                  <a:lnTo>
                    <a:pt x="11860" y="10979"/>
                  </a:lnTo>
                  <a:cubicBezTo>
                    <a:pt x="11812" y="10836"/>
                    <a:pt x="11693" y="10717"/>
                    <a:pt x="11503" y="10717"/>
                  </a:cubicBezTo>
                  <a:lnTo>
                    <a:pt x="10669" y="10717"/>
                  </a:lnTo>
                  <a:lnTo>
                    <a:pt x="10669" y="6216"/>
                  </a:lnTo>
                  <a:cubicBezTo>
                    <a:pt x="10669" y="6145"/>
                    <a:pt x="10622" y="6050"/>
                    <a:pt x="10526" y="6050"/>
                  </a:cubicBezTo>
                  <a:cubicBezTo>
                    <a:pt x="10407" y="6050"/>
                    <a:pt x="10312" y="6097"/>
                    <a:pt x="10312" y="6216"/>
                  </a:cubicBezTo>
                  <a:lnTo>
                    <a:pt x="10312" y="10717"/>
                  </a:lnTo>
                  <a:lnTo>
                    <a:pt x="9550" y="10717"/>
                  </a:lnTo>
                  <a:lnTo>
                    <a:pt x="9550" y="4716"/>
                  </a:lnTo>
                  <a:lnTo>
                    <a:pt x="10312" y="4263"/>
                  </a:lnTo>
                  <a:lnTo>
                    <a:pt x="10312" y="5407"/>
                  </a:lnTo>
                  <a:cubicBezTo>
                    <a:pt x="10312" y="5502"/>
                    <a:pt x="10384" y="5597"/>
                    <a:pt x="10479" y="5597"/>
                  </a:cubicBezTo>
                  <a:cubicBezTo>
                    <a:pt x="10598" y="5597"/>
                    <a:pt x="10669" y="5526"/>
                    <a:pt x="10669" y="5407"/>
                  </a:cubicBezTo>
                  <a:lnTo>
                    <a:pt x="10669" y="3930"/>
                  </a:lnTo>
                  <a:cubicBezTo>
                    <a:pt x="10669" y="3859"/>
                    <a:pt x="10645" y="3811"/>
                    <a:pt x="10598" y="3787"/>
                  </a:cubicBezTo>
                  <a:lnTo>
                    <a:pt x="9550" y="3144"/>
                  </a:lnTo>
                  <a:cubicBezTo>
                    <a:pt x="9490" y="3120"/>
                    <a:pt x="9431" y="3108"/>
                    <a:pt x="9374" y="3108"/>
                  </a:cubicBezTo>
                  <a:cubicBezTo>
                    <a:pt x="9318" y="3108"/>
                    <a:pt x="9264" y="3120"/>
                    <a:pt x="9217" y="3144"/>
                  </a:cubicBezTo>
                  <a:lnTo>
                    <a:pt x="8169" y="3787"/>
                  </a:lnTo>
                  <a:cubicBezTo>
                    <a:pt x="8121" y="3811"/>
                    <a:pt x="8097" y="3859"/>
                    <a:pt x="8097" y="3930"/>
                  </a:cubicBezTo>
                  <a:lnTo>
                    <a:pt x="8097" y="10693"/>
                  </a:lnTo>
                  <a:lnTo>
                    <a:pt x="7526" y="10693"/>
                  </a:lnTo>
                  <a:lnTo>
                    <a:pt x="7526" y="1811"/>
                  </a:lnTo>
                  <a:lnTo>
                    <a:pt x="7526" y="1787"/>
                  </a:lnTo>
                  <a:cubicBezTo>
                    <a:pt x="7526" y="1739"/>
                    <a:pt x="7502" y="1691"/>
                    <a:pt x="7431" y="1668"/>
                  </a:cubicBezTo>
                  <a:lnTo>
                    <a:pt x="6383" y="1049"/>
                  </a:lnTo>
                  <a:cubicBezTo>
                    <a:pt x="6323" y="1013"/>
                    <a:pt x="6264" y="995"/>
                    <a:pt x="6210" y="995"/>
                  </a:cubicBezTo>
                  <a:cubicBezTo>
                    <a:pt x="6156" y="995"/>
                    <a:pt x="6109" y="1013"/>
                    <a:pt x="6073" y="1049"/>
                  </a:cubicBezTo>
                  <a:lnTo>
                    <a:pt x="5025" y="1668"/>
                  </a:lnTo>
                  <a:cubicBezTo>
                    <a:pt x="5001" y="1668"/>
                    <a:pt x="5001" y="1691"/>
                    <a:pt x="5001" y="1691"/>
                  </a:cubicBezTo>
                  <a:cubicBezTo>
                    <a:pt x="4954" y="1739"/>
                    <a:pt x="4954" y="1763"/>
                    <a:pt x="4954" y="1811"/>
                  </a:cubicBezTo>
                  <a:lnTo>
                    <a:pt x="4954" y="10693"/>
                  </a:lnTo>
                  <a:lnTo>
                    <a:pt x="4430" y="10693"/>
                  </a:lnTo>
                  <a:lnTo>
                    <a:pt x="4430" y="5502"/>
                  </a:lnTo>
                  <a:cubicBezTo>
                    <a:pt x="4430" y="5478"/>
                    <a:pt x="4406" y="5454"/>
                    <a:pt x="4358" y="5430"/>
                  </a:cubicBezTo>
                  <a:cubicBezTo>
                    <a:pt x="4335" y="5430"/>
                    <a:pt x="4335" y="5383"/>
                    <a:pt x="4311" y="5383"/>
                  </a:cubicBezTo>
                  <a:cubicBezTo>
                    <a:pt x="4287" y="5359"/>
                    <a:pt x="3287" y="4787"/>
                    <a:pt x="3287" y="4787"/>
                  </a:cubicBezTo>
                  <a:cubicBezTo>
                    <a:pt x="3227" y="4764"/>
                    <a:pt x="3168" y="4752"/>
                    <a:pt x="3114" y="4752"/>
                  </a:cubicBezTo>
                  <a:cubicBezTo>
                    <a:pt x="3061" y="4752"/>
                    <a:pt x="3013" y="4764"/>
                    <a:pt x="2977" y="4787"/>
                  </a:cubicBezTo>
                  <a:lnTo>
                    <a:pt x="1929" y="5430"/>
                  </a:lnTo>
                  <a:lnTo>
                    <a:pt x="1906" y="5454"/>
                  </a:lnTo>
                  <a:cubicBezTo>
                    <a:pt x="1858" y="5478"/>
                    <a:pt x="1834" y="5549"/>
                    <a:pt x="1858" y="5573"/>
                  </a:cubicBezTo>
                  <a:lnTo>
                    <a:pt x="1858" y="8598"/>
                  </a:lnTo>
                  <a:cubicBezTo>
                    <a:pt x="1858" y="8693"/>
                    <a:pt x="1929" y="8788"/>
                    <a:pt x="2048" y="8788"/>
                  </a:cubicBezTo>
                  <a:cubicBezTo>
                    <a:pt x="2168" y="8788"/>
                    <a:pt x="2191" y="8598"/>
                    <a:pt x="2191" y="8598"/>
                  </a:cubicBezTo>
                  <a:lnTo>
                    <a:pt x="2191" y="5835"/>
                  </a:lnTo>
                  <a:lnTo>
                    <a:pt x="2977" y="6288"/>
                  </a:lnTo>
                  <a:lnTo>
                    <a:pt x="2977" y="10693"/>
                  </a:lnTo>
                  <a:lnTo>
                    <a:pt x="2191" y="10693"/>
                  </a:lnTo>
                  <a:lnTo>
                    <a:pt x="2191" y="9384"/>
                  </a:lnTo>
                  <a:cubicBezTo>
                    <a:pt x="2191" y="9288"/>
                    <a:pt x="2144" y="9241"/>
                    <a:pt x="2072" y="9193"/>
                  </a:cubicBezTo>
                  <a:cubicBezTo>
                    <a:pt x="2060" y="9191"/>
                    <a:pt x="2047" y="9189"/>
                    <a:pt x="2035" y="9189"/>
                  </a:cubicBezTo>
                  <a:cubicBezTo>
                    <a:pt x="1930" y="9189"/>
                    <a:pt x="1834" y="9277"/>
                    <a:pt x="1834" y="9384"/>
                  </a:cubicBezTo>
                  <a:lnTo>
                    <a:pt x="1834" y="10693"/>
                  </a:lnTo>
                  <a:lnTo>
                    <a:pt x="1072" y="10693"/>
                  </a:lnTo>
                  <a:lnTo>
                    <a:pt x="1072" y="191"/>
                  </a:lnTo>
                  <a:cubicBezTo>
                    <a:pt x="1072" y="96"/>
                    <a:pt x="1001" y="1"/>
                    <a:pt x="9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97"/>
          <p:cNvGrpSpPr/>
          <p:nvPr/>
        </p:nvGrpSpPr>
        <p:grpSpPr>
          <a:xfrm>
            <a:off x="7743976" y="2994374"/>
            <a:ext cx="340845" cy="355037"/>
            <a:chOff x="7401063" y="2994374"/>
            <a:chExt cx="340845" cy="355037"/>
          </a:xfrm>
        </p:grpSpPr>
        <p:sp>
          <p:nvSpPr>
            <p:cNvPr id="16977" name="Google Shape;16977;p97"/>
            <p:cNvSpPr/>
            <p:nvPr/>
          </p:nvSpPr>
          <p:spPr>
            <a:xfrm>
              <a:off x="7570772" y="3174012"/>
              <a:ext cx="165473" cy="169021"/>
            </a:xfrm>
            <a:custGeom>
              <a:rect b="b" l="l" r="r" t="t"/>
              <a:pathLst>
                <a:path extrusionOk="0" h="5669" w="5550">
                  <a:moveTo>
                    <a:pt x="3668" y="1"/>
                  </a:moveTo>
                  <a:lnTo>
                    <a:pt x="1" y="1715"/>
                  </a:lnTo>
                  <a:lnTo>
                    <a:pt x="1" y="5669"/>
                  </a:lnTo>
                  <a:lnTo>
                    <a:pt x="5478" y="3025"/>
                  </a:lnTo>
                  <a:cubicBezTo>
                    <a:pt x="5502" y="3001"/>
                    <a:pt x="5549" y="2954"/>
                    <a:pt x="5502" y="2930"/>
                  </a:cubicBezTo>
                  <a:lnTo>
                    <a:pt x="3668"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7"/>
            <p:cNvSpPr/>
            <p:nvPr/>
          </p:nvSpPr>
          <p:spPr>
            <a:xfrm>
              <a:off x="7570772" y="3083134"/>
              <a:ext cx="109361" cy="142039"/>
            </a:xfrm>
            <a:custGeom>
              <a:rect b="b" l="l" r="r" t="t"/>
              <a:pathLst>
                <a:path extrusionOk="0" h="4764" w="3668">
                  <a:moveTo>
                    <a:pt x="1763" y="0"/>
                  </a:moveTo>
                  <a:lnTo>
                    <a:pt x="1" y="905"/>
                  </a:lnTo>
                  <a:lnTo>
                    <a:pt x="1" y="4763"/>
                  </a:lnTo>
                  <a:lnTo>
                    <a:pt x="3668" y="3049"/>
                  </a:lnTo>
                  <a:lnTo>
                    <a:pt x="1763"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7"/>
            <p:cNvSpPr/>
            <p:nvPr/>
          </p:nvSpPr>
          <p:spPr>
            <a:xfrm>
              <a:off x="7570772" y="3000069"/>
              <a:ext cx="52564" cy="110077"/>
            </a:xfrm>
            <a:custGeom>
              <a:rect b="b" l="l" r="r" t="t"/>
              <a:pathLst>
                <a:path extrusionOk="0" h="3692" w="1763">
                  <a:moveTo>
                    <a:pt x="1" y="0"/>
                  </a:moveTo>
                  <a:lnTo>
                    <a:pt x="1" y="3691"/>
                  </a:lnTo>
                  <a:lnTo>
                    <a:pt x="1763" y="2786"/>
                  </a:lnTo>
                  <a:lnTo>
                    <a:pt x="1" y="0"/>
                  </a:lnTo>
                  <a:close/>
                </a:path>
              </a:pathLst>
            </a:custGeom>
            <a:solidFill>
              <a:srgbClr val="CD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7"/>
            <p:cNvSpPr/>
            <p:nvPr/>
          </p:nvSpPr>
          <p:spPr>
            <a:xfrm>
              <a:off x="7665913" y="3173296"/>
              <a:ext cx="68902" cy="96601"/>
            </a:xfrm>
            <a:custGeom>
              <a:rect b="b" l="l" r="r" t="t"/>
              <a:pathLst>
                <a:path extrusionOk="0" h="3240" w="2311">
                  <a:moveTo>
                    <a:pt x="453" y="1"/>
                  </a:moveTo>
                  <a:lnTo>
                    <a:pt x="1" y="215"/>
                  </a:lnTo>
                  <a:lnTo>
                    <a:pt x="1882" y="3240"/>
                  </a:lnTo>
                  <a:lnTo>
                    <a:pt x="2263" y="3049"/>
                  </a:lnTo>
                  <a:cubicBezTo>
                    <a:pt x="2311" y="3049"/>
                    <a:pt x="2311" y="3002"/>
                    <a:pt x="2287" y="2954"/>
                  </a:cubicBezTo>
                  <a:lnTo>
                    <a:pt x="45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7"/>
            <p:cNvSpPr/>
            <p:nvPr/>
          </p:nvSpPr>
          <p:spPr>
            <a:xfrm>
              <a:off x="7610546" y="3082419"/>
              <a:ext cx="69588" cy="97316"/>
            </a:xfrm>
            <a:custGeom>
              <a:rect b="b" l="l" r="r" t="t"/>
              <a:pathLst>
                <a:path extrusionOk="0" h="3264" w="2334">
                  <a:moveTo>
                    <a:pt x="453" y="1"/>
                  </a:moveTo>
                  <a:lnTo>
                    <a:pt x="0" y="239"/>
                  </a:lnTo>
                  <a:lnTo>
                    <a:pt x="1881" y="3263"/>
                  </a:lnTo>
                  <a:lnTo>
                    <a:pt x="2334" y="3073"/>
                  </a:lnTo>
                  <a:lnTo>
                    <a:pt x="4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7"/>
            <p:cNvSpPr/>
            <p:nvPr/>
          </p:nvSpPr>
          <p:spPr>
            <a:xfrm>
              <a:off x="7570772" y="3000069"/>
              <a:ext cx="52564" cy="90190"/>
            </a:xfrm>
            <a:custGeom>
              <a:rect b="b" l="l" r="r" t="t"/>
              <a:pathLst>
                <a:path extrusionOk="0" h="3025" w="1763">
                  <a:moveTo>
                    <a:pt x="1" y="0"/>
                  </a:moveTo>
                  <a:lnTo>
                    <a:pt x="1" y="953"/>
                  </a:lnTo>
                  <a:lnTo>
                    <a:pt x="1310" y="3025"/>
                  </a:lnTo>
                  <a:lnTo>
                    <a:pt x="1763" y="2786"/>
                  </a:lnTo>
                  <a:lnTo>
                    <a:pt x="1" y="0"/>
                  </a:lnTo>
                  <a:close/>
                </a:path>
              </a:pathLst>
            </a:custGeom>
            <a:solidFill>
              <a:srgbClr val="BE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7"/>
            <p:cNvSpPr/>
            <p:nvPr/>
          </p:nvSpPr>
          <p:spPr>
            <a:xfrm>
              <a:off x="7405327" y="3174012"/>
              <a:ext cx="165473" cy="169021"/>
            </a:xfrm>
            <a:custGeom>
              <a:rect b="b" l="l" r="r" t="t"/>
              <a:pathLst>
                <a:path extrusionOk="0" h="5669" w="5550">
                  <a:moveTo>
                    <a:pt x="1882" y="1"/>
                  </a:moveTo>
                  <a:lnTo>
                    <a:pt x="48" y="2930"/>
                  </a:lnTo>
                  <a:cubicBezTo>
                    <a:pt x="1" y="2954"/>
                    <a:pt x="48" y="3001"/>
                    <a:pt x="72" y="3025"/>
                  </a:cubicBezTo>
                  <a:lnTo>
                    <a:pt x="5550" y="5669"/>
                  </a:lnTo>
                  <a:lnTo>
                    <a:pt x="5550" y="1715"/>
                  </a:lnTo>
                  <a:lnTo>
                    <a:pt x="1882" y="1"/>
                  </a:ln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7"/>
            <p:cNvSpPr/>
            <p:nvPr/>
          </p:nvSpPr>
          <p:spPr>
            <a:xfrm>
              <a:off x="7461439" y="3083134"/>
              <a:ext cx="109361" cy="142039"/>
            </a:xfrm>
            <a:custGeom>
              <a:rect b="b" l="l" r="r" t="t"/>
              <a:pathLst>
                <a:path extrusionOk="0" h="4764" w="3668">
                  <a:moveTo>
                    <a:pt x="1905" y="0"/>
                  </a:moveTo>
                  <a:lnTo>
                    <a:pt x="0" y="3049"/>
                  </a:lnTo>
                  <a:lnTo>
                    <a:pt x="3668" y="4763"/>
                  </a:lnTo>
                  <a:lnTo>
                    <a:pt x="3668" y="905"/>
                  </a:lnTo>
                  <a:lnTo>
                    <a:pt x="1905"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7"/>
            <p:cNvSpPr/>
            <p:nvPr/>
          </p:nvSpPr>
          <p:spPr>
            <a:xfrm>
              <a:off x="7570772" y="3089515"/>
              <a:ext cx="39087" cy="20632"/>
            </a:xfrm>
            <a:custGeom>
              <a:rect b="b" l="l" r="r" t="t"/>
              <a:pathLst>
                <a:path extrusionOk="0" h="692" w="1311">
                  <a:moveTo>
                    <a:pt x="1310" y="1"/>
                  </a:moveTo>
                  <a:lnTo>
                    <a:pt x="1" y="691"/>
                  </a:lnTo>
                  <a:lnTo>
                    <a:pt x="1" y="691"/>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97"/>
            <p:cNvSpPr/>
            <p:nvPr/>
          </p:nvSpPr>
          <p:spPr>
            <a:xfrm>
              <a:off x="7518238" y="3000069"/>
              <a:ext cx="52564" cy="110077"/>
            </a:xfrm>
            <a:custGeom>
              <a:rect b="b" l="l" r="r" t="t"/>
              <a:pathLst>
                <a:path extrusionOk="0" h="3692" w="1763">
                  <a:moveTo>
                    <a:pt x="1763" y="0"/>
                  </a:moveTo>
                  <a:lnTo>
                    <a:pt x="0" y="2786"/>
                  </a:lnTo>
                  <a:lnTo>
                    <a:pt x="1763" y="3691"/>
                  </a:lnTo>
                  <a:lnTo>
                    <a:pt x="1763"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7"/>
            <p:cNvSpPr/>
            <p:nvPr/>
          </p:nvSpPr>
          <p:spPr>
            <a:xfrm>
              <a:off x="7401063" y="2994374"/>
              <a:ext cx="340845" cy="355037"/>
            </a:xfrm>
            <a:custGeom>
              <a:rect b="b" l="l" r="r" t="t"/>
              <a:pathLst>
                <a:path extrusionOk="0" h="11908" w="11432">
                  <a:moveTo>
                    <a:pt x="5526" y="787"/>
                  </a:moveTo>
                  <a:lnTo>
                    <a:pt x="5526" y="3573"/>
                  </a:lnTo>
                  <a:lnTo>
                    <a:pt x="4168" y="2882"/>
                  </a:lnTo>
                  <a:lnTo>
                    <a:pt x="5526" y="787"/>
                  </a:lnTo>
                  <a:close/>
                  <a:moveTo>
                    <a:pt x="4002" y="3192"/>
                  </a:moveTo>
                  <a:lnTo>
                    <a:pt x="5526" y="3954"/>
                  </a:lnTo>
                  <a:lnTo>
                    <a:pt x="5526" y="7455"/>
                  </a:lnTo>
                  <a:lnTo>
                    <a:pt x="2263" y="5930"/>
                  </a:lnTo>
                  <a:lnTo>
                    <a:pt x="4002" y="3192"/>
                  </a:lnTo>
                  <a:close/>
                  <a:moveTo>
                    <a:pt x="7383" y="3216"/>
                  </a:moveTo>
                  <a:lnTo>
                    <a:pt x="9098" y="5954"/>
                  </a:lnTo>
                  <a:lnTo>
                    <a:pt x="5883" y="7478"/>
                  </a:lnTo>
                  <a:lnTo>
                    <a:pt x="5883" y="4001"/>
                  </a:lnTo>
                  <a:lnTo>
                    <a:pt x="7383" y="3216"/>
                  </a:lnTo>
                  <a:close/>
                  <a:moveTo>
                    <a:pt x="9289" y="6264"/>
                  </a:moveTo>
                  <a:lnTo>
                    <a:pt x="11003" y="8955"/>
                  </a:lnTo>
                  <a:lnTo>
                    <a:pt x="5883" y="11432"/>
                  </a:lnTo>
                  <a:lnTo>
                    <a:pt x="5883" y="7859"/>
                  </a:lnTo>
                  <a:lnTo>
                    <a:pt x="9289" y="6264"/>
                  </a:lnTo>
                  <a:close/>
                  <a:moveTo>
                    <a:pt x="5693" y="1"/>
                  </a:moveTo>
                  <a:cubicBezTo>
                    <a:pt x="5669" y="1"/>
                    <a:pt x="5645" y="24"/>
                    <a:pt x="5597" y="72"/>
                  </a:cubicBezTo>
                  <a:lnTo>
                    <a:pt x="5573" y="96"/>
                  </a:lnTo>
                  <a:lnTo>
                    <a:pt x="72" y="8883"/>
                  </a:lnTo>
                  <a:cubicBezTo>
                    <a:pt x="48" y="8931"/>
                    <a:pt x="1" y="9003"/>
                    <a:pt x="48" y="9074"/>
                  </a:cubicBezTo>
                  <a:cubicBezTo>
                    <a:pt x="72" y="9145"/>
                    <a:pt x="96" y="9193"/>
                    <a:pt x="168" y="9241"/>
                  </a:cubicBezTo>
                  <a:lnTo>
                    <a:pt x="1501" y="9884"/>
                  </a:lnTo>
                  <a:cubicBezTo>
                    <a:pt x="1536" y="9892"/>
                    <a:pt x="1568" y="9898"/>
                    <a:pt x="1597" y="9898"/>
                  </a:cubicBezTo>
                  <a:cubicBezTo>
                    <a:pt x="1649" y="9898"/>
                    <a:pt x="1694" y="9881"/>
                    <a:pt x="1739" y="9836"/>
                  </a:cubicBezTo>
                  <a:cubicBezTo>
                    <a:pt x="1787" y="9741"/>
                    <a:pt x="1763" y="9622"/>
                    <a:pt x="1668" y="9598"/>
                  </a:cubicBezTo>
                  <a:lnTo>
                    <a:pt x="453" y="9003"/>
                  </a:lnTo>
                  <a:lnTo>
                    <a:pt x="2144" y="6288"/>
                  </a:lnTo>
                  <a:lnTo>
                    <a:pt x="5573" y="7883"/>
                  </a:lnTo>
                  <a:lnTo>
                    <a:pt x="5573" y="11455"/>
                  </a:lnTo>
                  <a:lnTo>
                    <a:pt x="2430" y="9955"/>
                  </a:lnTo>
                  <a:cubicBezTo>
                    <a:pt x="2403" y="9942"/>
                    <a:pt x="2377" y="9936"/>
                    <a:pt x="2351" y="9936"/>
                  </a:cubicBezTo>
                  <a:cubicBezTo>
                    <a:pt x="2285" y="9936"/>
                    <a:pt x="2226" y="9975"/>
                    <a:pt x="2192" y="10027"/>
                  </a:cubicBezTo>
                  <a:cubicBezTo>
                    <a:pt x="2144" y="10122"/>
                    <a:pt x="2192" y="10217"/>
                    <a:pt x="2263" y="10265"/>
                  </a:cubicBezTo>
                  <a:lnTo>
                    <a:pt x="5669" y="11908"/>
                  </a:lnTo>
                  <a:lnTo>
                    <a:pt x="5835" y="11908"/>
                  </a:lnTo>
                  <a:lnTo>
                    <a:pt x="11313" y="9264"/>
                  </a:lnTo>
                  <a:cubicBezTo>
                    <a:pt x="11384" y="9241"/>
                    <a:pt x="11432" y="9169"/>
                    <a:pt x="11432" y="9122"/>
                  </a:cubicBezTo>
                  <a:cubicBezTo>
                    <a:pt x="11384" y="9003"/>
                    <a:pt x="11384" y="8931"/>
                    <a:pt x="11360" y="8883"/>
                  </a:cubicBezTo>
                  <a:lnTo>
                    <a:pt x="7098" y="2049"/>
                  </a:lnTo>
                  <a:cubicBezTo>
                    <a:pt x="7051" y="2002"/>
                    <a:pt x="7005" y="1966"/>
                    <a:pt x="6951" y="1966"/>
                  </a:cubicBezTo>
                  <a:cubicBezTo>
                    <a:pt x="6923" y="1966"/>
                    <a:pt x="6893" y="1976"/>
                    <a:pt x="6859" y="2001"/>
                  </a:cubicBezTo>
                  <a:cubicBezTo>
                    <a:pt x="6764" y="2049"/>
                    <a:pt x="6740" y="2144"/>
                    <a:pt x="6788" y="2239"/>
                  </a:cubicBezTo>
                  <a:lnTo>
                    <a:pt x="7217" y="2882"/>
                  </a:lnTo>
                  <a:lnTo>
                    <a:pt x="5883" y="3573"/>
                  </a:lnTo>
                  <a:lnTo>
                    <a:pt x="5883" y="787"/>
                  </a:lnTo>
                  <a:lnTo>
                    <a:pt x="6383" y="1549"/>
                  </a:lnTo>
                  <a:cubicBezTo>
                    <a:pt x="6415" y="1612"/>
                    <a:pt x="6468" y="1644"/>
                    <a:pt x="6528" y="1644"/>
                  </a:cubicBezTo>
                  <a:cubicBezTo>
                    <a:pt x="6558" y="1644"/>
                    <a:pt x="6590" y="1636"/>
                    <a:pt x="6621" y="1620"/>
                  </a:cubicBezTo>
                  <a:cubicBezTo>
                    <a:pt x="6717" y="1549"/>
                    <a:pt x="6740" y="1453"/>
                    <a:pt x="6669" y="1382"/>
                  </a:cubicBezTo>
                  <a:lnTo>
                    <a:pt x="5883" y="96"/>
                  </a:lnTo>
                  <a:cubicBezTo>
                    <a:pt x="5835" y="24"/>
                    <a:pt x="5764" y="1"/>
                    <a:pt x="56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8" name="Google Shape;16988;p97"/>
          <p:cNvGrpSpPr/>
          <p:nvPr/>
        </p:nvGrpSpPr>
        <p:grpSpPr>
          <a:xfrm>
            <a:off x="7000129" y="3573776"/>
            <a:ext cx="345825" cy="351489"/>
            <a:chOff x="6733416" y="3573776"/>
            <a:chExt cx="345825" cy="351489"/>
          </a:xfrm>
        </p:grpSpPr>
        <p:sp>
          <p:nvSpPr>
            <p:cNvPr id="16989" name="Google Shape;16989;p97"/>
            <p:cNvSpPr/>
            <p:nvPr/>
          </p:nvSpPr>
          <p:spPr>
            <a:xfrm>
              <a:off x="6798027" y="3639787"/>
              <a:ext cx="221555" cy="221555"/>
            </a:xfrm>
            <a:custGeom>
              <a:rect b="b" l="l" r="r" t="t"/>
              <a:pathLst>
                <a:path extrusionOk="0" h="7431" w="7431">
                  <a:moveTo>
                    <a:pt x="3716" y="1"/>
                  </a:moveTo>
                  <a:cubicBezTo>
                    <a:pt x="1668" y="1"/>
                    <a:pt x="1" y="1668"/>
                    <a:pt x="1" y="3716"/>
                  </a:cubicBezTo>
                  <a:cubicBezTo>
                    <a:pt x="1" y="5764"/>
                    <a:pt x="1668" y="7431"/>
                    <a:pt x="3716" y="7431"/>
                  </a:cubicBezTo>
                  <a:cubicBezTo>
                    <a:pt x="5764" y="7431"/>
                    <a:pt x="7431" y="5764"/>
                    <a:pt x="7431" y="3716"/>
                  </a:cubicBezTo>
                  <a:cubicBezTo>
                    <a:pt x="7431" y="1668"/>
                    <a:pt x="5764"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7"/>
            <p:cNvSpPr/>
            <p:nvPr/>
          </p:nvSpPr>
          <p:spPr>
            <a:xfrm>
              <a:off x="6834938" y="3658272"/>
              <a:ext cx="195288" cy="202951"/>
            </a:xfrm>
            <a:custGeom>
              <a:rect b="b" l="l" r="r" t="t"/>
              <a:pathLst>
                <a:path extrusionOk="0" h="6807" w="6550">
                  <a:moveTo>
                    <a:pt x="4597" y="0"/>
                  </a:moveTo>
                  <a:cubicBezTo>
                    <a:pt x="4621" y="72"/>
                    <a:pt x="4692" y="95"/>
                    <a:pt x="4740" y="143"/>
                  </a:cubicBezTo>
                  <a:cubicBezTo>
                    <a:pt x="6193" y="1619"/>
                    <a:pt x="6193" y="3953"/>
                    <a:pt x="4740" y="5430"/>
                  </a:cubicBezTo>
                  <a:cubicBezTo>
                    <a:pt x="4018" y="6165"/>
                    <a:pt x="3079" y="6532"/>
                    <a:pt x="2133" y="6532"/>
                  </a:cubicBezTo>
                  <a:cubicBezTo>
                    <a:pt x="1393" y="6532"/>
                    <a:pt x="649" y="6308"/>
                    <a:pt x="1" y="5858"/>
                  </a:cubicBezTo>
                  <a:lnTo>
                    <a:pt x="1" y="5858"/>
                  </a:lnTo>
                  <a:cubicBezTo>
                    <a:pt x="713" y="6490"/>
                    <a:pt x="1597" y="6806"/>
                    <a:pt x="2480" y="6806"/>
                  </a:cubicBezTo>
                  <a:cubicBezTo>
                    <a:pt x="3426" y="6806"/>
                    <a:pt x="4370" y="6443"/>
                    <a:pt x="5097" y="5716"/>
                  </a:cubicBezTo>
                  <a:cubicBezTo>
                    <a:pt x="6550" y="4263"/>
                    <a:pt x="6550" y="1905"/>
                    <a:pt x="5097" y="453"/>
                  </a:cubicBezTo>
                  <a:cubicBezTo>
                    <a:pt x="4954" y="262"/>
                    <a:pt x="4764" y="119"/>
                    <a:pt x="4597"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7"/>
            <p:cNvSpPr/>
            <p:nvPr/>
          </p:nvSpPr>
          <p:spPr>
            <a:xfrm>
              <a:off x="6739081" y="3595958"/>
              <a:ext cx="339444" cy="309241"/>
            </a:xfrm>
            <a:custGeom>
              <a:rect b="b" l="l" r="r" t="t"/>
              <a:pathLst>
                <a:path extrusionOk="0" h="10372" w="11385">
                  <a:moveTo>
                    <a:pt x="5681" y="1453"/>
                  </a:moveTo>
                  <a:cubicBezTo>
                    <a:pt x="6633" y="1453"/>
                    <a:pt x="7586" y="1816"/>
                    <a:pt x="8312" y="2543"/>
                  </a:cubicBezTo>
                  <a:cubicBezTo>
                    <a:pt x="9765" y="3995"/>
                    <a:pt x="9765" y="6353"/>
                    <a:pt x="8312" y="7806"/>
                  </a:cubicBezTo>
                  <a:cubicBezTo>
                    <a:pt x="7586" y="8532"/>
                    <a:pt x="6633" y="8895"/>
                    <a:pt x="5681" y="8895"/>
                  </a:cubicBezTo>
                  <a:cubicBezTo>
                    <a:pt x="4728" y="8895"/>
                    <a:pt x="3776" y="8532"/>
                    <a:pt x="3049" y="7806"/>
                  </a:cubicBezTo>
                  <a:cubicBezTo>
                    <a:pt x="1596" y="6353"/>
                    <a:pt x="1596" y="3995"/>
                    <a:pt x="3049" y="2543"/>
                  </a:cubicBezTo>
                  <a:cubicBezTo>
                    <a:pt x="3776" y="1816"/>
                    <a:pt x="4728" y="1453"/>
                    <a:pt x="5681" y="1453"/>
                  </a:cubicBezTo>
                  <a:close/>
                  <a:moveTo>
                    <a:pt x="5693" y="0"/>
                  </a:moveTo>
                  <a:cubicBezTo>
                    <a:pt x="4365" y="0"/>
                    <a:pt x="3037" y="506"/>
                    <a:pt x="2025" y="1519"/>
                  </a:cubicBezTo>
                  <a:cubicBezTo>
                    <a:pt x="1" y="3543"/>
                    <a:pt x="1" y="6829"/>
                    <a:pt x="2025" y="8853"/>
                  </a:cubicBezTo>
                  <a:cubicBezTo>
                    <a:pt x="3037" y="9865"/>
                    <a:pt x="4365" y="10372"/>
                    <a:pt x="5693" y="10372"/>
                  </a:cubicBezTo>
                  <a:cubicBezTo>
                    <a:pt x="7020" y="10372"/>
                    <a:pt x="8348" y="9865"/>
                    <a:pt x="9360" y="8853"/>
                  </a:cubicBezTo>
                  <a:cubicBezTo>
                    <a:pt x="11384" y="6829"/>
                    <a:pt x="11384" y="3543"/>
                    <a:pt x="9360" y="1519"/>
                  </a:cubicBezTo>
                  <a:cubicBezTo>
                    <a:pt x="8348" y="506"/>
                    <a:pt x="7020" y="0"/>
                    <a:pt x="569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7"/>
            <p:cNvSpPr/>
            <p:nvPr/>
          </p:nvSpPr>
          <p:spPr>
            <a:xfrm>
              <a:off x="6873280" y="3597896"/>
              <a:ext cx="205246" cy="306796"/>
            </a:xfrm>
            <a:custGeom>
              <a:rect b="b" l="l" r="r" t="t"/>
              <a:pathLst>
                <a:path extrusionOk="0" h="10290" w="6884">
                  <a:moveTo>
                    <a:pt x="1906" y="1"/>
                  </a:moveTo>
                  <a:lnTo>
                    <a:pt x="1906" y="1"/>
                  </a:lnTo>
                  <a:cubicBezTo>
                    <a:pt x="2811" y="215"/>
                    <a:pt x="3668" y="692"/>
                    <a:pt x="4383" y="1382"/>
                  </a:cubicBezTo>
                  <a:cubicBezTo>
                    <a:pt x="6407" y="3406"/>
                    <a:pt x="6407" y="6669"/>
                    <a:pt x="4383" y="8693"/>
                  </a:cubicBezTo>
                  <a:cubicBezTo>
                    <a:pt x="3385" y="9691"/>
                    <a:pt x="2070" y="10204"/>
                    <a:pt x="759" y="10204"/>
                  </a:cubicBezTo>
                  <a:cubicBezTo>
                    <a:pt x="505" y="10204"/>
                    <a:pt x="252" y="10184"/>
                    <a:pt x="1" y="10146"/>
                  </a:cubicBezTo>
                  <a:lnTo>
                    <a:pt x="1" y="10146"/>
                  </a:lnTo>
                  <a:cubicBezTo>
                    <a:pt x="400" y="10241"/>
                    <a:pt x="809" y="10289"/>
                    <a:pt x="1217" y="10289"/>
                  </a:cubicBezTo>
                  <a:cubicBezTo>
                    <a:pt x="2538" y="10289"/>
                    <a:pt x="3858" y="9789"/>
                    <a:pt x="4859" y="8788"/>
                  </a:cubicBezTo>
                  <a:cubicBezTo>
                    <a:pt x="6883" y="6764"/>
                    <a:pt x="6883" y="3478"/>
                    <a:pt x="4859" y="1454"/>
                  </a:cubicBezTo>
                  <a:cubicBezTo>
                    <a:pt x="4025" y="620"/>
                    <a:pt x="2978" y="144"/>
                    <a:pt x="190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7"/>
            <p:cNvSpPr/>
            <p:nvPr/>
          </p:nvSpPr>
          <p:spPr>
            <a:xfrm>
              <a:off x="6800859" y="3640502"/>
              <a:ext cx="278383" cy="263445"/>
            </a:xfrm>
            <a:custGeom>
              <a:rect b="b" l="l" r="r" t="t"/>
              <a:pathLst>
                <a:path extrusionOk="0" h="8836" w="9337">
                  <a:moveTo>
                    <a:pt x="7312" y="1"/>
                  </a:moveTo>
                  <a:lnTo>
                    <a:pt x="6264" y="1049"/>
                  </a:lnTo>
                  <a:cubicBezTo>
                    <a:pt x="7740" y="2501"/>
                    <a:pt x="7740" y="4859"/>
                    <a:pt x="6264" y="6312"/>
                  </a:cubicBezTo>
                  <a:cubicBezTo>
                    <a:pt x="5538" y="7038"/>
                    <a:pt x="4585" y="7401"/>
                    <a:pt x="3632" y="7401"/>
                  </a:cubicBezTo>
                  <a:cubicBezTo>
                    <a:pt x="2680" y="7401"/>
                    <a:pt x="1727" y="7038"/>
                    <a:pt x="1001" y="6312"/>
                  </a:cubicBezTo>
                  <a:lnTo>
                    <a:pt x="1" y="7336"/>
                  </a:lnTo>
                  <a:cubicBezTo>
                    <a:pt x="1013" y="8336"/>
                    <a:pt x="2335" y="8836"/>
                    <a:pt x="3656" y="8836"/>
                  </a:cubicBezTo>
                  <a:cubicBezTo>
                    <a:pt x="4978" y="8836"/>
                    <a:pt x="6300" y="8336"/>
                    <a:pt x="7312" y="7336"/>
                  </a:cubicBezTo>
                  <a:cubicBezTo>
                    <a:pt x="9336" y="5288"/>
                    <a:pt x="9336" y="2025"/>
                    <a:pt x="731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7"/>
            <p:cNvSpPr/>
            <p:nvPr/>
          </p:nvSpPr>
          <p:spPr>
            <a:xfrm>
              <a:off x="6873280" y="3641218"/>
              <a:ext cx="205246" cy="262819"/>
            </a:xfrm>
            <a:custGeom>
              <a:rect b="b" l="l" r="r" t="t"/>
              <a:pathLst>
                <a:path extrusionOk="0" h="8815" w="6884">
                  <a:moveTo>
                    <a:pt x="1" y="8693"/>
                  </a:moveTo>
                  <a:cubicBezTo>
                    <a:pt x="51" y="8700"/>
                    <a:pt x="100" y="8707"/>
                    <a:pt x="150" y="8713"/>
                  </a:cubicBezTo>
                  <a:lnTo>
                    <a:pt x="150" y="8713"/>
                  </a:lnTo>
                  <a:cubicBezTo>
                    <a:pt x="132" y="8693"/>
                    <a:pt x="114" y="8693"/>
                    <a:pt x="96" y="8693"/>
                  </a:cubicBezTo>
                  <a:close/>
                  <a:moveTo>
                    <a:pt x="4859" y="1"/>
                  </a:moveTo>
                  <a:lnTo>
                    <a:pt x="4645" y="215"/>
                  </a:lnTo>
                  <a:cubicBezTo>
                    <a:pt x="6407" y="2239"/>
                    <a:pt x="6312" y="5311"/>
                    <a:pt x="4383" y="7240"/>
                  </a:cubicBezTo>
                  <a:cubicBezTo>
                    <a:pt x="3385" y="8238"/>
                    <a:pt x="2070" y="8751"/>
                    <a:pt x="759" y="8751"/>
                  </a:cubicBezTo>
                  <a:cubicBezTo>
                    <a:pt x="556" y="8751"/>
                    <a:pt x="352" y="8738"/>
                    <a:pt x="150" y="8713"/>
                  </a:cubicBezTo>
                  <a:lnTo>
                    <a:pt x="150" y="8713"/>
                  </a:lnTo>
                  <a:cubicBezTo>
                    <a:pt x="156" y="8720"/>
                    <a:pt x="162" y="8729"/>
                    <a:pt x="168" y="8740"/>
                  </a:cubicBezTo>
                  <a:lnTo>
                    <a:pt x="239" y="8740"/>
                  </a:lnTo>
                  <a:cubicBezTo>
                    <a:pt x="334" y="8764"/>
                    <a:pt x="406" y="8764"/>
                    <a:pt x="501" y="8764"/>
                  </a:cubicBezTo>
                  <a:cubicBezTo>
                    <a:pt x="572" y="8764"/>
                    <a:pt x="620" y="8764"/>
                    <a:pt x="691" y="8788"/>
                  </a:cubicBezTo>
                  <a:cubicBezTo>
                    <a:pt x="763" y="8788"/>
                    <a:pt x="906" y="8812"/>
                    <a:pt x="977" y="8812"/>
                  </a:cubicBezTo>
                  <a:lnTo>
                    <a:pt x="1144" y="8812"/>
                  </a:lnTo>
                  <a:cubicBezTo>
                    <a:pt x="1200" y="8814"/>
                    <a:pt x="1255" y="8815"/>
                    <a:pt x="1311" y="8815"/>
                  </a:cubicBezTo>
                  <a:cubicBezTo>
                    <a:pt x="2590" y="8815"/>
                    <a:pt x="3878" y="8293"/>
                    <a:pt x="4859" y="7312"/>
                  </a:cubicBezTo>
                  <a:cubicBezTo>
                    <a:pt x="6883" y="5311"/>
                    <a:pt x="6883" y="2025"/>
                    <a:pt x="4859"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7"/>
            <p:cNvSpPr/>
            <p:nvPr/>
          </p:nvSpPr>
          <p:spPr>
            <a:xfrm>
              <a:off x="6737680" y="3704427"/>
              <a:ext cx="171138" cy="217292"/>
            </a:xfrm>
            <a:custGeom>
              <a:rect b="b" l="l" r="r" t="t"/>
              <a:pathLst>
                <a:path extrusionOk="0" h="7288" w="5740">
                  <a:moveTo>
                    <a:pt x="215" y="0"/>
                  </a:moveTo>
                  <a:lnTo>
                    <a:pt x="215" y="0"/>
                  </a:lnTo>
                  <a:cubicBezTo>
                    <a:pt x="96" y="476"/>
                    <a:pt x="0" y="976"/>
                    <a:pt x="0" y="1524"/>
                  </a:cubicBezTo>
                  <a:lnTo>
                    <a:pt x="0" y="1548"/>
                  </a:lnTo>
                  <a:cubicBezTo>
                    <a:pt x="0" y="4715"/>
                    <a:pt x="2525" y="7263"/>
                    <a:pt x="5692" y="7287"/>
                  </a:cubicBezTo>
                  <a:cubicBezTo>
                    <a:pt x="5716" y="7287"/>
                    <a:pt x="5740" y="7263"/>
                    <a:pt x="5740" y="7240"/>
                  </a:cubicBezTo>
                  <a:lnTo>
                    <a:pt x="5740" y="6882"/>
                  </a:lnTo>
                  <a:cubicBezTo>
                    <a:pt x="5740" y="6882"/>
                    <a:pt x="96" y="4263"/>
                    <a:pt x="96" y="1143"/>
                  </a:cubicBezTo>
                  <a:lnTo>
                    <a:pt x="96" y="1096"/>
                  </a:lnTo>
                  <a:cubicBezTo>
                    <a:pt x="96" y="738"/>
                    <a:pt x="143" y="357"/>
                    <a:pt x="21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7"/>
            <p:cNvSpPr/>
            <p:nvPr/>
          </p:nvSpPr>
          <p:spPr>
            <a:xfrm>
              <a:off x="6737680" y="3579441"/>
              <a:ext cx="171138" cy="342992"/>
            </a:xfrm>
            <a:custGeom>
              <a:rect b="b" l="l" r="r" t="t"/>
              <a:pathLst>
                <a:path extrusionOk="0" h="11504" w="5740">
                  <a:moveTo>
                    <a:pt x="5692" y="1"/>
                  </a:moveTo>
                  <a:cubicBezTo>
                    <a:pt x="2525" y="25"/>
                    <a:pt x="0" y="2596"/>
                    <a:pt x="0" y="5740"/>
                  </a:cubicBezTo>
                  <a:lnTo>
                    <a:pt x="0" y="5764"/>
                  </a:lnTo>
                  <a:cubicBezTo>
                    <a:pt x="0" y="8931"/>
                    <a:pt x="2548" y="11479"/>
                    <a:pt x="5692" y="11503"/>
                  </a:cubicBezTo>
                  <a:cubicBezTo>
                    <a:pt x="5716" y="11503"/>
                    <a:pt x="5740" y="11479"/>
                    <a:pt x="5740" y="11455"/>
                  </a:cubicBezTo>
                  <a:lnTo>
                    <a:pt x="5740" y="8883"/>
                  </a:lnTo>
                  <a:cubicBezTo>
                    <a:pt x="5740" y="8860"/>
                    <a:pt x="5716" y="8836"/>
                    <a:pt x="5692" y="8836"/>
                  </a:cubicBezTo>
                  <a:cubicBezTo>
                    <a:pt x="4025" y="8812"/>
                    <a:pt x="2667" y="7431"/>
                    <a:pt x="2667" y="5764"/>
                  </a:cubicBezTo>
                  <a:cubicBezTo>
                    <a:pt x="2667" y="4097"/>
                    <a:pt x="4025" y="2739"/>
                    <a:pt x="5692" y="2692"/>
                  </a:cubicBezTo>
                  <a:cubicBezTo>
                    <a:pt x="5716" y="2644"/>
                    <a:pt x="5740" y="2620"/>
                    <a:pt x="5740" y="2596"/>
                  </a:cubicBezTo>
                  <a:lnTo>
                    <a:pt x="5740" y="48"/>
                  </a:lnTo>
                  <a:cubicBezTo>
                    <a:pt x="5740" y="25"/>
                    <a:pt x="5716" y="1"/>
                    <a:pt x="5692"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7"/>
            <p:cNvSpPr/>
            <p:nvPr/>
          </p:nvSpPr>
          <p:spPr>
            <a:xfrm>
              <a:off x="6851277" y="3725715"/>
              <a:ext cx="102265" cy="10674"/>
            </a:xfrm>
            <a:custGeom>
              <a:rect b="b" l="l" r="r" t="t"/>
              <a:pathLst>
                <a:path extrusionOk="0" h="358" w="3430">
                  <a:moveTo>
                    <a:pt x="215" y="0"/>
                  </a:moveTo>
                  <a:cubicBezTo>
                    <a:pt x="120" y="0"/>
                    <a:pt x="48" y="72"/>
                    <a:pt x="24" y="143"/>
                  </a:cubicBezTo>
                  <a:cubicBezTo>
                    <a:pt x="1" y="262"/>
                    <a:pt x="96" y="358"/>
                    <a:pt x="215" y="358"/>
                  </a:cubicBezTo>
                  <a:lnTo>
                    <a:pt x="3239" y="358"/>
                  </a:lnTo>
                  <a:cubicBezTo>
                    <a:pt x="3335" y="358"/>
                    <a:pt x="3382" y="310"/>
                    <a:pt x="3430" y="215"/>
                  </a:cubicBezTo>
                  <a:cubicBezTo>
                    <a:pt x="3430" y="120"/>
                    <a:pt x="3335" y="0"/>
                    <a:pt x="3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7"/>
            <p:cNvSpPr/>
            <p:nvPr/>
          </p:nvSpPr>
          <p:spPr>
            <a:xfrm>
              <a:off x="6851277" y="3751266"/>
              <a:ext cx="102265" cy="10674"/>
            </a:xfrm>
            <a:custGeom>
              <a:rect b="b" l="l" r="r" t="t"/>
              <a:pathLst>
                <a:path extrusionOk="0" h="358" w="3430">
                  <a:moveTo>
                    <a:pt x="215" y="1"/>
                  </a:moveTo>
                  <a:cubicBezTo>
                    <a:pt x="120" y="1"/>
                    <a:pt x="48" y="72"/>
                    <a:pt x="24" y="167"/>
                  </a:cubicBezTo>
                  <a:cubicBezTo>
                    <a:pt x="1" y="287"/>
                    <a:pt x="96" y="358"/>
                    <a:pt x="215" y="358"/>
                  </a:cubicBezTo>
                  <a:lnTo>
                    <a:pt x="3239" y="358"/>
                  </a:lnTo>
                  <a:cubicBezTo>
                    <a:pt x="3335" y="358"/>
                    <a:pt x="3382" y="310"/>
                    <a:pt x="3430" y="215"/>
                  </a:cubicBezTo>
                  <a:cubicBezTo>
                    <a:pt x="3430" y="96"/>
                    <a:pt x="3335" y="1"/>
                    <a:pt x="3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7"/>
            <p:cNvSpPr/>
            <p:nvPr/>
          </p:nvSpPr>
          <p:spPr>
            <a:xfrm>
              <a:off x="6873280" y="3777534"/>
              <a:ext cx="57543" cy="10704"/>
            </a:xfrm>
            <a:custGeom>
              <a:rect b="b" l="l" r="r" t="t"/>
              <a:pathLst>
                <a:path extrusionOk="0" h="359" w="1930">
                  <a:moveTo>
                    <a:pt x="215" y="1"/>
                  </a:moveTo>
                  <a:cubicBezTo>
                    <a:pt x="120" y="1"/>
                    <a:pt x="72" y="49"/>
                    <a:pt x="25" y="144"/>
                  </a:cubicBezTo>
                  <a:cubicBezTo>
                    <a:pt x="1" y="263"/>
                    <a:pt x="96" y="358"/>
                    <a:pt x="215" y="358"/>
                  </a:cubicBezTo>
                  <a:lnTo>
                    <a:pt x="1739" y="358"/>
                  </a:lnTo>
                  <a:cubicBezTo>
                    <a:pt x="1811" y="358"/>
                    <a:pt x="1882" y="287"/>
                    <a:pt x="1906" y="191"/>
                  </a:cubicBezTo>
                  <a:cubicBezTo>
                    <a:pt x="1930" y="72"/>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7"/>
            <p:cNvSpPr/>
            <p:nvPr/>
          </p:nvSpPr>
          <p:spPr>
            <a:xfrm>
              <a:off x="6733416" y="3573776"/>
              <a:ext cx="335150" cy="351489"/>
            </a:xfrm>
            <a:custGeom>
              <a:rect b="b" l="l" r="r" t="t"/>
              <a:pathLst>
                <a:path extrusionOk="0" h="11789" w="11241">
                  <a:moveTo>
                    <a:pt x="6073" y="929"/>
                  </a:moveTo>
                  <a:cubicBezTo>
                    <a:pt x="7288" y="953"/>
                    <a:pt x="8407" y="1429"/>
                    <a:pt x="9312" y="2263"/>
                  </a:cubicBezTo>
                  <a:lnTo>
                    <a:pt x="8502" y="3048"/>
                  </a:lnTo>
                  <a:cubicBezTo>
                    <a:pt x="7812" y="2429"/>
                    <a:pt x="6930" y="2072"/>
                    <a:pt x="6073" y="2024"/>
                  </a:cubicBezTo>
                  <a:lnTo>
                    <a:pt x="6073" y="929"/>
                  </a:lnTo>
                  <a:close/>
                  <a:moveTo>
                    <a:pt x="6049" y="2429"/>
                  </a:moveTo>
                  <a:cubicBezTo>
                    <a:pt x="6883" y="2453"/>
                    <a:pt x="7716" y="2810"/>
                    <a:pt x="8383" y="3453"/>
                  </a:cubicBezTo>
                  <a:cubicBezTo>
                    <a:pt x="9026" y="4120"/>
                    <a:pt x="9431" y="5001"/>
                    <a:pt x="9431" y="5954"/>
                  </a:cubicBezTo>
                  <a:cubicBezTo>
                    <a:pt x="9431" y="6859"/>
                    <a:pt x="9074" y="7716"/>
                    <a:pt x="8407" y="8383"/>
                  </a:cubicBezTo>
                  <a:cubicBezTo>
                    <a:pt x="7788" y="9026"/>
                    <a:pt x="6954" y="9407"/>
                    <a:pt x="6049" y="9455"/>
                  </a:cubicBezTo>
                  <a:lnTo>
                    <a:pt x="6049" y="9050"/>
                  </a:lnTo>
                  <a:cubicBezTo>
                    <a:pt x="6049" y="8931"/>
                    <a:pt x="5930" y="8812"/>
                    <a:pt x="5835" y="8812"/>
                  </a:cubicBezTo>
                  <a:cubicBezTo>
                    <a:pt x="5049" y="8788"/>
                    <a:pt x="4335" y="8502"/>
                    <a:pt x="3811" y="7954"/>
                  </a:cubicBezTo>
                  <a:cubicBezTo>
                    <a:pt x="3263" y="7430"/>
                    <a:pt x="2977" y="6668"/>
                    <a:pt x="2977" y="5930"/>
                  </a:cubicBezTo>
                  <a:cubicBezTo>
                    <a:pt x="2977" y="5168"/>
                    <a:pt x="3263" y="4453"/>
                    <a:pt x="3811" y="3906"/>
                  </a:cubicBezTo>
                  <a:cubicBezTo>
                    <a:pt x="4335" y="3382"/>
                    <a:pt x="5049" y="3048"/>
                    <a:pt x="5835" y="3048"/>
                  </a:cubicBezTo>
                  <a:cubicBezTo>
                    <a:pt x="5954" y="3048"/>
                    <a:pt x="6049" y="2929"/>
                    <a:pt x="6049" y="2810"/>
                  </a:cubicBezTo>
                  <a:lnTo>
                    <a:pt x="6049" y="2429"/>
                  </a:lnTo>
                  <a:close/>
                  <a:moveTo>
                    <a:pt x="5835" y="0"/>
                  </a:moveTo>
                  <a:cubicBezTo>
                    <a:pt x="4692" y="0"/>
                    <a:pt x="3596" y="357"/>
                    <a:pt x="2644" y="953"/>
                  </a:cubicBezTo>
                  <a:cubicBezTo>
                    <a:pt x="2572" y="1024"/>
                    <a:pt x="2549" y="1072"/>
                    <a:pt x="2572" y="1167"/>
                  </a:cubicBezTo>
                  <a:cubicBezTo>
                    <a:pt x="2605" y="1248"/>
                    <a:pt x="2682" y="1285"/>
                    <a:pt x="2758" y="1285"/>
                  </a:cubicBezTo>
                  <a:cubicBezTo>
                    <a:pt x="2793" y="1285"/>
                    <a:pt x="2828" y="1277"/>
                    <a:pt x="2858" y="1262"/>
                  </a:cubicBezTo>
                  <a:cubicBezTo>
                    <a:pt x="3715" y="691"/>
                    <a:pt x="4692" y="405"/>
                    <a:pt x="5740" y="334"/>
                  </a:cubicBezTo>
                  <a:lnTo>
                    <a:pt x="5740" y="2644"/>
                  </a:lnTo>
                  <a:cubicBezTo>
                    <a:pt x="4930" y="2691"/>
                    <a:pt x="4168" y="3048"/>
                    <a:pt x="3596" y="3644"/>
                  </a:cubicBezTo>
                  <a:cubicBezTo>
                    <a:pt x="3001" y="4263"/>
                    <a:pt x="2668" y="5073"/>
                    <a:pt x="2668" y="5906"/>
                  </a:cubicBezTo>
                  <a:cubicBezTo>
                    <a:pt x="2668" y="6763"/>
                    <a:pt x="3001" y="7573"/>
                    <a:pt x="3596" y="8169"/>
                  </a:cubicBezTo>
                  <a:cubicBezTo>
                    <a:pt x="4168" y="8764"/>
                    <a:pt x="4930" y="9097"/>
                    <a:pt x="5740" y="9145"/>
                  </a:cubicBezTo>
                  <a:lnTo>
                    <a:pt x="5740" y="11503"/>
                  </a:lnTo>
                  <a:cubicBezTo>
                    <a:pt x="4311" y="11455"/>
                    <a:pt x="2930" y="10860"/>
                    <a:pt x="1929" y="9836"/>
                  </a:cubicBezTo>
                  <a:cubicBezTo>
                    <a:pt x="882" y="8788"/>
                    <a:pt x="310" y="7383"/>
                    <a:pt x="310" y="5906"/>
                  </a:cubicBezTo>
                  <a:cubicBezTo>
                    <a:pt x="310" y="4287"/>
                    <a:pt x="1024" y="2763"/>
                    <a:pt x="2215" y="1691"/>
                  </a:cubicBezTo>
                  <a:cubicBezTo>
                    <a:pt x="2287" y="1643"/>
                    <a:pt x="2310" y="1524"/>
                    <a:pt x="2263" y="1453"/>
                  </a:cubicBezTo>
                  <a:cubicBezTo>
                    <a:pt x="2223" y="1414"/>
                    <a:pt x="2170" y="1396"/>
                    <a:pt x="2121" y="1396"/>
                  </a:cubicBezTo>
                  <a:cubicBezTo>
                    <a:pt x="2082" y="1396"/>
                    <a:pt x="2046" y="1408"/>
                    <a:pt x="2025" y="1429"/>
                  </a:cubicBezTo>
                  <a:cubicBezTo>
                    <a:pt x="739" y="2572"/>
                    <a:pt x="0" y="4168"/>
                    <a:pt x="0" y="5906"/>
                  </a:cubicBezTo>
                  <a:lnTo>
                    <a:pt x="24" y="5906"/>
                  </a:lnTo>
                  <a:cubicBezTo>
                    <a:pt x="24" y="7478"/>
                    <a:pt x="643" y="8931"/>
                    <a:pt x="1739" y="10026"/>
                  </a:cubicBezTo>
                  <a:cubicBezTo>
                    <a:pt x="2858" y="11145"/>
                    <a:pt x="4311" y="11764"/>
                    <a:pt x="5883" y="11788"/>
                  </a:cubicBezTo>
                  <a:cubicBezTo>
                    <a:pt x="5954" y="11788"/>
                    <a:pt x="6025" y="11764"/>
                    <a:pt x="6073" y="11693"/>
                  </a:cubicBezTo>
                  <a:cubicBezTo>
                    <a:pt x="6097" y="11669"/>
                    <a:pt x="6121" y="11622"/>
                    <a:pt x="6121" y="11550"/>
                  </a:cubicBezTo>
                  <a:lnTo>
                    <a:pt x="6121" y="11217"/>
                  </a:lnTo>
                  <a:cubicBezTo>
                    <a:pt x="7169" y="11193"/>
                    <a:pt x="8169" y="10836"/>
                    <a:pt x="9050" y="10240"/>
                  </a:cubicBezTo>
                  <a:cubicBezTo>
                    <a:pt x="9121" y="10193"/>
                    <a:pt x="9121" y="10097"/>
                    <a:pt x="9074" y="10002"/>
                  </a:cubicBezTo>
                  <a:cubicBezTo>
                    <a:pt x="9035" y="9951"/>
                    <a:pt x="8997" y="9927"/>
                    <a:pt x="8955" y="9927"/>
                  </a:cubicBezTo>
                  <a:cubicBezTo>
                    <a:pt x="8919" y="9927"/>
                    <a:pt x="8880" y="9945"/>
                    <a:pt x="8836" y="9978"/>
                  </a:cubicBezTo>
                  <a:cubicBezTo>
                    <a:pt x="8026" y="10550"/>
                    <a:pt x="7097" y="10860"/>
                    <a:pt x="6121" y="10907"/>
                  </a:cubicBezTo>
                  <a:lnTo>
                    <a:pt x="6121" y="9788"/>
                  </a:lnTo>
                  <a:cubicBezTo>
                    <a:pt x="7097" y="9764"/>
                    <a:pt x="8002" y="9359"/>
                    <a:pt x="8693" y="8669"/>
                  </a:cubicBezTo>
                  <a:cubicBezTo>
                    <a:pt x="9431" y="7930"/>
                    <a:pt x="9812" y="6978"/>
                    <a:pt x="9812" y="5930"/>
                  </a:cubicBezTo>
                  <a:cubicBezTo>
                    <a:pt x="9812" y="4954"/>
                    <a:pt x="9455" y="4025"/>
                    <a:pt x="8812" y="3310"/>
                  </a:cubicBezTo>
                  <a:lnTo>
                    <a:pt x="9574" y="2525"/>
                  </a:lnTo>
                  <a:cubicBezTo>
                    <a:pt x="10431" y="3453"/>
                    <a:pt x="10907" y="4644"/>
                    <a:pt x="10907" y="5930"/>
                  </a:cubicBezTo>
                  <a:cubicBezTo>
                    <a:pt x="10907" y="7264"/>
                    <a:pt x="10407" y="8526"/>
                    <a:pt x="9455" y="9431"/>
                  </a:cubicBezTo>
                  <a:lnTo>
                    <a:pt x="9383" y="9502"/>
                  </a:lnTo>
                  <a:cubicBezTo>
                    <a:pt x="9336" y="9550"/>
                    <a:pt x="9336" y="9669"/>
                    <a:pt x="9383" y="9740"/>
                  </a:cubicBezTo>
                  <a:cubicBezTo>
                    <a:pt x="9419" y="9764"/>
                    <a:pt x="9467" y="9776"/>
                    <a:pt x="9511" y="9776"/>
                  </a:cubicBezTo>
                  <a:cubicBezTo>
                    <a:pt x="9556" y="9776"/>
                    <a:pt x="9598" y="9764"/>
                    <a:pt x="9621" y="9740"/>
                  </a:cubicBezTo>
                  <a:lnTo>
                    <a:pt x="9693" y="9669"/>
                  </a:lnTo>
                  <a:cubicBezTo>
                    <a:pt x="10693" y="8669"/>
                    <a:pt x="11241" y="7335"/>
                    <a:pt x="11241" y="5906"/>
                  </a:cubicBezTo>
                  <a:cubicBezTo>
                    <a:pt x="11217" y="4501"/>
                    <a:pt x="10669" y="3168"/>
                    <a:pt x="9669" y="2143"/>
                  </a:cubicBezTo>
                  <a:cubicBezTo>
                    <a:pt x="8716" y="1191"/>
                    <a:pt x="7431" y="643"/>
                    <a:pt x="6073" y="596"/>
                  </a:cubicBezTo>
                  <a:lnTo>
                    <a:pt x="6073" y="238"/>
                  </a:lnTo>
                  <a:cubicBezTo>
                    <a:pt x="6073" y="191"/>
                    <a:pt x="6025" y="119"/>
                    <a:pt x="6002" y="95"/>
                  </a:cubicBezTo>
                  <a:cubicBezTo>
                    <a:pt x="5954" y="24"/>
                    <a:pt x="5883" y="0"/>
                    <a:pt x="5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1" name="Google Shape;17001;p97"/>
          <p:cNvGrpSpPr/>
          <p:nvPr/>
        </p:nvGrpSpPr>
        <p:grpSpPr>
          <a:xfrm>
            <a:off x="6271189" y="3573060"/>
            <a:ext cx="355037" cy="354321"/>
            <a:chOff x="6156877" y="3573060"/>
            <a:chExt cx="355037" cy="354321"/>
          </a:xfrm>
        </p:grpSpPr>
        <p:sp>
          <p:nvSpPr>
            <p:cNvPr id="17002" name="Google Shape;17002;p97"/>
            <p:cNvSpPr/>
            <p:nvPr/>
          </p:nvSpPr>
          <p:spPr>
            <a:xfrm>
              <a:off x="6206579" y="3648314"/>
              <a:ext cx="278353" cy="248538"/>
            </a:xfrm>
            <a:custGeom>
              <a:rect b="b" l="l" r="r" t="t"/>
              <a:pathLst>
                <a:path extrusionOk="0" h="8336" w="9336">
                  <a:moveTo>
                    <a:pt x="167" y="1"/>
                  </a:moveTo>
                  <a:cubicBezTo>
                    <a:pt x="95" y="1"/>
                    <a:pt x="0" y="48"/>
                    <a:pt x="0" y="96"/>
                  </a:cubicBezTo>
                  <a:lnTo>
                    <a:pt x="0" y="8336"/>
                  </a:lnTo>
                  <a:lnTo>
                    <a:pt x="9335" y="8336"/>
                  </a:lnTo>
                  <a:lnTo>
                    <a:pt x="9335" y="4930"/>
                  </a:lnTo>
                  <a:cubicBezTo>
                    <a:pt x="9335" y="4877"/>
                    <a:pt x="9295" y="4850"/>
                    <a:pt x="9255" y="4850"/>
                  </a:cubicBezTo>
                  <a:cubicBezTo>
                    <a:pt x="9242" y="4850"/>
                    <a:pt x="9228" y="4853"/>
                    <a:pt x="9216" y="4859"/>
                  </a:cubicBezTo>
                  <a:lnTo>
                    <a:pt x="7097" y="6073"/>
                  </a:lnTo>
                  <a:cubicBezTo>
                    <a:pt x="7089" y="6088"/>
                    <a:pt x="7080" y="6094"/>
                    <a:pt x="7069" y="6094"/>
                  </a:cubicBezTo>
                  <a:cubicBezTo>
                    <a:pt x="7046" y="6094"/>
                    <a:pt x="7018" y="6066"/>
                    <a:pt x="7002" y="6050"/>
                  </a:cubicBezTo>
                  <a:lnTo>
                    <a:pt x="4477" y="2430"/>
                  </a:lnTo>
                  <a:cubicBezTo>
                    <a:pt x="4453" y="2382"/>
                    <a:pt x="4406" y="2382"/>
                    <a:pt x="4382" y="2382"/>
                  </a:cubicBezTo>
                  <a:lnTo>
                    <a:pt x="2596" y="3549"/>
                  </a:lnTo>
                  <a:cubicBezTo>
                    <a:pt x="2589" y="3556"/>
                    <a:pt x="2578" y="3559"/>
                    <a:pt x="2566" y="3559"/>
                  </a:cubicBezTo>
                  <a:cubicBezTo>
                    <a:pt x="2536" y="3559"/>
                    <a:pt x="2501" y="3542"/>
                    <a:pt x="2501" y="3525"/>
                  </a:cubicBezTo>
                  <a:lnTo>
                    <a:pt x="167"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7"/>
            <p:cNvSpPr/>
            <p:nvPr/>
          </p:nvSpPr>
          <p:spPr>
            <a:xfrm>
              <a:off x="6206579" y="3649388"/>
              <a:ext cx="71019" cy="107155"/>
            </a:xfrm>
            <a:custGeom>
              <a:rect b="b" l="l" r="r" t="t"/>
              <a:pathLst>
                <a:path extrusionOk="0" h="3594" w="2382">
                  <a:moveTo>
                    <a:pt x="75" y="1"/>
                  </a:moveTo>
                  <a:cubicBezTo>
                    <a:pt x="40" y="1"/>
                    <a:pt x="0" y="37"/>
                    <a:pt x="0" y="84"/>
                  </a:cubicBezTo>
                  <a:lnTo>
                    <a:pt x="0" y="536"/>
                  </a:lnTo>
                  <a:lnTo>
                    <a:pt x="2024" y="3537"/>
                  </a:lnTo>
                  <a:cubicBezTo>
                    <a:pt x="2024" y="3572"/>
                    <a:pt x="2063" y="3594"/>
                    <a:pt x="2092" y="3594"/>
                  </a:cubicBezTo>
                  <a:cubicBezTo>
                    <a:pt x="2103" y="3594"/>
                    <a:pt x="2113" y="3591"/>
                    <a:pt x="2120" y="3584"/>
                  </a:cubicBezTo>
                  <a:lnTo>
                    <a:pt x="2381" y="3394"/>
                  </a:lnTo>
                  <a:lnTo>
                    <a:pt x="119" y="36"/>
                  </a:lnTo>
                  <a:cubicBezTo>
                    <a:pt x="111" y="11"/>
                    <a:pt x="94" y="1"/>
                    <a:pt x="7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7"/>
            <p:cNvSpPr/>
            <p:nvPr/>
          </p:nvSpPr>
          <p:spPr>
            <a:xfrm>
              <a:off x="6329389" y="3719841"/>
              <a:ext cx="82409" cy="110882"/>
            </a:xfrm>
            <a:custGeom>
              <a:rect b="b" l="l" r="r" t="t"/>
              <a:pathLst>
                <a:path extrusionOk="0" h="3719" w="2764">
                  <a:moveTo>
                    <a:pt x="270" y="0"/>
                  </a:moveTo>
                  <a:cubicBezTo>
                    <a:pt x="266" y="0"/>
                    <a:pt x="263" y="2"/>
                    <a:pt x="263" y="7"/>
                  </a:cubicBezTo>
                  <a:lnTo>
                    <a:pt x="1" y="197"/>
                  </a:lnTo>
                  <a:lnTo>
                    <a:pt x="2406" y="3674"/>
                  </a:lnTo>
                  <a:cubicBezTo>
                    <a:pt x="2423" y="3691"/>
                    <a:pt x="2450" y="3719"/>
                    <a:pt x="2474" y="3719"/>
                  </a:cubicBezTo>
                  <a:cubicBezTo>
                    <a:pt x="2484" y="3719"/>
                    <a:pt x="2494" y="3713"/>
                    <a:pt x="2501" y="3698"/>
                  </a:cubicBezTo>
                  <a:lnTo>
                    <a:pt x="2763" y="3555"/>
                  </a:lnTo>
                  <a:lnTo>
                    <a:pt x="334" y="55"/>
                  </a:lnTo>
                  <a:cubicBezTo>
                    <a:pt x="334" y="35"/>
                    <a:pt x="288" y="0"/>
                    <a:pt x="270"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7"/>
            <p:cNvSpPr/>
            <p:nvPr/>
          </p:nvSpPr>
          <p:spPr>
            <a:xfrm>
              <a:off x="6469282" y="3792889"/>
              <a:ext cx="14222" cy="103965"/>
            </a:xfrm>
            <a:custGeom>
              <a:rect b="b" l="l" r="r" t="t"/>
              <a:pathLst>
                <a:path extrusionOk="0" h="3487" w="477">
                  <a:moveTo>
                    <a:pt x="416" y="1"/>
                  </a:moveTo>
                  <a:cubicBezTo>
                    <a:pt x="401" y="1"/>
                    <a:pt x="381" y="4"/>
                    <a:pt x="358" y="10"/>
                  </a:cubicBezTo>
                  <a:lnTo>
                    <a:pt x="0" y="224"/>
                  </a:lnTo>
                  <a:lnTo>
                    <a:pt x="0" y="3487"/>
                  </a:lnTo>
                  <a:lnTo>
                    <a:pt x="477" y="3487"/>
                  </a:lnTo>
                  <a:lnTo>
                    <a:pt x="477" y="81"/>
                  </a:lnTo>
                  <a:cubicBezTo>
                    <a:pt x="477" y="28"/>
                    <a:pt x="463" y="1"/>
                    <a:pt x="416"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7"/>
            <p:cNvSpPr/>
            <p:nvPr/>
          </p:nvSpPr>
          <p:spPr>
            <a:xfrm>
              <a:off x="6163257" y="3896825"/>
              <a:ext cx="343678" cy="24180"/>
            </a:xfrm>
            <a:custGeom>
              <a:rect b="b" l="l" r="r" t="t"/>
              <a:pathLst>
                <a:path extrusionOk="0" h="811" w="11527">
                  <a:moveTo>
                    <a:pt x="119" y="1"/>
                  </a:moveTo>
                  <a:cubicBezTo>
                    <a:pt x="72" y="1"/>
                    <a:pt x="0" y="72"/>
                    <a:pt x="0" y="120"/>
                  </a:cubicBezTo>
                  <a:lnTo>
                    <a:pt x="0" y="691"/>
                  </a:lnTo>
                  <a:cubicBezTo>
                    <a:pt x="0" y="739"/>
                    <a:pt x="72" y="810"/>
                    <a:pt x="119" y="810"/>
                  </a:cubicBezTo>
                  <a:lnTo>
                    <a:pt x="11407" y="810"/>
                  </a:lnTo>
                  <a:cubicBezTo>
                    <a:pt x="11455" y="810"/>
                    <a:pt x="11503" y="787"/>
                    <a:pt x="11527" y="691"/>
                  </a:cubicBezTo>
                  <a:lnTo>
                    <a:pt x="11527" y="120"/>
                  </a:lnTo>
                  <a:cubicBezTo>
                    <a:pt x="11527" y="72"/>
                    <a:pt x="11455" y="1"/>
                    <a:pt x="11407"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7"/>
            <p:cNvSpPr/>
            <p:nvPr/>
          </p:nvSpPr>
          <p:spPr>
            <a:xfrm>
              <a:off x="6488454" y="3896825"/>
              <a:ext cx="17770" cy="24180"/>
            </a:xfrm>
            <a:custGeom>
              <a:rect b="b" l="l" r="r" t="t"/>
              <a:pathLst>
                <a:path extrusionOk="0" h="811" w="596">
                  <a:moveTo>
                    <a:pt x="0" y="1"/>
                  </a:moveTo>
                  <a:cubicBezTo>
                    <a:pt x="48" y="1"/>
                    <a:pt x="119" y="72"/>
                    <a:pt x="119" y="120"/>
                  </a:cubicBezTo>
                  <a:lnTo>
                    <a:pt x="119" y="691"/>
                  </a:lnTo>
                  <a:cubicBezTo>
                    <a:pt x="119" y="739"/>
                    <a:pt x="48" y="810"/>
                    <a:pt x="0" y="810"/>
                  </a:cubicBezTo>
                  <a:lnTo>
                    <a:pt x="477" y="810"/>
                  </a:lnTo>
                  <a:cubicBezTo>
                    <a:pt x="524" y="810"/>
                    <a:pt x="596" y="763"/>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7"/>
            <p:cNvSpPr/>
            <p:nvPr/>
          </p:nvSpPr>
          <p:spPr>
            <a:xfrm>
              <a:off x="6247754" y="3708273"/>
              <a:ext cx="241442" cy="128234"/>
            </a:xfrm>
            <a:custGeom>
              <a:rect b="b" l="l" r="r" t="t"/>
              <a:pathLst>
                <a:path extrusionOk="0" h="4301" w="8098">
                  <a:moveTo>
                    <a:pt x="172" y="1"/>
                  </a:moveTo>
                  <a:cubicBezTo>
                    <a:pt x="146" y="1"/>
                    <a:pt x="119" y="6"/>
                    <a:pt x="96" y="14"/>
                  </a:cubicBezTo>
                  <a:cubicBezTo>
                    <a:pt x="0" y="85"/>
                    <a:pt x="0" y="181"/>
                    <a:pt x="24" y="252"/>
                  </a:cubicBezTo>
                  <a:lnTo>
                    <a:pt x="953" y="1657"/>
                  </a:lnTo>
                  <a:cubicBezTo>
                    <a:pt x="983" y="1732"/>
                    <a:pt x="1068" y="1769"/>
                    <a:pt x="1151" y="1769"/>
                  </a:cubicBezTo>
                  <a:cubicBezTo>
                    <a:pt x="1201" y="1769"/>
                    <a:pt x="1251" y="1755"/>
                    <a:pt x="1286" y="1729"/>
                  </a:cubicBezTo>
                  <a:lnTo>
                    <a:pt x="2977" y="585"/>
                  </a:lnTo>
                  <a:lnTo>
                    <a:pt x="5454" y="4158"/>
                  </a:lnTo>
                  <a:cubicBezTo>
                    <a:pt x="5486" y="4221"/>
                    <a:pt x="5560" y="4263"/>
                    <a:pt x="5641" y="4263"/>
                  </a:cubicBezTo>
                  <a:cubicBezTo>
                    <a:pt x="5681" y="4263"/>
                    <a:pt x="5724" y="4253"/>
                    <a:pt x="5763" y="4229"/>
                  </a:cubicBezTo>
                  <a:lnTo>
                    <a:pt x="7740" y="3086"/>
                  </a:lnTo>
                  <a:lnTo>
                    <a:pt x="7740" y="4134"/>
                  </a:lnTo>
                  <a:cubicBezTo>
                    <a:pt x="7740" y="4229"/>
                    <a:pt x="7788" y="4301"/>
                    <a:pt x="7883" y="4301"/>
                  </a:cubicBezTo>
                  <a:cubicBezTo>
                    <a:pt x="8002" y="4301"/>
                    <a:pt x="8097" y="4253"/>
                    <a:pt x="8097" y="4134"/>
                  </a:cubicBezTo>
                  <a:lnTo>
                    <a:pt x="8097" y="2919"/>
                  </a:lnTo>
                  <a:cubicBezTo>
                    <a:pt x="8097" y="2848"/>
                    <a:pt x="8050" y="2800"/>
                    <a:pt x="8026" y="2753"/>
                  </a:cubicBezTo>
                  <a:cubicBezTo>
                    <a:pt x="7964" y="2706"/>
                    <a:pt x="7892" y="2670"/>
                    <a:pt x="7816" y="2670"/>
                  </a:cubicBezTo>
                  <a:cubicBezTo>
                    <a:pt x="7775" y="2670"/>
                    <a:pt x="7734" y="2680"/>
                    <a:pt x="7692" y="2705"/>
                  </a:cubicBezTo>
                  <a:lnTo>
                    <a:pt x="5668" y="3896"/>
                  </a:lnTo>
                  <a:lnTo>
                    <a:pt x="3215" y="324"/>
                  </a:lnTo>
                  <a:cubicBezTo>
                    <a:pt x="3156" y="249"/>
                    <a:pt x="3087" y="212"/>
                    <a:pt x="3015" y="212"/>
                  </a:cubicBezTo>
                  <a:cubicBezTo>
                    <a:pt x="2971" y="212"/>
                    <a:pt x="2926" y="225"/>
                    <a:pt x="2882" y="252"/>
                  </a:cubicBezTo>
                  <a:lnTo>
                    <a:pt x="1191" y="1395"/>
                  </a:lnTo>
                  <a:lnTo>
                    <a:pt x="310" y="85"/>
                  </a:lnTo>
                  <a:cubicBezTo>
                    <a:pt x="278" y="22"/>
                    <a:pt x="225" y="1"/>
                    <a:pt x="1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7"/>
            <p:cNvSpPr/>
            <p:nvPr/>
          </p:nvSpPr>
          <p:spPr>
            <a:xfrm>
              <a:off x="6156877" y="3573060"/>
              <a:ext cx="355037" cy="354321"/>
            </a:xfrm>
            <a:custGeom>
              <a:rect b="b" l="l" r="r" t="t"/>
              <a:pathLst>
                <a:path extrusionOk="0" h="11884" w="11908">
                  <a:moveTo>
                    <a:pt x="11550" y="11050"/>
                  </a:moveTo>
                  <a:lnTo>
                    <a:pt x="11550" y="11527"/>
                  </a:lnTo>
                  <a:lnTo>
                    <a:pt x="405" y="11527"/>
                  </a:lnTo>
                  <a:lnTo>
                    <a:pt x="405" y="11050"/>
                  </a:lnTo>
                  <a:close/>
                  <a:moveTo>
                    <a:pt x="929" y="0"/>
                  </a:moveTo>
                  <a:cubicBezTo>
                    <a:pt x="810" y="0"/>
                    <a:pt x="714" y="72"/>
                    <a:pt x="714" y="191"/>
                  </a:cubicBezTo>
                  <a:lnTo>
                    <a:pt x="714" y="977"/>
                  </a:lnTo>
                  <a:lnTo>
                    <a:pt x="524" y="977"/>
                  </a:lnTo>
                  <a:cubicBezTo>
                    <a:pt x="429" y="977"/>
                    <a:pt x="333" y="1048"/>
                    <a:pt x="333" y="1143"/>
                  </a:cubicBezTo>
                  <a:cubicBezTo>
                    <a:pt x="333" y="1263"/>
                    <a:pt x="405" y="1334"/>
                    <a:pt x="524" y="1334"/>
                  </a:cubicBezTo>
                  <a:lnTo>
                    <a:pt x="714" y="1334"/>
                  </a:lnTo>
                  <a:lnTo>
                    <a:pt x="714" y="2239"/>
                  </a:lnTo>
                  <a:lnTo>
                    <a:pt x="524" y="2239"/>
                  </a:lnTo>
                  <a:cubicBezTo>
                    <a:pt x="429" y="2239"/>
                    <a:pt x="333" y="2287"/>
                    <a:pt x="333" y="2382"/>
                  </a:cubicBezTo>
                  <a:cubicBezTo>
                    <a:pt x="333" y="2501"/>
                    <a:pt x="405" y="2596"/>
                    <a:pt x="524" y="2596"/>
                  </a:cubicBezTo>
                  <a:lnTo>
                    <a:pt x="714" y="2596"/>
                  </a:lnTo>
                  <a:lnTo>
                    <a:pt x="714" y="3477"/>
                  </a:lnTo>
                  <a:lnTo>
                    <a:pt x="524" y="3477"/>
                  </a:lnTo>
                  <a:cubicBezTo>
                    <a:pt x="429" y="3477"/>
                    <a:pt x="333" y="3549"/>
                    <a:pt x="333" y="3644"/>
                  </a:cubicBezTo>
                  <a:cubicBezTo>
                    <a:pt x="333" y="3763"/>
                    <a:pt x="405" y="3834"/>
                    <a:pt x="524" y="3834"/>
                  </a:cubicBezTo>
                  <a:lnTo>
                    <a:pt x="714" y="3834"/>
                  </a:lnTo>
                  <a:lnTo>
                    <a:pt x="714" y="4739"/>
                  </a:lnTo>
                  <a:lnTo>
                    <a:pt x="524" y="4739"/>
                  </a:lnTo>
                  <a:cubicBezTo>
                    <a:pt x="429" y="4739"/>
                    <a:pt x="333" y="4787"/>
                    <a:pt x="333" y="4882"/>
                  </a:cubicBezTo>
                  <a:cubicBezTo>
                    <a:pt x="333" y="5001"/>
                    <a:pt x="405" y="5097"/>
                    <a:pt x="524" y="5097"/>
                  </a:cubicBezTo>
                  <a:lnTo>
                    <a:pt x="714" y="5097"/>
                  </a:lnTo>
                  <a:lnTo>
                    <a:pt x="714" y="5978"/>
                  </a:lnTo>
                  <a:lnTo>
                    <a:pt x="524" y="5978"/>
                  </a:lnTo>
                  <a:cubicBezTo>
                    <a:pt x="429" y="5978"/>
                    <a:pt x="333" y="6049"/>
                    <a:pt x="333" y="6144"/>
                  </a:cubicBezTo>
                  <a:cubicBezTo>
                    <a:pt x="333" y="6264"/>
                    <a:pt x="405" y="6335"/>
                    <a:pt x="524" y="6335"/>
                  </a:cubicBezTo>
                  <a:lnTo>
                    <a:pt x="714" y="6335"/>
                  </a:lnTo>
                  <a:lnTo>
                    <a:pt x="714" y="7240"/>
                  </a:lnTo>
                  <a:lnTo>
                    <a:pt x="524" y="7240"/>
                  </a:lnTo>
                  <a:cubicBezTo>
                    <a:pt x="429" y="7240"/>
                    <a:pt x="333" y="7288"/>
                    <a:pt x="333" y="7383"/>
                  </a:cubicBezTo>
                  <a:cubicBezTo>
                    <a:pt x="333" y="7502"/>
                    <a:pt x="405" y="7597"/>
                    <a:pt x="524" y="7597"/>
                  </a:cubicBezTo>
                  <a:lnTo>
                    <a:pt x="714" y="7597"/>
                  </a:lnTo>
                  <a:lnTo>
                    <a:pt x="714" y="8478"/>
                  </a:lnTo>
                  <a:lnTo>
                    <a:pt x="524" y="8478"/>
                  </a:lnTo>
                  <a:cubicBezTo>
                    <a:pt x="429" y="8478"/>
                    <a:pt x="333" y="8550"/>
                    <a:pt x="333" y="8645"/>
                  </a:cubicBezTo>
                  <a:cubicBezTo>
                    <a:pt x="333" y="8764"/>
                    <a:pt x="405" y="8836"/>
                    <a:pt x="524" y="8836"/>
                  </a:cubicBezTo>
                  <a:lnTo>
                    <a:pt x="714" y="8836"/>
                  </a:lnTo>
                  <a:lnTo>
                    <a:pt x="714" y="9740"/>
                  </a:lnTo>
                  <a:lnTo>
                    <a:pt x="524" y="9740"/>
                  </a:lnTo>
                  <a:cubicBezTo>
                    <a:pt x="429" y="9740"/>
                    <a:pt x="333" y="9788"/>
                    <a:pt x="333" y="9883"/>
                  </a:cubicBezTo>
                  <a:cubicBezTo>
                    <a:pt x="333" y="10002"/>
                    <a:pt x="405" y="10098"/>
                    <a:pt x="524" y="10098"/>
                  </a:cubicBezTo>
                  <a:lnTo>
                    <a:pt x="714" y="10098"/>
                  </a:lnTo>
                  <a:lnTo>
                    <a:pt x="714" y="10717"/>
                  </a:lnTo>
                  <a:lnTo>
                    <a:pt x="310" y="10717"/>
                  </a:lnTo>
                  <a:cubicBezTo>
                    <a:pt x="167" y="10717"/>
                    <a:pt x="0" y="10836"/>
                    <a:pt x="0" y="11026"/>
                  </a:cubicBezTo>
                  <a:lnTo>
                    <a:pt x="0" y="11574"/>
                  </a:lnTo>
                  <a:cubicBezTo>
                    <a:pt x="0" y="11741"/>
                    <a:pt x="119" y="11884"/>
                    <a:pt x="310" y="11884"/>
                  </a:cubicBezTo>
                  <a:lnTo>
                    <a:pt x="11598" y="11884"/>
                  </a:lnTo>
                  <a:cubicBezTo>
                    <a:pt x="11741" y="11884"/>
                    <a:pt x="11883" y="11765"/>
                    <a:pt x="11883" y="11574"/>
                  </a:cubicBezTo>
                  <a:lnTo>
                    <a:pt x="11883" y="11026"/>
                  </a:lnTo>
                  <a:cubicBezTo>
                    <a:pt x="11907" y="10836"/>
                    <a:pt x="11764" y="10717"/>
                    <a:pt x="11621" y="10717"/>
                  </a:cubicBezTo>
                  <a:lnTo>
                    <a:pt x="11145" y="10717"/>
                  </a:lnTo>
                  <a:lnTo>
                    <a:pt x="11145" y="9526"/>
                  </a:lnTo>
                  <a:cubicBezTo>
                    <a:pt x="11145" y="9431"/>
                    <a:pt x="11074" y="9359"/>
                    <a:pt x="11002" y="9359"/>
                  </a:cubicBezTo>
                  <a:cubicBezTo>
                    <a:pt x="10883" y="9359"/>
                    <a:pt x="10788" y="9407"/>
                    <a:pt x="10788" y="9526"/>
                  </a:cubicBezTo>
                  <a:lnTo>
                    <a:pt x="10788" y="10717"/>
                  </a:lnTo>
                  <a:lnTo>
                    <a:pt x="1858" y="10717"/>
                  </a:lnTo>
                  <a:lnTo>
                    <a:pt x="1858" y="2977"/>
                  </a:lnTo>
                  <a:lnTo>
                    <a:pt x="2620" y="4144"/>
                  </a:lnTo>
                  <a:cubicBezTo>
                    <a:pt x="2661" y="4200"/>
                    <a:pt x="2711" y="4223"/>
                    <a:pt x="2760" y="4223"/>
                  </a:cubicBezTo>
                  <a:cubicBezTo>
                    <a:pt x="2794" y="4223"/>
                    <a:pt x="2828" y="4211"/>
                    <a:pt x="2858" y="4192"/>
                  </a:cubicBezTo>
                  <a:cubicBezTo>
                    <a:pt x="2953" y="4144"/>
                    <a:pt x="2953" y="4049"/>
                    <a:pt x="2929" y="3954"/>
                  </a:cubicBezTo>
                  <a:lnTo>
                    <a:pt x="1953" y="2501"/>
                  </a:lnTo>
                  <a:cubicBezTo>
                    <a:pt x="1898" y="2428"/>
                    <a:pt x="1816" y="2397"/>
                    <a:pt x="1738" y="2397"/>
                  </a:cubicBezTo>
                  <a:cubicBezTo>
                    <a:pt x="1713" y="2397"/>
                    <a:pt x="1690" y="2400"/>
                    <a:pt x="1667" y="2406"/>
                  </a:cubicBezTo>
                  <a:cubicBezTo>
                    <a:pt x="1596" y="2453"/>
                    <a:pt x="1500" y="2525"/>
                    <a:pt x="1500" y="2644"/>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0" name="Google Shape;17010;p97"/>
          <p:cNvGrpSpPr/>
          <p:nvPr/>
        </p:nvGrpSpPr>
        <p:grpSpPr>
          <a:xfrm>
            <a:off x="5511689" y="3573060"/>
            <a:ext cx="354351" cy="352205"/>
            <a:chOff x="5549777" y="3573060"/>
            <a:chExt cx="354351" cy="352205"/>
          </a:xfrm>
        </p:grpSpPr>
        <p:sp>
          <p:nvSpPr>
            <p:cNvPr id="17011" name="Google Shape;17011;p97"/>
            <p:cNvSpPr/>
            <p:nvPr/>
          </p:nvSpPr>
          <p:spPr>
            <a:xfrm>
              <a:off x="5553325" y="3650640"/>
              <a:ext cx="172569" cy="99254"/>
            </a:xfrm>
            <a:custGeom>
              <a:rect b="b" l="l" r="r" t="t"/>
              <a:pathLst>
                <a:path extrusionOk="0" h="3329" w="5788">
                  <a:moveTo>
                    <a:pt x="635" y="0"/>
                  </a:moveTo>
                  <a:cubicBezTo>
                    <a:pt x="608" y="0"/>
                    <a:pt x="584" y="6"/>
                    <a:pt x="572" y="18"/>
                  </a:cubicBezTo>
                  <a:lnTo>
                    <a:pt x="1" y="447"/>
                  </a:lnTo>
                  <a:cubicBezTo>
                    <a:pt x="1" y="2042"/>
                    <a:pt x="1287" y="3328"/>
                    <a:pt x="2906" y="3328"/>
                  </a:cubicBezTo>
                  <a:cubicBezTo>
                    <a:pt x="4502" y="3328"/>
                    <a:pt x="5788" y="2018"/>
                    <a:pt x="5788" y="447"/>
                  </a:cubicBezTo>
                  <a:lnTo>
                    <a:pt x="4478" y="447"/>
                  </a:lnTo>
                  <a:cubicBezTo>
                    <a:pt x="4478" y="1328"/>
                    <a:pt x="3763" y="2042"/>
                    <a:pt x="2858" y="2042"/>
                  </a:cubicBezTo>
                  <a:cubicBezTo>
                    <a:pt x="1977" y="2042"/>
                    <a:pt x="1263" y="1328"/>
                    <a:pt x="1263" y="447"/>
                  </a:cubicBezTo>
                  <a:lnTo>
                    <a:pt x="715" y="18"/>
                  </a:lnTo>
                  <a:cubicBezTo>
                    <a:pt x="691" y="6"/>
                    <a:pt x="662" y="0"/>
                    <a:pt x="635" y="0"/>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7"/>
            <p:cNvSpPr/>
            <p:nvPr/>
          </p:nvSpPr>
          <p:spPr>
            <a:xfrm>
              <a:off x="5631441" y="3663938"/>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0" y="2882"/>
                  </a:cubicBezTo>
                  <a:lnTo>
                    <a:pt x="286" y="2882"/>
                  </a:lnTo>
                  <a:cubicBezTo>
                    <a:pt x="1874" y="2882"/>
                    <a:pt x="3155" y="1586"/>
                    <a:pt x="3168" y="24"/>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7"/>
            <p:cNvSpPr/>
            <p:nvPr/>
          </p:nvSpPr>
          <p:spPr>
            <a:xfrm>
              <a:off x="5554756" y="3577324"/>
              <a:ext cx="171854" cy="99254"/>
            </a:xfrm>
            <a:custGeom>
              <a:rect b="b" l="l" r="r" t="t"/>
              <a:pathLst>
                <a:path extrusionOk="0" h="3329" w="5764">
                  <a:moveTo>
                    <a:pt x="2882" y="0"/>
                  </a:moveTo>
                  <a:cubicBezTo>
                    <a:pt x="1263" y="0"/>
                    <a:pt x="0" y="1310"/>
                    <a:pt x="0" y="2906"/>
                  </a:cubicBezTo>
                  <a:lnTo>
                    <a:pt x="1310" y="2906"/>
                  </a:lnTo>
                  <a:cubicBezTo>
                    <a:pt x="1310" y="2001"/>
                    <a:pt x="2025" y="1286"/>
                    <a:pt x="2906" y="1286"/>
                  </a:cubicBezTo>
                  <a:cubicBezTo>
                    <a:pt x="3811" y="1286"/>
                    <a:pt x="4525" y="2001"/>
                    <a:pt x="4525" y="2906"/>
                  </a:cubicBezTo>
                  <a:lnTo>
                    <a:pt x="5049" y="3310"/>
                  </a:lnTo>
                  <a:cubicBezTo>
                    <a:pt x="5085" y="3322"/>
                    <a:pt x="5115" y="3328"/>
                    <a:pt x="5138" y="3328"/>
                  </a:cubicBezTo>
                  <a:cubicBezTo>
                    <a:pt x="5162" y="3328"/>
                    <a:pt x="5180" y="3322"/>
                    <a:pt x="5192" y="3310"/>
                  </a:cubicBezTo>
                  <a:lnTo>
                    <a:pt x="5763" y="2906"/>
                  </a:lnTo>
                  <a:cubicBezTo>
                    <a:pt x="5763" y="1286"/>
                    <a:pt x="4477"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7"/>
            <p:cNvSpPr/>
            <p:nvPr/>
          </p:nvSpPr>
          <p:spPr>
            <a:xfrm>
              <a:off x="5631441" y="3578725"/>
              <a:ext cx="94454" cy="97853"/>
            </a:xfrm>
            <a:custGeom>
              <a:rect b="b" l="l" r="r" t="t"/>
              <a:pathLst>
                <a:path extrusionOk="0" h="3282" w="3168">
                  <a:moveTo>
                    <a:pt x="0" y="1"/>
                  </a:moveTo>
                  <a:cubicBezTo>
                    <a:pt x="1429" y="144"/>
                    <a:pt x="2548" y="1263"/>
                    <a:pt x="2620" y="2668"/>
                  </a:cubicBezTo>
                  <a:cubicBezTo>
                    <a:pt x="2620" y="2787"/>
                    <a:pt x="2572" y="2906"/>
                    <a:pt x="2477" y="2978"/>
                  </a:cubicBezTo>
                  <a:lnTo>
                    <a:pt x="2263" y="3121"/>
                  </a:lnTo>
                  <a:lnTo>
                    <a:pt x="2453" y="3263"/>
                  </a:lnTo>
                  <a:cubicBezTo>
                    <a:pt x="2477" y="3275"/>
                    <a:pt x="2507" y="3281"/>
                    <a:pt x="2534" y="3281"/>
                  </a:cubicBezTo>
                  <a:cubicBezTo>
                    <a:pt x="2560" y="3281"/>
                    <a:pt x="2584" y="3275"/>
                    <a:pt x="2596" y="3263"/>
                  </a:cubicBezTo>
                  <a:lnTo>
                    <a:pt x="3168" y="2859"/>
                  </a:lnTo>
                  <a:cubicBezTo>
                    <a:pt x="3168" y="1263"/>
                    <a:pt x="1858" y="1"/>
                    <a:pt x="28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7"/>
            <p:cNvSpPr/>
            <p:nvPr/>
          </p:nvSpPr>
          <p:spPr>
            <a:xfrm>
              <a:off x="5554756" y="3651325"/>
              <a:ext cx="37656" cy="21169"/>
            </a:xfrm>
            <a:custGeom>
              <a:rect b="b" l="l" r="r" t="t"/>
              <a:pathLst>
                <a:path extrusionOk="0" h="710" w="1263">
                  <a:moveTo>
                    <a:pt x="622" y="1"/>
                  </a:moveTo>
                  <a:cubicBezTo>
                    <a:pt x="596" y="1"/>
                    <a:pt x="572" y="7"/>
                    <a:pt x="548" y="19"/>
                  </a:cubicBezTo>
                  <a:lnTo>
                    <a:pt x="0" y="447"/>
                  </a:lnTo>
                  <a:lnTo>
                    <a:pt x="0" y="709"/>
                  </a:lnTo>
                  <a:lnTo>
                    <a:pt x="1263" y="709"/>
                  </a:lnTo>
                  <a:cubicBezTo>
                    <a:pt x="1239" y="614"/>
                    <a:pt x="1239" y="543"/>
                    <a:pt x="1239" y="447"/>
                  </a:cubicBezTo>
                  <a:lnTo>
                    <a:pt x="715" y="19"/>
                  </a:lnTo>
                  <a:cubicBezTo>
                    <a:pt x="679" y="7"/>
                    <a:pt x="649" y="1"/>
                    <a:pt x="622"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7"/>
            <p:cNvSpPr/>
            <p:nvPr/>
          </p:nvSpPr>
          <p:spPr>
            <a:xfrm>
              <a:off x="5724465" y="3650640"/>
              <a:ext cx="172539" cy="99254"/>
            </a:xfrm>
            <a:custGeom>
              <a:rect b="b" l="l" r="r" t="t"/>
              <a:pathLst>
                <a:path extrusionOk="0" h="3329" w="5787">
                  <a:moveTo>
                    <a:pt x="637" y="0"/>
                  </a:moveTo>
                  <a:cubicBezTo>
                    <a:pt x="607" y="0"/>
                    <a:pt x="583" y="6"/>
                    <a:pt x="572" y="18"/>
                  </a:cubicBezTo>
                  <a:lnTo>
                    <a:pt x="0" y="447"/>
                  </a:lnTo>
                  <a:cubicBezTo>
                    <a:pt x="0" y="2042"/>
                    <a:pt x="1334" y="3328"/>
                    <a:pt x="2905" y="3328"/>
                  </a:cubicBezTo>
                  <a:cubicBezTo>
                    <a:pt x="4501" y="3328"/>
                    <a:pt x="5787" y="2018"/>
                    <a:pt x="5787" y="447"/>
                  </a:cubicBezTo>
                  <a:lnTo>
                    <a:pt x="4477" y="447"/>
                  </a:lnTo>
                  <a:cubicBezTo>
                    <a:pt x="4477" y="1328"/>
                    <a:pt x="3763" y="2042"/>
                    <a:pt x="2882" y="2042"/>
                  </a:cubicBezTo>
                  <a:cubicBezTo>
                    <a:pt x="1977" y="2042"/>
                    <a:pt x="1262" y="1328"/>
                    <a:pt x="1262" y="447"/>
                  </a:cubicBezTo>
                  <a:lnTo>
                    <a:pt x="738" y="18"/>
                  </a:lnTo>
                  <a:cubicBezTo>
                    <a:pt x="703" y="6"/>
                    <a:pt x="667"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7"/>
            <p:cNvSpPr/>
            <p:nvPr/>
          </p:nvSpPr>
          <p:spPr>
            <a:xfrm>
              <a:off x="5802552" y="3663938"/>
              <a:ext cx="94454" cy="85957"/>
            </a:xfrm>
            <a:custGeom>
              <a:rect b="b" l="l" r="r" t="t"/>
              <a:pathLst>
                <a:path extrusionOk="0" h="2883" w="3168">
                  <a:moveTo>
                    <a:pt x="3168" y="1"/>
                  </a:moveTo>
                  <a:cubicBezTo>
                    <a:pt x="3168" y="9"/>
                    <a:pt x="3168" y="17"/>
                    <a:pt x="3168" y="24"/>
                  </a:cubicBezTo>
                  <a:lnTo>
                    <a:pt x="3168" y="24"/>
                  </a:lnTo>
                  <a:lnTo>
                    <a:pt x="3168" y="1"/>
                  </a:lnTo>
                  <a:close/>
                  <a:moveTo>
                    <a:pt x="2620" y="24"/>
                  </a:moveTo>
                  <a:cubicBezTo>
                    <a:pt x="2620" y="1501"/>
                    <a:pt x="1477" y="2763"/>
                    <a:pt x="1" y="2882"/>
                  </a:cubicBezTo>
                  <a:lnTo>
                    <a:pt x="286" y="2882"/>
                  </a:lnTo>
                  <a:cubicBezTo>
                    <a:pt x="1874" y="2882"/>
                    <a:pt x="3155" y="1586"/>
                    <a:pt x="3168" y="2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7"/>
            <p:cNvSpPr/>
            <p:nvPr/>
          </p:nvSpPr>
          <p:spPr>
            <a:xfrm>
              <a:off x="5725866" y="3577324"/>
              <a:ext cx="171854" cy="99254"/>
            </a:xfrm>
            <a:custGeom>
              <a:rect b="b" l="l" r="r" t="t"/>
              <a:pathLst>
                <a:path extrusionOk="0" h="3329" w="5764">
                  <a:moveTo>
                    <a:pt x="2882" y="0"/>
                  </a:moveTo>
                  <a:cubicBezTo>
                    <a:pt x="1287" y="0"/>
                    <a:pt x="1" y="1310"/>
                    <a:pt x="1" y="2906"/>
                  </a:cubicBezTo>
                  <a:lnTo>
                    <a:pt x="1310" y="2906"/>
                  </a:lnTo>
                  <a:cubicBezTo>
                    <a:pt x="1310" y="2001"/>
                    <a:pt x="2025" y="1286"/>
                    <a:pt x="2906" y="1286"/>
                  </a:cubicBezTo>
                  <a:cubicBezTo>
                    <a:pt x="3811" y="1286"/>
                    <a:pt x="4525" y="2001"/>
                    <a:pt x="4525" y="2906"/>
                  </a:cubicBezTo>
                  <a:lnTo>
                    <a:pt x="5049" y="3310"/>
                  </a:lnTo>
                  <a:cubicBezTo>
                    <a:pt x="5085" y="3322"/>
                    <a:pt x="5115" y="3328"/>
                    <a:pt x="5142" y="3328"/>
                  </a:cubicBezTo>
                  <a:cubicBezTo>
                    <a:pt x="5168" y="3328"/>
                    <a:pt x="5192" y="3322"/>
                    <a:pt x="5216" y="3310"/>
                  </a:cubicBezTo>
                  <a:lnTo>
                    <a:pt x="5764" y="2906"/>
                  </a:lnTo>
                  <a:cubicBezTo>
                    <a:pt x="5764" y="1286"/>
                    <a:pt x="4454" y="0"/>
                    <a:pt x="288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7"/>
            <p:cNvSpPr/>
            <p:nvPr/>
          </p:nvSpPr>
          <p:spPr>
            <a:xfrm>
              <a:off x="5803267" y="3578725"/>
              <a:ext cx="93738" cy="97853"/>
            </a:xfrm>
            <a:custGeom>
              <a:rect b="b" l="l" r="r" t="t"/>
              <a:pathLst>
                <a:path extrusionOk="0" h="3282" w="3144">
                  <a:moveTo>
                    <a:pt x="0" y="1"/>
                  </a:moveTo>
                  <a:cubicBezTo>
                    <a:pt x="1429" y="144"/>
                    <a:pt x="2525" y="1263"/>
                    <a:pt x="2620" y="2668"/>
                  </a:cubicBezTo>
                  <a:cubicBezTo>
                    <a:pt x="2620" y="2787"/>
                    <a:pt x="2549" y="2906"/>
                    <a:pt x="2453" y="2978"/>
                  </a:cubicBezTo>
                  <a:lnTo>
                    <a:pt x="2263" y="3121"/>
                  </a:lnTo>
                  <a:lnTo>
                    <a:pt x="2429" y="3263"/>
                  </a:lnTo>
                  <a:cubicBezTo>
                    <a:pt x="2465" y="3275"/>
                    <a:pt x="2495" y="3281"/>
                    <a:pt x="2519" y="3281"/>
                  </a:cubicBezTo>
                  <a:cubicBezTo>
                    <a:pt x="2543" y="3281"/>
                    <a:pt x="2560" y="3275"/>
                    <a:pt x="2572" y="3263"/>
                  </a:cubicBezTo>
                  <a:lnTo>
                    <a:pt x="3144" y="2859"/>
                  </a:lnTo>
                  <a:cubicBezTo>
                    <a:pt x="3144" y="1263"/>
                    <a:pt x="1858" y="1"/>
                    <a:pt x="26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7"/>
            <p:cNvSpPr/>
            <p:nvPr/>
          </p:nvSpPr>
          <p:spPr>
            <a:xfrm>
              <a:off x="5725866" y="3651325"/>
              <a:ext cx="38372" cy="21169"/>
            </a:xfrm>
            <a:custGeom>
              <a:rect b="b" l="l" r="r" t="t"/>
              <a:pathLst>
                <a:path extrusionOk="0" h="710" w="1287">
                  <a:moveTo>
                    <a:pt x="626" y="1"/>
                  </a:moveTo>
                  <a:cubicBezTo>
                    <a:pt x="602" y="1"/>
                    <a:pt x="584" y="7"/>
                    <a:pt x="572" y="19"/>
                  </a:cubicBezTo>
                  <a:lnTo>
                    <a:pt x="1" y="447"/>
                  </a:lnTo>
                  <a:lnTo>
                    <a:pt x="1" y="709"/>
                  </a:lnTo>
                  <a:lnTo>
                    <a:pt x="1287" y="709"/>
                  </a:lnTo>
                  <a:cubicBezTo>
                    <a:pt x="1239" y="614"/>
                    <a:pt x="1239" y="543"/>
                    <a:pt x="1239" y="447"/>
                  </a:cubicBezTo>
                  <a:lnTo>
                    <a:pt x="715" y="19"/>
                  </a:lnTo>
                  <a:cubicBezTo>
                    <a:pt x="679" y="7"/>
                    <a:pt x="650"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7"/>
            <p:cNvSpPr/>
            <p:nvPr/>
          </p:nvSpPr>
          <p:spPr>
            <a:xfrm>
              <a:off x="5553325" y="3822645"/>
              <a:ext cx="172569" cy="99075"/>
            </a:xfrm>
            <a:custGeom>
              <a:rect b="b" l="l" r="r" t="t"/>
              <a:pathLst>
                <a:path extrusionOk="0" h="3323" w="5788">
                  <a:moveTo>
                    <a:pt x="635" y="0"/>
                  </a:moveTo>
                  <a:cubicBezTo>
                    <a:pt x="608" y="0"/>
                    <a:pt x="584" y="12"/>
                    <a:pt x="572" y="36"/>
                  </a:cubicBezTo>
                  <a:lnTo>
                    <a:pt x="1" y="441"/>
                  </a:lnTo>
                  <a:cubicBezTo>
                    <a:pt x="1" y="2060"/>
                    <a:pt x="1287" y="3322"/>
                    <a:pt x="2906" y="3322"/>
                  </a:cubicBezTo>
                  <a:cubicBezTo>
                    <a:pt x="4502" y="3322"/>
                    <a:pt x="5788" y="2012"/>
                    <a:pt x="5788" y="441"/>
                  </a:cubicBezTo>
                  <a:lnTo>
                    <a:pt x="4478" y="441"/>
                  </a:lnTo>
                  <a:cubicBezTo>
                    <a:pt x="4478" y="1346"/>
                    <a:pt x="3763" y="2060"/>
                    <a:pt x="2858" y="2060"/>
                  </a:cubicBezTo>
                  <a:cubicBezTo>
                    <a:pt x="1977" y="2060"/>
                    <a:pt x="1263" y="1346"/>
                    <a:pt x="1263" y="441"/>
                  </a:cubicBezTo>
                  <a:lnTo>
                    <a:pt x="715" y="36"/>
                  </a:lnTo>
                  <a:cubicBezTo>
                    <a:pt x="691" y="12"/>
                    <a:pt x="662"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7"/>
            <p:cNvSpPr/>
            <p:nvPr/>
          </p:nvSpPr>
          <p:spPr>
            <a:xfrm>
              <a:off x="5631441"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0" y="2882"/>
                  </a:cubicBezTo>
                  <a:lnTo>
                    <a:pt x="286" y="2882"/>
                  </a:lnTo>
                  <a:cubicBezTo>
                    <a:pt x="1874" y="2882"/>
                    <a:pt x="3155" y="1586"/>
                    <a:pt x="3168" y="25"/>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7"/>
            <p:cNvSpPr/>
            <p:nvPr/>
          </p:nvSpPr>
          <p:spPr>
            <a:xfrm>
              <a:off x="5554756" y="3749865"/>
              <a:ext cx="171854" cy="99254"/>
            </a:xfrm>
            <a:custGeom>
              <a:rect b="b" l="l" r="r" t="t"/>
              <a:pathLst>
                <a:path extrusionOk="0" h="3329" w="5764">
                  <a:moveTo>
                    <a:pt x="2882" y="0"/>
                  </a:moveTo>
                  <a:cubicBezTo>
                    <a:pt x="1263" y="0"/>
                    <a:pt x="0" y="1310"/>
                    <a:pt x="0" y="2882"/>
                  </a:cubicBezTo>
                  <a:lnTo>
                    <a:pt x="1310" y="2882"/>
                  </a:lnTo>
                  <a:cubicBezTo>
                    <a:pt x="1310" y="2001"/>
                    <a:pt x="2025" y="1286"/>
                    <a:pt x="2906" y="1286"/>
                  </a:cubicBezTo>
                  <a:cubicBezTo>
                    <a:pt x="3811" y="1286"/>
                    <a:pt x="4525" y="2001"/>
                    <a:pt x="4525" y="2882"/>
                  </a:cubicBezTo>
                  <a:lnTo>
                    <a:pt x="5049" y="3310"/>
                  </a:lnTo>
                  <a:cubicBezTo>
                    <a:pt x="5085" y="3322"/>
                    <a:pt x="5115" y="3328"/>
                    <a:pt x="5138" y="3328"/>
                  </a:cubicBezTo>
                  <a:cubicBezTo>
                    <a:pt x="5162" y="3328"/>
                    <a:pt x="5180" y="3322"/>
                    <a:pt x="5192" y="3310"/>
                  </a:cubicBezTo>
                  <a:lnTo>
                    <a:pt x="5763" y="2882"/>
                  </a:lnTo>
                  <a:cubicBezTo>
                    <a:pt x="5763" y="1286"/>
                    <a:pt x="4477" y="0"/>
                    <a:pt x="2882"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7"/>
            <p:cNvSpPr/>
            <p:nvPr/>
          </p:nvSpPr>
          <p:spPr>
            <a:xfrm>
              <a:off x="5631441" y="3750551"/>
              <a:ext cx="94454" cy="98568"/>
            </a:xfrm>
            <a:custGeom>
              <a:rect b="b" l="l" r="r" t="t"/>
              <a:pathLst>
                <a:path extrusionOk="0" h="3306" w="3168">
                  <a:moveTo>
                    <a:pt x="0" y="1"/>
                  </a:moveTo>
                  <a:cubicBezTo>
                    <a:pt x="1429" y="144"/>
                    <a:pt x="2548" y="1287"/>
                    <a:pt x="2620" y="2692"/>
                  </a:cubicBezTo>
                  <a:cubicBezTo>
                    <a:pt x="2620" y="2811"/>
                    <a:pt x="2572" y="2930"/>
                    <a:pt x="2477" y="2978"/>
                  </a:cubicBezTo>
                  <a:lnTo>
                    <a:pt x="2263" y="3121"/>
                  </a:lnTo>
                  <a:lnTo>
                    <a:pt x="2453" y="3287"/>
                  </a:lnTo>
                  <a:cubicBezTo>
                    <a:pt x="2477" y="3299"/>
                    <a:pt x="2507" y="3305"/>
                    <a:pt x="2534" y="3305"/>
                  </a:cubicBezTo>
                  <a:cubicBezTo>
                    <a:pt x="2560" y="3305"/>
                    <a:pt x="2584" y="3299"/>
                    <a:pt x="2596" y="3287"/>
                  </a:cubicBezTo>
                  <a:lnTo>
                    <a:pt x="3168" y="2859"/>
                  </a:lnTo>
                  <a:cubicBezTo>
                    <a:pt x="3168" y="1287"/>
                    <a:pt x="1858" y="1"/>
                    <a:pt x="286" y="1"/>
                  </a:cubicBezTo>
                  <a:close/>
                </a:path>
              </a:pathLst>
            </a:custGeom>
            <a:solidFill>
              <a:srgbClr val="E9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7"/>
            <p:cNvSpPr/>
            <p:nvPr/>
          </p:nvSpPr>
          <p:spPr>
            <a:xfrm>
              <a:off x="5554756" y="3823867"/>
              <a:ext cx="37656" cy="21169"/>
            </a:xfrm>
            <a:custGeom>
              <a:rect b="b" l="l" r="r" t="t"/>
              <a:pathLst>
                <a:path extrusionOk="0" h="710" w="1263">
                  <a:moveTo>
                    <a:pt x="622" y="1"/>
                  </a:moveTo>
                  <a:cubicBezTo>
                    <a:pt x="596" y="1"/>
                    <a:pt x="572" y="7"/>
                    <a:pt x="548" y="19"/>
                  </a:cubicBezTo>
                  <a:lnTo>
                    <a:pt x="0" y="424"/>
                  </a:lnTo>
                  <a:lnTo>
                    <a:pt x="0" y="709"/>
                  </a:lnTo>
                  <a:lnTo>
                    <a:pt x="1263" y="709"/>
                  </a:lnTo>
                  <a:cubicBezTo>
                    <a:pt x="1239" y="614"/>
                    <a:pt x="1239" y="519"/>
                    <a:pt x="1239" y="424"/>
                  </a:cubicBezTo>
                  <a:lnTo>
                    <a:pt x="715" y="19"/>
                  </a:lnTo>
                  <a:cubicBezTo>
                    <a:pt x="679" y="7"/>
                    <a:pt x="649" y="1"/>
                    <a:pt x="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7"/>
            <p:cNvSpPr/>
            <p:nvPr/>
          </p:nvSpPr>
          <p:spPr>
            <a:xfrm>
              <a:off x="5724465" y="3822645"/>
              <a:ext cx="172539" cy="99075"/>
            </a:xfrm>
            <a:custGeom>
              <a:rect b="b" l="l" r="r" t="t"/>
              <a:pathLst>
                <a:path extrusionOk="0" h="3323" w="5787">
                  <a:moveTo>
                    <a:pt x="637" y="0"/>
                  </a:moveTo>
                  <a:cubicBezTo>
                    <a:pt x="607" y="0"/>
                    <a:pt x="583" y="12"/>
                    <a:pt x="572" y="36"/>
                  </a:cubicBezTo>
                  <a:lnTo>
                    <a:pt x="0" y="441"/>
                  </a:lnTo>
                  <a:cubicBezTo>
                    <a:pt x="0" y="2060"/>
                    <a:pt x="1334" y="3322"/>
                    <a:pt x="2905" y="3322"/>
                  </a:cubicBezTo>
                  <a:cubicBezTo>
                    <a:pt x="4501" y="3322"/>
                    <a:pt x="5787" y="2012"/>
                    <a:pt x="5787" y="441"/>
                  </a:cubicBezTo>
                  <a:lnTo>
                    <a:pt x="4477" y="441"/>
                  </a:lnTo>
                  <a:cubicBezTo>
                    <a:pt x="4477" y="1346"/>
                    <a:pt x="3763" y="2060"/>
                    <a:pt x="2882" y="2060"/>
                  </a:cubicBezTo>
                  <a:cubicBezTo>
                    <a:pt x="1977" y="2060"/>
                    <a:pt x="1262" y="1346"/>
                    <a:pt x="1262" y="441"/>
                  </a:cubicBezTo>
                  <a:lnTo>
                    <a:pt x="738" y="36"/>
                  </a:lnTo>
                  <a:cubicBezTo>
                    <a:pt x="703" y="12"/>
                    <a:pt x="667"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7"/>
            <p:cNvSpPr/>
            <p:nvPr/>
          </p:nvSpPr>
          <p:spPr>
            <a:xfrm>
              <a:off x="5802552" y="3835763"/>
              <a:ext cx="94454" cy="85957"/>
            </a:xfrm>
            <a:custGeom>
              <a:rect b="b" l="l" r="r" t="t"/>
              <a:pathLst>
                <a:path extrusionOk="0" h="2883" w="3168">
                  <a:moveTo>
                    <a:pt x="3168" y="1"/>
                  </a:moveTo>
                  <a:cubicBezTo>
                    <a:pt x="3168" y="9"/>
                    <a:pt x="3168" y="17"/>
                    <a:pt x="3168" y="25"/>
                  </a:cubicBezTo>
                  <a:lnTo>
                    <a:pt x="3168" y="25"/>
                  </a:lnTo>
                  <a:lnTo>
                    <a:pt x="3168" y="1"/>
                  </a:lnTo>
                  <a:close/>
                  <a:moveTo>
                    <a:pt x="2620" y="25"/>
                  </a:moveTo>
                  <a:cubicBezTo>
                    <a:pt x="2620" y="1525"/>
                    <a:pt x="1477" y="2763"/>
                    <a:pt x="1" y="2882"/>
                  </a:cubicBezTo>
                  <a:lnTo>
                    <a:pt x="286" y="2882"/>
                  </a:lnTo>
                  <a:cubicBezTo>
                    <a:pt x="1874" y="2882"/>
                    <a:pt x="3155" y="1586"/>
                    <a:pt x="3168" y="25"/>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7"/>
            <p:cNvSpPr/>
            <p:nvPr/>
          </p:nvSpPr>
          <p:spPr>
            <a:xfrm>
              <a:off x="5725866" y="3749865"/>
              <a:ext cx="171854" cy="99254"/>
            </a:xfrm>
            <a:custGeom>
              <a:rect b="b" l="l" r="r" t="t"/>
              <a:pathLst>
                <a:path extrusionOk="0" h="3329" w="5764">
                  <a:moveTo>
                    <a:pt x="2882" y="0"/>
                  </a:moveTo>
                  <a:cubicBezTo>
                    <a:pt x="1287" y="0"/>
                    <a:pt x="1" y="1310"/>
                    <a:pt x="1" y="2882"/>
                  </a:cubicBezTo>
                  <a:lnTo>
                    <a:pt x="1310" y="2882"/>
                  </a:lnTo>
                  <a:cubicBezTo>
                    <a:pt x="1310" y="2001"/>
                    <a:pt x="2025" y="1286"/>
                    <a:pt x="2906" y="1286"/>
                  </a:cubicBezTo>
                  <a:cubicBezTo>
                    <a:pt x="3811" y="1286"/>
                    <a:pt x="4525" y="2001"/>
                    <a:pt x="4525" y="2882"/>
                  </a:cubicBezTo>
                  <a:lnTo>
                    <a:pt x="5049" y="3310"/>
                  </a:lnTo>
                  <a:cubicBezTo>
                    <a:pt x="5085" y="3322"/>
                    <a:pt x="5115" y="3328"/>
                    <a:pt x="5142" y="3328"/>
                  </a:cubicBezTo>
                  <a:cubicBezTo>
                    <a:pt x="5168" y="3328"/>
                    <a:pt x="5192" y="3322"/>
                    <a:pt x="5216" y="3310"/>
                  </a:cubicBezTo>
                  <a:lnTo>
                    <a:pt x="5764" y="2882"/>
                  </a:lnTo>
                  <a:cubicBezTo>
                    <a:pt x="5764" y="1286"/>
                    <a:pt x="4502" y="0"/>
                    <a:pt x="2882" y="0"/>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7"/>
            <p:cNvSpPr/>
            <p:nvPr/>
          </p:nvSpPr>
          <p:spPr>
            <a:xfrm>
              <a:off x="5803267" y="3750551"/>
              <a:ext cx="93738" cy="98568"/>
            </a:xfrm>
            <a:custGeom>
              <a:rect b="b" l="l" r="r" t="t"/>
              <a:pathLst>
                <a:path extrusionOk="0" h="3306" w="3144">
                  <a:moveTo>
                    <a:pt x="0" y="1"/>
                  </a:moveTo>
                  <a:cubicBezTo>
                    <a:pt x="1429" y="144"/>
                    <a:pt x="2525" y="1287"/>
                    <a:pt x="2620" y="2692"/>
                  </a:cubicBezTo>
                  <a:cubicBezTo>
                    <a:pt x="2620" y="2811"/>
                    <a:pt x="2549" y="2930"/>
                    <a:pt x="2453" y="2978"/>
                  </a:cubicBezTo>
                  <a:lnTo>
                    <a:pt x="2263" y="3121"/>
                  </a:lnTo>
                  <a:lnTo>
                    <a:pt x="2429" y="3287"/>
                  </a:lnTo>
                  <a:cubicBezTo>
                    <a:pt x="2465" y="3299"/>
                    <a:pt x="2495" y="3305"/>
                    <a:pt x="2519" y="3305"/>
                  </a:cubicBezTo>
                  <a:cubicBezTo>
                    <a:pt x="2543" y="3305"/>
                    <a:pt x="2560" y="3299"/>
                    <a:pt x="2572" y="3287"/>
                  </a:cubicBezTo>
                  <a:lnTo>
                    <a:pt x="3144" y="2859"/>
                  </a:lnTo>
                  <a:cubicBezTo>
                    <a:pt x="3144" y="1287"/>
                    <a:pt x="1858" y="1"/>
                    <a:pt x="262" y="1"/>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7"/>
            <p:cNvSpPr/>
            <p:nvPr/>
          </p:nvSpPr>
          <p:spPr>
            <a:xfrm>
              <a:off x="5725866" y="3823867"/>
              <a:ext cx="38372" cy="21169"/>
            </a:xfrm>
            <a:custGeom>
              <a:rect b="b" l="l" r="r" t="t"/>
              <a:pathLst>
                <a:path extrusionOk="0" h="710" w="1287">
                  <a:moveTo>
                    <a:pt x="626" y="1"/>
                  </a:moveTo>
                  <a:cubicBezTo>
                    <a:pt x="602" y="1"/>
                    <a:pt x="584" y="7"/>
                    <a:pt x="572" y="19"/>
                  </a:cubicBezTo>
                  <a:lnTo>
                    <a:pt x="1" y="424"/>
                  </a:lnTo>
                  <a:lnTo>
                    <a:pt x="1" y="709"/>
                  </a:lnTo>
                  <a:lnTo>
                    <a:pt x="1287" y="709"/>
                  </a:lnTo>
                  <a:cubicBezTo>
                    <a:pt x="1239" y="614"/>
                    <a:pt x="1239" y="519"/>
                    <a:pt x="1239" y="424"/>
                  </a:cubicBezTo>
                  <a:lnTo>
                    <a:pt x="715" y="19"/>
                  </a:lnTo>
                  <a:cubicBezTo>
                    <a:pt x="679" y="7"/>
                    <a:pt x="650" y="1"/>
                    <a:pt x="62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7"/>
            <p:cNvSpPr/>
            <p:nvPr/>
          </p:nvSpPr>
          <p:spPr>
            <a:xfrm>
              <a:off x="5793339" y="3811374"/>
              <a:ext cx="33393" cy="49284"/>
            </a:xfrm>
            <a:custGeom>
              <a:rect b="b" l="l" r="r" t="t"/>
              <a:pathLst>
                <a:path extrusionOk="0" h="1653" w="1120">
                  <a:moveTo>
                    <a:pt x="619" y="604"/>
                  </a:moveTo>
                  <a:lnTo>
                    <a:pt x="619" y="914"/>
                  </a:lnTo>
                  <a:lnTo>
                    <a:pt x="452" y="914"/>
                  </a:lnTo>
                  <a:cubicBezTo>
                    <a:pt x="524" y="819"/>
                    <a:pt x="595" y="700"/>
                    <a:pt x="619" y="604"/>
                  </a:cubicBezTo>
                  <a:close/>
                  <a:moveTo>
                    <a:pt x="739" y="0"/>
                  </a:moveTo>
                  <a:cubicBezTo>
                    <a:pt x="661" y="0"/>
                    <a:pt x="579" y="31"/>
                    <a:pt x="524" y="104"/>
                  </a:cubicBezTo>
                  <a:cubicBezTo>
                    <a:pt x="476" y="200"/>
                    <a:pt x="143" y="795"/>
                    <a:pt x="24" y="962"/>
                  </a:cubicBezTo>
                  <a:cubicBezTo>
                    <a:pt x="0" y="1009"/>
                    <a:pt x="0" y="1057"/>
                    <a:pt x="0" y="1081"/>
                  </a:cubicBezTo>
                  <a:cubicBezTo>
                    <a:pt x="24" y="1200"/>
                    <a:pt x="95" y="1271"/>
                    <a:pt x="167" y="1271"/>
                  </a:cubicBezTo>
                  <a:lnTo>
                    <a:pt x="619" y="1271"/>
                  </a:lnTo>
                  <a:lnTo>
                    <a:pt x="619" y="1486"/>
                  </a:lnTo>
                  <a:cubicBezTo>
                    <a:pt x="619" y="1557"/>
                    <a:pt x="714" y="1652"/>
                    <a:pt x="810" y="1652"/>
                  </a:cubicBezTo>
                  <a:cubicBezTo>
                    <a:pt x="881" y="1652"/>
                    <a:pt x="976" y="1557"/>
                    <a:pt x="976" y="1486"/>
                  </a:cubicBezTo>
                  <a:lnTo>
                    <a:pt x="976" y="1271"/>
                  </a:lnTo>
                  <a:cubicBezTo>
                    <a:pt x="1072" y="1271"/>
                    <a:pt x="1119" y="1176"/>
                    <a:pt x="1119" y="1081"/>
                  </a:cubicBezTo>
                  <a:cubicBezTo>
                    <a:pt x="1119" y="1009"/>
                    <a:pt x="1072" y="914"/>
                    <a:pt x="976" y="914"/>
                  </a:cubicBezTo>
                  <a:lnTo>
                    <a:pt x="976" y="247"/>
                  </a:lnTo>
                  <a:cubicBezTo>
                    <a:pt x="976" y="128"/>
                    <a:pt x="881" y="33"/>
                    <a:pt x="810" y="9"/>
                  </a:cubicBezTo>
                  <a:cubicBezTo>
                    <a:pt x="787" y="3"/>
                    <a:pt x="763" y="0"/>
                    <a:pt x="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7"/>
            <p:cNvSpPr/>
            <p:nvPr/>
          </p:nvSpPr>
          <p:spPr>
            <a:xfrm>
              <a:off x="5793339" y="3637670"/>
              <a:ext cx="32677" cy="49731"/>
            </a:xfrm>
            <a:custGeom>
              <a:rect b="b" l="l" r="r" t="t"/>
              <a:pathLst>
                <a:path extrusionOk="0" h="1668" w="1096">
                  <a:moveTo>
                    <a:pt x="500" y="0"/>
                  </a:moveTo>
                  <a:cubicBezTo>
                    <a:pt x="262" y="0"/>
                    <a:pt x="48" y="143"/>
                    <a:pt x="24" y="382"/>
                  </a:cubicBezTo>
                  <a:cubicBezTo>
                    <a:pt x="0" y="477"/>
                    <a:pt x="48" y="572"/>
                    <a:pt x="119" y="596"/>
                  </a:cubicBezTo>
                  <a:cubicBezTo>
                    <a:pt x="135" y="600"/>
                    <a:pt x="152" y="602"/>
                    <a:pt x="170" y="602"/>
                  </a:cubicBezTo>
                  <a:cubicBezTo>
                    <a:pt x="252" y="602"/>
                    <a:pt x="338" y="556"/>
                    <a:pt x="357" y="477"/>
                  </a:cubicBezTo>
                  <a:cubicBezTo>
                    <a:pt x="357" y="429"/>
                    <a:pt x="452" y="358"/>
                    <a:pt x="500" y="358"/>
                  </a:cubicBezTo>
                  <a:cubicBezTo>
                    <a:pt x="595" y="358"/>
                    <a:pt x="643" y="429"/>
                    <a:pt x="643" y="501"/>
                  </a:cubicBezTo>
                  <a:lnTo>
                    <a:pt x="643" y="548"/>
                  </a:lnTo>
                  <a:cubicBezTo>
                    <a:pt x="643" y="572"/>
                    <a:pt x="619" y="667"/>
                    <a:pt x="524" y="763"/>
                  </a:cubicBezTo>
                  <a:cubicBezTo>
                    <a:pt x="333" y="1048"/>
                    <a:pt x="214" y="1191"/>
                    <a:pt x="143" y="1286"/>
                  </a:cubicBezTo>
                  <a:cubicBezTo>
                    <a:pt x="48" y="1406"/>
                    <a:pt x="24" y="1429"/>
                    <a:pt x="48" y="1548"/>
                  </a:cubicBezTo>
                  <a:cubicBezTo>
                    <a:pt x="95" y="1620"/>
                    <a:pt x="119" y="1644"/>
                    <a:pt x="167" y="1667"/>
                  </a:cubicBezTo>
                  <a:lnTo>
                    <a:pt x="881" y="1667"/>
                  </a:lnTo>
                  <a:cubicBezTo>
                    <a:pt x="976" y="1667"/>
                    <a:pt x="1072" y="1596"/>
                    <a:pt x="1072" y="1501"/>
                  </a:cubicBezTo>
                  <a:cubicBezTo>
                    <a:pt x="1095" y="1406"/>
                    <a:pt x="1000" y="1358"/>
                    <a:pt x="929" y="1358"/>
                  </a:cubicBezTo>
                  <a:lnTo>
                    <a:pt x="595" y="1358"/>
                  </a:lnTo>
                  <a:cubicBezTo>
                    <a:pt x="643" y="1263"/>
                    <a:pt x="738" y="1144"/>
                    <a:pt x="857" y="953"/>
                  </a:cubicBezTo>
                  <a:cubicBezTo>
                    <a:pt x="953" y="834"/>
                    <a:pt x="1000" y="715"/>
                    <a:pt x="1000" y="643"/>
                  </a:cubicBezTo>
                  <a:lnTo>
                    <a:pt x="1000" y="596"/>
                  </a:lnTo>
                  <a:lnTo>
                    <a:pt x="1000" y="548"/>
                  </a:lnTo>
                  <a:lnTo>
                    <a:pt x="1000" y="501"/>
                  </a:lnTo>
                  <a:cubicBezTo>
                    <a:pt x="1000" y="239"/>
                    <a:pt x="810"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7"/>
            <p:cNvSpPr/>
            <p:nvPr/>
          </p:nvSpPr>
          <p:spPr>
            <a:xfrm>
              <a:off x="5627178" y="3639787"/>
              <a:ext cx="20632" cy="47793"/>
            </a:xfrm>
            <a:custGeom>
              <a:rect b="b" l="l" r="r" t="t"/>
              <a:pathLst>
                <a:path extrusionOk="0" h="1603" w="692">
                  <a:moveTo>
                    <a:pt x="215" y="1"/>
                  </a:moveTo>
                  <a:cubicBezTo>
                    <a:pt x="191" y="1"/>
                    <a:pt x="143" y="1"/>
                    <a:pt x="119" y="25"/>
                  </a:cubicBezTo>
                  <a:cubicBezTo>
                    <a:pt x="0" y="168"/>
                    <a:pt x="96" y="334"/>
                    <a:pt x="239" y="334"/>
                  </a:cubicBezTo>
                  <a:lnTo>
                    <a:pt x="334" y="334"/>
                  </a:lnTo>
                  <a:lnTo>
                    <a:pt x="334" y="1454"/>
                  </a:lnTo>
                  <a:cubicBezTo>
                    <a:pt x="334" y="1477"/>
                    <a:pt x="334" y="1525"/>
                    <a:pt x="358" y="1549"/>
                  </a:cubicBezTo>
                  <a:cubicBezTo>
                    <a:pt x="403" y="1587"/>
                    <a:pt x="451" y="1603"/>
                    <a:pt x="495" y="1603"/>
                  </a:cubicBezTo>
                  <a:cubicBezTo>
                    <a:pt x="589" y="1603"/>
                    <a:pt x="667" y="1527"/>
                    <a:pt x="667" y="1430"/>
                  </a:cubicBezTo>
                  <a:lnTo>
                    <a:pt x="667" y="49"/>
                  </a:lnTo>
                  <a:cubicBezTo>
                    <a:pt x="691" y="49"/>
                    <a:pt x="667"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7"/>
            <p:cNvSpPr/>
            <p:nvPr/>
          </p:nvSpPr>
          <p:spPr>
            <a:xfrm>
              <a:off x="5623630" y="3810211"/>
              <a:ext cx="30560" cy="49731"/>
            </a:xfrm>
            <a:custGeom>
              <a:rect b="b" l="l" r="r" t="t"/>
              <a:pathLst>
                <a:path extrusionOk="0" h="1668" w="1025">
                  <a:moveTo>
                    <a:pt x="500" y="0"/>
                  </a:moveTo>
                  <a:cubicBezTo>
                    <a:pt x="262" y="0"/>
                    <a:pt x="72" y="167"/>
                    <a:pt x="24" y="381"/>
                  </a:cubicBezTo>
                  <a:cubicBezTo>
                    <a:pt x="0" y="477"/>
                    <a:pt x="72" y="548"/>
                    <a:pt x="191" y="596"/>
                  </a:cubicBezTo>
                  <a:cubicBezTo>
                    <a:pt x="200" y="599"/>
                    <a:pt x="210" y="600"/>
                    <a:pt x="220" y="600"/>
                  </a:cubicBezTo>
                  <a:cubicBezTo>
                    <a:pt x="286" y="600"/>
                    <a:pt x="361" y="533"/>
                    <a:pt x="381" y="429"/>
                  </a:cubicBezTo>
                  <a:cubicBezTo>
                    <a:pt x="381" y="381"/>
                    <a:pt x="477" y="310"/>
                    <a:pt x="548" y="310"/>
                  </a:cubicBezTo>
                  <a:cubicBezTo>
                    <a:pt x="620" y="310"/>
                    <a:pt x="691" y="381"/>
                    <a:pt x="691" y="477"/>
                  </a:cubicBezTo>
                  <a:cubicBezTo>
                    <a:pt x="691" y="548"/>
                    <a:pt x="620" y="620"/>
                    <a:pt x="548" y="620"/>
                  </a:cubicBezTo>
                  <a:cubicBezTo>
                    <a:pt x="453" y="620"/>
                    <a:pt x="358" y="715"/>
                    <a:pt x="358" y="786"/>
                  </a:cubicBezTo>
                  <a:cubicBezTo>
                    <a:pt x="358" y="882"/>
                    <a:pt x="453" y="977"/>
                    <a:pt x="548" y="977"/>
                  </a:cubicBezTo>
                  <a:cubicBezTo>
                    <a:pt x="620" y="977"/>
                    <a:pt x="691" y="1048"/>
                    <a:pt x="691" y="1120"/>
                  </a:cubicBezTo>
                  <a:cubicBezTo>
                    <a:pt x="667" y="1286"/>
                    <a:pt x="596" y="1334"/>
                    <a:pt x="500" y="1334"/>
                  </a:cubicBezTo>
                  <a:cubicBezTo>
                    <a:pt x="429" y="1334"/>
                    <a:pt x="358" y="1263"/>
                    <a:pt x="358" y="1215"/>
                  </a:cubicBezTo>
                  <a:lnTo>
                    <a:pt x="358" y="1191"/>
                  </a:lnTo>
                  <a:cubicBezTo>
                    <a:pt x="358" y="1096"/>
                    <a:pt x="262" y="1001"/>
                    <a:pt x="191" y="1001"/>
                  </a:cubicBezTo>
                  <a:cubicBezTo>
                    <a:pt x="96" y="1001"/>
                    <a:pt x="0" y="1096"/>
                    <a:pt x="0" y="1191"/>
                  </a:cubicBezTo>
                  <a:lnTo>
                    <a:pt x="0" y="1239"/>
                  </a:lnTo>
                  <a:cubicBezTo>
                    <a:pt x="24" y="1477"/>
                    <a:pt x="238" y="1667"/>
                    <a:pt x="500" y="1667"/>
                  </a:cubicBezTo>
                  <a:cubicBezTo>
                    <a:pt x="786" y="1667"/>
                    <a:pt x="1024" y="1429"/>
                    <a:pt x="1024" y="1167"/>
                  </a:cubicBezTo>
                  <a:cubicBezTo>
                    <a:pt x="1024" y="1048"/>
                    <a:pt x="953" y="929"/>
                    <a:pt x="905" y="834"/>
                  </a:cubicBezTo>
                  <a:cubicBezTo>
                    <a:pt x="977" y="739"/>
                    <a:pt x="1024" y="620"/>
                    <a:pt x="1024" y="500"/>
                  </a:cubicBezTo>
                  <a:cubicBezTo>
                    <a:pt x="1024" y="239"/>
                    <a:pt x="786" y="0"/>
                    <a:pt x="5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7"/>
            <p:cNvSpPr/>
            <p:nvPr/>
          </p:nvSpPr>
          <p:spPr>
            <a:xfrm>
              <a:off x="5549777" y="3573060"/>
              <a:ext cx="354351" cy="352205"/>
            </a:xfrm>
            <a:custGeom>
              <a:rect b="b" l="l" r="r" t="t"/>
              <a:pathLst>
                <a:path extrusionOk="0" h="11813" w="11885">
                  <a:moveTo>
                    <a:pt x="3025" y="358"/>
                  </a:moveTo>
                  <a:cubicBezTo>
                    <a:pt x="4478" y="358"/>
                    <a:pt x="5668" y="1525"/>
                    <a:pt x="5716" y="2977"/>
                  </a:cubicBezTo>
                  <a:lnTo>
                    <a:pt x="5240" y="3311"/>
                  </a:lnTo>
                  <a:lnTo>
                    <a:pt x="4811" y="2977"/>
                  </a:lnTo>
                  <a:cubicBezTo>
                    <a:pt x="4740" y="2025"/>
                    <a:pt x="3978" y="1286"/>
                    <a:pt x="3025" y="1286"/>
                  </a:cubicBezTo>
                  <a:cubicBezTo>
                    <a:pt x="2144" y="1286"/>
                    <a:pt x="1406" y="1906"/>
                    <a:pt x="1263" y="2739"/>
                  </a:cubicBezTo>
                  <a:lnTo>
                    <a:pt x="953" y="2501"/>
                  </a:lnTo>
                  <a:cubicBezTo>
                    <a:pt x="918" y="2453"/>
                    <a:pt x="858" y="2429"/>
                    <a:pt x="792" y="2429"/>
                  </a:cubicBezTo>
                  <a:cubicBezTo>
                    <a:pt x="727" y="2429"/>
                    <a:pt x="656" y="2453"/>
                    <a:pt x="596" y="2501"/>
                  </a:cubicBezTo>
                  <a:lnTo>
                    <a:pt x="334" y="2715"/>
                  </a:lnTo>
                  <a:cubicBezTo>
                    <a:pt x="525" y="1382"/>
                    <a:pt x="1644" y="358"/>
                    <a:pt x="3025" y="358"/>
                  </a:cubicBezTo>
                  <a:close/>
                  <a:moveTo>
                    <a:pt x="8764" y="358"/>
                  </a:moveTo>
                  <a:cubicBezTo>
                    <a:pt x="10217" y="358"/>
                    <a:pt x="11408" y="1525"/>
                    <a:pt x="11479" y="2977"/>
                  </a:cubicBezTo>
                  <a:lnTo>
                    <a:pt x="11003" y="3311"/>
                  </a:lnTo>
                  <a:lnTo>
                    <a:pt x="10550" y="2977"/>
                  </a:lnTo>
                  <a:cubicBezTo>
                    <a:pt x="10479" y="2025"/>
                    <a:pt x="9717" y="1286"/>
                    <a:pt x="8764" y="1286"/>
                  </a:cubicBezTo>
                  <a:cubicBezTo>
                    <a:pt x="7907" y="1286"/>
                    <a:pt x="7145" y="1906"/>
                    <a:pt x="7002" y="2739"/>
                  </a:cubicBezTo>
                  <a:lnTo>
                    <a:pt x="6716" y="2501"/>
                  </a:lnTo>
                  <a:cubicBezTo>
                    <a:pt x="6669" y="2453"/>
                    <a:pt x="6609" y="2429"/>
                    <a:pt x="6547" y="2429"/>
                  </a:cubicBezTo>
                  <a:cubicBezTo>
                    <a:pt x="6484" y="2429"/>
                    <a:pt x="6419" y="2453"/>
                    <a:pt x="6359" y="2501"/>
                  </a:cubicBezTo>
                  <a:lnTo>
                    <a:pt x="6073" y="2715"/>
                  </a:lnTo>
                  <a:cubicBezTo>
                    <a:pt x="6264" y="1382"/>
                    <a:pt x="7431" y="358"/>
                    <a:pt x="8764" y="358"/>
                  </a:cubicBezTo>
                  <a:close/>
                  <a:moveTo>
                    <a:pt x="3025" y="1572"/>
                  </a:moveTo>
                  <a:cubicBezTo>
                    <a:pt x="3811" y="1572"/>
                    <a:pt x="4478" y="2263"/>
                    <a:pt x="4478" y="3049"/>
                  </a:cubicBezTo>
                  <a:cubicBezTo>
                    <a:pt x="4478" y="3834"/>
                    <a:pt x="3811" y="4501"/>
                    <a:pt x="3025" y="4501"/>
                  </a:cubicBezTo>
                  <a:cubicBezTo>
                    <a:pt x="2287" y="4501"/>
                    <a:pt x="1691" y="3954"/>
                    <a:pt x="1596" y="3263"/>
                  </a:cubicBezTo>
                  <a:cubicBezTo>
                    <a:pt x="1596" y="3215"/>
                    <a:pt x="1549" y="3120"/>
                    <a:pt x="1549" y="3049"/>
                  </a:cubicBezTo>
                  <a:cubicBezTo>
                    <a:pt x="1549" y="2239"/>
                    <a:pt x="2215" y="1572"/>
                    <a:pt x="3025" y="1572"/>
                  </a:cubicBezTo>
                  <a:close/>
                  <a:moveTo>
                    <a:pt x="8764" y="1572"/>
                  </a:moveTo>
                  <a:cubicBezTo>
                    <a:pt x="9574" y="1572"/>
                    <a:pt x="10217" y="2239"/>
                    <a:pt x="10217" y="3049"/>
                  </a:cubicBezTo>
                  <a:cubicBezTo>
                    <a:pt x="10217" y="3834"/>
                    <a:pt x="9574" y="4501"/>
                    <a:pt x="8764" y="4501"/>
                  </a:cubicBezTo>
                  <a:cubicBezTo>
                    <a:pt x="8455" y="4501"/>
                    <a:pt x="8169" y="4406"/>
                    <a:pt x="7931" y="4239"/>
                  </a:cubicBezTo>
                  <a:cubicBezTo>
                    <a:pt x="7550" y="3954"/>
                    <a:pt x="7312" y="3525"/>
                    <a:pt x="7312" y="3049"/>
                  </a:cubicBezTo>
                  <a:cubicBezTo>
                    <a:pt x="7312" y="2239"/>
                    <a:pt x="7955" y="1572"/>
                    <a:pt x="8764" y="1572"/>
                  </a:cubicBezTo>
                  <a:close/>
                  <a:moveTo>
                    <a:pt x="787" y="2834"/>
                  </a:moveTo>
                  <a:lnTo>
                    <a:pt x="1239" y="3168"/>
                  </a:lnTo>
                  <a:lnTo>
                    <a:pt x="1239" y="3239"/>
                  </a:lnTo>
                  <a:cubicBezTo>
                    <a:pt x="1263" y="3453"/>
                    <a:pt x="1310" y="3692"/>
                    <a:pt x="1406" y="3882"/>
                  </a:cubicBezTo>
                  <a:cubicBezTo>
                    <a:pt x="1501" y="4025"/>
                    <a:pt x="1572" y="4168"/>
                    <a:pt x="1691" y="4287"/>
                  </a:cubicBezTo>
                  <a:cubicBezTo>
                    <a:pt x="1977" y="4597"/>
                    <a:pt x="2334" y="4763"/>
                    <a:pt x="2715" y="4835"/>
                  </a:cubicBezTo>
                  <a:cubicBezTo>
                    <a:pt x="2811" y="4859"/>
                    <a:pt x="2930" y="4859"/>
                    <a:pt x="3025" y="4859"/>
                  </a:cubicBezTo>
                  <a:cubicBezTo>
                    <a:pt x="3882" y="4859"/>
                    <a:pt x="4621" y="4239"/>
                    <a:pt x="4764" y="3406"/>
                  </a:cubicBezTo>
                  <a:lnTo>
                    <a:pt x="5073" y="3644"/>
                  </a:lnTo>
                  <a:cubicBezTo>
                    <a:pt x="5121" y="3668"/>
                    <a:pt x="5192" y="3692"/>
                    <a:pt x="5240" y="3692"/>
                  </a:cubicBezTo>
                  <a:cubicBezTo>
                    <a:pt x="5311" y="3692"/>
                    <a:pt x="5359" y="3668"/>
                    <a:pt x="5430" y="3644"/>
                  </a:cubicBezTo>
                  <a:lnTo>
                    <a:pt x="5692" y="3430"/>
                  </a:lnTo>
                  <a:lnTo>
                    <a:pt x="5692" y="3430"/>
                  </a:lnTo>
                  <a:cubicBezTo>
                    <a:pt x="5526" y="4739"/>
                    <a:pt x="4383" y="5763"/>
                    <a:pt x="3025" y="5763"/>
                  </a:cubicBezTo>
                  <a:cubicBezTo>
                    <a:pt x="2787" y="5763"/>
                    <a:pt x="2573" y="5740"/>
                    <a:pt x="2334" y="5692"/>
                  </a:cubicBezTo>
                  <a:cubicBezTo>
                    <a:pt x="1977" y="5573"/>
                    <a:pt x="1620" y="5382"/>
                    <a:pt x="1310" y="5144"/>
                  </a:cubicBezTo>
                  <a:cubicBezTo>
                    <a:pt x="1025" y="4906"/>
                    <a:pt x="787" y="4620"/>
                    <a:pt x="596" y="4287"/>
                  </a:cubicBezTo>
                  <a:cubicBezTo>
                    <a:pt x="429" y="3930"/>
                    <a:pt x="310" y="3549"/>
                    <a:pt x="310" y="3168"/>
                  </a:cubicBezTo>
                  <a:lnTo>
                    <a:pt x="787" y="2834"/>
                  </a:lnTo>
                  <a:close/>
                  <a:moveTo>
                    <a:pt x="5907" y="4049"/>
                  </a:moveTo>
                  <a:cubicBezTo>
                    <a:pt x="6192" y="4954"/>
                    <a:pt x="6907" y="5621"/>
                    <a:pt x="7812" y="5930"/>
                  </a:cubicBezTo>
                  <a:cubicBezTo>
                    <a:pt x="6907" y="6216"/>
                    <a:pt x="6240" y="6930"/>
                    <a:pt x="5907" y="7811"/>
                  </a:cubicBezTo>
                  <a:cubicBezTo>
                    <a:pt x="5573" y="6930"/>
                    <a:pt x="4883" y="6216"/>
                    <a:pt x="4001" y="5930"/>
                  </a:cubicBezTo>
                  <a:cubicBezTo>
                    <a:pt x="4883" y="5621"/>
                    <a:pt x="5573" y="4906"/>
                    <a:pt x="5907" y="4049"/>
                  </a:cubicBezTo>
                  <a:close/>
                  <a:moveTo>
                    <a:pt x="8788" y="6144"/>
                  </a:moveTo>
                  <a:cubicBezTo>
                    <a:pt x="10241" y="6144"/>
                    <a:pt x="11432" y="7288"/>
                    <a:pt x="11503" y="8764"/>
                  </a:cubicBezTo>
                  <a:lnTo>
                    <a:pt x="11027" y="9074"/>
                  </a:lnTo>
                  <a:lnTo>
                    <a:pt x="10574" y="8764"/>
                  </a:lnTo>
                  <a:cubicBezTo>
                    <a:pt x="10527" y="7811"/>
                    <a:pt x="9741" y="7049"/>
                    <a:pt x="8788" y="7049"/>
                  </a:cubicBezTo>
                  <a:cubicBezTo>
                    <a:pt x="7931" y="7049"/>
                    <a:pt x="7193" y="7692"/>
                    <a:pt x="7026" y="8526"/>
                  </a:cubicBezTo>
                  <a:lnTo>
                    <a:pt x="6740" y="8288"/>
                  </a:lnTo>
                  <a:cubicBezTo>
                    <a:pt x="6693" y="8240"/>
                    <a:pt x="6633" y="8216"/>
                    <a:pt x="6570" y="8216"/>
                  </a:cubicBezTo>
                  <a:cubicBezTo>
                    <a:pt x="6508" y="8216"/>
                    <a:pt x="6442" y="8240"/>
                    <a:pt x="6383" y="8288"/>
                  </a:cubicBezTo>
                  <a:lnTo>
                    <a:pt x="6097" y="8478"/>
                  </a:lnTo>
                  <a:cubicBezTo>
                    <a:pt x="6288" y="7169"/>
                    <a:pt x="7431" y="6144"/>
                    <a:pt x="8788" y="6144"/>
                  </a:cubicBezTo>
                  <a:close/>
                  <a:moveTo>
                    <a:pt x="8788" y="7359"/>
                  </a:moveTo>
                  <a:cubicBezTo>
                    <a:pt x="9598" y="7359"/>
                    <a:pt x="10241" y="8002"/>
                    <a:pt x="10241" y="8812"/>
                  </a:cubicBezTo>
                  <a:cubicBezTo>
                    <a:pt x="10241" y="9621"/>
                    <a:pt x="9598" y="10264"/>
                    <a:pt x="8788" y="10264"/>
                  </a:cubicBezTo>
                  <a:cubicBezTo>
                    <a:pt x="7978" y="10264"/>
                    <a:pt x="7336" y="9621"/>
                    <a:pt x="7336" y="8812"/>
                  </a:cubicBezTo>
                  <a:cubicBezTo>
                    <a:pt x="7336" y="8002"/>
                    <a:pt x="7978" y="7359"/>
                    <a:pt x="8788" y="7359"/>
                  </a:cubicBezTo>
                  <a:close/>
                  <a:moveTo>
                    <a:pt x="3025" y="6144"/>
                  </a:moveTo>
                  <a:cubicBezTo>
                    <a:pt x="4478" y="6144"/>
                    <a:pt x="5668" y="7288"/>
                    <a:pt x="5716" y="8764"/>
                  </a:cubicBezTo>
                  <a:lnTo>
                    <a:pt x="5240" y="9074"/>
                  </a:lnTo>
                  <a:lnTo>
                    <a:pt x="4811" y="8764"/>
                  </a:lnTo>
                  <a:cubicBezTo>
                    <a:pt x="4740" y="7811"/>
                    <a:pt x="3978" y="7049"/>
                    <a:pt x="3025" y="7049"/>
                  </a:cubicBezTo>
                  <a:cubicBezTo>
                    <a:pt x="2811" y="7049"/>
                    <a:pt x="2596" y="7097"/>
                    <a:pt x="2382" y="7169"/>
                  </a:cubicBezTo>
                  <a:cubicBezTo>
                    <a:pt x="2311" y="7216"/>
                    <a:pt x="2239" y="7288"/>
                    <a:pt x="2311" y="7383"/>
                  </a:cubicBezTo>
                  <a:cubicBezTo>
                    <a:pt x="2328" y="7453"/>
                    <a:pt x="2384" y="7497"/>
                    <a:pt x="2440" y="7497"/>
                  </a:cubicBezTo>
                  <a:cubicBezTo>
                    <a:pt x="2461" y="7497"/>
                    <a:pt x="2482" y="7491"/>
                    <a:pt x="2501" y="7478"/>
                  </a:cubicBezTo>
                  <a:cubicBezTo>
                    <a:pt x="2668" y="7407"/>
                    <a:pt x="2835" y="7383"/>
                    <a:pt x="3025" y="7383"/>
                  </a:cubicBezTo>
                  <a:cubicBezTo>
                    <a:pt x="3811" y="7383"/>
                    <a:pt x="4478" y="8050"/>
                    <a:pt x="4478" y="8836"/>
                  </a:cubicBezTo>
                  <a:cubicBezTo>
                    <a:pt x="4478" y="9645"/>
                    <a:pt x="3811" y="10312"/>
                    <a:pt x="3025" y="10312"/>
                  </a:cubicBezTo>
                  <a:cubicBezTo>
                    <a:pt x="2215" y="10312"/>
                    <a:pt x="1549" y="9645"/>
                    <a:pt x="1549" y="8836"/>
                  </a:cubicBezTo>
                  <a:cubicBezTo>
                    <a:pt x="1549" y="8478"/>
                    <a:pt x="1668" y="8121"/>
                    <a:pt x="1953" y="7859"/>
                  </a:cubicBezTo>
                  <a:cubicBezTo>
                    <a:pt x="2001" y="7811"/>
                    <a:pt x="2001" y="7692"/>
                    <a:pt x="1953" y="7621"/>
                  </a:cubicBezTo>
                  <a:cubicBezTo>
                    <a:pt x="1918" y="7597"/>
                    <a:pt x="1870" y="7585"/>
                    <a:pt x="1825" y="7585"/>
                  </a:cubicBezTo>
                  <a:cubicBezTo>
                    <a:pt x="1781" y="7585"/>
                    <a:pt x="1739" y="7597"/>
                    <a:pt x="1715" y="7621"/>
                  </a:cubicBezTo>
                  <a:cubicBezTo>
                    <a:pt x="1477" y="7859"/>
                    <a:pt x="1310" y="8193"/>
                    <a:pt x="1263" y="8526"/>
                  </a:cubicBezTo>
                  <a:lnTo>
                    <a:pt x="953" y="8288"/>
                  </a:lnTo>
                  <a:cubicBezTo>
                    <a:pt x="918" y="8240"/>
                    <a:pt x="858" y="8216"/>
                    <a:pt x="792" y="8216"/>
                  </a:cubicBezTo>
                  <a:cubicBezTo>
                    <a:pt x="727" y="8216"/>
                    <a:pt x="656" y="8240"/>
                    <a:pt x="596" y="8288"/>
                  </a:cubicBezTo>
                  <a:lnTo>
                    <a:pt x="334" y="8478"/>
                  </a:lnTo>
                  <a:cubicBezTo>
                    <a:pt x="501" y="7169"/>
                    <a:pt x="1644" y="6144"/>
                    <a:pt x="3025" y="6144"/>
                  </a:cubicBezTo>
                  <a:close/>
                  <a:moveTo>
                    <a:pt x="787" y="8574"/>
                  </a:moveTo>
                  <a:lnTo>
                    <a:pt x="1239" y="8907"/>
                  </a:lnTo>
                  <a:cubicBezTo>
                    <a:pt x="1287" y="9860"/>
                    <a:pt x="2073" y="10598"/>
                    <a:pt x="3025" y="10598"/>
                  </a:cubicBezTo>
                  <a:cubicBezTo>
                    <a:pt x="3882" y="10598"/>
                    <a:pt x="4621" y="9979"/>
                    <a:pt x="4764" y="9145"/>
                  </a:cubicBezTo>
                  <a:lnTo>
                    <a:pt x="5073" y="9383"/>
                  </a:lnTo>
                  <a:cubicBezTo>
                    <a:pt x="5121" y="9407"/>
                    <a:pt x="5192" y="9431"/>
                    <a:pt x="5240" y="9431"/>
                  </a:cubicBezTo>
                  <a:cubicBezTo>
                    <a:pt x="5311" y="9431"/>
                    <a:pt x="5359" y="9407"/>
                    <a:pt x="5430" y="9383"/>
                  </a:cubicBezTo>
                  <a:lnTo>
                    <a:pt x="5692" y="9169"/>
                  </a:lnTo>
                  <a:lnTo>
                    <a:pt x="5692" y="9169"/>
                  </a:lnTo>
                  <a:cubicBezTo>
                    <a:pt x="5526" y="10503"/>
                    <a:pt x="4383" y="11527"/>
                    <a:pt x="3025" y="11527"/>
                  </a:cubicBezTo>
                  <a:cubicBezTo>
                    <a:pt x="1549" y="11527"/>
                    <a:pt x="358" y="10360"/>
                    <a:pt x="310" y="8907"/>
                  </a:cubicBezTo>
                  <a:lnTo>
                    <a:pt x="787" y="8574"/>
                  </a:lnTo>
                  <a:close/>
                  <a:moveTo>
                    <a:pt x="6526" y="8574"/>
                  </a:moveTo>
                  <a:lnTo>
                    <a:pt x="6978" y="8907"/>
                  </a:lnTo>
                  <a:cubicBezTo>
                    <a:pt x="7026" y="9860"/>
                    <a:pt x="7812" y="10598"/>
                    <a:pt x="8764" y="10598"/>
                  </a:cubicBezTo>
                  <a:cubicBezTo>
                    <a:pt x="9622" y="10598"/>
                    <a:pt x="10360" y="9979"/>
                    <a:pt x="10527" y="9145"/>
                  </a:cubicBezTo>
                  <a:lnTo>
                    <a:pt x="10812" y="9383"/>
                  </a:lnTo>
                  <a:cubicBezTo>
                    <a:pt x="10884" y="9407"/>
                    <a:pt x="10931" y="9431"/>
                    <a:pt x="11003" y="9431"/>
                  </a:cubicBezTo>
                  <a:cubicBezTo>
                    <a:pt x="11051" y="9431"/>
                    <a:pt x="11122" y="9407"/>
                    <a:pt x="11170" y="9383"/>
                  </a:cubicBezTo>
                  <a:lnTo>
                    <a:pt x="11432" y="9169"/>
                  </a:lnTo>
                  <a:lnTo>
                    <a:pt x="11432" y="9169"/>
                  </a:lnTo>
                  <a:cubicBezTo>
                    <a:pt x="11289" y="10503"/>
                    <a:pt x="10122" y="11527"/>
                    <a:pt x="8764" y="11527"/>
                  </a:cubicBezTo>
                  <a:cubicBezTo>
                    <a:pt x="7312" y="11527"/>
                    <a:pt x="6121" y="10360"/>
                    <a:pt x="6050" y="8907"/>
                  </a:cubicBezTo>
                  <a:lnTo>
                    <a:pt x="6526" y="8574"/>
                  </a:lnTo>
                  <a:close/>
                  <a:moveTo>
                    <a:pt x="3049" y="0"/>
                  </a:moveTo>
                  <a:cubicBezTo>
                    <a:pt x="1382" y="0"/>
                    <a:pt x="1" y="1358"/>
                    <a:pt x="1" y="3025"/>
                  </a:cubicBezTo>
                  <a:cubicBezTo>
                    <a:pt x="1" y="3144"/>
                    <a:pt x="1" y="3239"/>
                    <a:pt x="24" y="3358"/>
                  </a:cubicBezTo>
                  <a:cubicBezTo>
                    <a:pt x="72" y="3787"/>
                    <a:pt x="215" y="4192"/>
                    <a:pt x="429" y="4549"/>
                  </a:cubicBezTo>
                  <a:cubicBezTo>
                    <a:pt x="787" y="5144"/>
                    <a:pt x="1310" y="5621"/>
                    <a:pt x="1977" y="5859"/>
                  </a:cubicBezTo>
                  <a:cubicBezTo>
                    <a:pt x="2001" y="5859"/>
                    <a:pt x="2025" y="5883"/>
                    <a:pt x="2096" y="5883"/>
                  </a:cubicBezTo>
                  <a:cubicBezTo>
                    <a:pt x="906" y="6311"/>
                    <a:pt x="24" y="7430"/>
                    <a:pt x="24" y="8788"/>
                  </a:cubicBezTo>
                  <a:cubicBezTo>
                    <a:pt x="24" y="10455"/>
                    <a:pt x="1406" y="11812"/>
                    <a:pt x="3073" y="11812"/>
                  </a:cubicBezTo>
                  <a:cubicBezTo>
                    <a:pt x="4406" y="11812"/>
                    <a:pt x="5549" y="10955"/>
                    <a:pt x="5954" y="9764"/>
                  </a:cubicBezTo>
                  <a:cubicBezTo>
                    <a:pt x="6383" y="10955"/>
                    <a:pt x="7502" y="11812"/>
                    <a:pt x="8836" y="11812"/>
                  </a:cubicBezTo>
                  <a:cubicBezTo>
                    <a:pt x="10503" y="11812"/>
                    <a:pt x="11884" y="10455"/>
                    <a:pt x="11884" y="8788"/>
                  </a:cubicBezTo>
                  <a:cubicBezTo>
                    <a:pt x="11836" y="7478"/>
                    <a:pt x="10955" y="6335"/>
                    <a:pt x="9741" y="5930"/>
                  </a:cubicBezTo>
                  <a:cubicBezTo>
                    <a:pt x="10122" y="5787"/>
                    <a:pt x="10527" y="5573"/>
                    <a:pt x="10836" y="5263"/>
                  </a:cubicBezTo>
                  <a:cubicBezTo>
                    <a:pt x="10908" y="5216"/>
                    <a:pt x="10908" y="5097"/>
                    <a:pt x="10836" y="5025"/>
                  </a:cubicBezTo>
                  <a:cubicBezTo>
                    <a:pt x="10812" y="5001"/>
                    <a:pt x="10771" y="4989"/>
                    <a:pt x="10726" y="4989"/>
                  </a:cubicBezTo>
                  <a:cubicBezTo>
                    <a:pt x="10681" y="4989"/>
                    <a:pt x="10634" y="5001"/>
                    <a:pt x="10598" y="5025"/>
                  </a:cubicBezTo>
                  <a:cubicBezTo>
                    <a:pt x="10098" y="5502"/>
                    <a:pt x="9455" y="5740"/>
                    <a:pt x="8764" y="5740"/>
                  </a:cubicBezTo>
                  <a:cubicBezTo>
                    <a:pt x="7359" y="5740"/>
                    <a:pt x="6169" y="4644"/>
                    <a:pt x="6073" y="3287"/>
                  </a:cubicBezTo>
                  <a:lnTo>
                    <a:pt x="6073" y="3120"/>
                  </a:lnTo>
                  <a:lnTo>
                    <a:pt x="6550" y="2810"/>
                  </a:lnTo>
                  <a:lnTo>
                    <a:pt x="7002" y="3120"/>
                  </a:lnTo>
                  <a:lnTo>
                    <a:pt x="7002" y="3215"/>
                  </a:lnTo>
                  <a:cubicBezTo>
                    <a:pt x="7074" y="3834"/>
                    <a:pt x="7431" y="4382"/>
                    <a:pt x="7978" y="4644"/>
                  </a:cubicBezTo>
                  <a:cubicBezTo>
                    <a:pt x="8217" y="4763"/>
                    <a:pt x="8550" y="4835"/>
                    <a:pt x="8788" y="4835"/>
                  </a:cubicBezTo>
                  <a:cubicBezTo>
                    <a:pt x="9646" y="4835"/>
                    <a:pt x="10408" y="4192"/>
                    <a:pt x="10550" y="3358"/>
                  </a:cubicBezTo>
                  <a:lnTo>
                    <a:pt x="10836" y="3596"/>
                  </a:lnTo>
                  <a:cubicBezTo>
                    <a:pt x="10908" y="3644"/>
                    <a:pt x="10955" y="3668"/>
                    <a:pt x="11027" y="3668"/>
                  </a:cubicBezTo>
                  <a:cubicBezTo>
                    <a:pt x="11074" y="3668"/>
                    <a:pt x="11146" y="3644"/>
                    <a:pt x="11193" y="3596"/>
                  </a:cubicBezTo>
                  <a:lnTo>
                    <a:pt x="11479" y="3382"/>
                  </a:lnTo>
                  <a:lnTo>
                    <a:pt x="11479" y="3382"/>
                  </a:lnTo>
                  <a:cubicBezTo>
                    <a:pt x="11408" y="3763"/>
                    <a:pt x="11289" y="4096"/>
                    <a:pt x="11122" y="4430"/>
                  </a:cubicBezTo>
                  <a:cubicBezTo>
                    <a:pt x="11051" y="4525"/>
                    <a:pt x="11074" y="4620"/>
                    <a:pt x="11170" y="4668"/>
                  </a:cubicBezTo>
                  <a:cubicBezTo>
                    <a:pt x="11203" y="4693"/>
                    <a:pt x="11236" y="4703"/>
                    <a:pt x="11267" y="4703"/>
                  </a:cubicBezTo>
                  <a:cubicBezTo>
                    <a:pt x="11326" y="4703"/>
                    <a:pt x="11377" y="4667"/>
                    <a:pt x="11408" y="4620"/>
                  </a:cubicBezTo>
                  <a:cubicBezTo>
                    <a:pt x="11717" y="4144"/>
                    <a:pt x="11860" y="3596"/>
                    <a:pt x="11860" y="3025"/>
                  </a:cubicBezTo>
                  <a:cubicBezTo>
                    <a:pt x="11860" y="1358"/>
                    <a:pt x="10479" y="0"/>
                    <a:pt x="8812" y="0"/>
                  </a:cubicBezTo>
                  <a:cubicBezTo>
                    <a:pt x="7478" y="0"/>
                    <a:pt x="6359" y="858"/>
                    <a:pt x="5930" y="2048"/>
                  </a:cubicBezTo>
                  <a:cubicBezTo>
                    <a:pt x="5502" y="858"/>
                    <a:pt x="4383" y="0"/>
                    <a:pt x="30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97"/>
          <p:cNvGrpSpPr/>
          <p:nvPr/>
        </p:nvGrpSpPr>
        <p:grpSpPr>
          <a:xfrm>
            <a:off x="4757884" y="3572345"/>
            <a:ext cx="364280" cy="354083"/>
            <a:chOff x="4948372" y="3572345"/>
            <a:chExt cx="364280" cy="354083"/>
          </a:xfrm>
        </p:grpSpPr>
        <p:sp>
          <p:nvSpPr>
            <p:cNvPr id="17037" name="Google Shape;17037;p97"/>
            <p:cNvSpPr/>
            <p:nvPr/>
          </p:nvSpPr>
          <p:spPr>
            <a:xfrm>
              <a:off x="4963995" y="3578725"/>
              <a:ext cx="343678" cy="342276"/>
            </a:xfrm>
            <a:custGeom>
              <a:rect b="b" l="l" r="r" t="t"/>
              <a:pathLst>
                <a:path extrusionOk="0" h="11480" w="11527">
                  <a:moveTo>
                    <a:pt x="5764" y="1596"/>
                  </a:moveTo>
                  <a:cubicBezTo>
                    <a:pt x="8050" y="1596"/>
                    <a:pt x="9884" y="3454"/>
                    <a:pt x="9884" y="5740"/>
                  </a:cubicBezTo>
                  <a:cubicBezTo>
                    <a:pt x="9884" y="8026"/>
                    <a:pt x="8050" y="9884"/>
                    <a:pt x="5764" y="9884"/>
                  </a:cubicBezTo>
                  <a:cubicBezTo>
                    <a:pt x="3454" y="9884"/>
                    <a:pt x="1620" y="8026"/>
                    <a:pt x="1620" y="5740"/>
                  </a:cubicBezTo>
                  <a:cubicBezTo>
                    <a:pt x="1620" y="3454"/>
                    <a:pt x="3454" y="1596"/>
                    <a:pt x="5764" y="1596"/>
                  </a:cubicBezTo>
                  <a:close/>
                  <a:moveTo>
                    <a:pt x="5764" y="1"/>
                  </a:moveTo>
                  <a:cubicBezTo>
                    <a:pt x="2573" y="1"/>
                    <a:pt x="1" y="2573"/>
                    <a:pt x="1" y="5740"/>
                  </a:cubicBezTo>
                  <a:cubicBezTo>
                    <a:pt x="1" y="8931"/>
                    <a:pt x="2596" y="11479"/>
                    <a:pt x="5764" y="11479"/>
                  </a:cubicBezTo>
                  <a:cubicBezTo>
                    <a:pt x="8907" y="11479"/>
                    <a:pt x="11503" y="8884"/>
                    <a:pt x="11503" y="5740"/>
                  </a:cubicBezTo>
                  <a:cubicBezTo>
                    <a:pt x="11527" y="2573"/>
                    <a:pt x="8931" y="1"/>
                    <a:pt x="5764"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7"/>
            <p:cNvSpPr/>
            <p:nvPr/>
          </p:nvSpPr>
          <p:spPr>
            <a:xfrm>
              <a:off x="5055588" y="3591516"/>
              <a:ext cx="252086" cy="329486"/>
            </a:xfrm>
            <a:custGeom>
              <a:rect b="b" l="l" r="r" t="t"/>
              <a:pathLst>
                <a:path extrusionOk="0" h="11051" w="8455">
                  <a:moveTo>
                    <a:pt x="4907" y="1"/>
                  </a:moveTo>
                  <a:lnTo>
                    <a:pt x="4907" y="1"/>
                  </a:lnTo>
                  <a:cubicBezTo>
                    <a:pt x="6740" y="953"/>
                    <a:pt x="7979" y="2906"/>
                    <a:pt x="7979" y="5097"/>
                  </a:cubicBezTo>
                  <a:cubicBezTo>
                    <a:pt x="7979" y="8288"/>
                    <a:pt x="5383" y="10836"/>
                    <a:pt x="2239" y="10836"/>
                  </a:cubicBezTo>
                  <a:cubicBezTo>
                    <a:pt x="1430" y="10836"/>
                    <a:pt x="691" y="10693"/>
                    <a:pt x="1" y="10407"/>
                  </a:cubicBezTo>
                  <a:lnTo>
                    <a:pt x="1" y="10407"/>
                  </a:lnTo>
                  <a:cubicBezTo>
                    <a:pt x="810" y="10812"/>
                    <a:pt x="1739" y="11050"/>
                    <a:pt x="2692" y="11050"/>
                  </a:cubicBezTo>
                  <a:cubicBezTo>
                    <a:pt x="5859" y="11050"/>
                    <a:pt x="8431" y="8455"/>
                    <a:pt x="8431" y="5311"/>
                  </a:cubicBezTo>
                  <a:cubicBezTo>
                    <a:pt x="8455" y="2930"/>
                    <a:pt x="7002" y="882"/>
                    <a:pt x="490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7"/>
            <p:cNvSpPr/>
            <p:nvPr/>
          </p:nvSpPr>
          <p:spPr>
            <a:xfrm>
              <a:off x="5136536" y="3577324"/>
              <a:ext cx="171138" cy="328054"/>
            </a:xfrm>
            <a:custGeom>
              <a:rect b="b" l="l" r="r" t="t"/>
              <a:pathLst>
                <a:path extrusionOk="0" h="11003" w="5740">
                  <a:moveTo>
                    <a:pt x="1" y="0"/>
                  </a:moveTo>
                  <a:lnTo>
                    <a:pt x="1" y="1643"/>
                  </a:lnTo>
                  <a:cubicBezTo>
                    <a:pt x="2287" y="1643"/>
                    <a:pt x="4144" y="3501"/>
                    <a:pt x="4144" y="5787"/>
                  </a:cubicBezTo>
                  <a:cubicBezTo>
                    <a:pt x="4144" y="7502"/>
                    <a:pt x="3096" y="8978"/>
                    <a:pt x="1596" y="9597"/>
                  </a:cubicBezTo>
                  <a:lnTo>
                    <a:pt x="2334" y="11003"/>
                  </a:lnTo>
                  <a:cubicBezTo>
                    <a:pt x="4335" y="10098"/>
                    <a:pt x="5740" y="8097"/>
                    <a:pt x="5740" y="5763"/>
                  </a:cubicBezTo>
                  <a:cubicBezTo>
                    <a:pt x="5740" y="2596"/>
                    <a:pt x="3192" y="0"/>
                    <a:pt x="1"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7"/>
            <p:cNvSpPr/>
            <p:nvPr/>
          </p:nvSpPr>
          <p:spPr>
            <a:xfrm>
              <a:off x="5201146" y="3593663"/>
              <a:ext cx="107245" cy="315264"/>
            </a:xfrm>
            <a:custGeom>
              <a:rect b="b" l="l" r="r" t="t"/>
              <a:pathLst>
                <a:path extrusionOk="0" h="10574" w="3597">
                  <a:moveTo>
                    <a:pt x="72" y="0"/>
                  </a:moveTo>
                  <a:cubicBezTo>
                    <a:pt x="1882" y="953"/>
                    <a:pt x="3120" y="2882"/>
                    <a:pt x="3120" y="5096"/>
                  </a:cubicBezTo>
                  <a:cubicBezTo>
                    <a:pt x="3120" y="7311"/>
                    <a:pt x="1858" y="9264"/>
                    <a:pt x="1" y="10216"/>
                  </a:cubicBezTo>
                  <a:lnTo>
                    <a:pt x="191" y="10574"/>
                  </a:lnTo>
                  <a:cubicBezTo>
                    <a:pt x="215" y="10574"/>
                    <a:pt x="239" y="10526"/>
                    <a:pt x="263" y="10526"/>
                  </a:cubicBezTo>
                  <a:lnTo>
                    <a:pt x="810" y="10264"/>
                  </a:lnTo>
                  <a:cubicBezTo>
                    <a:pt x="1049" y="10121"/>
                    <a:pt x="1263" y="9978"/>
                    <a:pt x="1453" y="9812"/>
                  </a:cubicBezTo>
                  <a:cubicBezTo>
                    <a:pt x="1668" y="9645"/>
                    <a:pt x="1882" y="9454"/>
                    <a:pt x="2049" y="9288"/>
                  </a:cubicBezTo>
                  <a:cubicBezTo>
                    <a:pt x="2335" y="8978"/>
                    <a:pt x="2573" y="8692"/>
                    <a:pt x="2763" y="8359"/>
                  </a:cubicBezTo>
                  <a:cubicBezTo>
                    <a:pt x="2978" y="8025"/>
                    <a:pt x="3168" y="7668"/>
                    <a:pt x="3287" y="7287"/>
                  </a:cubicBezTo>
                  <a:cubicBezTo>
                    <a:pt x="3335" y="7073"/>
                    <a:pt x="3430" y="6882"/>
                    <a:pt x="3454" y="6668"/>
                  </a:cubicBezTo>
                  <a:cubicBezTo>
                    <a:pt x="3478" y="6525"/>
                    <a:pt x="3525" y="6335"/>
                    <a:pt x="3549" y="6192"/>
                  </a:cubicBezTo>
                  <a:cubicBezTo>
                    <a:pt x="3573" y="5930"/>
                    <a:pt x="3597" y="5644"/>
                    <a:pt x="3597" y="5382"/>
                  </a:cubicBezTo>
                  <a:cubicBezTo>
                    <a:pt x="3573" y="5215"/>
                    <a:pt x="3573" y="5144"/>
                    <a:pt x="3573" y="5096"/>
                  </a:cubicBezTo>
                  <a:cubicBezTo>
                    <a:pt x="3573" y="4644"/>
                    <a:pt x="3478" y="4168"/>
                    <a:pt x="3359" y="3739"/>
                  </a:cubicBezTo>
                  <a:lnTo>
                    <a:pt x="3192" y="3215"/>
                  </a:lnTo>
                  <a:cubicBezTo>
                    <a:pt x="3097" y="2953"/>
                    <a:pt x="2954" y="2667"/>
                    <a:pt x="2835" y="2429"/>
                  </a:cubicBezTo>
                  <a:cubicBezTo>
                    <a:pt x="2692" y="2167"/>
                    <a:pt x="2501" y="1929"/>
                    <a:pt x="2358" y="1715"/>
                  </a:cubicBezTo>
                  <a:cubicBezTo>
                    <a:pt x="2215" y="1548"/>
                    <a:pt x="2049" y="1357"/>
                    <a:pt x="1882" y="1215"/>
                  </a:cubicBezTo>
                  <a:lnTo>
                    <a:pt x="1572" y="929"/>
                  </a:lnTo>
                  <a:cubicBezTo>
                    <a:pt x="1406" y="762"/>
                    <a:pt x="1263" y="643"/>
                    <a:pt x="1072" y="524"/>
                  </a:cubicBezTo>
                  <a:cubicBezTo>
                    <a:pt x="906" y="405"/>
                    <a:pt x="739" y="333"/>
                    <a:pt x="548" y="214"/>
                  </a:cubicBezTo>
                  <a:cubicBezTo>
                    <a:pt x="453" y="143"/>
                    <a:pt x="358" y="119"/>
                    <a:pt x="263" y="48"/>
                  </a:cubicBezTo>
                  <a:lnTo>
                    <a:pt x="239" y="48"/>
                  </a:lnTo>
                  <a:cubicBezTo>
                    <a:pt x="215" y="48"/>
                    <a:pt x="191" y="24"/>
                    <a:pt x="144" y="24"/>
                  </a:cubicBezTo>
                  <a:cubicBezTo>
                    <a:pt x="120" y="24"/>
                    <a:pt x="96" y="0"/>
                    <a:pt x="72"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7"/>
            <p:cNvSpPr/>
            <p:nvPr/>
          </p:nvSpPr>
          <p:spPr>
            <a:xfrm>
              <a:off x="4948372" y="3572345"/>
              <a:ext cx="364280" cy="354083"/>
            </a:xfrm>
            <a:custGeom>
              <a:rect b="b" l="l" r="r" t="t"/>
              <a:pathLst>
                <a:path extrusionOk="0" h="11876" w="12218">
                  <a:moveTo>
                    <a:pt x="6097" y="382"/>
                  </a:moveTo>
                  <a:lnTo>
                    <a:pt x="6097" y="1668"/>
                  </a:lnTo>
                  <a:cubicBezTo>
                    <a:pt x="3811" y="1739"/>
                    <a:pt x="1954" y="3668"/>
                    <a:pt x="1954" y="5978"/>
                  </a:cubicBezTo>
                  <a:cubicBezTo>
                    <a:pt x="1954" y="6478"/>
                    <a:pt x="2049" y="6978"/>
                    <a:pt x="2239" y="7502"/>
                  </a:cubicBezTo>
                  <a:cubicBezTo>
                    <a:pt x="2256" y="7553"/>
                    <a:pt x="2309" y="7603"/>
                    <a:pt x="2380" y="7603"/>
                  </a:cubicBezTo>
                  <a:cubicBezTo>
                    <a:pt x="2410" y="7603"/>
                    <a:pt x="2443" y="7594"/>
                    <a:pt x="2477" y="7574"/>
                  </a:cubicBezTo>
                  <a:cubicBezTo>
                    <a:pt x="2549" y="7550"/>
                    <a:pt x="2620" y="7454"/>
                    <a:pt x="2549" y="7359"/>
                  </a:cubicBezTo>
                  <a:cubicBezTo>
                    <a:pt x="2406" y="6931"/>
                    <a:pt x="2311" y="6478"/>
                    <a:pt x="2311" y="6049"/>
                  </a:cubicBezTo>
                  <a:cubicBezTo>
                    <a:pt x="2287" y="3858"/>
                    <a:pt x="4049" y="2049"/>
                    <a:pt x="6216" y="2025"/>
                  </a:cubicBezTo>
                  <a:cubicBezTo>
                    <a:pt x="6231" y="2025"/>
                    <a:pt x="6246" y="2025"/>
                    <a:pt x="6260" y="2025"/>
                  </a:cubicBezTo>
                  <a:cubicBezTo>
                    <a:pt x="8455" y="2025"/>
                    <a:pt x="10241" y="3802"/>
                    <a:pt x="10241" y="5978"/>
                  </a:cubicBezTo>
                  <a:cubicBezTo>
                    <a:pt x="10241" y="8145"/>
                    <a:pt x="8455" y="9931"/>
                    <a:pt x="6288" y="9931"/>
                  </a:cubicBezTo>
                  <a:cubicBezTo>
                    <a:pt x="5597" y="9931"/>
                    <a:pt x="4907" y="9764"/>
                    <a:pt x="4311" y="9431"/>
                  </a:cubicBezTo>
                  <a:cubicBezTo>
                    <a:pt x="3740" y="9098"/>
                    <a:pt x="3240" y="8621"/>
                    <a:pt x="2906" y="8050"/>
                  </a:cubicBezTo>
                  <a:cubicBezTo>
                    <a:pt x="2875" y="8003"/>
                    <a:pt x="2824" y="7967"/>
                    <a:pt x="2766" y="7967"/>
                  </a:cubicBezTo>
                  <a:cubicBezTo>
                    <a:pt x="2734" y="7967"/>
                    <a:pt x="2701" y="7977"/>
                    <a:pt x="2668" y="8002"/>
                  </a:cubicBezTo>
                  <a:cubicBezTo>
                    <a:pt x="2597" y="8050"/>
                    <a:pt x="2549" y="8145"/>
                    <a:pt x="2620" y="8240"/>
                  </a:cubicBezTo>
                  <a:cubicBezTo>
                    <a:pt x="3001" y="8860"/>
                    <a:pt x="3549" y="9360"/>
                    <a:pt x="4168" y="9717"/>
                  </a:cubicBezTo>
                  <a:cubicBezTo>
                    <a:pt x="4811" y="10074"/>
                    <a:pt x="5526" y="10288"/>
                    <a:pt x="6312" y="10288"/>
                  </a:cubicBezTo>
                  <a:cubicBezTo>
                    <a:pt x="6836" y="10288"/>
                    <a:pt x="7383" y="10193"/>
                    <a:pt x="7860" y="10003"/>
                  </a:cubicBezTo>
                  <a:lnTo>
                    <a:pt x="8455" y="11122"/>
                  </a:lnTo>
                  <a:cubicBezTo>
                    <a:pt x="7740" y="11408"/>
                    <a:pt x="7026" y="11551"/>
                    <a:pt x="6288" y="11551"/>
                  </a:cubicBezTo>
                  <a:cubicBezTo>
                    <a:pt x="4787" y="11551"/>
                    <a:pt x="3382" y="10955"/>
                    <a:pt x="2311" y="9907"/>
                  </a:cubicBezTo>
                  <a:cubicBezTo>
                    <a:pt x="1001" y="8598"/>
                    <a:pt x="453" y="6788"/>
                    <a:pt x="763" y="4930"/>
                  </a:cubicBezTo>
                  <a:cubicBezTo>
                    <a:pt x="930" y="4192"/>
                    <a:pt x="1191" y="3477"/>
                    <a:pt x="1644" y="2858"/>
                  </a:cubicBezTo>
                  <a:cubicBezTo>
                    <a:pt x="2668" y="1334"/>
                    <a:pt x="4311" y="429"/>
                    <a:pt x="6097" y="382"/>
                  </a:cubicBezTo>
                  <a:close/>
                  <a:moveTo>
                    <a:pt x="6264" y="1"/>
                  </a:moveTo>
                  <a:cubicBezTo>
                    <a:pt x="4311" y="1"/>
                    <a:pt x="2454" y="953"/>
                    <a:pt x="1334" y="2644"/>
                  </a:cubicBezTo>
                  <a:cubicBezTo>
                    <a:pt x="906" y="3263"/>
                    <a:pt x="620" y="3978"/>
                    <a:pt x="477" y="4740"/>
                  </a:cubicBezTo>
                  <a:cubicBezTo>
                    <a:pt x="1" y="7145"/>
                    <a:pt x="977" y="9526"/>
                    <a:pt x="3025" y="10884"/>
                  </a:cubicBezTo>
                  <a:cubicBezTo>
                    <a:pt x="3644" y="11312"/>
                    <a:pt x="4359" y="11598"/>
                    <a:pt x="5121" y="11765"/>
                  </a:cubicBezTo>
                  <a:cubicBezTo>
                    <a:pt x="5516" y="11839"/>
                    <a:pt x="5908" y="11875"/>
                    <a:pt x="6293" y="11875"/>
                  </a:cubicBezTo>
                  <a:cubicBezTo>
                    <a:pt x="7886" y="11875"/>
                    <a:pt x="9372" y="11257"/>
                    <a:pt x="10503" y="10145"/>
                  </a:cubicBezTo>
                  <a:cubicBezTo>
                    <a:pt x="11622" y="9026"/>
                    <a:pt x="12218" y="7526"/>
                    <a:pt x="12218" y="5954"/>
                  </a:cubicBezTo>
                  <a:cubicBezTo>
                    <a:pt x="12194" y="5454"/>
                    <a:pt x="12146" y="4978"/>
                    <a:pt x="12027" y="4454"/>
                  </a:cubicBezTo>
                  <a:cubicBezTo>
                    <a:pt x="12006" y="4392"/>
                    <a:pt x="11932" y="4330"/>
                    <a:pt x="11851" y="4330"/>
                  </a:cubicBezTo>
                  <a:cubicBezTo>
                    <a:pt x="11838" y="4330"/>
                    <a:pt x="11826" y="4332"/>
                    <a:pt x="11813" y="4335"/>
                  </a:cubicBezTo>
                  <a:cubicBezTo>
                    <a:pt x="11718" y="4382"/>
                    <a:pt x="11670" y="4454"/>
                    <a:pt x="11694" y="4549"/>
                  </a:cubicBezTo>
                  <a:cubicBezTo>
                    <a:pt x="11813" y="5002"/>
                    <a:pt x="11860" y="5478"/>
                    <a:pt x="11860" y="5954"/>
                  </a:cubicBezTo>
                  <a:cubicBezTo>
                    <a:pt x="11860" y="7431"/>
                    <a:pt x="11265" y="8836"/>
                    <a:pt x="10241" y="9907"/>
                  </a:cubicBezTo>
                  <a:cubicBezTo>
                    <a:pt x="9789" y="10360"/>
                    <a:pt x="9288" y="10717"/>
                    <a:pt x="8717" y="10979"/>
                  </a:cubicBezTo>
                  <a:lnTo>
                    <a:pt x="8122" y="9860"/>
                  </a:lnTo>
                  <a:cubicBezTo>
                    <a:pt x="9574" y="9169"/>
                    <a:pt x="10551" y="7669"/>
                    <a:pt x="10551" y="5954"/>
                  </a:cubicBezTo>
                  <a:cubicBezTo>
                    <a:pt x="10551" y="3620"/>
                    <a:pt x="8717" y="1715"/>
                    <a:pt x="6431" y="1644"/>
                  </a:cubicBezTo>
                  <a:lnTo>
                    <a:pt x="6431" y="358"/>
                  </a:lnTo>
                  <a:cubicBezTo>
                    <a:pt x="7502" y="382"/>
                    <a:pt x="8503" y="715"/>
                    <a:pt x="9407" y="1310"/>
                  </a:cubicBezTo>
                  <a:cubicBezTo>
                    <a:pt x="10289" y="1930"/>
                    <a:pt x="11003" y="2763"/>
                    <a:pt x="11432" y="3787"/>
                  </a:cubicBezTo>
                  <a:cubicBezTo>
                    <a:pt x="11449" y="3839"/>
                    <a:pt x="11516" y="3878"/>
                    <a:pt x="11587" y="3878"/>
                  </a:cubicBezTo>
                  <a:cubicBezTo>
                    <a:pt x="11615" y="3878"/>
                    <a:pt x="11643" y="3872"/>
                    <a:pt x="11670" y="3858"/>
                  </a:cubicBezTo>
                  <a:cubicBezTo>
                    <a:pt x="11741" y="3835"/>
                    <a:pt x="11789" y="3716"/>
                    <a:pt x="11741" y="3620"/>
                  </a:cubicBezTo>
                  <a:cubicBezTo>
                    <a:pt x="11313" y="2549"/>
                    <a:pt x="10551" y="1644"/>
                    <a:pt x="9598" y="1001"/>
                  </a:cubicBezTo>
                  <a:cubicBezTo>
                    <a:pt x="8622" y="358"/>
                    <a:pt x="7455" y="1"/>
                    <a:pt x="6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2" name="Google Shape;17042;p97"/>
          <p:cNvGrpSpPr/>
          <p:nvPr/>
        </p:nvGrpSpPr>
        <p:grpSpPr>
          <a:xfrm>
            <a:off x="4023966" y="3573060"/>
            <a:ext cx="348657" cy="354321"/>
            <a:chOff x="4366853" y="3573060"/>
            <a:chExt cx="348657" cy="354321"/>
          </a:xfrm>
        </p:grpSpPr>
        <p:sp>
          <p:nvSpPr>
            <p:cNvPr id="17043" name="Google Shape;17043;p97"/>
            <p:cNvSpPr/>
            <p:nvPr/>
          </p:nvSpPr>
          <p:spPr>
            <a:xfrm>
              <a:off x="4373264" y="3795304"/>
              <a:ext cx="335150" cy="126237"/>
            </a:xfrm>
            <a:custGeom>
              <a:rect b="b" l="l" r="r" t="t"/>
              <a:pathLst>
                <a:path extrusionOk="0" h="4234" w="11241">
                  <a:moveTo>
                    <a:pt x="0" y="0"/>
                  </a:moveTo>
                  <a:lnTo>
                    <a:pt x="0" y="3525"/>
                  </a:lnTo>
                  <a:cubicBezTo>
                    <a:pt x="0" y="3596"/>
                    <a:pt x="24" y="3620"/>
                    <a:pt x="95" y="3620"/>
                  </a:cubicBezTo>
                  <a:lnTo>
                    <a:pt x="4930" y="3620"/>
                  </a:lnTo>
                  <a:lnTo>
                    <a:pt x="5573" y="4215"/>
                  </a:lnTo>
                  <a:cubicBezTo>
                    <a:pt x="5585" y="4227"/>
                    <a:pt x="5602" y="4233"/>
                    <a:pt x="5623" y="4233"/>
                  </a:cubicBezTo>
                  <a:cubicBezTo>
                    <a:pt x="5644" y="4233"/>
                    <a:pt x="5668" y="4227"/>
                    <a:pt x="5692" y="4215"/>
                  </a:cubicBezTo>
                  <a:lnTo>
                    <a:pt x="6311" y="3620"/>
                  </a:lnTo>
                  <a:lnTo>
                    <a:pt x="11169" y="3620"/>
                  </a:lnTo>
                  <a:cubicBezTo>
                    <a:pt x="11217" y="3620"/>
                    <a:pt x="11240" y="3596"/>
                    <a:pt x="11240" y="3525"/>
                  </a:cubicBezTo>
                  <a:lnTo>
                    <a:pt x="11240"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7"/>
            <p:cNvSpPr/>
            <p:nvPr/>
          </p:nvSpPr>
          <p:spPr>
            <a:xfrm>
              <a:off x="4693480" y="3795304"/>
              <a:ext cx="17054" cy="107960"/>
            </a:xfrm>
            <a:custGeom>
              <a:rect b="b" l="l" r="r" t="t"/>
              <a:pathLst>
                <a:path extrusionOk="0" h="3621" w="572">
                  <a:moveTo>
                    <a:pt x="96" y="0"/>
                  </a:moveTo>
                  <a:lnTo>
                    <a:pt x="96" y="3525"/>
                  </a:lnTo>
                  <a:cubicBezTo>
                    <a:pt x="96" y="3596"/>
                    <a:pt x="72" y="3620"/>
                    <a:pt x="0" y="3620"/>
                  </a:cubicBezTo>
                  <a:lnTo>
                    <a:pt x="477" y="3620"/>
                  </a:lnTo>
                  <a:cubicBezTo>
                    <a:pt x="548" y="3620"/>
                    <a:pt x="572" y="3596"/>
                    <a:pt x="572" y="3525"/>
                  </a:cubicBezTo>
                  <a:lnTo>
                    <a:pt x="572"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7"/>
            <p:cNvSpPr/>
            <p:nvPr/>
          </p:nvSpPr>
          <p:spPr>
            <a:xfrm>
              <a:off x="4373264" y="3686657"/>
              <a:ext cx="335150" cy="126952"/>
            </a:xfrm>
            <a:custGeom>
              <a:rect b="b" l="l" r="r" t="t"/>
              <a:pathLst>
                <a:path extrusionOk="0" h="4258" w="11241">
                  <a:moveTo>
                    <a:pt x="0" y="1"/>
                  </a:moveTo>
                  <a:lnTo>
                    <a:pt x="0" y="3644"/>
                  </a:lnTo>
                  <a:lnTo>
                    <a:pt x="4930" y="3644"/>
                  </a:lnTo>
                  <a:lnTo>
                    <a:pt x="5573" y="4240"/>
                  </a:lnTo>
                  <a:cubicBezTo>
                    <a:pt x="5585" y="4252"/>
                    <a:pt x="5602" y="4258"/>
                    <a:pt x="5623" y="4258"/>
                  </a:cubicBezTo>
                  <a:cubicBezTo>
                    <a:pt x="5644" y="4258"/>
                    <a:pt x="5668" y="4252"/>
                    <a:pt x="5692" y="4240"/>
                  </a:cubicBezTo>
                  <a:lnTo>
                    <a:pt x="6311" y="3644"/>
                  </a:lnTo>
                  <a:lnTo>
                    <a:pt x="11240" y="3644"/>
                  </a:lnTo>
                  <a:lnTo>
                    <a:pt x="11240"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7"/>
            <p:cNvSpPr/>
            <p:nvPr/>
          </p:nvSpPr>
          <p:spPr>
            <a:xfrm>
              <a:off x="4697029" y="3686657"/>
              <a:ext cx="14222" cy="108676"/>
            </a:xfrm>
            <a:custGeom>
              <a:rect b="b" l="l" r="r" t="t"/>
              <a:pathLst>
                <a:path extrusionOk="0" h="3645" w="477">
                  <a:moveTo>
                    <a:pt x="0" y="1"/>
                  </a:moveTo>
                  <a:lnTo>
                    <a:pt x="0" y="3644"/>
                  </a:lnTo>
                  <a:lnTo>
                    <a:pt x="477" y="3644"/>
                  </a:lnTo>
                  <a:lnTo>
                    <a:pt x="477"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7"/>
            <p:cNvSpPr/>
            <p:nvPr/>
          </p:nvSpPr>
          <p:spPr>
            <a:xfrm>
              <a:off x="4373264" y="3578725"/>
              <a:ext cx="335150" cy="126237"/>
            </a:xfrm>
            <a:custGeom>
              <a:rect b="b" l="l" r="r" t="t"/>
              <a:pathLst>
                <a:path extrusionOk="0" h="4234" w="11241">
                  <a:moveTo>
                    <a:pt x="24" y="1"/>
                  </a:moveTo>
                  <a:cubicBezTo>
                    <a:pt x="24" y="1"/>
                    <a:pt x="0" y="49"/>
                    <a:pt x="0" y="72"/>
                  </a:cubicBezTo>
                  <a:lnTo>
                    <a:pt x="0" y="3621"/>
                  </a:lnTo>
                  <a:lnTo>
                    <a:pt x="4930" y="3621"/>
                  </a:lnTo>
                  <a:lnTo>
                    <a:pt x="5573" y="4216"/>
                  </a:lnTo>
                  <a:cubicBezTo>
                    <a:pt x="5585" y="4228"/>
                    <a:pt x="5602" y="4234"/>
                    <a:pt x="5623" y="4234"/>
                  </a:cubicBezTo>
                  <a:cubicBezTo>
                    <a:pt x="5644" y="4234"/>
                    <a:pt x="5668" y="4228"/>
                    <a:pt x="5692" y="4216"/>
                  </a:cubicBezTo>
                  <a:lnTo>
                    <a:pt x="6311" y="3621"/>
                  </a:lnTo>
                  <a:lnTo>
                    <a:pt x="11240" y="3621"/>
                  </a:lnTo>
                  <a:lnTo>
                    <a:pt x="11240" y="72"/>
                  </a:lnTo>
                  <a:cubicBezTo>
                    <a:pt x="11240" y="25"/>
                    <a:pt x="11217" y="1"/>
                    <a:pt x="1116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7"/>
            <p:cNvSpPr/>
            <p:nvPr/>
          </p:nvSpPr>
          <p:spPr>
            <a:xfrm>
              <a:off x="4693480" y="3578725"/>
              <a:ext cx="17054" cy="107960"/>
            </a:xfrm>
            <a:custGeom>
              <a:rect b="b" l="l" r="r" t="t"/>
              <a:pathLst>
                <a:path extrusionOk="0" h="3621" w="572">
                  <a:moveTo>
                    <a:pt x="0" y="1"/>
                  </a:moveTo>
                  <a:cubicBezTo>
                    <a:pt x="72" y="1"/>
                    <a:pt x="96" y="25"/>
                    <a:pt x="96" y="72"/>
                  </a:cubicBezTo>
                  <a:lnTo>
                    <a:pt x="96" y="3621"/>
                  </a:lnTo>
                  <a:lnTo>
                    <a:pt x="572" y="3621"/>
                  </a:lnTo>
                  <a:lnTo>
                    <a:pt x="572" y="72"/>
                  </a:lnTo>
                  <a:cubicBezTo>
                    <a:pt x="572" y="49"/>
                    <a:pt x="548" y="1"/>
                    <a:pt x="47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7"/>
            <p:cNvSpPr/>
            <p:nvPr/>
          </p:nvSpPr>
          <p:spPr>
            <a:xfrm>
              <a:off x="4490408" y="3619214"/>
              <a:ext cx="196719" cy="10674"/>
            </a:xfrm>
            <a:custGeom>
              <a:rect b="b" l="l" r="r" t="t"/>
              <a:pathLst>
                <a:path extrusionOk="0" h="358" w="6598">
                  <a:moveTo>
                    <a:pt x="167" y="0"/>
                  </a:moveTo>
                  <a:cubicBezTo>
                    <a:pt x="96" y="0"/>
                    <a:pt x="0" y="72"/>
                    <a:pt x="0" y="143"/>
                  </a:cubicBezTo>
                  <a:cubicBezTo>
                    <a:pt x="0" y="262"/>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7"/>
            <p:cNvSpPr/>
            <p:nvPr/>
          </p:nvSpPr>
          <p:spPr>
            <a:xfrm>
              <a:off x="4490408" y="3643365"/>
              <a:ext cx="143440" cy="10674"/>
            </a:xfrm>
            <a:custGeom>
              <a:rect b="b" l="l" r="r" t="t"/>
              <a:pathLst>
                <a:path extrusionOk="0" h="358" w="4811">
                  <a:moveTo>
                    <a:pt x="167" y="0"/>
                  </a:moveTo>
                  <a:cubicBezTo>
                    <a:pt x="96" y="0"/>
                    <a:pt x="0" y="48"/>
                    <a:pt x="0" y="143"/>
                  </a:cubicBezTo>
                  <a:cubicBezTo>
                    <a:pt x="0" y="262"/>
                    <a:pt x="96" y="357"/>
                    <a:pt x="167" y="357"/>
                  </a:cubicBezTo>
                  <a:lnTo>
                    <a:pt x="4644" y="357"/>
                  </a:lnTo>
                  <a:cubicBezTo>
                    <a:pt x="4740" y="357"/>
                    <a:pt x="4811" y="286"/>
                    <a:pt x="4811" y="214"/>
                  </a:cubicBezTo>
                  <a:cubicBezTo>
                    <a:pt x="4811" y="95"/>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7"/>
            <p:cNvSpPr/>
            <p:nvPr/>
          </p:nvSpPr>
          <p:spPr>
            <a:xfrm>
              <a:off x="4490408" y="3726430"/>
              <a:ext cx="196719" cy="10674"/>
            </a:xfrm>
            <a:custGeom>
              <a:rect b="b" l="l" r="r" t="t"/>
              <a:pathLst>
                <a:path extrusionOk="0" h="358" w="6598">
                  <a:moveTo>
                    <a:pt x="167" y="0"/>
                  </a:moveTo>
                  <a:cubicBezTo>
                    <a:pt x="96" y="0"/>
                    <a:pt x="0" y="72"/>
                    <a:pt x="0" y="167"/>
                  </a:cubicBezTo>
                  <a:cubicBezTo>
                    <a:pt x="0" y="286"/>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7"/>
            <p:cNvSpPr/>
            <p:nvPr/>
          </p:nvSpPr>
          <p:spPr>
            <a:xfrm>
              <a:off x="4490408" y="3751266"/>
              <a:ext cx="143440" cy="10674"/>
            </a:xfrm>
            <a:custGeom>
              <a:rect b="b" l="l" r="r" t="t"/>
              <a:pathLst>
                <a:path extrusionOk="0" h="358" w="4811">
                  <a:moveTo>
                    <a:pt x="167" y="1"/>
                  </a:moveTo>
                  <a:cubicBezTo>
                    <a:pt x="96" y="1"/>
                    <a:pt x="0" y="72"/>
                    <a:pt x="0" y="167"/>
                  </a:cubicBezTo>
                  <a:cubicBezTo>
                    <a:pt x="0" y="287"/>
                    <a:pt x="96" y="358"/>
                    <a:pt x="167" y="358"/>
                  </a:cubicBezTo>
                  <a:lnTo>
                    <a:pt x="4644" y="358"/>
                  </a:lnTo>
                  <a:cubicBezTo>
                    <a:pt x="4740" y="358"/>
                    <a:pt x="4811" y="310"/>
                    <a:pt x="4811" y="215"/>
                  </a:cubicBezTo>
                  <a:cubicBezTo>
                    <a:pt x="4811" y="96"/>
                    <a:pt x="4763" y="1"/>
                    <a:pt x="4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7"/>
            <p:cNvSpPr/>
            <p:nvPr/>
          </p:nvSpPr>
          <p:spPr>
            <a:xfrm>
              <a:off x="4439990" y="3605022"/>
              <a:ext cx="22033" cy="57543"/>
            </a:xfrm>
            <a:custGeom>
              <a:rect b="b" l="l" r="r" t="t"/>
              <a:pathLst>
                <a:path extrusionOk="0" h="1930" w="739">
                  <a:moveTo>
                    <a:pt x="215" y="0"/>
                  </a:moveTo>
                  <a:cubicBezTo>
                    <a:pt x="167" y="0"/>
                    <a:pt x="96" y="24"/>
                    <a:pt x="72" y="95"/>
                  </a:cubicBezTo>
                  <a:cubicBezTo>
                    <a:pt x="1" y="191"/>
                    <a:pt x="72" y="333"/>
                    <a:pt x="191" y="333"/>
                  </a:cubicBezTo>
                  <a:lnTo>
                    <a:pt x="382" y="333"/>
                  </a:lnTo>
                  <a:lnTo>
                    <a:pt x="382" y="1762"/>
                  </a:lnTo>
                  <a:cubicBezTo>
                    <a:pt x="382" y="1810"/>
                    <a:pt x="405" y="1881"/>
                    <a:pt x="453" y="1905"/>
                  </a:cubicBezTo>
                  <a:cubicBezTo>
                    <a:pt x="487" y="1922"/>
                    <a:pt x="521" y="1930"/>
                    <a:pt x="553" y="1930"/>
                  </a:cubicBezTo>
                  <a:cubicBezTo>
                    <a:pt x="656" y="1930"/>
                    <a:pt x="739" y="1853"/>
                    <a:pt x="739" y="1762"/>
                  </a:cubicBezTo>
                  <a:lnTo>
                    <a:pt x="739" y="143"/>
                  </a:lnTo>
                  <a:cubicBezTo>
                    <a:pt x="739" y="71"/>
                    <a:pt x="667" y="0"/>
                    <a:pt x="5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7"/>
            <p:cNvSpPr/>
            <p:nvPr/>
          </p:nvSpPr>
          <p:spPr>
            <a:xfrm>
              <a:off x="4392435" y="3603800"/>
              <a:ext cx="38342" cy="60465"/>
            </a:xfrm>
            <a:custGeom>
              <a:rect b="b" l="l" r="r" t="t"/>
              <a:pathLst>
                <a:path extrusionOk="0" h="2028" w="1286">
                  <a:moveTo>
                    <a:pt x="624" y="332"/>
                  </a:moveTo>
                  <a:cubicBezTo>
                    <a:pt x="654" y="332"/>
                    <a:pt x="685" y="338"/>
                    <a:pt x="714" y="351"/>
                  </a:cubicBezTo>
                  <a:cubicBezTo>
                    <a:pt x="834" y="374"/>
                    <a:pt x="929" y="494"/>
                    <a:pt x="929" y="636"/>
                  </a:cubicBezTo>
                  <a:lnTo>
                    <a:pt x="929" y="1375"/>
                  </a:lnTo>
                  <a:cubicBezTo>
                    <a:pt x="929" y="1494"/>
                    <a:pt x="834" y="1613"/>
                    <a:pt x="714" y="1684"/>
                  </a:cubicBezTo>
                  <a:cubicBezTo>
                    <a:pt x="692" y="1691"/>
                    <a:pt x="670" y="1694"/>
                    <a:pt x="647" y="1694"/>
                  </a:cubicBezTo>
                  <a:cubicBezTo>
                    <a:pt x="501" y="1694"/>
                    <a:pt x="357" y="1567"/>
                    <a:pt x="357" y="1422"/>
                  </a:cubicBezTo>
                  <a:lnTo>
                    <a:pt x="357" y="613"/>
                  </a:lnTo>
                  <a:cubicBezTo>
                    <a:pt x="357" y="456"/>
                    <a:pt x="486" y="332"/>
                    <a:pt x="624" y="332"/>
                  </a:cubicBezTo>
                  <a:close/>
                  <a:moveTo>
                    <a:pt x="639" y="1"/>
                  </a:moveTo>
                  <a:cubicBezTo>
                    <a:pt x="278" y="1"/>
                    <a:pt x="0" y="300"/>
                    <a:pt x="0" y="636"/>
                  </a:cubicBezTo>
                  <a:lnTo>
                    <a:pt x="0" y="1375"/>
                  </a:lnTo>
                  <a:cubicBezTo>
                    <a:pt x="0" y="1740"/>
                    <a:pt x="291" y="2028"/>
                    <a:pt x="663" y="2028"/>
                  </a:cubicBezTo>
                  <a:cubicBezTo>
                    <a:pt x="703" y="2028"/>
                    <a:pt x="744" y="2025"/>
                    <a:pt x="786" y="2018"/>
                  </a:cubicBezTo>
                  <a:cubicBezTo>
                    <a:pt x="1072" y="1922"/>
                    <a:pt x="1286" y="1660"/>
                    <a:pt x="1286" y="1351"/>
                  </a:cubicBezTo>
                  <a:lnTo>
                    <a:pt x="1286" y="636"/>
                  </a:lnTo>
                  <a:cubicBezTo>
                    <a:pt x="1286" y="351"/>
                    <a:pt x="1072" y="65"/>
                    <a:pt x="786" y="17"/>
                  </a:cubicBezTo>
                  <a:cubicBezTo>
                    <a:pt x="736" y="6"/>
                    <a:pt x="686" y="1"/>
                    <a:pt x="6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7"/>
            <p:cNvSpPr/>
            <p:nvPr/>
          </p:nvSpPr>
          <p:spPr>
            <a:xfrm>
              <a:off x="4436442" y="3713639"/>
              <a:ext cx="34824" cy="56827"/>
            </a:xfrm>
            <a:custGeom>
              <a:rect b="b" l="l" r="r" t="t"/>
              <a:pathLst>
                <a:path extrusionOk="0" h="1906" w="1168">
                  <a:moveTo>
                    <a:pt x="548" y="1"/>
                  </a:moveTo>
                  <a:cubicBezTo>
                    <a:pt x="286" y="1"/>
                    <a:pt x="72" y="167"/>
                    <a:pt x="24" y="429"/>
                  </a:cubicBezTo>
                  <a:cubicBezTo>
                    <a:pt x="1" y="525"/>
                    <a:pt x="48" y="620"/>
                    <a:pt x="120" y="644"/>
                  </a:cubicBezTo>
                  <a:cubicBezTo>
                    <a:pt x="140" y="648"/>
                    <a:pt x="159" y="650"/>
                    <a:pt x="177" y="650"/>
                  </a:cubicBezTo>
                  <a:cubicBezTo>
                    <a:pt x="262" y="650"/>
                    <a:pt x="318" y="603"/>
                    <a:pt x="358" y="525"/>
                  </a:cubicBezTo>
                  <a:cubicBezTo>
                    <a:pt x="382" y="429"/>
                    <a:pt x="477" y="358"/>
                    <a:pt x="548" y="358"/>
                  </a:cubicBezTo>
                  <a:cubicBezTo>
                    <a:pt x="667" y="358"/>
                    <a:pt x="763" y="429"/>
                    <a:pt x="763" y="548"/>
                  </a:cubicBezTo>
                  <a:lnTo>
                    <a:pt x="763" y="596"/>
                  </a:lnTo>
                  <a:cubicBezTo>
                    <a:pt x="739" y="644"/>
                    <a:pt x="715" y="739"/>
                    <a:pt x="644" y="858"/>
                  </a:cubicBezTo>
                  <a:cubicBezTo>
                    <a:pt x="405" y="1191"/>
                    <a:pt x="262" y="1382"/>
                    <a:pt x="191" y="1477"/>
                  </a:cubicBezTo>
                  <a:cubicBezTo>
                    <a:pt x="120" y="1596"/>
                    <a:pt x="48" y="1668"/>
                    <a:pt x="72" y="1739"/>
                  </a:cubicBezTo>
                  <a:cubicBezTo>
                    <a:pt x="120" y="1811"/>
                    <a:pt x="143" y="1834"/>
                    <a:pt x="191" y="1858"/>
                  </a:cubicBezTo>
                  <a:cubicBezTo>
                    <a:pt x="239" y="1858"/>
                    <a:pt x="262" y="1906"/>
                    <a:pt x="524" y="1906"/>
                  </a:cubicBezTo>
                  <a:lnTo>
                    <a:pt x="1001" y="1906"/>
                  </a:lnTo>
                  <a:cubicBezTo>
                    <a:pt x="1096" y="1906"/>
                    <a:pt x="1167" y="1834"/>
                    <a:pt x="1167" y="1739"/>
                  </a:cubicBezTo>
                  <a:cubicBezTo>
                    <a:pt x="1167" y="1620"/>
                    <a:pt x="1120" y="1549"/>
                    <a:pt x="1001" y="1549"/>
                  </a:cubicBezTo>
                  <a:lnTo>
                    <a:pt x="548" y="1549"/>
                  </a:lnTo>
                  <a:cubicBezTo>
                    <a:pt x="644" y="1429"/>
                    <a:pt x="763" y="1263"/>
                    <a:pt x="905" y="1072"/>
                  </a:cubicBezTo>
                  <a:cubicBezTo>
                    <a:pt x="977" y="906"/>
                    <a:pt x="1072" y="763"/>
                    <a:pt x="1096" y="644"/>
                  </a:cubicBezTo>
                  <a:cubicBezTo>
                    <a:pt x="1120" y="548"/>
                    <a:pt x="1096" y="429"/>
                    <a:pt x="1072" y="358"/>
                  </a:cubicBezTo>
                  <a:cubicBezTo>
                    <a:pt x="1025" y="286"/>
                    <a:pt x="1001" y="239"/>
                    <a:pt x="953" y="167"/>
                  </a:cubicBezTo>
                  <a:cubicBezTo>
                    <a:pt x="858" y="48"/>
                    <a:pt x="715"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7"/>
            <p:cNvSpPr/>
            <p:nvPr/>
          </p:nvSpPr>
          <p:spPr>
            <a:xfrm>
              <a:off x="4392435" y="3712238"/>
              <a:ext cx="36941" cy="56947"/>
            </a:xfrm>
            <a:custGeom>
              <a:rect b="b" l="l" r="r" t="t"/>
              <a:pathLst>
                <a:path extrusionOk="0" h="1910" w="1239">
                  <a:moveTo>
                    <a:pt x="595" y="357"/>
                  </a:moveTo>
                  <a:cubicBezTo>
                    <a:pt x="762" y="357"/>
                    <a:pt x="881" y="476"/>
                    <a:pt x="881" y="643"/>
                  </a:cubicBezTo>
                  <a:lnTo>
                    <a:pt x="881" y="1310"/>
                  </a:lnTo>
                  <a:cubicBezTo>
                    <a:pt x="881" y="1429"/>
                    <a:pt x="786" y="1548"/>
                    <a:pt x="643" y="1596"/>
                  </a:cubicBezTo>
                  <a:cubicBezTo>
                    <a:pt x="476" y="1596"/>
                    <a:pt x="357" y="1476"/>
                    <a:pt x="357" y="1310"/>
                  </a:cubicBezTo>
                  <a:lnTo>
                    <a:pt x="357" y="643"/>
                  </a:lnTo>
                  <a:cubicBezTo>
                    <a:pt x="357" y="524"/>
                    <a:pt x="453" y="405"/>
                    <a:pt x="595" y="357"/>
                  </a:cubicBezTo>
                  <a:close/>
                  <a:moveTo>
                    <a:pt x="643" y="0"/>
                  </a:moveTo>
                  <a:cubicBezTo>
                    <a:pt x="310" y="0"/>
                    <a:pt x="0" y="286"/>
                    <a:pt x="0" y="595"/>
                  </a:cubicBezTo>
                  <a:lnTo>
                    <a:pt x="0" y="1286"/>
                  </a:lnTo>
                  <a:cubicBezTo>
                    <a:pt x="0" y="1619"/>
                    <a:pt x="286" y="1881"/>
                    <a:pt x="595" y="1905"/>
                  </a:cubicBezTo>
                  <a:cubicBezTo>
                    <a:pt x="618" y="1908"/>
                    <a:pt x="641" y="1910"/>
                    <a:pt x="664" y="1910"/>
                  </a:cubicBezTo>
                  <a:cubicBezTo>
                    <a:pt x="970" y="1910"/>
                    <a:pt x="1238" y="1620"/>
                    <a:pt x="1238" y="1310"/>
                  </a:cubicBezTo>
                  <a:lnTo>
                    <a:pt x="1238" y="643"/>
                  </a:lnTo>
                  <a:cubicBezTo>
                    <a:pt x="1238" y="310"/>
                    <a:pt x="953" y="48"/>
                    <a:pt x="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7"/>
            <p:cNvSpPr/>
            <p:nvPr/>
          </p:nvSpPr>
          <p:spPr>
            <a:xfrm>
              <a:off x="4437158" y="3821571"/>
              <a:ext cx="33393" cy="56112"/>
            </a:xfrm>
            <a:custGeom>
              <a:rect b="b" l="l" r="r" t="t"/>
              <a:pathLst>
                <a:path extrusionOk="0" h="1882" w="1120">
                  <a:moveTo>
                    <a:pt x="572" y="0"/>
                  </a:moveTo>
                  <a:cubicBezTo>
                    <a:pt x="286" y="0"/>
                    <a:pt x="48" y="191"/>
                    <a:pt x="24" y="453"/>
                  </a:cubicBezTo>
                  <a:cubicBezTo>
                    <a:pt x="0" y="548"/>
                    <a:pt x="48" y="620"/>
                    <a:pt x="167" y="667"/>
                  </a:cubicBezTo>
                  <a:cubicBezTo>
                    <a:pt x="179" y="670"/>
                    <a:pt x="192" y="672"/>
                    <a:pt x="204" y="672"/>
                  </a:cubicBezTo>
                  <a:cubicBezTo>
                    <a:pt x="286" y="672"/>
                    <a:pt x="361" y="604"/>
                    <a:pt x="381" y="501"/>
                  </a:cubicBezTo>
                  <a:cubicBezTo>
                    <a:pt x="405" y="429"/>
                    <a:pt x="500" y="334"/>
                    <a:pt x="596" y="334"/>
                  </a:cubicBezTo>
                  <a:cubicBezTo>
                    <a:pt x="715" y="334"/>
                    <a:pt x="810" y="429"/>
                    <a:pt x="810" y="548"/>
                  </a:cubicBezTo>
                  <a:cubicBezTo>
                    <a:pt x="810" y="667"/>
                    <a:pt x="715" y="739"/>
                    <a:pt x="596" y="739"/>
                  </a:cubicBezTo>
                  <a:cubicBezTo>
                    <a:pt x="500" y="739"/>
                    <a:pt x="405" y="834"/>
                    <a:pt x="405" y="929"/>
                  </a:cubicBezTo>
                  <a:cubicBezTo>
                    <a:pt x="405" y="1024"/>
                    <a:pt x="500" y="1096"/>
                    <a:pt x="596" y="1096"/>
                  </a:cubicBezTo>
                  <a:cubicBezTo>
                    <a:pt x="715" y="1096"/>
                    <a:pt x="810" y="1191"/>
                    <a:pt x="810" y="1310"/>
                  </a:cubicBezTo>
                  <a:cubicBezTo>
                    <a:pt x="810" y="1429"/>
                    <a:pt x="715" y="1525"/>
                    <a:pt x="596" y="1525"/>
                  </a:cubicBezTo>
                  <a:cubicBezTo>
                    <a:pt x="500" y="1525"/>
                    <a:pt x="405" y="1429"/>
                    <a:pt x="381" y="1334"/>
                  </a:cubicBezTo>
                  <a:lnTo>
                    <a:pt x="381" y="1310"/>
                  </a:lnTo>
                  <a:cubicBezTo>
                    <a:pt x="381" y="1215"/>
                    <a:pt x="286" y="1144"/>
                    <a:pt x="215" y="1144"/>
                  </a:cubicBezTo>
                  <a:cubicBezTo>
                    <a:pt x="119" y="1144"/>
                    <a:pt x="24" y="1215"/>
                    <a:pt x="24" y="1310"/>
                  </a:cubicBezTo>
                  <a:lnTo>
                    <a:pt x="24" y="1405"/>
                  </a:lnTo>
                  <a:cubicBezTo>
                    <a:pt x="48" y="1667"/>
                    <a:pt x="286" y="1882"/>
                    <a:pt x="572" y="1882"/>
                  </a:cubicBezTo>
                  <a:cubicBezTo>
                    <a:pt x="858" y="1882"/>
                    <a:pt x="1120" y="1644"/>
                    <a:pt x="1120" y="1310"/>
                  </a:cubicBezTo>
                  <a:cubicBezTo>
                    <a:pt x="1120" y="1167"/>
                    <a:pt x="1072" y="1048"/>
                    <a:pt x="977" y="929"/>
                  </a:cubicBezTo>
                  <a:cubicBezTo>
                    <a:pt x="1072" y="834"/>
                    <a:pt x="1120" y="691"/>
                    <a:pt x="1120" y="548"/>
                  </a:cubicBezTo>
                  <a:cubicBezTo>
                    <a:pt x="1120" y="239"/>
                    <a:pt x="858" y="0"/>
                    <a:pt x="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7"/>
            <p:cNvSpPr/>
            <p:nvPr/>
          </p:nvSpPr>
          <p:spPr>
            <a:xfrm>
              <a:off x="4392435" y="3820855"/>
              <a:ext cx="36225" cy="56827"/>
            </a:xfrm>
            <a:custGeom>
              <a:rect b="b" l="l" r="r" t="t"/>
              <a:pathLst>
                <a:path extrusionOk="0" h="1906" w="1215">
                  <a:moveTo>
                    <a:pt x="595" y="334"/>
                  </a:moveTo>
                  <a:cubicBezTo>
                    <a:pt x="762" y="334"/>
                    <a:pt x="881" y="453"/>
                    <a:pt x="881" y="596"/>
                  </a:cubicBezTo>
                  <a:lnTo>
                    <a:pt x="881" y="1287"/>
                  </a:lnTo>
                  <a:cubicBezTo>
                    <a:pt x="881" y="1406"/>
                    <a:pt x="786" y="1501"/>
                    <a:pt x="643" y="1549"/>
                  </a:cubicBezTo>
                  <a:cubicBezTo>
                    <a:pt x="476" y="1549"/>
                    <a:pt x="357" y="1429"/>
                    <a:pt x="357" y="1287"/>
                  </a:cubicBezTo>
                  <a:lnTo>
                    <a:pt x="357" y="596"/>
                  </a:lnTo>
                  <a:cubicBezTo>
                    <a:pt x="357" y="477"/>
                    <a:pt x="453" y="358"/>
                    <a:pt x="595" y="334"/>
                  </a:cubicBezTo>
                  <a:close/>
                  <a:moveTo>
                    <a:pt x="619" y="1"/>
                  </a:moveTo>
                  <a:cubicBezTo>
                    <a:pt x="310" y="1"/>
                    <a:pt x="0" y="263"/>
                    <a:pt x="0" y="596"/>
                  </a:cubicBezTo>
                  <a:lnTo>
                    <a:pt x="0" y="1287"/>
                  </a:lnTo>
                  <a:cubicBezTo>
                    <a:pt x="0" y="1596"/>
                    <a:pt x="286" y="1882"/>
                    <a:pt x="595" y="1906"/>
                  </a:cubicBezTo>
                  <a:cubicBezTo>
                    <a:pt x="929" y="1906"/>
                    <a:pt x="1215" y="1644"/>
                    <a:pt x="1215" y="1310"/>
                  </a:cubicBezTo>
                  <a:lnTo>
                    <a:pt x="1215" y="620"/>
                  </a:lnTo>
                  <a:cubicBezTo>
                    <a:pt x="1215" y="286"/>
                    <a:pt x="953" y="24"/>
                    <a:pt x="6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7"/>
            <p:cNvSpPr/>
            <p:nvPr/>
          </p:nvSpPr>
          <p:spPr>
            <a:xfrm>
              <a:off x="4490408" y="3835048"/>
              <a:ext cx="196719" cy="10704"/>
            </a:xfrm>
            <a:custGeom>
              <a:rect b="b" l="l" r="r" t="t"/>
              <a:pathLst>
                <a:path extrusionOk="0" h="359" w="6598">
                  <a:moveTo>
                    <a:pt x="167" y="1"/>
                  </a:moveTo>
                  <a:cubicBezTo>
                    <a:pt x="96" y="1"/>
                    <a:pt x="0" y="49"/>
                    <a:pt x="0" y="144"/>
                  </a:cubicBezTo>
                  <a:cubicBezTo>
                    <a:pt x="0" y="263"/>
                    <a:pt x="96" y="358"/>
                    <a:pt x="167" y="358"/>
                  </a:cubicBezTo>
                  <a:lnTo>
                    <a:pt x="6430" y="358"/>
                  </a:lnTo>
                  <a:cubicBezTo>
                    <a:pt x="6526" y="358"/>
                    <a:pt x="6597" y="287"/>
                    <a:pt x="6597" y="215"/>
                  </a:cubicBezTo>
                  <a:cubicBezTo>
                    <a:pt x="6597" y="96"/>
                    <a:pt x="6549" y="1"/>
                    <a:pt x="6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7"/>
            <p:cNvSpPr/>
            <p:nvPr/>
          </p:nvSpPr>
          <p:spPr>
            <a:xfrm>
              <a:off x="4490408" y="3859914"/>
              <a:ext cx="143440" cy="10674"/>
            </a:xfrm>
            <a:custGeom>
              <a:rect b="b" l="l" r="r" t="t"/>
              <a:pathLst>
                <a:path extrusionOk="0" h="358" w="4811">
                  <a:moveTo>
                    <a:pt x="167" y="0"/>
                  </a:moveTo>
                  <a:cubicBezTo>
                    <a:pt x="96" y="0"/>
                    <a:pt x="0" y="48"/>
                    <a:pt x="0" y="143"/>
                  </a:cubicBezTo>
                  <a:cubicBezTo>
                    <a:pt x="0" y="262"/>
                    <a:pt x="96" y="358"/>
                    <a:pt x="167" y="358"/>
                  </a:cubicBezTo>
                  <a:lnTo>
                    <a:pt x="4644" y="358"/>
                  </a:lnTo>
                  <a:cubicBezTo>
                    <a:pt x="4740" y="358"/>
                    <a:pt x="4811" y="286"/>
                    <a:pt x="4811" y="215"/>
                  </a:cubicBezTo>
                  <a:cubicBezTo>
                    <a:pt x="4811" y="96"/>
                    <a:pt x="4763" y="0"/>
                    <a:pt x="4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7"/>
            <p:cNvSpPr/>
            <p:nvPr/>
          </p:nvSpPr>
          <p:spPr>
            <a:xfrm>
              <a:off x="4366853" y="3573060"/>
              <a:ext cx="348657" cy="354321"/>
            </a:xfrm>
            <a:custGeom>
              <a:rect b="b" l="l" r="r" t="t"/>
              <a:pathLst>
                <a:path extrusionOk="0" h="11884" w="11694">
                  <a:moveTo>
                    <a:pt x="11289" y="334"/>
                  </a:moveTo>
                  <a:lnTo>
                    <a:pt x="11336" y="3644"/>
                  </a:lnTo>
                  <a:lnTo>
                    <a:pt x="6550" y="3644"/>
                  </a:lnTo>
                  <a:cubicBezTo>
                    <a:pt x="6526" y="3644"/>
                    <a:pt x="6454" y="3668"/>
                    <a:pt x="6431" y="3692"/>
                  </a:cubicBezTo>
                  <a:lnTo>
                    <a:pt x="5835" y="4263"/>
                  </a:lnTo>
                  <a:lnTo>
                    <a:pt x="5240" y="3692"/>
                  </a:lnTo>
                  <a:cubicBezTo>
                    <a:pt x="5216" y="3668"/>
                    <a:pt x="5145" y="3644"/>
                    <a:pt x="5121" y="3644"/>
                  </a:cubicBezTo>
                  <a:lnTo>
                    <a:pt x="334" y="3644"/>
                  </a:lnTo>
                  <a:lnTo>
                    <a:pt x="334" y="334"/>
                  </a:lnTo>
                  <a:close/>
                  <a:moveTo>
                    <a:pt x="239" y="0"/>
                  </a:moveTo>
                  <a:cubicBezTo>
                    <a:pt x="144" y="0"/>
                    <a:pt x="72" y="96"/>
                    <a:pt x="72" y="191"/>
                  </a:cubicBezTo>
                  <a:lnTo>
                    <a:pt x="72" y="4620"/>
                  </a:lnTo>
                  <a:cubicBezTo>
                    <a:pt x="72" y="4644"/>
                    <a:pt x="96" y="4716"/>
                    <a:pt x="120" y="4716"/>
                  </a:cubicBezTo>
                  <a:cubicBezTo>
                    <a:pt x="159" y="4735"/>
                    <a:pt x="200" y="4744"/>
                    <a:pt x="239" y="4744"/>
                  </a:cubicBezTo>
                  <a:cubicBezTo>
                    <a:pt x="342" y="4744"/>
                    <a:pt x="429" y="4683"/>
                    <a:pt x="429" y="4597"/>
                  </a:cubicBezTo>
                  <a:lnTo>
                    <a:pt x="429" y="4001"/>
                  </a:lnTo>
                  <a:lnTo>
                    <a:pt x="5121" y="4001"/>
                  </a:lnTo>
                  <a:lnTo>
                    <a:pt x="5716" y="4549"/>
                  </a:lnTo>
                  <a:cubicBezTo>
                    <a:pt x="5788" y="4620"/>
                    <a:pt x="5835" y="4620"/>
                    <a:pt x="5907" y="4620"/>
                  </a:cubicBezTo>
                  <a:cubicBezTo>
                    <a:pt x="5954" y="4620"/>
                    <a:pt x="6026" y="4597"/>
                    <a:pt x="6073" y="4549"/>
                  </a:cubicBezTo>
                  <a:lnTo>
                    <a:pt x="6669" y="4001"/>
                  </a:lnTo>
                  <a:lnTo>
                    <a:pt x="11384" y="4001"/>
                  </a:lnTo>
                  <a:lnTo>
                    <a:pt x="11384" y="7264"/>
                  </a:lnTo>
                  <a:lnTo>
                    <a:pt x="6574" y="7264"/>
                  </a:lnTo>
                  <a:cubicBezTo>
                    <a:pt x="6526" y="7264"/>
                    <a:pt x="6502" y="7288"/>
                    <a:pt x="6454" y="7335"/>
                  </a:cubicBezTo>
                  <a:lnTo>
                    <a:pt x="5859" y="7883"/>
                  </a:lnTo>
                  <a:lnTo>
                    <a:pt x="5264" y="7335"/>
                  </a:lnTo>
                  <a:cubicBezTo>
                    <a:pt x="5240" y="7288"/>
                    <a:pt x="5192" y="7264"/>
                    <a:pt x="5145" y="7264"/>
                  </a:cubicBezTo>
                  <a:lnTo>
                    <a:pt x="358" y="7264"/>
                  </a:lnTo>
                  <a:lnTo>
                    <a:pt x="358" y="5430"/>
                  </a:lnTo>
                  <a:cubicBezTo>
                    <a:pt x="358" y="5335"/>
                    <a:pt x="286" y="5240"/>
                    <a:pt x="215" y="5240"/>
                  </a:cubicBezTo>
                  <a:cubicBezTo>
                    <a:pt x="96" y="5240"/>
                    <a:pt x="1" y="5311"/>
                    <a:pt x="1" y="5430"/>
                  </a:cubicBezTo>
                  <a:lnTo>
                    <a:pt x="1" y="10979"/>
                  </a:lnTo>
                  <a:cubicBezTo>
                    <a:pt x="1" y="11146"/>
                    <a:pt x="120" y="11265"/>
                    <a:pt x="263" y="11265"/>
                  </a:cubicBezTo>
                  <a:lnTo>
                    <a:pt x="5049" y="11265"/>
                  </a:lnTo>
                  <a:lnTo>
                    <a:pt x="5645" y="11812"/>
                  </a:lnTo>
                  <a:cubicBezTo>
                    <a:pt x="5716" y="11884"/>
                    <a:pt x="5788" y="11884"/>
                    <a:pt x="5835" y="11884"/>
                  </a:cubicBezTo>
                  <a:cubicBezTo>
                    <a:pt x="5883" y="11884"/>
                    <a:pt x="5954" y="11860"/>
                    <a:pt x="6002" y="11812"/>
                  </a:cubicBezTo>
                  <a:lnTo>
                    <a:pt x="6597" y="11265"/>
                  </a:lnTo>
                  <a:lnTo>
                    <a:pt x="7859" y="11265"/>
                  </a:lnTo>
                  <a:cubicBezTo>
                    <a:pt x="7955" y="11265"/>
                    <a:pt x="8026" y="11193"/>
                    <a:pt x="8026" y="11098"/>
                  </a:cubicBezTo>
                  <a:cubicBezTo>
                    <a:pt x="8026" y="10979"/>
                    <a:pt x="7979" y="10907"/>
                    <a:pt x="7859" y="10907"/>
                  </a:cubicBezTo>
                  <a:lnTo>
                    <a:pt x="6550" y="10907"/>
                  </a:lnTo>
                  <a:cubicBezTo>
                    <a:pt x="6526" y="10907"/>
                    <a:pt x="6454" y="10931"/>
                    <a:pt x="6431" y="10955"/>
                  </a:cubicBezTo>
                  <a:lnTo>
                    <a:pt x="5835" y="11527"/>
                  </a:lnTo>
                  <a:lnTo>
                    <a:pt x="5240" y="10955"/>
                  </a:lnTo>
                  <a:cubicBezTo>
                    <a:pt x="5216" y="10931"/>
                    <a:pt x="5145" y="10907"/>
                    <a:pt x="5121" y="10907"/>
                  </a:cubicBezTo>
                  <a:lnTo>
                    <a:pt x="334" y="10907"/>
                  </a:lnTo>
                  <a:lnTo>
                    <a:pt x="334" y="7597"/>
                  </a:lnTo>
                  <a:lnTo>
                    <a:pt x="5026" y="7597"/>
                  </a:lnTo>
                  <a:lnTo>
                    <a:pt x="5621" y="8145"/>
                  </a:lnTo>
                  <a:cubicBezTo>
                    <a:pt x="5692" y="8216"/>
                    <a:pt x="5740" y="8216"/>
                    <a:pt x="5811" y="8216"/>
                  </a:cubicBezTo>
                  <a:cubicBezTo>
                    <a:pt x="5859" y="8216"/>
                    <a:pt x="5931" y="8193"/>
                    <a:pt x="5978" y="8145"/>
                  </a:cubicBezTo>
                  <a:lnTo>
                    <a:pt x="6574" y="7597"/>
                  </a:lnTo>
                  <a:lnTo>
                    <a:pt x="11289" y="7597"/>
                  </a:lnTo>
                  <a:lnTo>
                    <a:pt x="11289" y="10907"/>
                  </a:lnTo>
                  <a:lnTo>
                    <a:pt x="8669" y="10907"/>
                  </a:lnTo>
                  <a:cubicBezTo>
                    <a:pt x="8574" y="10907"/>
                    <a:pt x="8479" y="10955"/>
                    <a:pt x="8479" y="11050"/>
                  </a:cubicBezTo>
                  <a:cubicBezTo>
                    <a:pt x="8479" y="11169"/>
                    <a:pt x="8550" y="11265"/>
                    <a:pt x="8669" y="11265"/>
                  </a:cubicBezTo>
                  <a:lnTo>
                    <a:pt x="11360" y="11265"/>
                  </a:lnTo>
                  <a:cubicBezTo>
                    <a:pt x="11527" y="11265"/>
                    <a:pt x="11646" y="11146"/>
                    <a:pt x="11646" y="10979"/>
                  </a:cubicBezTo>
                  <a:lnTo>
                    <a:pt x="11646" y="262"/>
                  </a:lnTo>
                  <a:cubicBezTo>
                    <a:pt x="11694" y="119"/>
                    <a:pt x="11575" y="0"/>
                    <a:pt x="11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2" name="Google Shape;17062;p97"/>
          <p:cNvGrpSpPr/>
          <p:nvPr/>
        </p:nvGrpSpPr>
        <p:grpSpPr>
          <a:xfrm>
            <a:off x="3253852" y="3573060"/>
            <a:ext cx="354321" cy="355753"/>
            <a:chOff x="3672939" y="3573060"/>
            <a:chExt cx="354321" cy="355753"/>
          </a:xfrm>
        </p:grpSpPr>
        <p:sp>
          <p:nvSpPr>
            <p:cNvPr id="17063" name="Google Shape;17063;p97"/>
            <p:cNvSpPr/>
            <p:nvPr/>
          </p:nvSpPr>
          <p:spPr>
            <a:xfrm>
              <a:off x="3677888" y="3896825"/>
              <a:ext cx="343678" cy="24180"/>
            </a:xfrm>
            <a:custGeom>
              <a:rect b="b" l="l" r="r" t="t"/>
              <a:pathLst>
                <a:path extrusionOk="0" h="811" w="11527">
                  <a:moveTo>
                    <a:pt x="144" y="1"/>
                  </a:moveTo>
                  <a:cubicBezTo>
                    <a:pt x="72" y="1"/>
                    <a:pt x="1" y="72"/>
                    <a:pt x="1" y="120"/>
                  </a:cubicBezTo>
                  <a:lnTo>
                    <a:pt x="1" y="691"/>
                  </a:lnTo>
                  <a:cubicBezTo>
                    <a:pt x="1" y="739"/>
                    <a:pt x="72" y="810"/>
                    <a:pt x="144" y="810"/>
                  </a:cubicBezTo>
                  <a:lnTo>
                    <a:pt x="11408" y="810"/>
                  </a:lnTo>
                  <a:cubicBezTo>
                    <a:pt x="11479" y="810"/>
                    <a:pt x="11503" y="787"/>
                    <a:pt x="11527" y="691"/>
                  </a:cubicBezTo>
                  <a:lnTo>
                    <a:pt x="11527" y="120"/>
                  </a:lnTo>
                  <a:cubicBezTo>
                    <a:pt x="11527" y="72"/>
                    <a:pt x="11479" y="1"/>
                    <a:pt x="11408" y="1"/>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7"/>
            <p:cNvSpPr/>
            <p:nvPr/>
          </p:nvSpPr>
          <p:spPr>
            <a:xfrm>
              <a:off x="4003084" y="3896825"/>
              <a:ext cx="17800" cy="24180"/>
            </a:xfrm>
            <a:custGeom>
              <a:rect b="b" l="l" r="r" t="t"/>
              <a:pathLst>
                <a:path extrusionOk="0" h="811" w="597">
                  <a:moveTo>
                    <a:pt x="1" y="1"/>
                  </a:moveTo>
                  <a:cubicBezTo>
                    <a:pt x="72" y="1"/>
                    <a:pt x="120" y="72"/>
                    <a:pt x="120" y="120"/>
                  </a:cubicBezTo>
                  <a:lnTo>
                    <a:pt x="120" y="691"/>
                  </a:lnTo>
                  <a:cubicBezTo>
                    <a:pt x="120" y="739"/>
                    <a:pt x="72" y="810"/>
                    <a:pt x="1" y="810"/>
                  </a:cubicBezTo>
                  <a:lnTo>
                    <a:pt x="477" y="810"/>
                  </a:lnTo>
                  <a:cubicBezTo>
                    <a:pt x="549" y="810"/>
                    <a:pt x="596" y="763"/>
                    <a:pt x="596" y="691"/>
                  </a:cubicBezTo>
                  <a:lnTo>
                    <a:pt x="596" y="120"/>
                  </a:lnTo>
                  <a:cubicBezTo>
                    <a:pt x="596" y="72"/>
                    <a:pt x="572"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7"/>
            <p:cNvSpPr/>
            <p:nvPr/>
          </p:nvSpPr>
          <p:spPr>
            <a:xfrm>
              <a:off x="3943454" y="3681677"/>
              <a:ext cx="55396" cy="215175"/>
            </a:xfrm>
            <a:custGeom>
              <a:rect b="b" l="l" r="r" t="t"/>
              <a:pathLst>
                <a:path extrusionOk="0" h="7217" w="1858">
                  <a:moveTo>
                    <a:pt x="72" y="1"/>
                  </a:moveTo>
                  <a:cubicBezTo>
                    <a:pt x="24" y="1"/>
                    <a:pt x="0" y="25"/>
                    <a:pt x="0" y="49"/>
                  </a:cubicBezTo>
                  <a:lnTo>
                    <a:pt x="0" y="7217"/>
                  </a:lnTo>
                  <a:lnTo>
                    <a:pt x="1858" y="7217"/>
                  </a:lnTo>
                  <a:lnTo>
                    <a:pt x="1858" y="49"/>
                  </a:lnTo>
                  <a:cubicBezTo>
                    <a:pt x="1858" y="25"/>
                    <a:pt x="1810" y="1"/>
                    <a:pt x="1787"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7"/>
            <p:cNvSpPr/>
            <p:nvPr/>
          </p:nvSpPr>
          <p:spPr>
            <a:xfrm>
              <a:off x="3832689" y="3644050"/>
              <a:ext cx="55396" cy="252801"/>
            </a:xfrm>
            <a:custGeom>
              <a:rect b="b" l="l" r="r" t="t"/>
              <a:pathLst>
                <a:path extrusionOk="0" h="8479" w="1858">
                  <a:moveTo>
                    <a:pt x="0" y="1"/>
                  </a:moveTo>
                  <a:lnTo>
                    <a:pt x="0" y="8479"/>
                  </a:lnTo>
                  <a:lnTo>
                    <a:pt x="1858" y="8479"/>
                  </a:lnTo>
                  <a:lnTo>
                    <a:pt x="1858" y="72"/>
                  </a:lnTo>
                  <a:cubicBezTo>
                    <a:pt x="1858" y="25"/>
                    <a:pt x="1810" y="1"/>
                    <a:pt x="178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7"/>
            <p:cNvSpPr/>
            <p:nvPr/>
          </p:nvSpPr>
          <p:spPr>
            <a:xfrm>
              <a:off x="3871748" y="3644498"/>
              <a:ext cx="16339" cy="253785"/>
            </a:xfrm>
            <a:custGeom>
              <a:rect b="b" l="l" r="r" t="t"/>
              <a:pathLst>
                <a:path extrusionOk="0" h="8512" w="548">
                  <a:moveTo>
                    <a:pt x="498" y="1"/>
                  </a:moveTo>
                  <a:cubicBezTo>
                    <a:pt x="490" y="1"/>
                    <a:pt x="482" y="4"/>
                    <a:pt x="476" y="10"/>
                  </a:cubicBezTo>
                  <a:lnTo>
                    <a:pt x="0" y="10"/>
                  </a:lnTo>
                  <a:cubicBezTo>
                    <a:pt x="24" y="10"/>
                    <a:pt x="72" y="57"/>
                    <a:pt x="72" y="81"/>
                  </a:cubicBezTo>
                  <a:lnTo>
                    <a:pt x="72" y="8511"/>
                  </a:lnTo>
                  <a:lnTo>
                    <a:pt x="548" y="8511"/>
                  </a:lnTo>
                  <a:lnTo>
                    <a:pt x="548" y="81"/>
                  </a:lnTo>
                  <a:cubicBezTo>
                    <a:pt x="548" y="27"/>
                    <a:pt x="521" y="1"/>
                    <a:pt x="498"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7"/>
            <p:cNvSpPr/>
            <p:nvPr/>
          </p:nvSpPr>
          <p:spPr>
            <a:xfrm>
              <a:off x="3778008" y="3607139"/>
              <a:ext cx="54711" cy="289712"/>
            </a:xfrm>
            <a:custGeom>
              <a:rect b="b" l="l" r="r" t="t"/>
              <a:pathLst>
                <a:path extrusionOk="0" h="9717" w="1835">
                  <a:moveTo>
                    <a:pt x="48" y="0"/>
                  </a:moveTo>
                  <a:cubicBezTo>
                    <a:pt x="24" y="0"/>
                    <a:pt x="1" y="24"/>
                    <a:pt x="1" y="48"/>
                  </a:cubicBezTo>
                  <a:lnTo>
                    <a:pt x="1" y="9717"/>
                  </a:lnTo>
                  <a:lnTo>
                    <a:pt x="1834" y="9717"/>
                  </a:lnTo>
                  <a:lnTo>
                    <a:pt x="1834" y="48"/>
                  </a:lnTo>
                  <a:cubicBezTo>
                    <a:pt x="1834" y="24"/>
                    <a:pt x="1811" y="0"/>
                    <a:pt x="17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7"/>
            <p:cNvSpPr/>
            <p:nvPr/>
          </p:nvSpPr>
          <p:spPr>
            <a:xfrm>
              <a:off x="3817066" y="3607557"/>
              <a:ext cx="15653" cy="290726"/>
            </a:xfrm>
            <a:custGeom>
              <a:rect b="b" l="l" r="r" t="t"/>
              <a:pathLst>
                <a:path extrusionOk="0" h="9751" w="525">
                  <a:moveTo>
                    <a:pt x="495" y="1"/>
                  </a:moveTo>
                  <a:cubicBezTo>
                    <a:pt x="490" y="1"/>
                    <a:pt x="483" y="4"/>
                    <a:pt x="477" y="10"/>
                  </a:cubicBezTo>
                  <a:lnTo>
                    <a:pt x="0" y="10"/>
                  </a:lnTo>
                  <a:cubicBezTo>
                    <a:pt x="24" y="10"/>
                    <a:pt x="48" y="34"/>
                    <a:pt x="48" y="58"/>
                  </a:cubicBezTo>
                  <a:lnTo>
                    <a:pt x="48" y="9750"/>
                  </a:lnTo>
                  <a:lnTo>
                    <a:pt x="524" y="9750"/>
                  </a:lnTo>
                  <a:lnTo>
                    <a:pt x="524" y="58"/>
                  </a:lnTo>
                  <a:cubicBezTo>
                    <a:pt x="524" y="23"/>
                    <a:pt x="512" y="1"/>
                    <a:pt x="495"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7"/>
            <p:cNvSpPr/>
            <p:nvPr/>
          </p:nvSpPr>
          <p:spPr>
            <a:xfrm>
              <a:off x="3721926" y="3756961"/>
              <a:ext cx="54681" cy="139892"/>
            </a:xfrm>
            <a:custGeom>
              <a:rect b="b" l="l" r="r" t="t"/>
              <a:pathLst>
                <a:path extrusionOk="0" h="4692" w="1834">
                  <a:moveTo>
                    <a:pt x="48" y="0"/>
                  </a:moveTo>
                  <a:cubicBezTo>
                    <a:pt x="24" y="0"/>
                    <a:pt x="0" y="24"/>
                    <a:pt x="0" y="48"/>
                  </a:cubicBezTo>
                  <a:lnTo>
                    <a:pt x="0" y="4692"/>
                  </a:lnTo>
                  <a:lnTo>
                    <a:pt x="1834" y="4692"/>
                  </a:lnTo>
                  <a:lnTo>
                    <a:pt x="1834"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7"/>
            <p:cNvSpPr/>
            <p:nvPr/>
          </p:nvSpPr>
          <p:spPr>
            <a:xfrm>
              <a:off x="3763816" y="3756246"/>
              <a:ext cx="14222" cy="140608"/>
            </a:xfrm>
            <a:custGeom>
              <a:rect b="b" l="l" r="r" t="t"/>
              <a:pathLst>
                <a:path extrusionOk="0" h="4716" w="477">
                  <a:moveTo>
                    <a:pt x="0" y="0"/>
                  </a:moveTo>
                  <a:lnTo>
                    <a:pt x="0" y="4716"/>
                  </a:lnTo>
                  <a:lnTo>
                    <a:pt x="477" y="4716"/>
                  </a:lnTo>
                  <a:lnTo>
                    <a:pt x="477" y="0"/>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7"/>
            <p:cNvSpPr/>
            <p:nvPr/>
          </p:nvSpPr>
          <p:spPr>
            <a:xfrm>
              <a:off x="3888057" y="3830784"/>
              <a:ext cx="54711" cy="66070"/>
            </a:xfrm>
            <a:custGeom>
              <a:rect b="b" l="l" r="r" t="t"/>
              <a:pathLst>
                <a:path extrusionOk="0" h="2216" w="1835">
                  <a:moveTo>
                    <a:pt x="1" y="1"/>
                  </a:moveTo>
                  <a:lnTo>
                    <a:pt x="1" y="2216"/>
                  </a:lnTo>
                  <a:lnTo>
                    <a:pt x="1835" y="2216"/>
                  </a:lnTo>
                  <a:lnTo>
                    <a:pt x="1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7"/>
            <p:cNvSpPr/>
            <p:nvPr/>
          </p:nvSpPr>
          <p:spPr>
            <a:xfrm>
              <a:off x="3982512" y="3682125"/>
              <a:ext cx="16339" cy="216159"/>
            </a:xfrm>
            <a:custGeom>
              <a:rect b="b" l="l" r="r" t="t"/>
              <a:pathLst>
                <a:path extrusionOk="0" h="7250" w="548">
                  <a:moveTo>
                    <a:pt x="510" y="0"/>
                  </a:moveTo>
                  <a:cubicBezTo>
                    <a:pt x="500" y="0"/>
                    <a:pt x="489" y="3"/>
                    <a:pt x="477" y="10"/>
                  </a:cubicBezTo>
                  <a:lnTo>
                    <a:pt x="0" y="10"/>
                  </a:lnTo>
                  <a:cubicBezTo>
                    <a:pt x="48" y="10"/>
                    <a:pt x="72" y="34"/>
                    <a:pt x="72" y="57"/>
                  </a:cubicBezTo>
                  <a:lnTo>
                    <a:pt x="72" y="7249"/>
                  </a:lnTo>
                  <a:lnTo>
                    <a:pt x="548" y="7249"/>
                  </a:lnTo>
                  <a:lnTo>
                    <a:pt x="548" y="57"/>
                  </a:lnTo>
                  <a:cubicBezTo>
                    <a:pt x="548" y="23"/>
                    <a:pt x="535" y="0"/>
                    <a:pt x="51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7"/>
            <p:cNvSpPr/>
            <p:nvPr/>
          </p:nvSpPr>
          <p:spPr>
            <a:xfrm>
              <a:off x="3929261" y="3830784"/>
              <a:ext cx="14222" cy="66070"/>
            </a:xfrm>
            <a:custGeom>
              <a:rect b="b" l="l" r="r" t="t"/>
              <a:pathLst>
                <a:path extrusionOk="0" h="2216" w="477">
                  <a:moveTo>
                    <a:pt x="0" y="1"/>
                  </a:moveTo>
                  <a:lnTo>
                    <a:pt x="0" y="2216"/>
                  </a:lnTo>
                  <a:lnTo>
                    <a:pt x="476" y="2216"/>
                  </a:lnTo>
                  <a:lnTo>
                    <a:pt x="47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7"/>
            <p:cNvSpPr/>
            <p:nvPr/>
          </p:nvSpPr>
          <p:spPr>
            <a:xfrm>
              <a:off x="3672939" y="3573060"/>
              <a:ext cx="354321" cy="355753"/>
            </a:xfrm>
            <a:custGeom>
              <a:rect b="b" l="l" r="r" t="t"/>
              <a:pathLst>
                <a:path extrusionOk="0" h="11932" w="11884">
                  <a:moveTo>
                    <a:pt x="3310" y="6335"/>
                  </a:moveTo>
                  <a:lnTo>
                    <a:pt x="3310" y="10717"/>
                  </a:lnTo>
                  <a:lnTo>
                    <a:pt x="1786" y="10717"/>
                  </a:lnTo>
                  <a:lnTo>
                    <a:pt x="1786" y="6335"/>
                  </a:lnTo>
                  <a:close/>
                  <a:moveTo>
                    <a:pt x="5192" y="1310"/>
                  </a:moveTo>
                  <a:lnTo>
                    <a:pt x="5192" y="10717"/>
                  </a:lnTo>
                  <a:lnTo>
                    <a:pt x="3668" y="10717"/>
                  </a:lnTo>
                  <a:lnTo>
                    <a:pt x="3668" y="1310"/>
                  </a:lnTo>
                  <a:close/>
                  <a:moveTo>
                    <a:pt x="7025" y="2596"/>
                  </a:moveTo>
                  <a:lnTo>
                    <a:pt x="7025" y="10717"/>
                  </a:lnTo>
                  <a:lnTo>
                    <a:pt x="5501" y="10717"/>
                  </a:lnTo>
                  <a:lnTo>
                    <a:pt x="5501" y="2596"/>
                  </a:lnTo>
                  <a:close/>
                  <a:moveTo>
                    <a:pt x="8883" y="8836"/>
                  </a:moveTo>
                  <a:lnTo>
                    <a:pt x="8883" y="10717"/>
                  </a:lnTo>
                  <a:lnTo>
                    <a:pt x="7359" y="10717"/>
                  </a:lnTo>
                  <a:lnTo>
                    <a:pt x="7359" y="8836"/>
                  </a:lnTo>
                  <a:close/>
                  <a:moveTo>
                    <a:pt x="929" y="0"/>
                  </a:moveTo>
                  <a:cubicBezTo>
                    <a:pt x="810" y="0"/>
                    <a:pt x="715" y="72"/>
                    <a:pt x="715" y="191"/>
                  </a:cubicBezTo>
                  <a:lnTo>
                    <a:pt x="715" y="977"/>
                  </a:lnTo>
                  <a:lnTo>
                    <a:pt x="500" y="977"/>
                  </a:lnTo>
                  <a:cubicBezTo>
                    <a:pt x="429" y="977"/>
                    <a:pt x="334" y="1048"/>
                    <a:pt x="334" y="1143"/>
                  </a:cubicBezTo>
                  <a:cubicBezTo>
                    <a:pt x="334" y="1263"/>
                    <a:pt x="381" y="1334"/>
                    <a:pt x="500" y="1334"/>
                  </a:cubicBezTo>
                  <a:lnTo>
                    <a:pt x="715" y="1334"/>
                  </a:lnTo>
                  <a:lnTo>
                    <a:pt x="715" y="2239"/>
                  </a:lnTo>
                  <a:lnTo>
                    <a:pt x="500" y="2239"/>
                  </a:lnTo>
                  <a:cubicBezTo>
                    <a:pt x="429" y="2239"/>
                    <a:pt x="334" y="2287"/>
                    <a:pt x="334" y="2382"/>
                  </a:cubicBezTo>
                  <a:cubicBezTo>
                    <a:pt x="334" y="2501"/>
                    <a:pt x="381" y="2596"/>
                    <a:pt x="500" y="2596"/>
                  </a:cubicBezTo>
                  <a:lnTo>
                    <a:pt x="715" y="2596"/>
                  </a:lnTo>
                  <a:lnTo>
                    <a:pt x="715" y="3477"/>
                  </a:lnTo>
                  <a:lnTo>
                    <a:pt x="500" y="3477"/>
                  </a:lnTo>
                  <a:cubicBezTo>
                    <a:pt x="429" y="3477"/>
                    <a:pt x="334" y="3549"/>
                    <a:pt x="334" y="3644"/>
                  </a:cubicBezTo>
                  <a:cubicBezTo>
                    <a:pt x="334" y="3763"/>
                    <a:pt x="381" y="3834"/>
                    <a:pt x="500" y="3834"/>
                  </a:cubicBezTo>
                  <a:lnTo>
                    <a:pt x="715" y="3834"/>
                  </a:lnTo>
                  <a:lnTo>
                    <a:pt x="715" y="4739"/>
                  </a:lnTo>
                  <a:lnTo>
                    <a:pt x="500" y="4739"/>
                  </a:lnTo>
                  <a:cubicBezTo>
                    <a:pt x="429" y="4739"/>
                    <a:pt x="334" y="4787"/>
                    <a:pt x="334" y="4882"/>
                  </a:cubicBezTo>
                  <a:cubicBezTo>
                    <a:pt x="334" y="5001"/>
                    <a:pt x="381" y="5097"/>
                    <a:pt x="500" y="5097"/>
                  </a:cubicBezTo>
                  <a:lnTo>
                    <a:pt x="715" y="5097"/>
                  </a:lnTo>
                  <a:lnTo>
                    <a:pt x="715" y="5978"/>
                  </a:lnTo>
                  <a:lnTo>
                    <a:pt x="500" y="5978"/>
                  </a:lnTo>
                  <a:cubicBezTo>
                    <a:pt x="429" y="5978"/>
                    <a:pt x="334" y="6049"/>
                    <a:pt x="334" y="6144"/>
                  </a:cubicBezTo>
                  <a:cubicBezTo>
                    <a:pt x="334" y="6264"/>
                    <a:pt x="381" y="6335"/>
                    <a:pt x="500" y="6335"/>
                  </a:cubicBezTo>
                  <a:lnTo>
                    <a:pt x="715" y="6335"/>
                  </a:lnTo>
                  <a:lnTo>
                    <a:pt x="715" y="7240"/>
                  </a:lnTo>
                  <a:lnTo>
                    <a:pt x="500" y="7240"/>
                  </a:lnTo>
                  <a:cubicBezTo>
                    <a:pt x="429" y="7240"/>
                    <a:pt x="334" y="7288"/>
                    <a:pt x="334" y="7383"/>
                  </a:cubicBezTo>
                  <a:cubicBezTo>
                    <a:pt x="334" y="7502"/>
                    <a:pt x="381" y="7597"/>
                    <a:pt x="500" y="7597"/>
                  </a:cubicBezTo>
                  <a:lnTo>
                    <a:pt x="715" y="7597"/>
                  </a:lnTo>
                  <a:lnTo>
                    <a:pt x="715" y="8478"/>
                  </a:lnTo>
                  <a:lnTo>
                    <a:pt x="500" y="8478"/>
                  </a:lnTo>
                  <a:cubicBezTo>
                    <a:pt x="429" y="8478"/>
                    <a:pt x="334" y="8550"/>
                    <a:pt x="334" y="8645"/>
                  </a:cubicBezTo>
                  <a:cubicBezTo>
                    <a:pt x="334" y="8764"/>
                    <a:pt x="381" y="8836"/>
                    <a:pt x="500" y="8836"/>
                  </a:cubicBezTo>
                  <a:lnTo>
                    <a:pt x="715" y="8836"/>
                  </a:lnTo>
                  <a:lnTo>
                    <a:pt x="715" y="9740"/>
                  </a:lnTo>
                  <a:lnTo>
                    <a:pt x="500" y="9740"/>
                  </a:lnTo>
                  <a:cubicBezTo>
                    <a:pt x="429" y="9740"/>
                    <a:pt x="334" y="9788"/>
                    <a:pt x="334" y="9883"/>
                  </a:cubicBezTo>
                  <a:cubicBezTo>
                    <a:pt x="334" y="10002"/>
                    <a:pt x="381" y="10098"/>
                    <a:pt x="500" y="10098"/>
                  </a:cubicBezTo>
                  <a:lnTo>
                    <a:pt x="715" y="10098"/>
                  </a:lnTo>
                  <a:lnTo>
                    <a:pt x="715" y="10717"/>
                  </a:lnTo>
                  <a:lnTo>
                    <a:pt x="310" y="10717"/>
                  </a:lnTo>
                  <a:cubicBezTo>
                    <a:pt x="143" y="10717"/>
                    <a:pt x="0" y="10836"/>
                    <a:pt x="0" y="11026"/>
                  </a:cubicBezTo>
                  <a:lnTo>
                    <a:pt x="0" y="11741"/>
                  </a:lnTo>
                  <a:cubicBezTo>
                    <a:pt x="0" y="11812"/>
                    <a:pt x="95" y="11908"/>
                    <a:pt x="191" y="11908"/>
                  </a:cubicBezTo>
                  <a:lnTo>
                    <a:pt x="2691" y="11908"/>
                  </a:lnTo>
                  <a:cubicBezTo>
                    <a:pt x="2715" y="11908"/>
                    <a:pt x="2739" y="11908"/>
                    <a:pt x="2763" y="11884"/>
                  </a:cubicBezTo>
                  <a:cubicBezTo>
                    <a:pt x="2882" y="11741"/>
                    <a:pt x="2810" y="11574"/>
                    <a:pt x="2644" y="11574"/>
                  </a:cubicBezTo>
                  <a:lnTo>
                    <a:pt x="357" y="11574"/>
                  </a:lnTo>
                  <a:lnTo>
                    <a:pt x="357" y="11098"/>
                  </a:lnTo>
                  <a:lnTo>
                    <a:pt x="11526" y="11098"/>
                  </a:lnTo>
                  <a:lnTo>
                    <a:pt x="11526" y="11574"/>
                  </a:lnTo>
                  <a:lnTo>
                    <a:pt x="3453" y="11574"/>
                  </a:lnTo>
                  <a:cubicBezTo>
                    <a:pt x="3358" y="11574"/>
                    <a:pt x="3287" y="11646"/>
                    <a:pt x="3287" y="11741"/>
                  </a:cubicBezTo>
                  <a:cubicBezTo>
                    <a:pt x="3287" y="11860"/>
                    <a:pt x="3334" y="11931"/>
                    <a:pt x="3453" y="11931"/>
                  </a:cubicBezTo>
                  <a:lnTo>
                    <a:pt x="11574" y="11931"/>
                  </a:lnTo>
                  <a:cubicBezTo>
                    <a:pt x="11741" y="11931"/>
                    <a:pt x="11884" y="11812"/>
                    <a:pt x="11884" y="11646"/>
                  </a:cubicBezTo>
                  <a:lnTo>
                    <a:pt x="11884" y="11074"/>
                  </a:lnTo>
                  <a:cubicBezTo>
                    <a:pt x="11884" y="10836"/>
                    <a:pt x="11741" y="10717"/>
                    <a:pt x="11574" y="10717"/>
                  </a:cubicBezTo>
                  <a:lnTo>
                    <a:pt x="11098" y="10717"/>
                  </a:lnTo>
                  <a:lnTo>
                    <a:pt x="11098" y="3715"/>
                  </a:lnTo>
                  <a:cubicBezTo>
                    <a:pt x="11098" y="3573"/>
                    <a:pt x="10979" y="3477"/>
                    <a:pt x="10860" y="3477"/>
                  </a:cubicBezTo>
                  <a:lnTo>
                    <a:pt x="9073" y="3477"/>
                  </a:lnTo>
                  <a:cubicBezTo>
                    <a:pt x="9002" y="3477"/>
                    <a:pt x="8907" y="3573"/>
                    <a:pt x="8907" y="3668"/>
                  </a:cubicBezTo>
                  <a:lnTo>
                    <a:pt x="8907" y="4954"/>
                  </a:lnTo>
                  <a:cubicBezTo>
                    <a:pt x="8907" y="4978"/>
                    <a:pt x="8931" y="5025"/>
                    <a:pt x="8954" y="5073"/>
                  </a:cubicBezTo>
                  <a:cubicBezTo>
                    <a:pt x="8998" y="5092"/>
                    <a:pt x="9040" y="5100"/>
                    <a:pt x="9078" y="5100"/>
                  </a:cubicBezTo>
                  <a:cubicBezTo>
                    <a:pt x="9186" y="5100"/>
                    <a:pt x="9264" y="5029"/>
                    <a:pt x="9264" y="4906"/>
                  </a:cubicBezTo>
                  <a:lnTo>
                    <a:pt x="9264" y="3811"/>
                  </a:lnTo>
                  <a:lnTo>
                    <a:pt x="10788" y="3811"/>
                  </a:lnTo>
                  <a:lnTo>
                    <a:pt x="10788" y="10693"/>
                  </a:lnTo>
                  <a:lnTo>
                    <a:pt x="9264" y="10693"/>
                  </a:lnTo>
                  <a:lnTo>
                    <a:pt x="9264" y="5740"/>
                  </a:lnTo>
                  <a:cubicBezTo>
                    <a:pt x="9264" y="5668"/>
                    <a:pt x="9193" y="5573"/>
                    <a:pt x="9121" y="5573"/>
                  </a:cubicBezTo>
                  <a:cubicBezTo>
                    <a:pt x="9002" y="5573"/>
                    <a:pt x="8907" y="5621"/>
                    <a:pt x="8907" y="5740"/>
                  </a:cubicBezTo>
                  <a:lnTo>
                    <a:pt x="8907" y="8478"/>
                  </a:lnTo>
                  <a:lnTo>
                    <a:pt x="7383" y="8478"/>
                  </a:lnTo>
                  <a:lnTo>
                    <a:pt x="7383" y="2477"/>
                  </a:lnTo>
                  <a:cubicBezTo>
                    <a:pt x="7383" y="2334"/>
                    <a:pt x="7264" y="2239"/>
                    <a:pt x="7144" y="2239"/>
                  </a:cubicBezTo>
                  <a:lnTo>
                    <a:pt x="5549" y="2239"/>
                  </a:lnTo>
                  <a:lnTo>
                    <a:pt x="5549" y="1215"/>
                  </a:lnTo>
                  <a:cubicBezTo>
                    <a:pt x="5549" y="1072"/>
                    <a:pt x="5430" y="977"/>
                    <a:pt x="5311" y="977"/>
                  </a:cubicBezTo>
                  <a:lnTo>
                    <a:pt x="3572" y="977"/>
                  </a:lnTo>
                  <a:cubicBezTo>
                    <a:pt x="3429" y="977"/>
                    <a:pt x="3334" y="1096"/>
                    <a:pt x="3334" y="1215"/>
                  </a:cubicBezTo>
                  <a:lnTo>
                    <a:pt x="3334" y="5978"/>
                  </a:lnTo>
                  <a:lnTo>
                    <a:pt x="1739" y="5978"/>
                  </a:lnTo>
                  <a:cubicBezTo>
                    <a:pt x="1572" y="5978"/>
                    <a:pt x="1500" y="6097"/>
                    <a:pt x="1500" y="6216"/>
                  </a:cubicBezTo>
                  <a:lnTo>
                    <a:pt x="1500" y="10717"/>
                  </a:lnTo>
                  <a:lnTo>
                    <a:pt x="1072" y="10717"/>
                  </a:lnTo>
                  <a:lnTo>
                    <a:pt x="1072" y="191"/>
                  </a:lnTo>
                  <a:cubicBezTo>
                    <a:pt x="1072" y="96"/>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6" name="Google Shape;17076;p97"/>
          <p:cNvGrpSpPr/>
          <p:nvPr/>
        </p:nvGrpSpPr>
        <p:grpSpPr>
          <a:xfrm>
            <a:off x="2548317" y="3573030"/>
            <a:ext cx="352922" cy="352952"/>
            <a:chOff x="3043605" y="3573030"/>
            <a:chExt cx="352922" cy="352952"/>
          </a:xfrm>
        </p:grpSpPr>
        <p:sp>
          <p:nvSpPr>
            <p:cNvPr id="17077" name="Google Shape;17077;p97"/>
            <p:cNvSpPr/>
            <p:nvPr/>
          </p:nvSpPr>
          <p:spPr>
            <a:xfrm>
              <a:off x="3070588" y="3600759"/>
              <a:ext cx="137775" cy="136344"/>
            </a:xfrm>
            <a:custGeom>
              <a:rect b="b" l="l" r="r" t="t"/>
              <a:pathLst>
                <a:path extrusionOk="0" h="4573" w="4621">
                  <a:moveTo>
                    <a:pt x="2287" y="0"/>
                  </a:moveTo>
                  <a:cubicBezTo>
                    <a:pt x="1072" y="24"/>
                    <a:pt x="48" y="1000"/>
                    <a:pt x="24" y="2263"/>
                  </a:cubicBezTo>
                  <a:cubicBezTo>
                    <a:pt x="1" y="3525"/>
                    <a:pt x="1048" y="4573"/>
                    <a:pt x="2311" y="4573"/>
                  </a:cubicBezTo>
                  <a:lnTo>
                    <a:pt x="4525" y="4573"/>
                  </a:lnTo>
                  <a:cubicBezTo>
                    <a:pt x="4549" y="4573"/>
                    <a:pt x="4573" y="4549"/>
                    <a:pt x="4573" y="4525"/>
                  </a:cubicBezTo>
                  <a:lnTo>
                    <a:pt x="4621" y="2286"/>
                  </a:lnTo>
                  <a:cubicBezTo>
                    <a:pt x="4621" y="1000"/>
                    <a:pt x="3573" y="0"/>
                    <a:pt x="2287"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7"/>
            <p:cNvSpPr/>
            <p:nvPr/>
          </p:nvSpPr>
          <p:spPr>
            <a:xfrm>
              <a:off x="3114625" y="3599327"/>
              <a:ext cx="93738" cy="137060"/>
            </a:xfrm>
            <a:custGeom>
              <a:rect b="b" l="l" r="r" t="t"/>
              <a:pathLst>
                <a:path extrusionOk="0" h="4597" w="3144">
                  <a:moveTo>
                    <a:pt x="857" y="1"/>
                  </a:moveTo>
                  <a:cubicBezTo>
                    <a:pt x="548" y="1"/>
                    <a:pt x="262" y="72"/>
                    <a:pt x="0" y="191"/>
                  </a:cubicBezTo>
                  <a:cubicBezTo>
                    <a:pt x="119" y="167"/>
                    <a:pt x="238" y="167"/>
                    <a:pt x="357" y="167"/>
                  </a:cubicBezTo>
                  <a:cubicBezTo>
                    <a:pt x="1643" y="167"/>
                    <a:pt x="2643" y="1167"/>
                    <a:pt x="2643" y="2453"/>
                  </a:cubicBezTo>
                  <a:lnTo>
                    <a:pt x="2643" y="4597"/>
                  </a:lnTo>
                  <a:lnTo>
                    <a:pt x="3072" y="4597"/>
                  </a:lnTo>
                  <a:cubicBezTo>
                    <a:pt x="3096" y="4597"/>
                    <a:pt x="3144" y="4573"/>
                    <a:pt x="3144" y="4549"/>
                  </a:cubicBezTo>
                  <a:lnTo>
                    <a:pt x="3144" y="2334"/>
                  </a:lnTo>
                  <a:cubicBezTo>
                    <a:pt x="3144" y="1048"/>
                    <a:pt x="2096" y="48"/>
                    <a:pt x="857" y="1"/>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7"/>
            <p:cNvSpPr/>
            <p:nvPr/>
          </p:nvSpPr>
          <p:spPr>
            <a:xfrm>
              <a:off x="3233886" y="3764057"/>
              <a:ext cx="137775" cy="136404"/>
            </a:xfrm>
            <a:custGeom>
              <a:rect b="b" l="l" r="r" t="t"/>
              <a:pathLst>
                <a:path extrusionOk="0" h="4575" w="4621">
                  <a:moveTo>
                    <a:pt x="2287" y="0"/>
                  </a:moveTo>
                  <a:lnTo>
                    <a:pt x="49" y="24"/>
                  </a:lnTo>
                  <a:cubicBezTo>
                    <a:pt x="25" y="24"/>
                    <a:pt x="1" y="48"/>
                    <a:pt x="1" y="96"/>
                  </a:cubicBezTo>
                  <a:lnTo>
                    <a:pt x="1" y="2287"/>
                  </a:lnTo>
                  <a:cubicBezTo>
                    <a:pt x="1" y="3544"/>
                    <a:pt x="1003" y="4574"/>
                    <a:pt x="2228" y="4574"/>
                  </a:cubicBezTo>
                  <a:cubicBezTo>
                    <a:pt x="2256" y="4574"/>
                    <a:pt x="2283" y="4574"/>
                    <a:pt x="2311" y="4573"/>
                  </a:cubicBezTo>
                  <a:cubicBezTo>
                    <a:pt x="3573" y="4549"/>
                    <a:pt x="4549" y="3549"/>
                    <a:pt x="4573" y="2310"/>
                  </a:cubicBezTo>
                  <a:cubicBezTo>
                    <a:pt x="4621" y="1048"/>
                    <a:pt x="3573" y="0"/>
                    <a:pt x="2287"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7"/>
            <p:cNvSpPr/>
            <p:nvPr/>
          </p:nvSpPr>
          <p:spPr>
            <a:xfrm>
              <a:off x="3259468" y="3769036"/>
              <a:ext cx="110077" cy="130649"/>
            </a:xfrm>
            <a:custGeom>
              <a:rect b="b" l="l" r="r" t="t"/>
              <a:pathLst>
                <a:path extrusionOk="0" h="4382" w="3692">
                  <a:moveTo>
                    <a:pt x="2382" y="0"/>
                  </a:moveTo>
                  <a:lnTo>
                    <a:pt x="2382" y="0"/>
                  </a:lnTo>
                  <a:cubicBezTo>
                    <a:pt x="2953" y="453"/>
                    <a:pt x="3287" y="1119"/>
                    <a:pt x="3287" y="1858"/>
                  </a:cubicBezTo>
                  <a:cubicBezTo>
                    <a:pt x="3239" y="3096"/>
                    <a:pt x="2239" y="4096"/>
                    <a:pt x="1024" y="4120"/>
                  </a:cubicBezTo>
                  <a:cubicBezTo>
                    <a:pt x="987" y="4122"/>
                    <a:pt x="951" y="4124"/>
                    <a:pt x="914" y="4124"/>
                  </a:cubicBezTo>
                  <a:cubicBezTo>
                    <a:pt x="594" y="4124"/>
                    <a:pt x="278" y="4034"/>
                    <a:pt x="0" y="3906"/>
                  </a:cubicBezTo>
                  <a:lnTo>
                    <a:pt x="0" y="3906"/>
                  </a:lnTo>
                  <a:cubicBezTo>
                    <a:pt x="381" y="4215"/>
                    <a:pt x="905" y="4382"/>
                    <a:pt x="1429" y="4382"/>
                  </a:cubicBezTo>
                  <a:cubicBezTo>
                    <a:pt x="2667" y="4358"/>
                    <a:pt x="3668" y="3334"/>
                    <a:pt x="3691" y="2120"/>
                  </a:cubicBezTo>
                  <a:cubicBezTo>
                    <a:pt x="3691" y="1191"/>
                    <a:pt x="3168" y="405"/>
                    <a:pt x="238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7"/>
            <p:cNvSpPr/>
            <p:nvPr/>
          </p:nvSpPr>
          <p:spPr>
            <a:xfrm>
              <a:off x="3233886" y="3579441"/>
              <a:ext cx="159808" cy="159093"/>
            </a:xfrm>
            <a:custGeom>
              <a:rect b="b" l="l" r="r" t="t"/>
              <a:pathLst>
                <a:path extrusionOk="0" h="5336" w="5360">
                  <a:moveTo>
                    <a:pt x="2672" y="0"/>
                  </a:moveTo>
                  <a:cubicBezTo>
                    <a:pt x="1192" y="0"/>
                    <a:pt x="1" y="1182"/>
                    <a:pt x="1" y="2644"/>
                  </a:cubicBezTo>
                  <a:lnTo>
                    <a:pt x="25" y="5264"/>
                  </a:lnTo>
                  <a:cubicBezTo>
                    <a:pt x="25" y="5288"/>
                    <a:pt x="49" y="5335"/>
                    <a:pt x="72" y="5335"/>
                  </a:cubicBezTo>
                  <a:lnTo>
                    <a:pt x="2668" y="5335"/>
                  </a:lnTo>
                  <a:cubicBezTo>
                    <a:pt x="4121" y="5335"/>
                    <a:pt x="5359" y="4097"/>
                    <a:pt x="5312" y="2620"/>
                  </a:cubicBezTo>
                  <a:cubicBezTo>
                    <a:pt x="5288" y="1191"/>
                    <a:pt x="4121" y="25"/>
                    <a:pt x="2716" y="1"/>
                  </a:cubicBezTo>
                  <a:cubicBezTo>
                    <a:pt x="2701" y="0"/>
                    <a:pt x="2686" y="0"/>
                    <a:pt x="267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7"/>
            <p:cNvSpPr/>
            <p:nvPr/>
          </p:nvSpPr>
          <p:spPr>
            <a:xfrm>
              <a:off x="3233886" y="3597896"/>
              <a:ext cx="158377" cy="139206"/>
            </a:xfrm>
            <a:custGeom>
              <a:rect b="b" l="l" r="r" t="t"/>
              <a:pathLst>
                <a:path extrusionOk="0" h="4669" w="5312">
                  <a:moveTo>
                    <a:pt x="4430" y="1"/>
                  </a:moveTo>
                  <a:cubicBezTo>
                    <a:pt x="4716" y="453"/>
                    <a:pt x="4931" y="977"/>
                    <a:pt x="4931" y="1549"/>
                  </a:cubicBezTo>
                  <a:cubicBezTo>
                    <a:pt x="4954" y="3049"/>
                    <a:pt x="3764" y="4264"/>
                    <a:pt x="2287" y="4264"/>
                  </a:cubicBezTo>
                  <a:lnTo>
                    <a:pt x="1" y="4264"/>
                  </a:lnTo>
                  <a:lnTo>
                    <a:pt x="1" y="4597"/>
                  </a:lnTo>
                  <a:cubicBezTo>
                    <a:pt x="1" y="4645"/>
                    <a:pt x="25" y="4669"/>
                    <a:pt x="49" y="4669"/>
                  </a:cubicBezTo>
                  <a:lnTo>
                    <a:pt x="2644" y="4669"/>
                  </a:lnTo>
                  <a:cubicBezTo>
                    <a:pt x="4097" y="4669"/>
                    <a:pt x="5312" y="3454"/>
                    <a:pt x="5312" y="1930"/>
                  </a:cubicBezTo>
                  <a:cubicBezTo>
                    <a:pt x="5312" y="1168"/>
                    <a:pt x="4954" y="477"/>
                    <a:pt x="443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7"/>
            <p:cNvSpPr/>
            <p:nvPr/>
          </p:nvSpPr>
          <p:spPr>
            <a:xfrm>
              <a:off x="3048584" y="3763342"/>
              <a:ext cx="159779" cy="158407"/>
            </a:xfrm>
            <a:custGeom>
              <a:rect b="b" l="l" r="r" t="t"/>
              <a:pathLst>
                <a:path extrusionOk="0" h="5313" w="5359">
                  <a:moveTo>
                    <a:pt x="2668" y="1"/>
                  </a:moveTo>
                  <a:cubicBezTo>
                    <a:pt x="1215" y="1"/>
                    <a:pt x="0" y="1215"/>
                    <a:pt x="24" y="2692"/>
                  </a:cubicBezTo>
                  <a:cubicBezTo>
                    <a:pt x="48" y="4121"/>
                    <a:pt x="1215" y="5287"/>
                    <a:pt x="2644" y="5311"/>
                  </a:cubicBezTo>
                  <a:cubicBezTo>
                    <a:pt x="2672" y="5312"/>
                    <a:pt x="2701" y="5313"/>
                    <a:pt x="2729" y="5313"/>
                  </a:cubicBezTo>
                  <a:cubicBezTo>
                    <a:pt x="4168" y="5313"/>
                    <a:pt x="5359" y="4139"/>
                    <a:pt x="5359" y="2668"/>
                  </a:cubicBezTo>
                  <a:lnTo>
                    <a:pt x="5311" y="2668"/>
                  </a:lnTo>
                  <a:lnTo>
                    <a:pt x="5311" y="48"/>
                  </a:lnTo>
                  <a:cubicBezTo>
                    <a:pt x="5311" y="24"/>
                    <a:pt x="5287" y="1"/>
                    <a:pt x="5263"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7"/>
            <p:cNvSpPr/>
            <p:nvPr/>
          </p:nvSpPr>
          <p:spPr>
            <a:xfrm>
              <a:off x="3099688" y="3763342"/>
              <a:ext cx="108676" cy="158407"/>
            </a:xfrm>
            <a:custGeom>
              <a:rect b="b" l="l" r="r" t="t"/>
              <a:pathLst>
                <a:path extrusionOk="0" h="5313" w="3645">
                  <a:moveTo>
                    <a:pt x="3121" y="1"/>
                  </a:moveTo>
                  <a:lnTo>
                    <a:pt x="3121" y="2525"/>
                  </a:lnTo>
                  <a:cubicBezTo>
                    <a:pt x="3121" y="3964"/>
                    <a:pt x="1929" y="5169"/>
                    <a:pt x="472" y="5169"/>
                  </a:cubicBezTo>
                  <a:cubicBezTo>
                    <a:pt x="458" y="5169"/>
                    <a:pt x="444" y="5169"/>
                    <a:pt x="430" y="5168"/>
                  </a:cubicBezTo>
                  <a:cubicBezTo>
                    <a:pt x="263" y="5168"/>
                    <a:pt x="144" y="5168"/>
                    <a:pt x="1" y="5145"/>
                  </a:cubicBezTo>
                  <a:lnTo>
                    <a:pt x="1" y="5145"/>
                  </a:lnTo>
                  <a:cubicBezTo>
                    <a:pt x="311" y="5264"/>
                    <a:pt x="596" y="5311"/>
                    <a:pt x="930" y="5311"/>
                  </a:cubicBezTo>
                  <a:cubicBezTo>
                    <a:pt x="958" y="5312"/>
                    <a:pt x="987" y="5313"/>
                    <a:pt x="1015" y="5313"/>
                  </a:cubicBezTo>
                  <a:cubicBezTo>
                    <a:pt x="2454" y="5313"/>
                    <a:pt x="3645" y="4139"/>
                    <a:pt x="3645" y="2668"/>
                  </a:cubicBezTo>
                  <a:lnTo>
                    <a:pt x="3645" y="72"/>
                  </a:lnTo>
                  <a:cubicBezTo>
                    <a:pt x="3645" y="24"/>
                    <a:pt x="3597" y="1"/>
                    <a:pt x="3549"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7"/>
            <p:cNvSpPr/>
            <p:nvPr/>
          </p:nvSpPr>
          <p:spPr>
            <a:xfrm>
              <a:off x="3067040" y="3595064"/>
              <a:ext cx="147018" cy="147018"/>
            </a:xfrm>
            <a:custGeom>
              <a:rect b="b" l="l" r="r" t="t"/>
              <a:pathLst>
                <a:path extrusionOk="0" h="4931" w="4931">
                  <a:moveTo>
                    <a:pt x="2406" y="1"/>
                  </a:moveTo>
                  <a:cubicBezTo>
                    <a:pt x="1763" y="1"/>
                    <a:pt x="1167" y="286"/>
                    <a:pt x="715" y="715"/>
                  </a:cubicBezTo>
                  <a:cubicBezTo>
                    <a:pt x="262" y="1168"/>
                    <a:pt x="1" y="1787"/>
                    <a:pt x="1" y="2430"/>
                  </a:cubicBezTo>
                  <a:cubicBezTo>
                    <a:pt x="1" y="3025"/>
                    <a:pt x="191" y="3620"/>
                    <a:pt x="596" y="4049"/>
                  </a:cubicBezTo>
                  <a:cubicBezTo>
                    <a:pt x="620" y="4097"/>
                    <a:pt x="667" y="4121"/>
                    <a:pt x="718" y="4121"/>
                  </a:cubicBezTo>
                  <a:cubicBezTo>
                    <a:pt x="769" y="4121"/>
                    <a:pt x="822" y="4097"/>
                    <a:pt x="858" y="4049"/>
                  </a:cubicBezTo>
                  <a:cubicBezTo>
                    <a:pt x="929" y="4001"/>
                    <a:pt x="882" y="3906"/>
                    <a:pt x="858" y="3859"/>
                  </a:cubicBezTo>
                  <a:cubicBezTo>
                    <a:pt x="524" y="3454"/>
                    <a:pt x="358" y="2954"/>
                    <a:pt x="358" y="2454"/>
                  </a:cubicBezTo>
                  <a:cubicBezTo>
                    <a:pt x="358" y="1906"/>
                    <a:pt x="596" y="1382"/>
                    <a:pt x="977" y="1001"/>
                  </a:cubicBezTo>
                  <a:cubicBezTo>
                    <a:pt x="1358" y="596"/>
                    <a:pt x="1906" y="358"/>
                    <a:pt x="2430" y="358"/>
                  </a:cubicBezTo>
                  <a:cubicBezTo>
                    <a:pt x="3001" y="358"/>
                    <a:pt x="3549" y="572"/>
                    <a:pt x="3954" y="953"/>
                  </a:cubicBezTo>
                  <a:cubicBezTo>
                    <a:pt x="4359" y="1334"/>
                    <a:pt x="4573" y="1882"/>
                    <a:pt x="4573" y="2477"/>
                  </a:cubicBezTo>
                  <a:lnTo>
                    <a:pt x="4573" y="4597"/>
                  </a:lnTo>
                  <a:lnTo>
                    <a:pt x="2453" y="4597"/>
                  </a:lnTo>
                  <a:cubicBezTo>
                    <a:pt x="2096" y="4597"/>
                    <a:pt x="1739" y="4502"/>
                    <a:pt x="1453" y="4335"/>
                  </a:cubicBezTo>
                  <a:cubicBezTo>
                    <a:pt x="1425" y="4314"/>
                    <a:pt x="1395" y="4305"/>
                    <a:pt x="1366" y="4305"/>
                  </a:cubicBezTo>
                  <a:cubicBezTo>
                    <a:pt x="1296" y="4305"/>
                    <a:pt x="1232" y="4356"/>
                    <a:pt x="1215" y="4406"/>
                  </a:cubicBezTo>
                  <a:cubicBezTo>
                    <a:pt x="1191" y="4502"/>
                    <a:pt x="1239" y="4597"/>
                    <a:pt x="1310" y="4621"/>
                  </a:cubicBezTo>
                  <a:cubicBezTo>
                    <a:pt x="1668" y="4835"/>
                    <a:pt x="2072" y="4930"/>
                    <a:pt x="2453" y="4930"/>
                  </a:cubicBezTo>
                  <a:lnTo>
                    <a:pt x="4692" y="4930"/>
                  </a:lnTo>
                  <a:cubicBezTo>
                    <a:pt x="4835" y="4930"/>
                    <a:pt x="4930" y="4811"/>
                    <a:pt x="4930" y="4692"/>
                  </a:cubicBezTo>
                  <a:lnTo>
                    <a:pt x="4930" y="2477"/>
                  </a:lnTo>
                  <a:cubicBezTo>
                    <a:pt x="4930" y="1858"/>
                    <a:pt x="4716" y="1263"/>
                    <a:pt x="4311" y="810"/>
                  </a:cubicBezTo>
                  <a:cubicBezTo>
                    <a:pt x="3763" y="286"/>
                    <a:pt x="3120" y="1"/>
                    <a:pt x="24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7"/>
            <p:cNvSpPr/>
            <p:nvPr/>
          </p:nvSpPr>
          <p:spPr>
            <a:xfrm>
              <a:off x="3228221" y="3757677"/>
              <a:ext cx="146988" cy="147704"/>
            </a:xfrm>
            <a:custGeom>
              <a:rect b="b" l="l" r="r" t="t"/>
              <a:pathLst>
                <a:path extrusionOk="0" h="4954" w="4930">
                  <a:moveTo>
                    <a:pt x="143" y="0"/>
                  </a:moveTo>
                  <a:cubicBezTo>
                    <a:pt x="72" y="0"/>
                    <a:pt x="0" y="72"/>
                    <a:pt x="0" y="143"/>
                  </a:cubicBezTo>
                  <a:lnTo>
                    <a:pt x="0" y="1810"/>
                  </a:lnTo>
                  <a:cubicBezTo>
                    <a:pt x="0" y="1858"/>
                    <a:pt x="24" y="1881"/>
                    <a:pt x="24" y="1905"/>
                  </a:cubicBezTo>
                  <a:cubicBezTo>
                    <a:pt x="73" y="1940"/>
                    <a:pt x="120" y="1955"/>
                    <a:pt x="162" y="1955"/>
                  </a:cubicBezTo>
                  <a:cubicBezTo>
                    <a:pt x="262" y="1955"/>
                    <a:pt x="334" y="1870"/>
                    <a:pt x="334" y="1786"/>
                  </a:cubicBezTo>
                  <a:lnTo>
                    <a:pt x="334" y="357"/>
                  </a:lnTo>
                  <a:lnTo>
                    <a:pt x="2620" y="357"/>
                  </a:lnTo>
                  <a:cubicBezTo>
                    <a:pt x="2811" y="357"/>
                    <a:pt x="2953" y="381"/>
                    <a:pt x="3120" y="453"/>
                  </a:cubicBezTo>
                  <a:cubicBezTo>
                    <a:pt x="4049" y="810"/>
                    <a:pt x="4597" y="1619"/>
                    <a:pt x="4597" y="2501"/>
                  </a:cubicBezTo>
                  <a:cubicBezTo>
                    <a:pt x="4597" y="3025"/>
                    <a:pt x="4358" y="3572"/>
                    <a:pt x="3977" y="3953"/>
                  </a:cubicBezTo>
                  <a:cubicBezTo>
                    <a:pt x="3573" y="4334"/>
                    <a:pt x="3049" y="4596"/>
                    <a:pt x="2501" y="4596"/>
                  </a:cubicBezTo>
                  <a:cubicBezTo>
                    <a:pt x="1929" y="4596"/>
                    <a:pt x="1429" y="4382"/>
                    <a:pt x="1024" y="4025"/>
                  </a:cubicBezTo>
                  <a:cubicBezTo>
                    <a:pt x="643" y="3644"/>
                    <a:pt x="405" y="3120"/>
                    <a:pt x="358" y="2596"/>
                  </a:cubicBezTo>
                  <a:cubicBezTo>
                    <a:pt x="358" y="2501"/>
                    <a:pt x="286" y="2405"/>
                    <a:pt x="191" y="2405"/>
                  </a:cubicBezTo>
                  <a:cubicBezTo>
                    <a:pt x="96" y="2405"/>
                    <a:pt x="0" y="2501"/>
                    <a:pt x="0" y="2596"/>
                  </a:cubicBezTo>
                  <a:cubicBezTo>
                    <a:pt x="48" y="3215"/>
                    <a:pt x="310" y="3810"/>
                    <a:pt x="786" y="4263"/>
                  </a:cubicBezTo>
                  <a:cubicBezTo>
                    <a:pt x="1239" y="4715"/>
                    <a:pt x="1858" y="4954"/>
                    <a:pt x="2477" y="4954"/>
                  </a:cubicBezTo>
                  <a:lnTo>
                    <a:pt x="2501" y="4954"/>
                  </a:lnTo>
                  <a:cubicBezTo>
                    <a:pt x="3168" y="4954"/>
                    <a:pt x="3763" y="4668"/>
                    <a:pt x="4216" y="4239"/>
                  </a:cubicBezTo>
                  <a:cubicBezTo>
                    <a:pt x="4644" y="3787"/>
                    <a:pt x="4930" y="3167"/>
                    <a:pt x="4930" y="2524"/>
                  </a:cubicBezTo>
                  <a:cubicBezTo>
                    <a:pt x="4930" y="1881"/>
                    <a:pt x="4692" y="1262"/>
                    <a:pt x="4216" y="786"/>
                  </a:cubicBezTo>
                  <a:cubicBezTo>
                    <a:pt x="3715" y="262"/>
                    <a:pt x="3096" y="0"/>
                    <a:pt x="2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7"/>
            <p:cNvSpPr/>
            <p:nvPr/>
          </p:nvSpPr>
          <p:spPr>
            <a:xfrm>
              <a:off x="3227506" y="3573030"/>
              <a:ext cx="169021" cy="169737"/>
            </a:xfrm>
            <a:custGeom>
              <a:rect b="b" l="l" r="r" t="t"/>
              <a:pathLst>
                <a:path extrusionOk="0" h="5693" w="5669">
                  <a:moveTo>
                    <a:pt x="2882" y="359"/>
                  </a:moveTo>
                  <a:cubicBezTo>
                    <a:pt x="3549" y="359"/>
                    <a:pt x="4144" y="621"/>
                    <a:pt x="4621" y="1097"/>
                  </a:cubicBezTo>
                  <a:cubicBezTo>
                    <a:pt x="5097" y="1573"/>
                    <a:pt x="5335" y="2168"/>
                    <a:pt x="5359" y="2835"/>
                  </a:cubicBezTo>
                  <a:cubicBezTo>
                    <a:pt x="5359" y="3526"/>
                    <a:pt x="5121" y="4145"/>
                    <a:pt x="4644" y="4621"/>
                  </a:cubicBezTo>
                  <a:cubicBezTo>
                    <a:pt x="4168" y="5098"/>
                    <a:pt x="3549" y="5360"/>
                    <a:pt x="2882" y="5360"/>
                  </a:cubicBezTo>
                  <a:lnTo>
                    <a:pt x="405" y="5360"/>
                  </a:lnTo>
                  <a:lnTo>
                    <a:pt x="405" y="2835"/>
                  </a:lnTo>
                  <a:lnTo>
                    <a:pt x="358" y="2835"/>
                  </a:lnTo>
                  <a:cubicBezTo>
                    <a:pt x="358" y="2145"/>
                    <a:pt x="620" y="1526"/>
                    <a:pt x="1096" y="1073"/>
                  </a:cubicBezTo>
                  <a:cubicBezTo>
                    <a:pt x="1572" y="597"/>
                    <a:pt x="2215" y="359"/>
                    <a:pt x="2882" y="359"/>
                  </a:cubicBezTo>
                  <a:close/>
                  <a:moveTo>
                    <a:pt x="2805" y="1"/>
                  </a:moveTo>
                  <a:cubicBezTo>
                    <a:pt x="1517" y="1"/>
                    <a:pt x="376" y="855"/>
                    <a:pt x="1" y="2288"/>
                  </a:cubicBezTo>
                  <a:lnTo>
                    <a:pt x="1" y="2359"/>
                  </a:lnTo>
                  <a:lnTo>
                    <a:pt x="1" y="5669"/>
                  </a:lnTo>
                  <a:cubicBezTo>
                    <a:pt x="1" y="5669"/>
                    <a:pt x="1" y="5693"/>
                    <a:pt x="24" y="5693"/>
                  </a:cubicBezTo>
                  <a:lnTo>
                    <a:pt x="239" y="5693"/>
                  </a:lnTo>
                  <a:lnTo>
                    <a:pt x="239" y="5669"/>
                  </a:lnTo>
                  <a:lnTo>
                    <a:pt x="3358" y="5669"/>
                  </a:lnTo>
                  <a:cubicBezTo>
                    <a:pt x="4835" y="5264"/>
                    <a:pt x="5668" y="4074"/>
                    <a:pt x="5668" y="2811"/>
                  </a:cubicBezTo>
                  <a:cubicBezTo>
                    <a:pt x="5668" y="2049"/>
                    <a:pt x="5359" y="1383"/>
                    <a:pt x="4835" y="835"/>
                  </a:cubicBezTo>
                  <a:cubicBezTo>
                    <a:pt x="4287" y="311"/>
                    <a:pt x="3597" y="1"/>
                    <a:pt x="2858" y="1"/>
                  </a:cubicBezTo>
                  <a:cubicBezTo>
                    <a:pt x="2841" y="1"/>
                    <a:pt x="2823" y="1"/>
                    <a:pt x="2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7"/>
            <p:cNvSpPr/>
            <p:nvPr/>
          </p:nvSpPr>
          <p:spPr>
            <a:xfrm>
              <a:off x="3043605" y="3757677"/>
              <a:ext cx="169737" cy="168306"/>
            </a:xfrm>
            <a:custGeom>
              <a:rect b="b" l="l" r="r" t="t"/>
              <a:pathLst>
                <a:path extrusionOk="0" h="5645" w="5693">
                  <a:moveTo>
                    <a:pt x="5287" y="310"/>
                  </a:moveTo>
                  <a:lnTo>
                    <a:pt x="5287" y="2834"/>
                  </a:lnTo>
                  <a:lnTo>
                    <a:pt x="5335" y="2834"/>
                  </a:lnTo>
                  <a:cubicBezTo>
                    <a:pt x="5335" y="3525"/>
                    <a:pt x="5073" y="4144"/>
                    <a:pt x="4597" y="4596"/>
                  </a:cubicBezTo>
                  <a:cubicBezTo>
                    <a:pt x="4121" y="5073"/>
                    <a:pt x="3501" y="5311"/>
                    <a:pt x="2835" y="5311"/>
                  </a:cubicBezTo>
                  <a:lnTo>
                    <a:pt x="2811" y="5311"/>
                  </a:lnTo>
                  <a:cubicBezTo>
                    <a:pt x="2144" y="5311"/>
                    <a:pt x="1549" y="5025"/>
                    <a:pt x="1072" y="4549"/>
                  </a:cubicBezTo>
                  <a:cubicBezTo>
                    <a:pt x="596" y="4072"/>
                    <a:pt x="358" y="3477"/>
                    <a:pt x="334" y="2834"/>
                  </a:cubicBezTo>
                  <a:cubicBezTo>
                    <a:pt x="334" y="2143"/>
                    <a:pt x="572" y="1524"/>
                    <a:pt x="1048" y="1048"/>
                  </a:cubicBezTo>
                  <a:cubicBezTo>
                    <a:pt x="1525" y="572"/>
                    <a:pt x="2144" y="310"/>
                    <a:pt x="2811" y="310"/>
                  </a:cubicBezTo>
                  <a:close/>
                  <a:moveTo>
                    <a:pt x="2858" y="0"/>
                  </a:moveTo>
                  <a:cubicBezTo>
                    <a:pt x="2096" y="0"/>
                    <a:pt x="1382" y="310"/>
                    <a:pt x="834" y="834"/>
                  </a:cubicBezTo>
                  <a:cubicBezTo>
                    <a:pt x="310" y="1358"/>
                    <a:pt x="1" y="2096"/>
                    <a:pt x="24" y="2858"/>
                  </a:cubicBezTo>
                  <a:cubicBezTo>
                    <a:pt x="24" y="3596"/>
                    <a:pt x="334" y="4287"/>
                    <a:pt x="858" y="4811"/>
                  </a:cubicBezTo>
                  <a:cubicBezTo>
                    <a:pt x="1406" y="5358"/>
                    <a:pt x="2096" y="5644"/>
                    <a:pt x="2835" y="5644"/>
                  </a:cubicBezTo>
                  <a:lnTo>
                    <a:pt x="2858" y="5644"/>
                  </a:lnTo>
                  <a:cubicBezTo>
                    <a:pt x="3597" y="5644"/>
                    <a:pt x="4311" y="5358"/>
                    <a:pt x="4859" y="4858"/>
                  </a:cubicBezTo>
                  <a:cubicBezTo>
                    <a:pt x="5383" y="4311"/>
                    <a:pt x="5692" y="3596"/>
                    <a:pt x="5692" y="2834"/>
                  </a:cubicBezTo>
                  <a:lnTo>
                    <a:pt x="5692" y="238"/>
                  </a:lnTo>
                  <a:cubicBezTo>
                    <a:pt x="5692" y="119"/>
                    <a:pt x="5573" y="0"/>
                    <a:pt x="5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7"/>
            <p:cNvSpPr/>
            <p:nvPr/>
          </p:nvSpPr>
          <p:spPr>
            <a:xfrm>
              <a:off x="3272944" y="3630574"/>
              <a:ext cx="79546" cy="10674"/>
            </a:xfrm>
            <a:custGeom>
              <a:rect b="b" l="l" r="r" t="t"/>
              <a:pathLst>
                <a:path extrusionOk="0" h="358" w="2668">
                  <a:moveTo>
                    <a:pt x="215" y="0"/>
                  </a:moveTo>
                  <a:cubicBezTo>
                    <a:pt x="120" y="0"/>
                    <a:pt x="48" y="72"/>
                    <a:pt x="25" y="143"/>
                  </a:cubicBezTo>
                  <a:cubicBezTo>
                    <a:pt x="1" y="238"/>
                    <a:pt x="96" y="358"/>
                    <a:pt x="215" y="358"/>
                  </a:cubicBezTo>
                  <a:lnTo>
                    <a:pt x="2454" y="358"/>
                  </a:lnTo>
                  <a:cubicBezTo>
                    <a:pt x="2549" y="358"/>
                    <a:pt x="2620" y="310"/>
                    <a:pt x="2644" y="215"/>
                  </a:cubicBezTo>
                  <a:cubicBezTo>
                    <a:pt x="2668" y="96"/>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7"/>
            <p:cNvSpPr/>
            <p:nvPr/>
          </p:nvSpPr>
          <p:spPr>
            <a:xfrm>
              <a:off x="3272944" y="3651862"/>
              <a:ext cx="79546" cy="10674"/>
            </a:xfrm>
            <a:custGeom>
              <a:rect b="b" l="l" r="r" t="t"/>
              <a:pathLst>
                <a:path extrusionOk="0" h="358" w="2668">
                  <a:moveTo>
                    <a:pt x="215" y="1"/>
                  </a:moveTo>
                  <a:cubicBezTo>
                    <a:pt x="120" y="1"/>
                    <a:pt x="48" y="72"/>
                    <a:pt x="25" y="167"/>
                  </a:cubicBezTo>
                  <a:cubicBezTo>
                    <a:pt x="1" y="287"/>
                    <a:pt x="96" y="358"/>
                    <a:pt x="215" y="358"/>
                  </a:cubicBezTo>
                  <a:lnTo>
                    <a:pt x="2477" y="358"/>
                  </a:lnTo>
                  <a:cubicBezTo>
                    <a:pt x="2596" y="358"/>
                    <a:pt x="2668" y="287"/>
                    <a:pt x="2644" y="167"/>
                  </a:cubicBezTo>
                  <a:cubicBezTo>
                    <a:pt x="2620" y="72"/>
                    <a:pt x="2525"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7"/>
            <p:cNvSpPr/>
            <p:nvPr/>
          </p:nvSpPr>
          <p:spPr>
            <a:xfrm>
              <a:off x="3289999" y="3674581"/>
              <a:ext cx="46183" cy="10704"/>
            </a:xfrm>
            <a:custGeom>
              <a:rect b="b" l="l" r="r" t="t"/>
              <a:pathLst>
                <a:path extrusionOk="0" h="359" w="1549">
                  <a:moveTo>
                    <a:pt x="191" y="1"/>
                  </a:moveTo>
                  <a:cubicBezTo>
                    <a:pt x="119" y="1"/>
                    <a:pt x="48" y="48"/>
                    <a:pt x="24" y="144"/>
                  </a:cubicBezTo>
                  <a:cubicBezTo>
                    <a:pt x="0" y="263"/>
                    <a:pt x="72" y="358"/>
                    <a:pt x="191" y="358"/>
                  </a:cubicBezTo>
                  <a:lnTo>
                    <a:pt x="1334" y="358"/>
                  </a:lnTo>
                  <a:cubicBezTo>
                    <a:pt x="1453" y="358"/>
                    <a:pt x="1548" y="263"/>
                    <a:pt x="1501" y="144"/>
                  </a:cubicBezTo>
                  <a:cubicBezTo>
                    <a:pt x="1477" y="48"/>
                    <a:pt x="1381"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7"/>
            <p:cNvSpPr/>
            <p:nvPr/>
          </p:nvSpPr>
          <p:spPr>
            <a:xfrm>
              <a:off x="3088328" y="3815191"/>
              <a:ext cx="79576" cy="10674"/>
            </a:xfrm>
            <a:custGeom>
              <a:rect b="b" l="l" r="r" t="t"/>
              <a:pathLst>
                <a:path extrusionOk="0" h="358" w="2669">
                  <a:moveTo>
                    <a:pt x="215" y="0"/>
                  </a:moveTo>
                  <a:cubicBezTo>
                    <a:pt x="72" y="0"/>
                    <a:pt x="1" y="95"/>
                    <a:pt x="25" y="214"/>
                  </a:cubicBezTo>
                  <a:cubicBezTo>
                    <a:pt x="49" y="333"/>
                    <a:pt x="144" y="357"/>
                    <a:pt x="215" y="357"/>
                  </a:cubicBezTo>
                  <a:lnTo>
                    <a:pt x="2454" y="357"/>
                  </a:lnTo>
                  <a:cubicBezTo>
                    <a:pt x="2549" y="357"/>
                    <a:pt x="2621" y="310"/>
                    <a:pt x="2644" y="214"/>
                  </a:cubicBezTo>
                  <a:cubicBezTo>
                    <a:pt x="2668" y="95"/>
                    <a:pt x="2573" y="0"/>
                    <a:pt x="24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7"/>
            <p:cNvSpPr/>
            <p:nvPr/>
          </p:nvSpPr>
          <p:spPr>
            <a:xfrm>
              <a:off x="3089043" y="3837910"/>
              <a:ext cx="78861" cy="10674"/>
            </a:xfrm>
            <a:custGeom>
              <a:rect b="b" l="l" r="r" t="t"/>
              <a:pathLst>
                <a:path extrusionOk="0" h="358" w="2645">
                  <a:moveTo>
                    <a:pt x="215" y="0"/>
                  </a:moveTo>
                  <a:cubicBezTo>
                    <a:pt x="120" y="0"/>
                    <a:pt x="72" y="48"/>
                    <a:pt x="25" y="143"/>
                  </a:cubicBezTo>
                  <a:cubicBezTo>
                    <a:pt x="1" y="262"/>
                    <a:pt x="96" y="357"/>
                    <a:pt x="215" y="357"/>
                  </a:cubicBezTo>
                  <a:lnTo>
                    <a:pt x="2477" y="357"/>
                  </a:lnTo>
                  <a:cubicBezTo>
                    <a:pt x="2573" y="357"/>
                    <a:pt x="2620" y="286"/>
                    <a:pt x="2644" y="191"/>
                  </a:cubicBezTo>
                  <a:cubicBezTo>
                    <a:pt x="2644" y="72"/>
                    <a:pt x="2573"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7"/>
            <p:cNvSpPr/>
            <p:nvPr/>
          </p:nvSpPr>
          <p:spPr>
            <a:xfrm>
              <a:off x="3106098" y="3859198"/>
              <a:ext cx="45468" cy="10674"/>
            </a:xfrm>
            <a:custGeom>
              <a:rect b="b" l="l" r="r" t="t"/>
              <a:pathLst>
                <a:path extrusionOk="0" h="358" w="1525">
                  <a:moveTo>
                    <a:pt x="215" y="1"/>
                  </a:moveTo>
                  <a:cubicBezTo>
                    <a:pt x="119" y="1"/>
                    <a:pt x="48" y="48"/>
                    <a:pt x="24" y="143"/>
                  </a:cubicBezTo>
                  <a:cubicBezTo>
                    <a:pt x="0" y="263"/>
                    <a:pt x="96" y="358"/>
                    <a:pt x="215" y="358"/>
                  </a:cubicBezTo>
                  <a:lnTo>
                    <a:pt x="1334" y="358"/>
                  </a:lnTo>
                  <a:cubicBezTo>
                    <a:pt x="1429" y="358"/>
                    <a:pt x="1477" y="286"/>
                    <a:pt x="1501" y="191"/>
                  </a:cubicBezTo>
                  <a:cubicBezTo>
                    <a:pt x="1524" y="72"/>
                    <a:pt x="1429"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5" name="Google Shape;17095;p97"/>
          <p:cNvGrpSpPr/>
          <p:nvPr/>
        </p:nvGrpSpPr>
        <p:grpSpPr>
          <a:xfrm>
            <a:off x="1785299" y="3582512"/>
            <a:ext cx="357154" cy="336912"/>
            <a:chOff x="2356787" y="3582512"/>
            <a:chExt cx="357154" cy="336912"/>
          </a:xfrm>
        </p:grpSpPr>
        <p:sp>
          <p:nvSpPr>
            <p:cNvPr id="17096" name="Google Shape;17096;p97"/>
            <p:cNvSpPr/>
            <p:nvPr/>
          </p:nvSpPr>
          <p:spPr>
            <a:xfrm>
              <a:off x="2410037" y="3832215"/>
              <a:ext cx="300356" cy="68187"/>
            </a:xfrm>
            <a:custGeom>
              <a:rect b="b" l="l" r="r" t="t"/>
              <a:pathLst>
                <a:path extrusionOk="0" h="2287" w="10074">
                  <a:moveTo>
                    <a:pt x="0" y="1"/>
                  </a:moveTo>
                  <a:lnTo>
                    <a:pt x="0" y="2287"/>
                  </a:lnTo>
                  <a:lnTo>
                    <a:pt x="9740" y="2287"/>
                  </a:lnTo>
                  <a:cubicBezTo>
                    <a:pt x="9955" y="2287"/>
                    <a:pt x="10074" y="2096"/>
                    <a:pt x="9955" y="1906"/>
                  </a:cubicBezTo>
                  <a:lnTo>
                    <a:pt x="8693" y="120"/>
                  </a:lnTo>
                  <a:cubicBezTo>
                    <a:pt x="8645" y="24"/>
                    <a:pt x="8573" y="1"/>
                    <a:pt x="8502"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7"/>
            <p:cNvSpPr/>
            <p:nvPr/>
          </p:nvSpPr>
          <p:spPr>
            <a:xfrm>
              <a:off x="2410752" y="3715071"/>
              <a:ext cx="242843" cy="68187"/>
            </a:xfrm>
            <a:custGeom>
              <a:rect b="b" l="l" r="r" t="t"/>
              <a:pathLst>
                <a:path extrusionOk="0" h="2287" w="8145">
                  <a:moveTo>
                    <a:pt x="0" y="0"/>
                  </a:moveTo>
                  <a:lnTo>
                    <a:pt x="0" y="2286"/>
                  </a:lnTo>
                  <a:lnTo>
                    <a:pt x="7811" y="2286"/>
                  </a:lnTo>
                  <a:cubicBezTo>
                    <a:pt x="8026" y="2286"/>
                    <a:pt x="8145" y="2096"/>
                    <a:pt x="8026" y="1905"/>
                  </a:cubicBezTo>
                  <a:lnTo>
                    <a:pt x="6763" y="119"/>
                  </a:lnTo>
                  <a:cubicBezTo>
                    <a:pt x="6716" y="24"/>
                    <a:pt x="6644" y="0"/>
                    <a:pt x="654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7"/>
            <p:cNvSpPr/>
            <p:nvPr/>
          </p:nvSpPr>
          <p:spPr>
            <a:xfrm>
              <a:off x="2410037" y="3600043"/>
              <a:ext cx="183929" cy="68187"/>
            </a:xfrm>
            <a:custGeom>
              <a:rect b="b" l="l" r="r" t="t"/>
              <a:pathLst>
                <a:path extrusionOk="0" h="2287" w="6169">
                  <a:moveTo>
                    <a:pt x="0" y="0"/>
                  </a:moveTo>
                  <a:lnTo>
                    <a:pt x="0" y="2287"/>
                  </a:lnTo>
                  <a:lnTo>
                    <a:pt x="5835" y="2287"/>
                  </a:lnTo>
                  <a:cubicBezTo>
                    <a:pt x="6049" y="2287"/>
                    <a:pt x="6168" y="2072"/>
                    <a:pt x="6049" y="1905"/>
                  </a:cubicBezTo>
                  <a:lnTo>
                    <a:pt x="4811" y="119"/>
                  </a:lnTo>
                  <a:cubicBezTo>
                    <a:pt x="4739" y="24"/>
                    <a:pt x="4692" y="0"/>
                    <a:pt x="459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7"/>
            <p:cNvSpPr/>
            <p:nvPr/>
          </p:nvSpPr>
          <p:spPr>
            <a:xfrm>
              <a:off x="2645757" y="3832215"/>
              <a:ext cx="64639" cy="68187"/>
            </a:xfrm>
            <a:custGeom>
              <a:rect b="b" l="l" r="r" t="t"/>
              <a:pathLst>
                <a:path extrusionOk="0" h="2287" w="2168">
                  <a:moveTo>
                    <a:pt x="1" y="1"/>
                  </a:moveTo>
                  <a:cubicBezTo>
                    <a:pt x="72" y="1"/>
                    <a:pt x="144" y="72"/>
                    <a:pt x="191" y="120"/>
                  </a:cubicBezTo>
                  <a:lnTo>
                    <a:pt x="1453" y="1906"/>
                  </a:lnTo>
                  <a:cubicBezTo>
                    <a:pt x="1572" y="2049"/>
                    <a:pt x="1453" y="2287"/>
                    <a:pt x="1239" y="2287"/>
                  </a:cubicBezTo>
                  <a:lnTo>
                    <a:pt x="1834" y="2287"/>
                  </a:lnTo>
                  <a:cubicBezTo>
                    <a:pt x="2049" y="2287"/>
                    <a:pt x="2168" y="2049"/>
                    <a:pt x="2049" y="1906"/>
                  </a:cubicBezTo>
                  <a:lnTo>
                    <a:pt x="787" y="120"/>
                  </a:lnTo>
                  <a:cubicBezTo>
                    <a:pt x="739" y="24"/>
                    <a:pt x="667" y="1"/>
                    <a:pt x="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7"/>
            <p:cNvSpPr/>
            <p:nvPr/>
          </p:nvSpPr>
          <p:spPr>
            <a:xfrm>
              <a:off x="2587528" y="3715071"/>
              <a:ext cx="65354" cy="68187"/>
            </a:xfrm>
            <a:custGeom>
              <a:rect b="b" l="l" r="r" t="t"/>
              <a:pathLst>
                <a:path extrusionOk="0" h="2287" w="2192">
                  <a:moveTo>
                    <a:pt x="1" y="0"/>
                  </a:moveTo>
                  <a:cubicBezTo>
                    <a:pt x="96" y="0"/>
                    <a:pt x="168" y="72"/>
                    <a:pt x="215" y="119"/>
                  </a:cubicBezTo>
                  <a:lnTo>
                    <a:pt x="1477" y="1905"/>
                  </a:lnTo>
                  <a:cubicBezTo>
                    <a:pt x="1596" y="2048"/>
                    <a:pt x="1477" y="2286"/>
                    <a:pt x="1263" y="2286"/>
                  </a:cubicBezTo>
                  <a:lnTo>
                    <a:pt x="1858" y="2286"/>
                  </a:lnTo>
                  <a:cubicBezTo>
                    <a:pt x="2073" y="2286"/>
                    <a:pt x="2192" y="2096"/>
                    <a:pt x="2073" y="1905"/>
                  </a:cubicBezTo>
                  <a:lnTo>
                    <a:pt x="811" y="119"/>
                  </a:lnTo>
                  <a:cubicBezTo>
                    <a:pt x="763" y="24"/>
                    <a:pt x="691" y="0"/>
                    <a:pt x="59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7"/>
            <p:cNvSpPr/>
            <p:nvPr/>
          </p:nvSpPr>
          <p:spPr>
            <a:xfrm>
              <a:off x="2529328" y="3600043"/>
              <a:ext cx="64639" cy="68187"/>
            </a:xfrm>
            <a:custGeom>
              <a:rect b="b" l="l" r="r" t="t"/>
              <a:pathLst>
                <a:path extrusionOk="0" h="2287" w="2168">
                  <a:moveTo>
                    <a:pt x="0" y="0"/>
                  </a:moveTo>
                  <a:cubicBezTo>
                    <a:pt x="72" y="0"/>
                    <a:pt x="143" y="48"/>
                    <a:pt x="191" y="119"/>
                  </a:cubicBezTo>
                  <a:lnTo>
                    <a:pt x="1453" y="1905"/>
                  </a:lnTo>
                  <a:cubicBezTo>
                    <a:pt x="1572" y="2048"/>
                    <a:pt x="1453" y="2287"/>
                    <a:pt x="1238" y="2287"/>
                  </a:cubicBezTo>
                  <a:lnTo>
                    <a:pt x="1834" y="2287"/>
                  </a:lnTo>
                  <a:cubicBezTo>
                    <a:pt x="2048" y="2287"/>
                    <a:pt x="2167" y="2048"/>
                    <a:pt x="2048" y="1905"/>
                  </a:cubicBezTo>
                  <a:lnTo>
                    <a:pt x="786" y="119"/>
                  </a:lnTo>
                  <a:cubicBezTo>
                    <a:pt x="738" y="24"/>
                    <a:pt x="667" y="0"/>
                    <a:pt x="595"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7"/>
            <p:cNvSpPr/>
            <p:nvPr/>
          </p:nvSpPr>
          <p:spPr>
            <a:xfrm>
              <a:off x="2363883" y="3587252"/>
              <a:ext cx="92337" cy="92337"/>
            </a:xfrm>
            <a:custGeom>
              <a:rect b="b" l="l" r="r" t="t"/>
              <a:pathLst>
                <a:path extrusionOk="0" h="3097" w="3097">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7"/>
            <p:cNvSpPr/>
            <p:nvPr/>
          </p:nvSpPr>
          <p:spPr>
            <a:xfrm>
              <a:off x="2363883" y="3703711"/>
              <a:ext cx="92337" cy="92337"/>
            </a:xfrm>
            <a:custGeom>
              <a:rect b="b" l="l" r="r" t="t"/>
              <a:pathLst>
                <a:path extrusionOk="0" h="3097" w="3097">
                  <a:moveTo>
                    <a:pt x="1548" y="0"/>
                  </a:moveTo>
                  <a:cubicBezTo>
                    <a:pt x="691" y="0"/>
                    <a:pt x="0" y="691"/>
                    <a:pt x="0" y="1548"/>
                  </a:cubicBezTo>
                  <a:cubicBezTo>
                    <a:pt x="0" y="2405"/>
                    <a:pt x="691" y="3096"/>
                    <a:pt x="1548" y="3096"/>
                  </a:cubicBezTo>
                  <a:cubicBezTo>
                    <a:pt x="2406" y="3096"/>
                    <a:pt x="3096" y="2405"/>
                    <a:pt x="3096" y="1548"/>
                  </a:cubicBezTo>
                  <a:cubicBezTo>
                    <a:pt x="3096" y="691"/>
                    <a:pt x="2406" y="0"/>
                    <a:pt x="154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7"/>
            <p:cNvSpPr/>
            <p:nvPr/>
          </p:nvSpPr>
          <p:spPr>
            <a:xfrm>
              <a:off x="2363883" y="3820855"/>
              <a:ext cx="92337" cy="92337"/>
            </a:xfrm>
            <a:custGeom>
              <a:rect b="b" l="l" r="r" t="t"/>
              <a:pathLst>
                <a:path extrusionOk="0" h="3097" w="3097">
                  <a:moveTo>
                    <a:pt x="1548" y="1"/>
                  </a:moveTo>
                  <a:cubicBezTo>
                    <a:pt x="691" y="1"/>
                    <a:pt x="0" y="691"/>
                    <a:pt x="0" y="1549"/>
                  </a:cubicBezTo>
                  <a:cubicBezTo>
                    <a:pt x="0" y="2406"/>
                    <a:pt x="691" y="3096"/>
                    <a:pt x="1548" y="3096"/>
                  </a:cubicBezTo>
                  <a:cubicBezTo>
                    <a:pt x="2406" y="3096"/>
                    <a:pt x="3096" y="2406"/>
                    <a:pt x="3096" y="1549"/>
                  </a:cubicBezTo>
                  <a:cubicBezTo>
                    <a:pt x="3096" y="691"/>
                    <a:pt x="2406" y="1"/>
                    <a:pt x="154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7"/>
            <p:cNvSpPr/>
            <p:nvPr/>
          </p:nvSpPr>
          <p:spPr>
            <a:xfrm>
              <a:off x="2378075" y="3591516"/>
              <a:ext cx="78145" cy="88074"/>
            </a:xfrm>
            <a:custGeom>
              <a:rect b="b" l="l" r="r" t="t"/>
              <a:pathLst>
                <a:path extrusionOk="0" h="2954" w="2621">
                  <a:moveTo>
                    <a:pt x="1715" y="1"/>
                  </a:moveTo>
                  <a:lnTo>
                    <a:pt x="1715" y="1"/>
                  </a:lnTo>
                  <a:cubicBezTo>
                    <a:pt x="2001" y="286"/>
                    <a:pt x="2192" y="691"/>
                    <a:pt x="2192" y="1120"/>
                  </a:cubicBezTo>
                  <a:cubicBezTo>
                    <a:pt x="2192" y="1977"/>
                    <a:pt x="1501" y="2668"/>
                    <a:pt x="644" y="2668"/>
                  </a:cubicBezTo>
                  <a:cubicBezTo>
                    <a:pt x="429" y="2668"/>
                    <a:pt x="215" y="2596"/>
                    <a:pt x="1" y="2501"/>
                  </a:cubicBezTo>
                  <a:lnTo>
                    <a:pt x="1" y="2501"/>
                  </a:lnTo>
                  <a:cubicBezTo>
                    <a:pt x="286" y="2787"/>
                    <a:pt x="667" y="2954"/>
                    <a:pt x="1072" y="2954"/>
                  </a:cubicBezTo>
                  <a:cubicBezTo>
                    <a:pt x="1953" y="2954"/>
                    <a:pt x="2620" y="2263"/>
                    <a:pt x="2620" y="1406"/>
                  </a:cubicBezTo>
                  <a:cubicBezTo>
                    <a:pt x="2620" y="786"/>
                    <a:pt x="2263" y="239"/>
                    <a:pt x="17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97"/>
            <p:cNvSpPr/>
            <p:nvPr/>
          </p:nvSpPr>
          <p:spPr>
            <a:xfrm>
              <a:off x="2378075" y="3707975"/>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2"/>
                    <a:pt x="2620" y="1405"/>
                  </a:cubicBezTo>
                  <a:cubicBezTo>
                    <a:pt x="2620" y="786"/>
                    <a:pt x="2263" y="238"/>
                    <a:pt x="1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7"/>
            <p:cNvSpPr/>
            <p:nvPr/>
          </p:nvSpPr>
          <p:spPr>
            <a:xfrm>
              <a:off x="2378075" y="3825119"/>
              <a:ext cx="78145" cy="88074"/>
            </a:xfrm>
            <a:custGeom>
              <a:rect b="b" l="l" r="r" t="t"/>
              <a:pathLst>
                <a:path extrusionOk="0" h="2954" w="2621">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3"/>
                    <a:pt x="2620" y="1406"/>
                  </a:cubicBezTo>
                  <a:cubicBezTo>
                    <a:pt x="2620" y="786"/>
                    <a:pt x="2263" y="239"/>
                    <a:pt x="1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7"/>
            <p:cNvSpPr/>
            <p:nvPr/>
          </p:nvSpPr>
          <p:spPr>
            <a:xfrm>
              <a:off x="2356787" y="3582512"/>
              <a:ext cx="241442" cy="102772"/>
            </a:xfrm>
            <a:custGeom>
              <a:rect b="b" l="l" r="r" t="t"/>
              <a:pathLst>
                <a:path extrusionOk="0" h="3447" w="8098">
                  <a:moveTo>
                    <a:pt x="6406" y="731"/>
                  </a:moveTo>
                  <a:cubicBezTo>
                    <a:pt x="6430" y="731"/>
                    <a:pt x="6478" y="731"/>
                    <a:pt x="6478" y="755"/>
                  </a:cubicBezTo>
                  <a:lnTo>
                    <a:pt x="7716" y="2541"/>
                  </a:lnTo>
                  <a:cubicBezTo>
                    <a:pt x="7740" y="2565"/>
                    <a:pt x="7716" y="2613"/>
                    <a:pt x="7716" y="2636"/>
                  </a:cubicBezTo>
                  <a:cubicBezTo>
                    <a:pt x="7716" y="2660"/>
                    <a:pt x="7692" y="2660"/>
                    <a:pt x="7668" y="2660"/>
                  </a:cubicBezTo>
                  <a:lnTo>
                    <a:pt x="3263" y="2660"/>
                  </a:lnTo>
                  <a:cubicBezTo>
                    <a:pt x="3429" y="2398"/>
                    <a:pt x="3549" y="2041"/>
                    <a:pt x="3549" y="1684"/>
                  </a:cubicBezTo>
                  <a:cubicBezTo>
                    <a:pt x="3525" y="1350"/>
                    <a:pt x="3406" y="993"/>
                    <a:pt x="3215" y="731"/>
                  </a:cubicBezTo>
                  <a:close/>
                  <a:moveTo>
                    <a:pt x="1786" y="350"/>
                  </a:moveTo>
                  <a:cubicBezTo>
                    <a:pt x="2548" y="350"/>
                    <a:pt x="3167" y="969"/>
                    <a:pt x="3167" y="1708"/>
                  </a:cubicBezTo>
                  <a:cubicBezTo>
                    <a:pt x="3167" y="2446"/>
                    <a:pt x="2548" y="3089"/>
                    <a:pt x="1786" y="3089"/>
                  </a:cubicBezTo>
                  <a:cubicBezTo>
                    <a:pt x="1048" y="3089"/>
                    <a:pt x="429" y="2446"/>
                    <a:pt x="429" y="1708"/>
                  </a:cubicBezTo>
                  <a:cubicBezTo>
                    <a:pt x="429" y="969"/>
                    <a:pt x="1048" y="350"/>
                    <a:pt x="1786" y="350"/>
                  </a:cubicBezTo>
                  <a:close/>
                  <a:moveTo>
                    <a:pt x="1842" y="0"/>
                  </a:moveTo>
                  <a:cubicBezTo>
                    <a:pt x="1768" y="0"/>
                    <a:pt x="1694" y="6"/>
                    <a:pt x="1620" y="17"/>
                  </a:cubicBezTo>
                  <a:cubicBezTo>
                    <a:pt x="810" y="112"/>
                    <a:pt x="167" y="755"/>
                    <a:pt x="95" y="1589"/>
                  </a:cubicBezTo>
                  <a:cubicBezTo>
                    <a:pt x="0" y="2565"/>
                    <a:pt x="810" y="3446"/>
                    <a:pt x="1786" y="3446"/>
                  </a:cubicBezTo>
                  <a:cubicBezTo>
                    <a:pt x="2215" y="3446"/>
                    <a:pt x="2596" y="3279"/>
                    <a:pt x="2906" y="3041"/>
                  </a:cubicBezTo>
                  <a:lnTo>
                    <a:pt x="7621" y="3041"/>
                  </a:lnTo>
                  <a:cubicBezTo>
                    <a:pt x="7740" y="3041"/>
                    <a:pt x="7907" y="2994"/>
                    <a:pt x="7978" y="2875"/>
                  </a:cubicBezTo>
                  <a:cubicBezTo>
                    <a:pt x="8097" y="2732"/>
                    <a:pt x="8097" y="2517"/>
                    <a:pt x="7978" y="2374"/>
                  </a:cubicBezTo>
                  <a:lnTo>
                    <a:pt x="6740" y="588"/>
                  </a:lnTo>
                  <a:cubicBezTo>
                    <a:pt x="6644" y="469"/>
                    <a:pt x="6525" y="398"/>
                    <a:pt x="6382" y="398"/>
                  </a:cubicBezTo>
                  <a:lnTo>
                    <a:pt x="2906" y="398"/>
                  </a:lnTo>
                  <a:cubicBezTo>
                    <a:pt x="2624" y="157"/>
                    <a:pt x="2241" y="0"/>
                    <a:pt x="18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7"/>
            <p:cNvSpPr/>
            <p:nvPr/>
          </p:nvSpPr>
          <p:spPr>
            <a:xfrm>
              <a:off x="2356787" y="3697748"/>
              <a:ext cx="300356" cy="103249"/>
            </a:xfrm>
            <a:custGeom>
              <a:rect b="b" l="l" r="r" t="t"/>
              <a:pathLst>
                <a:path extrusionOk="0" h="3463" w="10074">
                  <a:moveTo>
                    <a:pt x="1786" y="367"/>
                  </a:moveTo>
                  <a:cubicBezTo>
                    <a:pt x="2548" y="367"/>
                    <a:pt x="3167" y="1010"/>
                    <a:pt x="3167" y="1748"/>
                  </a:cubicBezTo>
                  <a:cubicBezTo>
                    <a:pt x="3167" y="2486"/>
                    <a:pt x="2548" y="3106"/>
                    <a:pt x="1786" y="3106"/>
                  </a:cubicBezTo>
                  <a:cubicBezTo>
                    <a:pt x="1048" y="3106"/>
                    <a:pt x="429" y="2486"/>
                    <a:pt x="429" y="1748"/>
                  </a:cubicBezTo>
                  <a:cubicBezTo>
                    <a:pt x="429" y="1010"/>
                    <a:pt x="1048" y="367"/>
                    <a:pt x="1786" y="367"/>
                  </a:cubicBezTo>
                  <a:close/>
                  <a:moveTo>
                    <a:pt x="1775" y="1"/>
                  </a:moveTo>
                  <a:cubicBezTo>
                    <a:pt x="1716" y="1"/>
                    <a:pt x="1656" y="4"/>
                    <a:pt x="1596" y="10"/>
                  </a:cubicBezTo>
                  <a:cubicBezTo>
                    <a:pt x="786" y="105"/>
                    <a:pt x="119" y="772"/>
                    <a:pt x="72" y="1605"/>
                  </a:cubicBezTo>
                  <a:cubicBezTo>
                    <a:pt x="0" y="2605"/>
                    <a:pt x="810" y="3463"/>
                    <a:pt x="1786" y="3463"/>
                  </a:cubicBezTo>
                  <a:cubicBezTo>
                    <a:pt x="2215" y="3463"/>
                    <a:pt x="2596" y="3320"/>
                    <a:pt x="2906" y="3082"/>
                  </a:cubicBezTo>
                  <a:lnTo>
                    <a:pt x="9597" y="3082"/>
                  </a:lnTo>
                  <a:cubicBezTo>
                    <a:pt x="9716" y="3082"/>
                    <a:pt x="9859" y="3034"/>
                    <a:pt x="9955" y="2915"/>
                  </a:cubicBezTo>
                  <a:cubicBezTo>
                    <a:pt x="10074" y="2748"/>
                    <a:pt x="10074" y="2558"/>
                    <a:pt x="9955" y="2391"/>
                  </a:cubicBezTo>
                  <a:lnTo>
                    <a:pt x="8692" y="605"/>
                  </a:lnTo>
                  <a:cubicBezTo>
                    <a:pt x="8621" y="486"/>
                    <a:pt x="8502" y="438"/>
                    <a:pt x="8335" y="438"/>
                  </a:cubicBezTo>
                  <a:lnTo>
                    <a:pt x="7073" y="438"/>
                  </a:lnTo>
                  <a:cubicBezTo>
                    <a:pt x="6978" y="438"/>
                    <a:pt x="6906" y="486"/>
                    <a:pt x="6883" y="581"/>
                  </a:cubicBezTo>
                  <a:cubicBezTo>
                    <a:pt x="6859" y="700"/>
                    <a:pt x="6954" y="796"/>
                    <a:pt x="7073" y="796"/>
                  </a:cubicBezTo>
                  <a:lnTo>
                    <a:pt x="8335" y="796"/>
                  </a:lnTo>
                  <a:cubicBezTo>
                    <a:pt x="8359" y="796"/>
                    <a:pt x="8407" y="796"/>
                    <a:pt x="8407" y="819"/>
                  </a:cubicBezTo>
                  <a:lnTo>
                    <a:pt x="9645" y="2605"/>
                  </a:lnTo>
                  <a:cubicBezTo>
                    <a:pt x="9693" y="2629"/>
                    <a:pt x="9645" y="2677"/>
                    <a:pt x="9645" y="2701"/>
                  </a:cubicBezTo>
                  <a:cubicBezTo>
                    <a:pt x="9645" y="2725"/>
                    <a:pt x="9621" y="2725"/>
                    <a:pt x="9597" y="2725"/>
                  </a:cubicBezTo>
                  <a:lnTo>
                    <a:pt x="3191" y="2725"/>
                  </a:lnTo>
                  <a:cubicBezTo>
                    <a:pt x="3382" y="2463"/>
                    <a:pt x="3501" y="2105"/>
                    <a:pt x="3501" y="1748"/>
                  </a:cubicBezTo>
                  <a:cubicBezTo>
                    <a:pt x="3501" y="1391"/>
                    <a:pt x="3382" y="1058"/>
                    <a:pt x="3191" y="772"/>
                  </a:cubicBezTo>
                  <a:lnTo>
                    <a:pt x="6240" y="772"/>
                  </a:lnTo>
                  <a:cubicBezTo>
                    <a:pt x="6311" y="772"/>
                    <a:pt x="6382" y="700"/>
                    <a:pt x="6406" y="605"/>
                  </a:cubicBezTo>
                  <a:cubicBezTo>
                    <a:pt x="6430" y="486"/>
                    <a:pt x="6359" y="415"/>
                    <a:pt x="6240" y="415"/>
                  </a:cubicBezTo>
                  <a:lnTo>
                    <a:pt x="2858" y="415"/>
                  </a:lnTo>
                  <a:cubicBezTo>
                    <a:pt x="2587" y="144"/>
                    <a:pt x="2189" y="1"/>
                    <a:pt x="17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7"/>
            <p:cNvSpPr/>
            <p:nvPr/>
          </p:nvSpPr>
          <p:spPr>
            <a:xfrm>
              <a:off x="2356787" y="3816592"/>
              <a:ext cx="357154" cy="102832"/>
            </a:xfrm>
            <a:custGeom>
              <a:rect b="b" l="l" r="r" t="t"/>
              <a:pathLst>
                <a:path extrusionOk="0" h="3449" w="11979">
                  <a:moveTo>
                    <a:pt x="1786" y="310"/>
                  </a:moveTo>
                  <a:cubicBezTo>
                    <a:pt x="2548" y="310"/>
                    <a:pt x="3167" y="953"/>
                    <a:pt x="3167" y="1692"/>
                  </a:cubicBezTo>
                  <a:cubicBezTo>
                    <a:pt x="3167" y="2430"/>
                    <a:pt x="2572" y="3049"/>
                    <a:pt x="1786" y="3049"/>
                  </a:cubicBezTo>
                  <a:cubicBezTo>
                    <a:pt x="1048" y="3049"/>
                    <a:pt x="429" y="2430"/>
                    <a:pt x="429" y="1692"/>
                  </a:cubicBezTo>
                  <a:cubicBezTo>
                    <a:pt x="429" y="953"/>
                    <a:pt x="1048" y="310"/>
                    <a:pt x="1786" y="310"/>
                  </a:cubicBezTo>
                  <a:close/>
                  <a:moveTo>
                    <a:pt x="1786" y="1"/>
                  </a:moveTo>
                  <a:cubicBezTo>
                    <a:pt x="810" y="1"/>
                    <a:pt x="0" y="858"/>
                    <a:pt x="72" y="1858"/>
                  </a:cubicBezTo>
                  <a:cubicBezTo>
                    <a:pt x="119" y="2668"/>
                    <a:pt x="786" y="3359"/>
                    <a:pt x="1596" y="3430"/>
                  </a:cubicBezTo>
                  <a:cubicBezTo>
                    <a:pt x="1673" y="3442"/>
                    <a:pt x="1751" y="3448"/>
                    <a:pt x="1829" y="3448"/>
                  </a:cubicBezTo>
                  <a:cubicBezTo>
                    <a:pt x="2213" y="3448"/>
                    <a:pt x="2601" y="3306"/>
                    <a:pt x="2858" y="3049"/>
                  </a:cubicBezTo>
                  <a:lnTo>
                    <a:pt x="3906" y="3049"/>
                  </a:lnTo>
                  <a:cubicBezTo>
                    <a:pt x="4001" y="3049"/>
                    <a:pt x="4049" y="3001"/>
                    <a:pt x="4072" y="2906"/>
                  </a:cubicBezTo>
                  <a:cubicBezTo>
                    <a:pt x="4120" y="2787"/>
                    <a:pt x="4025" y="2692"/>
                    <a:pt x="3906" y="2692"/>
                  </a:cubicBezTo>
                  <a:lnTo>
                    <a:pt x="3191" y="2692"/>
                  </a:lnTo>
                  <a:cubicBezTo>
                    <a:pt x="3358" y="2430"/>
                    <a:pt x="3477" y="2073"/>
                    <a:pt x="3477" y="1715"/>
                  </a:cubicBezTo>
                  <a:cubicBezTo>
                    <a:pt x="3477" y="1358"/>
                    <a:pt x="3358" y="1025"/>
                    <a:pt x="3191" y="739"/>
                  </a:cubicBezTo>
                  <a:lnTo>
                    <a:pt x="10264" y="739"/>
                  </a:lnTo>
                  <a:cubicBezTo>
                    <a:pt x="10312" y="739"/>
                    <a:pt x="10336" y="739"/>
                    <a:pt x="10336" y="763"/>
                  </a:cubicBezTo>
                  <a:lnTo>
                    <a:pt x="11574" y="2549"/>
                  </a:lnTo>
                  <a:cubicBezTo>
                    <a:pt x="11622" y="2573"/>
                    <a:pt x="11574" y="2620"/>
                    <a:pt x="11574" y="2644"/>
                  </a:cubicBezTo>
                  <a:cubicBezTo>
                    <a:pt x="11574" y="2668"/>
                    <a:pt x="11550" y="2668"/>
                    <a:pt x="11526" y="2668"/>
                  </a:cubicBezTo>
                  <a:lnTo>
                    <a:pt x="4739" y="2668"/>
                  </a:lnTo>
                  <a:cubicBezTo>
                    <a:pt x="4644" y="2668"/>
                    <a:pt x="4596" y="2739"/>
                    <a:pt x="4573" y="2811"/>
                  </a:cubicBezTo>
                  <a:cubicBezTo>
                    <a:pt x="4525" y="2930"/>
                    <a:pt x="4620" y="3025"/>
                    <a:pt x="4739" y="3025"/>
                  </a:cubicBezTo>
                  <a:lnTo>
                    <a:pt x="11526" y="3025"/>
                  </a:lnTo>
                  <a:cubicBezTo>
                    <a:pt x="11645" y="3025"/>
                    <a:pt x="11788" y="2978"/>
                    <a:pt x="11884" y="2858"/>
                  </a:cubicBezTo>
                  <a:cubicBezTo>
                    <a:pt x="11979" y="2692"/>
                    <a:pt x="11979" y="2501"/>
                    <a:pt x="11884" y="2335"/>
                  </a:cubicBezTo>
                  <a:lnTo>
                    <a:pt x="10645" y="548"/>
                  </a:lnTo>
                  <a:cubicBezTo>
                    <a:pt x="10550" y="429"/>
                    <a:pt x="10431" y="382"/>
                    <a:pt x="10288" y="382"/>
                  </a:cubicBezTo>
                  <a:lnTo>
                    <a:pt x="2906" y="382"/>
                  </a:lnTo>
                  <a:cubicBezTo>
                    <a:pt x="2596" y="144"/>
                    <a:pt x="2215" y="1"/>
                    <a:pt x="1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1" name="Google Shape;17111;p97"/>
          <p:cNvGrpSpPr/>
          <p:nvPr/>
        </p:nvGrpSpPr>
        <p:grpSpPr>
          <a:xfrm>
            <a:off x="1065573" y="4146767"/>
            <a:ext cx="354321" cy="355039"/>
            <a:chOff x="1713260" y="4146767"/>
            <a:chExt cx="354321" cy="355039"/>
          </a:xfrm>
        </p:grpSpPr>
        <p:sp>
          <p:nvSpPr>
            <p:cNvPr id="17112" name="Google Shape;17112;p97"/>
            <p:cNvSpPr/>
            <p:nvPr/>
          </p:nvSpPr>
          <p:spPr>
            <a:xfrm>
              <a:off x="1804137" y="4237644"/>
              <a:ext cx="171854" cy="172569"/>
            </a:xfrm>
            <a:custGeom>
              <a:rect b="b" l="l" r="r" t="t"/>
              <a:pathLst>
                <a:path extrusionOk="0" h="5788" w="5764">
                  <a:moveTo>
                    <a:pt x="2882" y="1"/>
                  </a:moveTo>
                  <a:cubicBezTo>
                    <a:pt x="1287" y="1"/>
                    <a:pt x="1" y="1310"/>
                    <a:pt x="1" y="2906"/>
                  </a:cubicBezTo>
                  <a:cubicBezTo>
                    <a:pt x="1" y="4478"/>
                    <a:pt x="1287" y="5788"/>
                    <a:pt x="2882" y="5788"/>
                  </a:cubicBezTo>
                  <a:cubicBezTo>
                    <a:pt x="4478" y="5788"/>
                    <a:pt x="5764" y="4478"/>
                    <a:pt x="5764" y="2906"/>
                  </a:cubicBezTo>
                  <a:cubicBezTo>
                    <a:pt x="5764" y="1310"/>
                    <a:pt x="4478" y="1"/>
                    <a:pt x="288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7"/>
            <p:cNvSpPr/>
            <p:nvPr/>
          </p:nvSpPr>
          <p:spPr>
            <a:xfrm>
              <a:off x="1836099" y="4248288"/>
              <a:ext cx="140608" cy="161925"/>
            </a:xfrm>
            <a:custGeom>
              <a:rect b="b" l="l" r="r" t="t"/>
              <a:pathLst>
                <a:path extrusionOk="0" h="5431" w="4716">
                  <a:moveTo>
                    <a:pt x="3215" y="1"/>
                  </a:moveTo>
                  <a:lnTo>
                    <a:pt x="3215" y="1"/>
                  </a:lnTo>
                  <a:cubicBezTo>
                    <a:pt x="3882" y="549"/>
                    <a:pt x="4287" y="1358"/>
                    <a:pt x="4287" y="2239"/>
                  </a:cubicBezTo>
                  <a:cubicBezTo>
                    <a:pt x="4287" y="3859"/>
                    <a:pt x="3001" y="5121"/>
                    <a:pt x="1405" y="5121"/>
                  </a:cubicBezTo>
                  <a:cubicBezTo>
                    <a:pt x="905" y="5121"/>
                    <a:pt x="429" y="5002"/>
                    <a:pt x="0" y="4764"/>
                  </a:cubicBezTo>
                  <a:lnTo>
                    <a:pt x="0" y="4764"/>
                  </a:lnTo>
                  <a:cubicBezTo>
                    <a:pt x="477" y="5192"/>
                    <a:pt x="1143" y="5431"/>
                    <a:pt x="1810" y="5431"/>
                  </a:cubicBezTo>
                  <a:cubicBezTo>
                    <a:pt x="3430" y="5431"/>
                    <a:pt x="4716" y="4145"/>
                    <a:pt x="4716" y="2549"/>
                  </a:cubicBezTo>
                  <a:cubicBezTo>
                    <a:pt x="4716" y="1477"/>
                    <a:pt x="4120" y="525"/>
                    <a:pt x="3215"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7"/>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7"/>
            <p:cNvSpPr/>
            <p:nvPr/>
          </p:nvSpPr>
          <p:spPr>
            <a:xfrm>
              <a:off x="1718925" y="4336333"/>
              <a:ext cx="159093" cy="159093"/>
            </a:xfrm>
            <a:custGeom>
              <a:rect b="b" l="l" r="r" t="t"/>
              <a:pathLst>
                <a:path extrusionOk="0" h="5336" w="5336">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7"/>
            <p:cNvSpPr/>
            <p:nvPr/>
          </p:nvSpPr>
          <p:spPr>
            <a:xfrm>
              <a:off x="1718925" y="4151746"/>
              <a:ext cx="343707" cy="343678"/>
            </a:xfrm>
            <a:custGeom>
              <a:rect b="b" l="l" r="r" t="t"/>
              <a:pathLst>
                <a:path extrusionOk="0" h="11527" w="11528">
                  <a:moveTo>
                    <a:pt x="5740" y="0"/>
                  </a:moveTo>
                  <a:cubicBezTo>
                    <a:pt x="2740" y="0"/>
                    <a:pt x="263" y="2334"/>
                    <a:pt x="1" y="5263"/>
                  </a:cubicBezTo>
                  <a:cubicBezTo>
                    <a:pt x="1" y="5335"/>
                    <a:pt x="25" y="5358"/>
                    <a:pt x="72" y="5358"/>
                  </a:cubicBezTo>
                  <a:lnTo>
                    <a:pt x="1549" y="5358"/>
                  </a:lnTo>
                  <a:cubicBezTo>
                    <a:pt x="1573" y="5358"/>
                    <a:pt x="1620" y="5335"/>
                    <a:pt x="1620" y="5287"/>
                  </a:cubicBezTo>
                  <a:cubicBezTo>
                    <a:pt x="1867" y="3235"/>
                    <a:pt x="3598" y="1660"/>
                    <a:pt x="5718" y="1660"/>
                  </a:cubicBezTo>
                  <a:cubicBezTo>
                    <a:pt x="6058" y="1660"/>
                    <a:pt x="6409" y="1701"/>
                    <a:pt x="6764" y="1786"/>
                  </a:cubicBezTo>
                  <a:cubicBezTo>
                    <a:pt x="8074" y="2096"/>
                    <a:pt x="9408" y="3453"/>
                    <a:pt x="9741" y="4763"/>
                  </a:cubicBezTo>
                  <a:cubicBezTo>
                    <a:pt x="10360" y="7311"/>
                    <a:pt x="8598" y="9621"/>
                    <a:pt x="6216" y="9907"/>
                  </a:cubicBezTo>
                  <a:cubicBezTo>
                    <a:pt x="6193" y="9907"/>
                    <a:pt x="6169" y="9954"/>
                    <a:pt x="6169" y="9978"/>
                  </a:cubicBezTo>
                  <a:lnTo>
                    <a:pt x="6169" y="11455"/>
                  </a:lnTo>
                  <a:cubicBezTo>
                    <a:pt x="6169" y="11502"/>
                    <a:pt x="6216" y="11526"/>
                    <a:pt x="6264" y="11526"/>
                  </a:cubicBezTo>
                  <a:cubicBezTo>
                    <a:pt x="9193" y="11264"/>
                    <a:pt x="11527" y="8788"/>
                    <a:pt x="11527" y="5787"/>
                  </a:cubicBezTo>
                  <a:cubicBezTo>
                    <a:pt x="11527" y="2596"/>
                    <a:pt x="8931" y="0"/>
                    <a:pt x="57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7"/>
            <p:cNvSpPr/>
            <p:nvPr/>
          </p:nvSpPr>
          <p:spPr>
            <a:xfrm>
              <a:off x="1902826" y="4173750"/>
              <a:ext cx="159808" cy="321674"/>
            </a:xfrm>
            <a:custGeom>
              <a:rect b="b" l="l" r="r" t="t"/>
              <a:pathLst>
                <a:path extrusionOk="0" h="10789" w="5360">
                  <a:moveTo>
                    <a:pt x="2406" y="0"/>
                  </a:moveTo>
                  <a:cubicBezTo>
                    <a:pt x="3906" y="1048"/>
                    <a:pt x="4883" y="2763"/>
                    <a:pt x="4883" y="4739"/>
                  </a:cubicBezTo>
                  <a:cubicBezTo>
                    <a:pt x="4883" y="7621"/>
                    <a:pt x="2763" y="10050"/>
                    <a:pt x="1" y="10455"/>
                  </a:cubicBezTo>
                  <a:lnTo>
                    <a:pt x="1" y="10717"/>
                  </a:lnTo>
                  <a:cubicBezTo>
                    <a:pt x="1" y="10764"/>
                    <a:pt x="48" y="10788"/>
                    <a:pt x="96" y="10788"/>
                  </a:cubicBezTo>
                  <a:cubicBezTo>
                    <a:pt x="3025" y="10526"/>
                    <a:pt x="5359" y="8050"/>
                    <a:pt x="5359" y="5049"/>
                  </a:cubicBezTo>
                  <a:cubicBezTo>
                    <a:pt x="5359" y="2906"/>
                    <a:pt x="4192" y="1024"/>
                    <a:pt x="2406"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7"/>
            <p:cNvSpPr/>
            <p:nvPr/>
          </p:nvSpPr>
          <p:spPr>
            <a:xfrm>
              <a:off x="1713260" y="4146767"/>
              <a:ext cx="354321" cy="352920"/>
            </a:xfrm>
            <a:custGeom>
              <a:rect b="b" l="l" r="r" t="t"/>
              <a:pathLst>
                <a:path extrusionOk="0" h="11837" w="11884">
                  <a:moveTo>
                    <a:pt x="5930" y="0"/>
                  </a:moveTo>
                  <a:cubicBezTo>
                    <a:pt x="4454" y="0"/>
                    <a:pt x="3025" y="548"/>
                    <a:pt x="1929" y="1572"/>
                  </a:cubicBezTo>
                  <a:cubicBezTo>
                    <a:pt x="810" y="2572"/>
                    <a:pt x="167" y="3954"/>
                    <a:pt x="0" y="5406"/>
                  </a:cubicBezTo>
                  <a:cubicBezTo>
                    <a:pt x="0" y="5525"/>
                    <a:pt x="72" y="5644"/>
                    <a:pt x="191" y="5668"/>
                  </a:cubicBezTo>
                  <a:lnTo>
                    <a:pt x="1739" y="5668"/>
                  </a:lnTo>
                  <a:cubicBezTo>
                    <a:pt x="1858" y="5668"/>
                    <a:pt x="1977" y="5597"/>
                    <a:pt x="1977" y="5454"/>
                  </a:cubicBezTo>
                  <a:cubicBezTo>
                    <a:pt x="2215" y="3477"/>
                    <a:pt x="3906" y="1953"/>
                    <a:pt x="5930" y="1953"/>
                  </a:cubicBezTo>
                  <a:cubicBezTo>
                    <a:pt x="6597" y="1953"/>
                    <a:pt x="7240" y="2144"/>
                    <a:pt x="7812" y="2429"/>
                  </a:cubicBezTo>
                  <a:cubicBezTo>
                    <a:pt x="7838" y="2449"/>
                    <a:pt x="7866" y="2458"/>
                    <a:pt x="7893" y="2458"/>
                  </a:cubicBezTo>
                  <a:cubicBezTo>
                    <a:pt x="7965" y="2458"/>
                    <a:pt x="8032" y="2397"/>
                    <a:pt x="8050" y="2310"/>
                  </a:cubicBezTo>
                  <a:cubicBezTo>
                    <a:pt x="8074" y="2215"/>
                    <a:pt x="8026" y="2144"/>
                    <a:pt x="7954" y="2096"/>
                  </a:cubicBezTo>
                  <a:cubicBezTo>
                    <a:pt x="7335" y="1786"/>
                    <a:pt x="6621" y="1596"/>
                    <a:pt x="5930" y="1596"/>
                  </a:cubicBezTo>
                  <a:cubicBezTo>
                    <a:pt x="3787" y="1596"/>
                    <a:pt x="1953" y="3168"/>
                    <a:pt x="1644" y="5311"/>
                  </a:cubicBezTo>
                  <a:lnTo>
                    <a:pt x="358" y="5311"/>
                  </a:lnTo>
                  <a:cubicBezTo>
                    <a:pt x="524" y="3977"/>
                    <a:pt x="1143" y="2715"/>
                    <a:pt x="2144" y="1810"/>
                  </a:cubicBezTo>
                  <a:cubicBezTo>
                    <a:pt x="3192" y="858"/>
                    <a:pt x="4525" y="310"/>
                    <a:pt x="5930" y="310"/>
                  </a:cubicBezTo>
                  <a:cubicBezTo>
                    <a:pt x="7431" y="310"/>
                    <a:pt x="8812" y="905"/>
                    <a:pt x="9883" y="1953"/>
                  </a:cubicBezTo>
                  <a:cubicBezTo>
                    <a:pt x="10955" y="3025"/>
                    <a:pt x="11527" y="4430"/>
                    <a:pt x="11527" y="5906"/>
                  </a:cubicBezTo>
                  <a:cubicBezTo>
                    <a:pt x="11527" y="7311"/>
                    <a:pt x="11003" y="8669"/>
                    <a:pt x="10050" y="9693"/>
                  </a:cubicBezTo>
                  <a:cubicBezTo>
                    <a:pt x="9121" y="10717"/>
                    <a:pt x="7859" y="11336"/>
                    <a:pt x="6526" y="11479"/>
                  </a:cubicBezTo>
                  <a:lnTo>
                    <a:pt x="6526" y="10193"/>
                  </a:lnTo>
                  <a:cubicBezTo>
                    <a:pt x="8645" y="9907"/>
                    <a:pt x="10241" y="8097"/>
                    <a:pt x="10241" y="5906"/>
                  </a:cubicBezTo>
                  <a:cubicBezTo>
                    <a:pt x="10241" y="4644"/>
                    <a:pt x="9693" y="3406"/>
                    <a:pt x="8669" y="2572"/>
                  </a:cubicBezTo>
                  <a:cubicBezTo>
                    <a:pt x="8645" y="2549"/>
                    <a:pt x="8609" y="2537"/>
                    <a:pt x="8571" y="2537"/>
                  </a:cubicBezTo>
                  <a:cubicBezTo>
                    <a:pt x="8532" y="2537"/>
                    <a:pt x="8490" y="2549"/>
                    <a:pt x="8455" y="2572"/>
                  </a:cubicBezTo>
                  <a:cubicBezTo>
                    <a:pt x="8383" y="2644"/>
                    <a:pt x="8383" y="2787"/>
                    <a:pt x="8455" y="2858"/>
                  </a:cubicBezTo>
                  <a:cubicBezTo>
                    <a:pt x="9383" y="3620"/>
                    <a:pt x="9931" y="4716"/>
                    <a:pt x="9931" y="5906"/>
                  </a:cubicBezTo>
                  <a:cubicBezTo>
                    <a:pt x="9931" y="7931"/>
                    <a:pt x="8407" y="9621"/>
                    <a:pt x="6406" y="9860"/>
                  </a:cubicBezTo>
                  <a:cubicBezTo>
                    <a:pt x="6287" y="9860"/>
                    <a:pt x="6192" y="9979"/>
                    <a:pt x="6192" y="10098"/>
                  </a:cubicBezTo>
                  <a:lnTo>
                    <a:pt x="6192" y="11598"/>
                  </a:lnTo>
                  <a:lnTo>
                    <a:pt x="6192" y="11622"/>
                  </a:lnTo>
                  <a:cubicBezTo>
                    <a:pt x="6240" y="11741"/>
                    <a:pt x="6335" y="11836"/>
                    <a:pt x="6430" y="11836"/>
                  </a:cubicBezTo>
                  <a:lnTo>
                    <a:pt x="6478" y="11836"/>
                  </a:lnTo>
                  <a:cubicBezTo>
                    <a:pt x="7954" y="11717"/>
                    <a:pt x="9336" y="11026"/>
                    <a:pt x="10312" y="9931"/>
                  </a:cubicBezTo>
                  <a:cubicBezTo>
                    <a:pt x="11312" y="8836"/>
                    <a:pt x="11884" y="7407"/>
                    <a:pt x="11884" y="5906"/>
                  </a:cubicBezTo>
                  <a:cubicBezTo>
                    <a:pt x="11884" y="4358"/>
                    <a:pt x="11265" y="2882"/>
                    <a:pt x="10122" y="1739"/>
                  </a:cubicBezTo>
                  <a:cubicBezTo>
                    <a:pt x="9002" y="620"/>
                    <a:pt x="7526"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7"/>
            <p:cNvSpPr/>
            <p:nvPr/>
          </p:nvSpPr>
          <p:spPr>
            <a:xfrm>
              <a:off x="1715377" y="4332785"/>
              <a:ext cx="169021" cy="169021"/>
            </a:xfrm>
            <a:custGeom>
              <a:rect b="b" l="l" r="r" t="t"/>
              <a:pathLst>
                <a:path extrusionOk="0" h="5669" w="5669">
                  <a:moveTo>
                    <a:pt x="215" y="1"/>
                  </a:moveTo>
                  <a:cubicBezTo>
                    <a:pt x="72" y="25"/>
                    <a:pt x="1" y="144"/>
                    <a:pt x="1" y="263"/>
                  </a:cubicBezTo>
                  <a:cubicBezTo>
                    <a:pt x="191" y="2454"/>
                    <a:pt x="1549" y="4311"/>
                    <a:pt x="3549" y="5216"/>
                  </a:cubicBezTo>
                  <a:cubicBezTo>
                    <a:pt x="3572" y="5222"/>
                    <a:pt x="3593" y="5225"/>
                    <a:pt x="3613" y="5225"/>
                  </a:cubicBezTo>
                  <a:cubicBezTo>
                    <a:pt x="3678" y="5225"/>
                    <a:pt x="3733" y="5194"/>
                    <a:pt x="3787" y="5121"/>
                  </a:cubicBezTo>
                  <a:cubicBezTo>
                    <a:pt x="3811" y="5026"/>
                    <a:pt x="3787" y="4954"/>
                    <a:pt x="3692" y="4883"/>
                  </a:cubicBezTo>
                  <a:cubicBezTo>
                    <a:pt x="1858" y="4073"/>
                    <a:pt x="596" y="2358"/>
                    <a:pt x="358" y="358"/>
                  </a:cubicBezTo>
                  <a:lnTo>
                    <a:pt x="1644" y="358"/>
                  </a:lnTo>
                  <a:cubicBezTo>
                    <a:pt x="1763" y="1287"/>
                    <a:pt x="2216" y="2144"/>
                    <a:pt x="2859" y="2811"/>
                  </a:cubicBezTo>
                  <a:cubicBezTo>
                    <a:pt x="3525" y="3454"/>
                    <a:pt x="4383" y="3906"/>
                    <a:pt x="5311" y="4025"/>
                  </a:cubicBezTo>
                  <a:lnTo>
                    <a:pt x="5311" y="5311"/>
                  </a:lnTo>
                  <a:cubicBezTo>
                    <a:pt x="5002" y="5264"/>
                    <a:pt x="4668" y="5216"/>
                    <a:pt x="4383" y="5121"/>
                  </a:cubicBezTo>
                  <a:cubicBezTo>
                    <a:pt x="4359" y="5121"/>
                    <a:pt x="4287" y="5121"/>
                    <a:pt x="4264" y="5145"/>
                  </a:cubicBezTo>
                  <a:cubicBezTo>
                    <a:pt x="4121" y="5264"/>
                    <a:pt x="4168" y="5430"/>
                    <a:pt x="4311" y="5478"/>
                  </a:cubicBezTo>
                  <a:cubicBezTo>
                    <a:pt x="4668" y="5573"/>
                    <a:pt x="5026" y="5621"/>
                    <a:pt x="5383" y="5669"/>
                  </a:cubicBezTo>
                  <a:lnTo>
                    <a:pt x="5431" y="5669"/>
                  </a:lnTo>
                  <a:cubicBezTo>
                    <a:pt x="5550" y="5669"/>
                    <a:pt x="5621" y="5573"/>
                    <a:pt x="5669" y="5454"/>
                  </a:cubicBezTo>
                  <a:lnTo>
                    <a:pt x="5669" y="5430"/>
                  </a:lnTo>
                  <a:lnTo>
                    <a:pt x="5669" y="3906"/>
                  </a:lnTo>
                  <a:cubicBezTo>
                    <a:pt x="5621" y="3787"/>
                    <a:pt x="5550" y="3668"/>
                    <a:pt x="5431" y="3668"/>
                  </a:cubicBezTo>
                  <a:cubicBezTo>
                    <a:pt x="4549" y="3549"/>
                    <a:pt x="3716" y="3168"/>
                    <a:pt x="3097" y="2525"/>
                  </a:cubicBezTo>
                  <a:cubicBezTo>
                    <a:pt x="2478" y="1906"/>
                    <a:pt x="2049" y="1072"/>
                    <a:pt x="1977" y="215"/>
                  </a:cubicBezTo>
                  <a:cubicBezTo>
                    <a:pt x="1977" y="96"/>
                    <a:pt x="1858" y="1"/>
                    <a:pt x="17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7"/>
            <p:cNvSpPr/>
            <p:nvPr/>
          </p:nvSpPr>
          <p:spPr>
            <a:xfrm>
              <a:off x="1799158" y="4232665"/>
              <a:ext cx="182527" cy="182527"/>
            </a:xfrm>
            <a:custGeom>
              <a:rect b="b" l="l" r="r" t="t"/>
              <a:pathLst>
                <a:path extrusionOk="0" h="6122" w="6122">
                  <a:moveTo>
                    <a:pt x="3049" y="382"/>
                  </a:moveTo>
                  <a:cubicBezTo>
                    <a:pt x="4550" y="382"/>
                    <a:pt x="5764" y="1596"/>
                    <a:pt x="5764" y="3097"/>
                  </a:cubicBezTo>
                  <a:cubicBezTo>
                    <a:pt x="5788" y="4573"/>
                    <a:pt x="4573" y="5812"/>
                    <a:pt x="3049" y="5812"/>
                  </a:cubicBezTo>
                  <a:cubicBezTo>
                    <a:pt x="1573" y="5812"/>
                    <a:pt x="358" y="4573"/>
                    <a:pt x="358" y="3097"/>
                  </a:cubicBezTo>
                  <a:cubicBezTo>
                    <a:pt x="358" y="1596"/>
                    <a:pt x="1573" y="382"/>
                    <a:pt x="3049" y="382"/>
                  </a:cubicBezTo>
                  <a:close/>
                  <a:moveTo>
                    <a:pt x="3049" y="1"/>
                  </a:moveTo>
                  <a:cubicBezTo>
                    <a:pt x="1358" y="1"/>
                    <a:pt x="1" y="1358"/>
                    <a:pt x="1" y="3073"/>
                  </a:cubicBezTo>
                  <a:cubicBezTo>
                    <a:pt x="1" y="4764"/>
                    <a:pt x="1358" y="6121"/>
                    <a:pt x="3049" y="6121"/>
                  </a:cubicBezTo>
                  <a:cubicBezTo>
                    <a:pt x="4764" y="6121"/>
                    <a:pt x="6121" y="4764"/>
                    <a:pt x="6121" y="3073"/>
                  </a:cubicBezTo>
                  <a:cubicBezTo>
                    <a:pt x="6121" y="1358"/>
                    <a:pt x="4764"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7"/>
            <p:cNvSpPr/>
            <p:nvPr/>
          </p:nvSpPr>
          <p:spPr>
            <a:xfrm>
              <a:off x="1851007" y="4297305"/>
              <a:ext cx="79546" cy="10674"/>
            </a:xfrm>
            <a:custGeom>
              <a:rect b="b" l="l" r="r" t="t"/>
              <a:pathLst>
                <a:path extrusionOk="0" h="358" w="2668">
                  <a:moveTo>
                    <a:pt x="215" y="0"/>
                  </a:moveTo>
                  <a:cubicBezTo>
                    <a:pt x="119" y="0"/>
                    <a:pt x="72" y="71"/>
                    <a:pt x="48" y="143"/>
                  </a:cubicBezTo>
                  <a:cubicBezTo>
                    <a:pt x="0" y="262"/>
                    <a:pt x="96" y="357"/>
                    <a:pt x="215" y="357"/>
                  </a:cubicBezTo>
                  <a:lnTo>
                    <a:pt x="2477" y="357"/>
                  </a:lnTo>
                  <a:cubicBezTo>
                    <a:pt x="2572" y="357"/>
                    <a:pt x="2620" y="310"/>
                    <a:pt x="2668" y="214"/>
                  </a:cubicBezTo>
                  <a:cubicBezTo>
                    <a:pt x="2668" y="119"/>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7"/>
            <p:cNvSpPr/>
            <p:nvPr/>
          </p:nvSpPr>
          <p:spPr>
            <a:xfrm>
              <a:off x="1851007" y="4318593"/>
              <a:ext cx="79546" cy="10674"/>
            </a:xfrm>
            <a:custGeom>
              <a:rect b="b" l="l" r="r" t="t"/>
              <a:pathLst>
                <a:path extrusionOk="0" h="358" w="2668">
                  <a:moveTo>
                    <a:pt x="215" y="0"/>
                  </a:moveTo>
                  <a:cubicBezTo>
                    <a:pt x="119" y="0"/>
                    <a:pt x="72" y="72"/>
                    <a:pt x="48" y="143"/>
                  </a:cubicBezTo>
                  <a:cubicBezTo>
                    <a:pt x="0" y="262"/>
                    <a:pt x="96" y="358"/>
                    <a:pt x="215" y="358"/>
                  </a:cubicBezTo>
                  <a:lnTo>
                    <a:pt x="2477" y="358"/>
                  </a:lnTo>
                  <a:cubicBezTo>
                    <a:pt x="2572" y="358"/>
                    <a:pt x="2620" y="310"/>
                    <a:pt x="2668" y="215"/>
                  </a:cubicBezTo>
                  <a:cubicBezTo>
                    <a:pt x="2668" y="120"/>
                    <a:pt x="2572" y="0"/>
                    <a:pt x="24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7"/>
            <p:cNvSpPr/>
            <p:nvPr/>
          </p:nvSpPr>
          <p:spPr>
            <a:xfrm>
              <a:off x="1867346" y="4340596"/>
              <a:ext cx="46183" cy="10674"/>
            </a:xfrm>
            <a:custGeom>
              <a:rect b="b" l="l" r="r" t="t"/>
              <a:pathLst>
                <a:path extrusionOk="0" h="358" w="1549">
                  <a:moveTo>
                    <a:pt x="214" y="1"/>
                  </a:moveTo>
                  <a:cubicBezTo>
                    <a:pt x="119" y="1"/>
                    <a:pt x="48" y="72"/>
                    <a:pt x="24" y="167"/>
                  </a:cubicBezTo>
                  <a:cubicBezTo>
                    <a:pt x="0" y="286"/>
                    <a:pt x="95" y="358"/>
                    <a:pt x="214" y="358"/>
                  </a:cubicBezTo>
                  <a:lnTo>
                    <a:pt x="1334" y="358"/>
                  </a:lnTo>
                  <a:cubicBezTo>
                    <a:pt x="1429" y="358"/>
                    <a:pt x="1477" y="310"/>
                    <a:pt x="1524" y="215"/>
                  </a:cubicBezTo>
                  <a:cubicBezTo>
                    <a:pt x="1548" y="120"/>
                    <a:pt x="1453" y="1"/>
                    <a:pt x="13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4" name="Google Shape;17124;p97"/>
          <p:cNvGrpSpPr/>
          <p:nvPr/>
        </p:nvGrpSpPr>
        <p:grpSpPr>
          <a:xfrm>
            <a:off x="1787416" y="4147840"/>
            <a:ext cx="353638" cy="352535"/>
            <a:chOff x="2358904" y="4147840"/>
            <a:chExt cx="353638" cy="352535"/>
          </a:xfrm>
        </p:grpSpPr>
        <p:sp>
          <p:nvSpPr>
            <p:cNvPr id="17125" name="Google Shape;17125;p97"/>
            <p:cNvSpPr/>
            <p:nvPr/>
          </p:nvSpPr>
          <p:spPr>
            <a:xfrm>
              <a:off x="2456191" y="4152790"/>
              <a:ext cx="159779" cy="184108"/>
            </a:xfrm>
            <a:custGeom>
              <a:rect b="b" l="l" r="r" t="t"/>
              <a:pathLst>
                <a:path extrusionOk="0" h="6175" w="5359">
                  <a:moveTo>
                    <a:pt x="2688" y="1"/>
                  </a:moveTo>
                  <a:cubicBezTo>
                    <a:pt x="2667" y="1"/>
                    <a:pt x="2644" y="13"/>
                    <a:pt x="2620" y="37"/>
                  </a:cubicBezTo>
                  <a:lnTo>
                    <a:pt x="72" y="1513"/>
                  </a:lnTo>
                  <a:cubicBezTo>
                    <a:pt x="48" y="1537"/>
                    <a:pt x="0" y="1584"/>
                    <a:pt x="0" y="1608"/>
                  </a:cubicBezTo>
                  <a:lnTo>
                    <a:pt x="0" y="4585"/>
                  </a:lnTo>
                  <a:cubicBezTo>
                    <a:pt x="0" y="4609"/>
                    <a:pt x="48" y="4657"/>
                    <a:pt x="72" y="4657"/>
                  </a:cubicBezTo>
                  <a:lnTo>
                    <a:pt x="2620" y="6157"/>
                  </a:lnTo>
                  <a:cubicBezTo>
                    <a:pt x="2632" y="6169"/>
                    <a:pt x="2656" y="6175"/>
                    <a:pt x="2679" y="6175"/>
                  </a:cubicBezTo>
                  <a:cubicBezTo>
                    <a:pt x="2703" y="6175"/>
                    <a:pt x="2727" y="6169"/>
                    <a:pt x="2739" y="6157"/>
                  </a:cubicBezTo>
                  <a:lnTo>
                    <a:pt x="5311" y="4657"/>
                  </a:lnTo>
                  <a:cubicBezTo>
                    <a:pt x="5314" y="4660"/>
                    <a:pt x="5317" y="4661"/>
                    <a:pt x="5321" y="4661"/>
                  </a:cubicBezTo>
                  <a:cubicBezTo>
                    <a:pt x="5341" y="4661"/>
                    <a:pt x="5358" y="4606"/>
                    <a:pt x="5358" y="4585"/>
                  </a:cubicBezTo>
                  <a:lnTo>
                    <a:pt x="5358" y="1608"/>
                  </a:lnTo>
                  <a:cubicBezTo>
                    <a:pt x="5358" y="1584"/>
                    <a:pt x="5335" y="1513"/>
                    <a:pt x="5311" y="1513"/>
                  </a:cubicBezTo>
                  <a:lnTo>
                    <a:pt x="2739" y="37"/>
                  </a:lnTo>
                  <a:cubicBezTo>
                    <a:pt x="2727" y="13"/>
                    <a:pt x="2709" y="1"/>
                    <a:pt x="268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7"/>
            <p:cNvSpPr/>
            <p:nvPr/>
          </p:nvSpPr>
          <p:spPr>
            <a:xfrm>
              <a:off x="2365284" y="4310960"/>
              <a:ext cx="159808" cy="184287"/>
            </a:xfrm>
            <a:custGeom>
              <a:rect b="b" l="l" r="r" t="t"/>
              <a:pathLst>
                <a:path extrusionOk="0" h="6181" w="5360">
                  <a:moveTo>
                    <a:pt x="2671" y="0"/>
                  </a:moveTo>
                  <a:cubicBezTo>
                    <a:pt x="2650" y="0"/>
                    <a:pt x="2632" y="6"/>
                    <a:pt x="2621" y="18"/>
                  </a:cubicBezTo>
                  <a:lnTo>
                    <a:pt x="49" y="1519"/>
                  </a:lnTo>
                  <a:cubicBezTo>
                    <a:pt x="25" y="1542"/>
                    <a:pt x="1" y="1566"/>
                    <a:pt x="1" y="1590"/>
                  </a:cubicBezTo>
                  <a:lnTo>
                    <a:pt x="1" y="4567"/>
                  </a:lnTo>
                  <a:cubicBezTo>
                    <a:pt x="1" y="4614"/>
                    <a:pt x="25" y="4662"/>
                    <a:pt x="49" y="4662"/>
                  </a:cubicBezTo>
                  <a:lnTo>
                    <a:pt x="2621" y="6162"/>
                  </a:lnTo>
                  <a:cubicBezTo>
                    <a:pt x="2632" y="6174"/>
                    <a:pt x="2650" y="6180"/>
                    <a:pt x="2671" y="6180"/>
                  </a:cubicBezTo>
                  <a:cubicBezTo>
                    <a:pt x="2692" y="6180"/>
                    <a:pt x="2716" y="6174"/>
                    <a:pt x="2740" y="6162"/>
                  </a:cubicBezTo>
                  <a:lnTo>
                    <a:pt x="5288" y="4662"/>
                  </a:lnTo>
                  <a:cubicBezTo>
                    <a:pt x="5359" y="4662"/>
                    <a:pt x="5359" y="4638"/>
                    <a:pt x="5359" y="4567"/>
                  </a:cubicBezTo>
                  <a:lnTo>
                    <a:pt x="5359" y="1590"/>
                  </a:lnTo>
                  <a:cubicBezTo>
                    <a:pt x="5359" y="1566"/>
                    <a:pt x="5312" y="1519"/>
                    <a:pt x="5288" y="1519"/>
                  </a:cubicBezTo>
                  <a:lnTo>
                    <a:pt x="2740" y="18"/>
                  </a:lnTo>
                  <a:cubicBezTo>
                    <a:pt x="2716" y="6"/>
                    <a:pt x="2692" y="0"/>
                    <a:pt x="267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7"/>
            <p:cNvSpPr/>
            <p:nvPr/>
          </p:nvSpPr>
          <p:spPr>
            <a:xfrm>
              <a:off x="2547784" y="4310960"/>
              <a:ext cx="159779" cy="184287"/>
            </a:xfrm>
            <a:custGeom>
              <a:rect b="b" l="l" r="r" t="t"/>
              <a:pathLst>
                <a:path extrusionOk="0" h="6181" w="5359">
                  <a:moveTo>
                    <a:pt x="2679" y="0"/>
                  </a:moveTo>
                  <a:cubicBezTo>
                    <a:pt x="2656" y="0"/>
                    <a:pt x="2632" y="6"/>
                    <a:pt x="2620" y="18"/>
                  </a:cubicBezTo>
                  <a:lnTo>
                    <a:pt x="72" y="1519"/>
                  </a:lnTo>
                  <a:cubicBezTo>
                    <a:pt x="24" y="1542"/>
                    <a:pt x="0" y="1566"/>
                    <a:pt x="0" y="1590"/>
                  </a:cubicBezTo>
                  <a:lnTo>
                    <a:pt x="0" y="4567"/>
                  </a:lnTo>
                  <a:cubicBezTo>
                    <a:pt x="0" y="4614"/>
                    <a:pt x="24" y="4662"/>
                    <a:pt x="72" y="4662"/>
                  </a:cubicBezTo>
                  <a:lnTo>
                    <a:pt x="2620" y="6162"/>
                  </a:lnTo>
                  <a:cubicBezTo>
                    <a:pt x="2632" y="6174"/>
                    <a:pt x="2656" y="6180"/>
                    <a:pt x="2679" y="6180"/>
                  </a:cubicBezTo>
                  <a:cubicBezTo>
                    <a:pt x="2703" y="6180"/>
                    <a:pt x="2727" y="6174"/>
                    <a:pt x="2739" y="6162"/>
                  </a:cubicBezTo>
                  <a:lnTo>
                    <a:pt x="5311" y="4662"/>
                  </a:lnTo>
                  <a:cubicBezTo>
                    <a:pt x="5335" y="4662"/>
                    <a:pt x="5359" y="4638"/>
                    <a:pt x="5359" y="4567"/>
                  </a:cubicBezTo>
                  <a:lnTo>
                    <a:pt x="5359" y="1590"/>
                  </a:lnTo>
                  <a:cubicBezTo>
                    <a:pt x="5359" y="1566"/>
                    <a:pt x="5335" y="1519"/>
                    <a:pt x="5311" y="1519"/>
                  </a:cubicBezTo>
                  <a:lnTo>
                    <a:pt x="2739" y="18"/>
                  </a:lnTo>
                  <a:cubicBezTo>
                    <a:pt x="2727" y="6"/>
                    <a:pt x="2703" y="0"/>
                    <a:pt x="2679"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7"/>
            <p:cNvSpPr/>
            <p:nvPr/>
          </p:nvSpPr>
          <p:spPr>
            <a:xfrm>
              <a:off x="2520085" y="4190089"/>
              <a:ext cx="95885" cy="146809"/>
            </a:xfrm>
            <a:custGeom>
              <a:rect b="b" l="l" r="r" t="t"/>
              <a:pathLst>
                <a:path extrusionOk="0" h="4924" w="3216">
                  <a:moveTo>
                    <a:pt x="2668" y="0"/>
                  </a:moveTo>
                  <a:lnTo>
                    <a:pt x="2689" y="13"/>
                  </a:lnTo>
                  <a:lnTo>
                    <a:pt x="2689" y="13"/>
                  </a:lnTo>
                  <a:cubicBezTo>
                    <a:pt x="2683" y="5"/>
                    <a:pt x="2675" y="0"/>
                    <a:pt x="2668" y="0"/>
                  </a:cubicBezTo>
                  <a:close/>
                  <a:moveTo>
                    <a:pt x="2689" y="13"/>
                  </a:moveTo>
                  <a:cubicBezTo>
                    <a:pt x="2704" y="30"/>
                    <a:pt x="2715" y="63"/>
                    <a:pt x="2715" y="95"/>
                  </a:cubicBezTo>
                  <a:lnTo>
                    <a:pt x="2715" y="3072"/>
                  </a:lnTo>
                  <a:cubicBezTo>
                    <a:pt x="2715" y="3096"/>
                    <a:pt x="2692" y="3120"/>
                    <a:pt x="2668" y="3144"/>
                  </a:cubicBezTo>
                  <a:lnTo>
                    <a:pt x="96" y="4644"/>
                  </a:lnTo>
                  <a:lnTo>
                    <a:pt x="1" y="4644"/>
                  </a:lnTo>
                  <a:lnTo>
                    <a:pt x="477" y="4906"/>
                  </a:lnTo>
                  <a:cubicBezTo>
                    <a:pt x="501" y="4918"/>
                    <a:pt x="524" y="4924"/>
                    <a:pt x="545" y="4924"/>
                  </a:cubicBezTo>
                  <a:cubicBezTo>
                    <a:pt x="566" y="4924"/>
                    <a:pt x="584" y="4918"/>
                    <a:pt x="596" y="4906"/>
                  </a:cubicBezTo>
                  <a:lnTo>
                    <a:pt x="3168" y="3406"/>
                  </a:lnTo>
                  <a:cubicBezTo>
                    <a:pt x="3192" y="3406"/>
                    <a:pt x="3215" y="3358"/>
                    <a:pt x="3215" y="3334"/>
                  </a:cubicBezTo>
                  <a:lnTo>
                    <a:pt x="3215" y="357"/>
                  </a:lnTo>
                  <a:cubicBezTo>
                    <a:pt x="3215" y="333"/>
                    <a:pt x="3192" y="262"/>
                    <a:pt x="3120" y="262"/>
                  </a:cubicBezTo>
                  <a:lnTo>
                    <a:pt x="2689" y="13"/>
                  </a:ln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97"/>
            <p:cNvSpPr/>
            <p:nvPr/>
          </p:nvSpPr>
          <p:spPr>
            <a:xfrm>
              <a:off x="2429208" y="4349124"/>
              <a:ext cx="95885" cy="146839"/>
            </a:xfrm>
            <a:custGeom>
              <a:rect b="b" l="l" r="r" t="t"/>
              <a:pathLst>
                <a:path extrusionOk="0" h="4925" w="3216">
                  <a:moveTo>
                    <a:pt x="2644" y="0"/>
                  </a:moveTo>
                  <a:lnTo>
                    <a:pt x="2665" y="12"/>
                  </a:lnTo>
                  <a:lnTo>
                    <a:pt x="2665" y="12"/>
                  </a:lnTo>
                  <a:cubicBezTo>
                    <a:pt x="2659" y="5"/>
                    <a:pt x="2651" y="0"/>
                    <a:pt x="2644" y="0"/>
                  </a:cubicBezTo>
                  <a:close/>
                  <a:moveTo>
                    <a:pt x="2665" y="12"/>
                  </a:moveTo>
                  <a:lnTo>
                    <a:pt x="2665" y="12"/>
                  </a:lnTo>
                  <a:cubicBezTo>
                    <a:pt x="2680" y="28"/>
                    <a:pt x="2691" y="56"/>
                    <a:pt x="2691" y="72"/>
                  </a:cubicBezTo>
                  <a:lnTo>
                    <a:pt x="2691" y="3049"/>
                  </a:lnTo>
                  <a:cubicBezTo>
                    <a:pt x="2691" y="3096"/>
                    <a:pt x="2667" y="3120"/>
                    <a:pt x="2644" y="3144"/>
                  </a:cubicBezTo>
                  <a:lnTo>
                    <a:pt x="72" y="4644"/>
                  </a:lnTo>
                  <a:lnTo>
                    <a:pt x="0" y="4644"/>
                  </a:lnTo>
                  <a:lnTo>
                    <a:pt x="477" y="4906"/>
                  </a:lnTo>
                  <a:cubicBezTo>
                    <a:pt x="488" y="4918"/>
                    <a:pt x="506" y="4924"/>
                    <a:pt x="527" y="4924"/>
                  </a:cubicBezTo>
                  <a:cubicBezTo>
                    <a:pt x="548" y="4924"/>
                    <a:pt x="572" y="4918"/>
                    <a:pt x="596" y="4906"/>
                  </a:cubicBezTo>
                  <a:lnTo>
                    <a:pt x="3144" y="3406"/>
                  </a:lnTo>
                  <a:cubicBezTo>
                    <a:pt x="3168" y="3406"/>
                    <a:pt x="3215" y="3358"/>
                    <a:pt x="3215" y="3334"/>
                  </a:cubicBezTo>
                  <a:lnTo>
                    <a:pt x="3215" y="358"/>
                  </a:lnTo>
                  <a:cubicBezTo>
                    <a:pt x="3215" y="286"/>
                    <a:pt x="3215" y="262"/>
                    <a:pt x="3120" y="262"/>
                  </a:cubicBezTo>
                  <a:lnTo>
                    <a:pt x="2665" y="12"/>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7"/>
            <p:cNvSpPr/>
            <p:nvPr/>
          </p:nvSpPr>
          <p:spPr>
            <a:xfrm>
              <a:off x="2611678" y="4349124"/>
              <a:ext cx="95885" cy="146839"/>
            </a:xfrm>
            <a:custGeom>
              <a:rect b="b" l="l" r="r" t="t"/>
              <a:pathLst>
                <a:path extrusionOk="0" h="4925" w="3216">
                  <a:moveTo>
                    <a:pt x="2644" y="0"/>
                  </a:moveTo>
                  <a:lnTo>
                    <a:pt x="2701" y="32"/>
                  </a:lnTo>
                  <a:lnTo>
                    <a:pt x="2701" y="32"/>
                  </a:lnTo>
                  <a:cubicBezTo>
                    <a:pt x="2689" y="15"/>
                    <a:pt x="2670" y="0"/>
                    <a:pt x="2644" y="0"/>
                  </a:cubicBezTo>
                  <a:close/>
                  <a:moveTo>
                    <a:pt x="2701" y="32"/>
                  </a:moveTo>
                  <a:lnTo>
                    <a:pt x="2701" y="32"/>
                  </a:lnTo>
                  <a:cubicBezTo>
                    <a:pt x="2711" y="46"/>
                    <a:pt x="2715" y="61"/>
                    <a:pt x="2715" y="72"/>
                  </a:cubicBezTo>
                  <a:lnTo>
                    <a:pt x="2715" y="3049"/>
                  </a:lnTo>
                  <a:cubicBezTo>
                    <a:pt x="2715" y="3096"/>
                    <a:pt x="2668" y="3120"/>
                    <a:pt x="2644" y="3144"/>
                  </a:cubicBezTo>
                  <a:lnTo>
                    <a:pt x="96" y="4644"/>
                  </a:lnTo>
                  <a:lnTo>
                    <a:pt x="1" y="4644"/>
                  </a:lnTo>
                  <a:lnTo>
                    <a:pt x="477" y="4906"/>
                  </a:lnTo>
                  <a:cubicBezTo>
                    <a:pt x="489" y="4918"/>
                    <a:pt x="513" y="4924"/>
                    <a:pt x="536" y="4924"/>
                  </a:cubicBezTo>
                  <a:cubicBezTo>
                    <a:pt x="560" y="4924"/>
                    <a:pt x="584" y="4918"/>
                    <a:pt x="596" y="4906"/>
                  </a:cubicBezTo>
                  <a:lnTo>
                    <a:pt x="3168" y="3406"/>
                  </a:lnTo>
                  <a:cubicBezTo>
                    <a:pt x="3192" y="3406"/>
                    <a:pt x="3216" y="3358"/>
                    <a:pt x="3216" y="3334"/>
                  </a:cubicBezTo>
                  <a:lnTo>
                    <a:pt x="3216" y="358"/>
                  </a:lnTo>
                  <a:cubicBezTo>
                    <a:pt x="3216" y="286"/>
                    <a:pt x="3192" y="262"/>
                    <a:pt x="3120" y="262"/>
                  </a:cubicBezTo>
                  <a:lnTo>
                    <a:pt x="2701" y="32"/>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7"/>
            <p:cNvSpPr/>
            <p:nvPr/>
          </p:nvSpPr>
          <p:spPr>
            <a:xfrm>
              <a:off x="2451212" y="4147840"/>
              <a:ext cx="170423" cy="194215"/>
            </a:xfrm>
            <a:custGeom>
              <a:rect b="b" l="l" r="r" t="t"/>
              <a:pathLst>
                <a:path extrusionOk="0" h="6514" w="5716">
                  <a:moveTo>
                    <a:pt x="2882" y="345"/>
                  </a:moveTo>
                  <a:lnTo>
                    <a:pt x="5383" y="1798"/>
                  </a:lnTo>
                  <a:lnTo>
                    <a:pt x="5383" y="4727"/>
                  </a:lnTo>
                  <a:lnTo>
                    <a:pt x="2882" y="6180"/>
                  </a:lnTo>
                  <a:lnTo>
                    <a:pt x="382" y="4727"/>
                  </a:lnTo>
                  <a:lnTo>
                    <a:pt x="382" y="1798"/>
                  </a:lnTo>
                  <a:lnTo>
                    <a:pt x="2882" y="345"/>
                  </a:lnTo>
                  <a:close/>
                  <a:moveTo>
                    <a:pt x="2849" y="0"/>
                  </a:moveTo>
                  <a:cubicBezTo>
                    <a:pt x="2799" y="0"/>
                    <a:pt x="2751" y="12"/>
                    <a:pt x="2715" y="36"/>
                  </a:cubicBezTo>
                  <a:lnTo>
                    <a:pt x="143" y="1536"/>
                  </a:lnTo>
                  <a:cubicBezTo>
                    <a:pt x="48" y="1584"/>
                    <a:pt x="0" y="1679"/>
                    <a:pt x="0" y="1774"/>
                  </a:cubicBezTo>
                  <a:lnTo>
                    <a:pt x="0" y="4751"/>
                  </a:lnTo>
                  <a:cubicBezTo>
                    <a:pt x="0" y="4823"/>
                    <a:pt x="48" y="4965"/>
                    <a:pt x="143" y="4989"/>
                  </a:cubicBezTo>
                  <a:lnTo>
                    <a:pt x="2715" y="6466"/>
                  </a:lnTo>
                  <a:cubicBezTo>
                    <a:pt x="2739" y="6513"/>
                    <a:pt x="2787" y="6513"/>
                    <a:pt x="2858" y="6513"/>
                  </a:cubicBezTo>
                  <a:cubicBezTo>
                    <a:pt x="2906" y="6513"/>
                    <a:pt x="2953" y="6513"/>
                    <a:pt x="3001" y="6466"/>
                  </a:cubicBezTo>
                  <a:lnTo>
                    <a:pt x="5573" y="4989"/>
                  </a:lnTo>
                  <a:cubicBezTo>
                    <a:pt x="5645" y="4965"/>
                    <a:pt x="5716" y="4846"/>
                    <a:pt x="5716" y="4751"/>
                  </a:cubicBezTo>
                  <a:lnTo>
                    <a:pt x="5716" y="1774"/>
                  </a:lnTo>
                  <a:cubicBezTo>
                    <a:pt x="5716" y="1679"/>
                    <a:pt x="5645" y="1560"/>
                    <a:pt x="5573" y="1536"/>
                  </a:cubicBezTo>
                  <a:lnTo>
                    <a:pt x="3001" y="36"/>
                  </a:lnTo>
                  <a:cubicBezTo>
                    <a:pt x="2953" y="12"/>
                    <a:pt x="2900" y="0"/>
                    <a:pt x="2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7"/>
            <p:cNvSpPr/>
            <p:nvPr/>
          </p:nvSpPr>
          <p:spPr>
            <a:xfrm>
              <a:off x="2358904" y="4306875"/>
              <a:ext cx="171138" cy="193499"/>
            </a:xfrm>
            <a:custGeom>
              <a:rect b="b" l="l" r="r" t="t"/>
              <a:pathLst>
                <a:path extrusionOk="0" h="6490" w="5740">
                  <a:moveTo>
                    <a:pt x="2873" y="1"/>
                  </a:moveTo>
                  <a:cubicBezTo>
                    <a:pt x="2823" y="1"/>
                    <a:pt x="2775" y="12"/>
                    <a:pt x="2739" y="36"/>
                  </a:cubicBezTo>
                  <a:lnTo>
                    <a:pt x="144" y="1537"/>
                  </a:lnTo>
                  <a:cubicBezTo>
                    <a:pt x="48" y="1584"/>
                    <a:pt x="1" y="1679"/>
                    <a:pt x="1" y="1775"/>
                  </a:cubicBezTo>
                  <a:lnTo>
                    <a:pt x="1" y="4751"/>
                  </a:lnTo>
                  <a:cubicBezTo>
                    <a:pt x="1" y="4823"/>
                    <a:pt x="48" y="4942"/>
                    <a:pt x="144" y="4966"/>
                  </a:cubicBezTo>
                  <a:lnTo>
                    <a:pt x="2692" y="6466"/>
                  </a:lnTo>
                  <a:cubicBezTo>
                    <a:pt x="2739" y="6490"/>
                    <a:pt x="2787" y="6490"/>
                    <a:pt x="2858" y="6490"/>
                  </a:cubicBezTo>
                  <a:cubicBezTo>
                    <a:pt x="2906" y="6490"/>
                    <a:pt x="2930" y="6490"/>
                    <a:pt x="3001" y="6466"/>
                  </a:cubicBezTo>
                  <a:lnTo>
                    <a:pt x="5549" y="4966"/>
                  </a:lnTo>
                  <a:cubicBezTo>
                    <a:pt x="5645" y="4918"/>
                    <a:pt x="5716" y="4823"/>
                    <a:pt x="5716" y="4751"/>
                  </a:cubicBezTo>
                  <a:lnTo>
                    <a:pt x="5716" y="1775"/>
                  </a:lnTo>
                  <a:cubicBezTo>
                    <a:pt x="5740" y="1656"/>
                    <a:pt x="5692" y="1560"/>
                    <a:pt x="5597" y="1489"/>
                  </a:cubicBezTo>
                  <a:lnTo>
                    <a:pt x="4644" y="965"/>
                  </a:lnTo>
                  <a:cubicBezTo>
                    <a:pt x="4615" y="955"/>
                    <a:pt x="4577" y="949"/>
                    <a:pt x="4541" y="949"/>
                  </a:cubicBezTo>
                  <a:cubicBezTo>
                    <a:pt x="4491" y="949"/>
                    <a:pt x="4444" y="961"/>
                    <a:pt x="4430" y="989"/>
                  </a:cubicBezTo>
                  <a:cubicBezTo>
                    <a:pt x="4335" y="1084"/>
                    <a:pt x="4359" y="1203"/>
                    <a:pt x="4454" y="1251"/>
                  </a:cubicBezTo>
                  <a:lnTo>
                    <a:pt x="5383" y="1799"/>
                  </a:lnTo>
                  <a:lnTo>
                    <a:pt x="5383" y="4704"/>
                  </a:lnTo>
                  <a:lnTo>
                    <a:pt x="2882" y="6157"/>
                  </a:lnTo>
                  <a:lnTo>
                    <a:pt x="382" y="4704"/>
                  </a:lnTo>
                  <a:lnTo>
                    <a:pt x="382" y="1799"/>
                  </a:lnTo>
                  <a:lnTo>
                    <a:pt x="2906" y="346"/>
                  </a:lnTo>
                  <a:lnTo>
                    <a:pt x="3811" y="870"/>
                  </a:lnTo>
                  <a:cubicBezTo>
                    <a:pt x="3831" y="890"/>
                    <a:pt x="3855" y="899"/>
                    <a:pt x="3880" y="899"/>
                  </a:cubicBezTo>
                  <a:cubicBezTo>
                    <a:pt x="3944" y="899"/>
                    <a:pt x="4015" y="843"/>
                    <a:pt x="4049" y="774"/>
                  </a:cubicBezTo>
                  <a:cubicBezTo>
                    <a:pt x="4073" y="703"/>
                    <a:pt x="4049" y="608"/>
                    <a:pt x="3954" y="584"/>
                  </a:cubicBezTo>
                  <a:lnTo>
                    <a:pt x="3025" y="36"/>
                  </a:lnTo>
                  <a:cubicBezTo>
                    <a:pt x="2977" y="12"/>
                    <a:pt x="2924"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7"/>
            <p:cNvSpPr/>
            <p:nvPr/>
          </p:nvSpPr>
          <p:spPr>
            <a:xfrm>
              <a:off x="2542804" y="4306875"/>
              <a:ext cx="169737" cy="193499"/>
            </a:xfrm>
            <a:custGeom>
              <a:rect b="b" l="l" r="r" t="t"/>
              <a:pathLst>
                <a:path extrusionOk="0" h="6490" w="5693">
                  <a:moveTo>
                    <a:pt x="2846" y="1"/>
                  </a:moveTo>
                  <a:cubicBezTo>
                    <a:pt x="2793" y="1"/>
                    <a:pt x="2739" y="12"/>
                    <a:pt x="2692" y="36"/>
                  </a:cubicBezTo>
                  <a:lnTo>
                    <a:pt x="143" y="1537"/>
                  </a:lnTo>
                  <a:cubicBezTo>
                    <a:pt x="48" y="1584"/>
                    <a:pt x="1" y="1679"/>
                    <a:pt x="1" y="1775"/>
                  </a:cubicBezTo>
                  <a:lnTo>
                    <a:pt x="1" y="4751"/>
                  </a:lnTo>
                  <a:cubicBezTo>
                    <a:pt x="1" y="4823"/>
                    <a:pt x="48" y="4942"/>
                    <a:pt x="143" y="4990"/>
                  </a:cubicBezTo>
                  <a:lnTo>
                    <a:pt x="2692" y="6466"/>
                  </a:lnTo>
                  <a:cubicBezTo>
                    <a:pt x="2715" y="6490"/>
                    <a:pt x="2787" y="6490"/>
                    <a:pt x="2858" y="6490"/>
                  </a:cubicBezTo>
                  <a:cubicBezTo>
                    <a:pt x="2906" y="6490"/>
                    <a:pt x="2930" y="6490"/>
                    <a:pt x="3001" y="6466"/>
                  </a:cubicBezTo>
                  <a:lnTo>
                    <a:pt x="5549" y="4990"/>
                  </a:lnTo>
                  <a:cubicBezTo>
                    <a:pt x="5645" y="4918"/>
                    <a:pt x="5692" y="4823"/>
                    <a:pt x="5692" y="4751"/>
                  </a:cubicBezTo>
                  <a:lnTo>
                    <a:pt x="5692" y="4323"/>
                  </a:lnTo>
                  <a:cubicBezTo>
                    <a:pt x="5692" y="4228"/>
                    <a:pt x="5645" y="4156"/>
                    <a:pt x="5549" y="4156"/>
                  </a:cubicBezTo>
                  <a:cubicBezTo>
                    <a:pt x="5430" y="4156"/>
                    <a:pt x="5335" y="4204"/>
                    <a:pt x="5335" y="4323"/>
                  </a:cubicBezTo>
                  <a:lnTo>
                    <a:pt x="5335" y="4704"/>
                  </a:lnTo>
                  <a:lnTo>
                    <a:pt x="2834" y="6180"/>
                  </a:lnTo>
                  <a:lnTo>
                    <a:pt x="334" y="4704"/>
                  </a:lnTo>
                  <a:lnTo>
                    <a:pt x="334" y="1799"/>
                  </a:lnTo>
                  <a:lnTo>
                    <a:pt x="2834" y="346"/>
                  </a:lnTo>
                  <a:lnTo>
                    <a:pt x="5335" y="1799"/>
                  </a:lnTo>
                  <a:lnTo>
                    <a:pt x="5335" y="3513"/>
                  </a:lnTo>
                  <a:cubicBezTo>
                    <a:pt x="5359" y="3608"/>
                    <a:pt x="5430" y="3680"/>
                    <a:pt x="5549" y="3680"/>
                  </a:cubicBezTo>
                  <a:cubicBezTo>
                    <a:pt x="5645" y="3680"/>
                    <a:pt x="5692" y="3585"/>
                    <a:pt x="5692" y="3489"/>
                  </a:cubicBezTo>
                  <a:lnTo>
                    <a:pt x="5692" y="1775"/>
                  </a:lnTo>
                  <a:cubicBezTo>
                    <a:pt x="5692" y="1679"/>
                    <a:pt x="5645" y="1560"/>
                    <a:pt x="5549" y="1537"/>
                  </a:cubicBezTo>
                  <a:lnTo>
                    <a:pt x="3001" y="36"/>
                  </a:lnTo>
                  <a:cubicBezTo>
                    <a:pt x="2954" y="12"/>
                    <a:pt x="2900" y="1"/>
                    <a:pt x="2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7"/>
            <p:cNvSpPr/>
            <p:nvPr/>
          </p:nvSpPr>
          <p:spPr>
            <a:xfrm>
              <a:off x="2491671" y="4217757"/>
              <a:ext cx="88074" cy="10704"/>
            </a:xfrm>
            <a:custGeom>
              <a:rect b="b" l="l" r="r" t="t"/>
              <a:pathLst>
                <a:path extrusionOk="0" h="359" w="2954">
                  <a:moveTo>
                    <a:pt x="191" y="1"/>
                  </a:moveTo>
                  <a:cubicBezTo>
                    <a:pt x="96" y="1"/>
                    <a:pt x="1" y="72"/>
                    <a:pt x="1" y="168"/>
                  </a:cubicBezTo>
                  <a:cubicBezTo>
                    <a:pt x="1" y="263"/>
                    <a:pt x="96" y="358"/>
                    <a:pt x="191" y="358"/>
                  </a:cubicBezTo>
                  <a:lnTo>
                    <a:pt x="2787" y="358"/>
                  </a:lnTo>
                  <a:cubicBezTo>
                    <a:pt x="2859" y="358"/>
                    <a:pt x="2954" y="287"/>
                    <a:pt x="2954" y="191"/>
                  </a:cubicBezTo>
                  <a:cubicBezTo>
                    <a:pt x="2954" y="72"/>
                    <a:pt x="2882"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7"/>
            <p:cNvSpPr/>
            <p:nvPr/>
          </p:nvSpPr>
          <p:spPr>
            <a:xfrm>
              <a:off x="2491671" y="4239791"/>
              <a:ext cx="88789" cy="10674"/>
            </a:xfrm>
            <a:custGeom>
              <a:rect b="b" l="l" r="r" t="t"/>
              <a:pathLst>
                <a:path extrusionOk="0" h="358" w="2978">
                  <a:moveTo>
                    <a:pt x="191" y="0"/>
                  </a:moveTo>
                  <a:cubicBezTo>
                    <a:pt x="96" y="0"/>
                    <a:pt x="1" y="48"/>
                    <a:pt x="1" y="143"/>
                  </a:cubicBezTo>
                  <a:cubicBezTo>
                    <a:pt x="1" y="262"/>
                    <a:pt x="72" y="357"/>
                    <a:pt x="191" y="357"/>
                  </a:cubicBezTo>
                  <a:lnTo>
                    <a:pt x="2787" y="357"/>
                  </a:lnTo>
                  <a:cubicBezTo>
                    <a:pt x="2859" y="357"/>
                    <a:pt x="2954" y="286"/>
                    <a:pt x="2954" y="214"/>
                  </a:cubicBezTo>
                  <a:cubicBezTo>
                    <a:pt x="2978" y="95"/>
                    <a:pt x="2906"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7"/>
            <p:cNvSpPr/>
            <p:nvPr/>
          </p:nvSpPr>
          <p:spPr>
            <a:xfrm>
              <a:off x="2512274" y="4261795"/>
              <a:ext cx="49016" cy="10674"/>
            </a:xfrm>
            <a:custGeom>
              <a:rect b="b" l="l" r="r" t="t"/>
              <a:pathLst>
                <a:path extrusionOk="0" h="358" w="1644">
                  <a:moveTo>
                    <a:pt x="191" y="0"/>
                  </a:moveTo>
                  <a:cubicBezTo>
                    <a:pt x="96" y="0"/>
                    <a:pt x="1" y="72"/>
                    <a:pt x="1" y="143"/>
                  </a:cubicBezTo>
                  <a:cubicBezTo>
                    <a:pt x="1" y="262"/>
                    <a:pt x="72" y="358"/>
                    <a:pt x="191" y="358"/>
                  </a:cubicBezTo>
                  <a:lnTo>
                    <a:pt x="1453" y="358"/>
                  </a:lnTo>
                  <a:cubicBezTo>
                    <a:pt x="1548" y="358"/>
                    <a:pt x="1644" y="310"/>
                    <a:pt x="1644" y="215"/>
                  </a:cubicBezTo>
                  <a:cubicBezTo>
                    <a:pt x="1644" y="96"/>
                    <a:pt x="1548" y="0"/>
                    <a:pt x="14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7"/>
            <p:cNvSpPr/>
            <p:nvPr/>
          </p:nvSpPr>
          <p:spPr>
            <a:xfrm>
              <a:off x="2583264" y="4376107"/>
              <a:ext cx="88789" cy="10674"/>
            </a:xfrm>
            <a:custGeom>
              <a:rect b="b" l="l" r="r" t="t"/>
              <a:pathLst>
                <a:path extrusionOk="0" h="358" w="2978">
                  <a:moveTo>
                    <a:pt x="168" y="0"/>
                  </a:moveTo>
                  <a:cubicBezTo>
                    <a:pt x="96" y="0"/>
                    <a:pt x="1" y="72"/>
                    <a:pt x="1" y="167"/>
                  </a:cubicBezTo>
                  <a:cubicBezTo>
                    <a:pt x="1" y="286"/>
                    <a:pt x="72" y="358"/>
                    <a:pt x="168" y="358"/>
                  </a:cubicBezTo>
                  <a:lnTo>
                    <a:pt x="2763" y="358"/>
                  </a:lnTo>
                  <a:cubicBezTo>
                    <a:pt x="2859" y="358"/>
                    <a:pt x="2954" y="310"/>
                    <a:pt x="2954" y="215"/>
                  </a:cubicBezTo>
                  <a:cubicBezTo>
                    <a:pt x="2978" y="96"/>
                    <a:pt x="2883"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7"/>
            <p:cNvSpPr/>
            <p:nvPr/>
          </p:nvSpPr>
          <p:spPr>
            <a:xfrm>
              <a:off x="2583264" y="4398826"/>
              <a:ext cx="88074" cy="10674"/>
            </a:xfrm>
            <a:custGeom>
              <a:rect b="b" l="l" r="r" t="t"/>
              <a:pathLst>
                <a:path extrusionOk="0" h="358" w="2954">
                  <a:moveTo>
                    <a:pt x="168" y="0"/>
                  </a:moveTo>
                  <a:cubicBezTo>
                    <a:pt x="96" y="0"/>
                    <a:pt x="1" y="48"/>
                    <a:pt x="1" y="143"/>
                  </a:cubicBezTo>
                  <a:cubicBezTo>
                    <a:pt x="1" y="262"/>
                    <a:pt x="72" y="358"/>
                    <a:pt x="168" y="358"/>
                  </a:cubicBezTo>
                  <a:lnTo>
                    <a:pt x="2763" y="358"/>
                  </a:lnTo>
                  <a:cubicBezTo>
                    <a:pt x="2859" y="358"/>
                    <a:pt x="2954" y="262"/>
                    <a:pt x="2954" y="143"/>
                  </a:cubicBezTo>
                  <a:cubicBezTo>
                    <a:pt x="2954" y="48"/>
                    <a:pt x="2859"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7"/>
            <p:cNvSpPr/>
            <p:nvPr/>
          </p:nvSpPr>
          <p:spPr>
            <a:xfrm>
              <a:off x="2603151" y="4420830"/>
              <a:ext cx="48330" cy="10674"/>
            </a:xfrm>
            <a:custGeom>
              <a:rect b="b" l="l" r="r" t="t"/>
              <a:pathLst>
                <a:path extrusionOk="0" h="358" w="1621">
                  <a:moveTo>
                    <a:pt x="167" y="1"/>
                  </a:moveTo>
                  <a:cubicBezTo>
                    <a:pt x="72" y="1"/>
                    <a:pt x="1" y="96"/>
                    <a:pt x="1" y="215"/>
                  </a:cubicBezTo>
                  <a:cubicBezTo>
                    <a:pt x="1" y="287"/>
                    <a:pt x="72" y="358"/>
                    <a:pt x="167" y="358"/>
                  </a:cubicBezTo>
                  <a:lnTo>
                    <a:pt x="1453" y="358"/>
                  </a:lnTo>
                  <a:cubicBezTo>
                    <a:pt x="1525" y="358"/>
                    <a:pt x="1620" y="287"/>
                    <a:pt x="1620" y="215"/>
                  </a:cubicBezTo>
                  <a:cubicBezTo>
                    <a:pt x="1620" y="96"/>
                    <a:pt x="1573"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7"/>
            <p:cNvSpPr/>
            <p:nvPr/>
          </p:nvSpPr>
          <p:spPr>
            <a:xfrm>
              <a:off x="2400794" y="4376107"/>
              <a:ext cx="88789" cy="10674"/>
            </a:xfrm>
            <a:custGeom>
              <a:rect b="b" l="l" r="r" t="t"/>
              <a:pathLst>
                <a:path extrusionOk="0" h="358" w="2978">
                  <a:moveTo>
                    <a:pt x="167" y="0"/>
                  </a:moveTo>
                  <a:cubicBezTo>
                    <a:pt x="72" y="0"/>
                    <a:pt x="1" y="72"/>
                    <a:pt x="1" y="167"/>
                  </a:cubicBezTo>
                  <a:cubicBezTo>
                    <a:pt x="1" y="286"/>
                    <a:pt x="48" y="358"/>
                    <a:pt x="167" y="358"/>
                  </a:cubicBezTo>
                  <a:lnTo>
                    <a:pt x="2763" y="358"/>
                  </a:lnTo>
                  <a:cubicBezTo>
                    <a:pt x="2858" y="358"/>
                    <a:pt x="2906" y="310"/>
                    <a:pt x="2930" y="215"/>
                  </a:cubicBezTo>
                  <a:cubicBezTo>
                    <a:pt x="2977" y="96"/>
                    <a:pt x="2882"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7"/>
            <p:cNvSpPr/>
            <p:nvPr/>
          </p:nvSpPr>
          <p:spPr>
            <a:xfrm>
              <a:off x="2400794" y="4398826"/>
              <a:ext cx="87358" cy="10674"/>
            </a:xfrm>
            <a:custGeom>
              <a:rect b="b" l="l" r="r" t="t"/>
              <a:pathLst>
                <a:path extrusionOk="0" h="358" w="2930">
                  <a:moveTo>
                    <a:pt x="167" y="0"/>
                  </a:moveTo>
                  <a:cubicBezTo>
                    <a:pt x="72" y="0"/>
                    <a:pt x="1" y="48"/>
                    <a:pt x="1" y="143"/>
                  </a:cubicBezTo>
                  <a:cubicBezTo>
                    <a:pt x="1" y="262"/>
                    <a:pt x="48" y="358"/>
                    <a:pt x="167" y="358"/>
                  </a:cubicBezTo>
                  <a:lnTo>
                    <a:pt x="2763" y="358"/>
                  </a:lnTo>
                  <a:cubicBezTo>
                    <a:pt x="2858" y="358"/>
                    <a:pt x="2930" y="262"/>
                    <a:pt x="2930" y="143"/>
                  </a:cubicBezTo>
                  <a:cubicBezTo>
                    <a:pt x="2930" y="48"/>
                    <a:pt x="2858" y="0"/>
                    <a:pt x="27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7"/>
            <p:cNvSpPr/>
            <p:nvPr/>
          </p:nvSpPr>
          <p:spPr>
            <a:xfrm>
              <a:off x="2419965" y="4420830"/>
              <a:ext cx="49016" cy="10674"/>
            </a:xfrm>
            <a:custGeom>
              <a:rect b="b" l="l" r="r" t="t"/>
              <a:pathLst>
                <a:path extrusionOk="0" h="358" w="1644">
                  <a:moveTo>
                    <a:pt x="191" y="1"/>
                  </a:moveTo>
                  <a:cubicBezTo>
                    <a:pt x="96" y="1"/>
                    <a:pt x="1" y="96"/>
                    <a:pt x="1" y="215"/>
                  </a:cubicBezTo>
                  <a:cubicBezTo>
                    <a:pt x="1" y="287"/>
                    <a:pt x="96" y="358"/>
                    <a:pt x="191" y="358"/>
                  </a:cubicBezTo>
                  <a:lnTo>
                    <a:pt x="1453" y="358"/>
                  </a:lnTo>
                  <a:cubicBezTo>
                    <a:pt x="1549" y="358"/>
                    <a:pt x="1644" y="287"/>
                    <a:pt x="1644" y="215"/>
                  </a:cubicBezTo>
                  <a:cubicBezTo>
                    <a:pt x="1644" y="96"/>
                    <a:pt x="1572" y="1"/>
                    <a:pt x="1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97"/>
          <p:cNvGrpSpPr/>
          <p:nvPr/>
        </p:nvGrpSpPr>
        <p:grpSpPr>
          <a:xfrm>
            <a:off x="2549748" y="4161555"/>
            <a:ext cx="355037" cy="324626"/>
            <a:chOff x="3045036" y="4161555"/>
            <a:chExt cx="355037" cy="324626"/>
          </a:xfrm>
        </p:grpSpPr>
        <p:sp>
          <p:nvSpPr>
            <p:cNvPr id="17144" name="Google Shape;17144;p97"/>
            <p:cNvSpPr/>
            <p:nvPr/>
          </p:nvSpPr>
          <p:spPr>
            <a:xfrm>
              <a:off x="3082663" y="4194323"/>
              <a:ext cx="273374" cy="247852"/>
            </a:xfrm>
            <a:custGeom>
              <a:rect b="b" l="l" r="r" t="t"/>
              <a:pathLst>
                <a:path extrusionOk="0" h="8313" w="9169">
                  <a:moveTo>
                    <a:pt x="4644" y="1573"/>
                  </a:moveTo>
                  <a:lnTo>
                    <a:pt x="7835" y="7241"/>
                  </a:lnTo>
                  <a:lnTo>
                    <a:pt x="1429" y="7241"/>
                  </a:lnTo>
                  <a:lnTo>
                    <a:pt x="4644" y="1573"/>
                  </a:lnTo>
                  <a:close/>
                  <a:moveTo>
                    <a:pt x="4597" y="1"/>
                  </a:moveTo>
                  <a:cubicBezTo>
                    <a:pt x="4406" y="1"/>
                    <a:pt x="4263" y="120"/>
                    <a:pt x="4168" y="263"/>
                  </a:cubicBezTo>
                  <a:lnTo>
                    <a:pt x="96" y="7502"/>
                  </a:lnTo>
                  <a:cubicBezTo>
                    <a:pt x="0" y="7645"/>
                    <a:pt x="0" y="7860"/>
                    <a:pt x="96" y="8050"/>
                  </a:cubicBezTo>
                  <a:cubicBezTo>
                    <a:pt x="191" y="8193"/>
                    <a:pt x="358" y="8312"/>
                    <a:pt x="548" y="8312"/>
                  </a:cubicBezTo>
                  <a:lnTo>
                    <a:pt x="8693" y="8312"/>
                  </a:lnTo>
                  <a:cubicBezTo>
                    <a:pt x="8883" y="8312"/>
                    <a:pt x="9050" y="8217"/>
                    <a:pt x="9098" y="8050"/>
                  </a:cubicBezTo>
                  <a:cubicBezTo>
                    <a:pt x="9169" y="7884"/>
                    <a:pt x="9169" y="7693"/>
                    <a:pt x="9098" y="7502"/>
                  </a:cubicBezTo>
                  <a:lnTo>
                    <a:pt x="5001" y="263"/>
                  </a:lnTo>
                  <a:cubicBezTo>
                    <a:pt x="4930" y="96"/>
                    <a:pt x="4763" y="1"/>
                    <a:pt x="459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7"/>
            <p:cNvSpPr/>
            <p:nvPr/>
          </p:nvSpPr>
          <p:spPr>
            <a:xfrm>
              <a:off x="3212598" y="4194323"/>
              <a:ext cx="145587" cy="247852"/>
            </a:xfrm>
            <a:custGeom>
              <a:rect b="b" l="l" r="r" t="t"/>
              <a:pathLst>
                <a:path extrusionOk="0" h="8313" w="4883">
                  <a:moveTo>
                    <a:pt x="262" y="1"/>
                  </a:moveTo>
                  <a:cubicBezTo>
                    <a:pt x="167" y="1"/>
                    <a:pt x="72" y="25"/>
                    <a:pt x="0" y="96"/>
                  </a:cubicBezTo>
                  <a:cubicBezTo>
                    <a:pt x="48" y="120"/>
                    <a:pt x="120" y="191"/>
                    <a:pt x="143" y="263"/>
                  </a:cubicBezTo>
                  <a:lnTo>
                    <a:pt x="4216" y="7502"/>
                  </a:lnTo>
                  <a:cubicBezTo>
                    <a:pt x="4311" y="7693"/>
                    <a:pt x="4311" y="7884"/>
                    <a:pt x="4216" y="8026"/>
                  </a:cubicBezTo>
                  <a:cubicBezTo>
                    <a:pt x="4120" y="8217"/>
                    <a:pt x="3954" y="8312"/>
                    <a:pt x="3763" y="8312"/>
                  </a:cubicBezTo>
                  <a:lnTo>
                    <a:pt x="4311" y="8312"/>
                  </a:lnTo>
                  <a:cubicBezTo>
                    <a:pt x="4478" y="8312"/>
                    <a:pt x="4668" y="8193"/>
                    <a:pt x="4763" y="8026"/>
                  </a:cubicBezTo>
                  <a:cubicBezTo>
                    <a:pt x="4882" y="7860"/>
                    <a:pt x="4882" y="7645"/>
                    <a:pt x="4763" y="7502"/>
                  </a:cubicBezTo>
                  <a:lnTo>
                    <a:pt x="667" y="263"/>
                  </a:lnTo>
                  <a:cubicBezTo>
                    <a:pt x="596" y="120"/>
                    <a:pt x="453" y="1"/>
                    <a:pt x="262"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7"/>
            <p:cNvSpPr/>
            <p:nvPr/>
          </p:nvSpPr>
          <p:spPr>
            <a:xfrm>
              <a:off x="3167160" y="4166654"/>
              <a:ext cx="106529" cy="106529"/>
            </a:xfrm>
            <a:custGeom>
              <a:rect b="b" l="l" r="r" t="t"/>
              <a:pathLst>
                <a:path extrusionOk="0" h="3573" w="3573">
                  <a:moveTo>
                    <a:pt x="1786" y="0"/>
                  </a:moveTo>
                  <a:cubicBezTo>
                    <a:pt x="810" y="0"/>
                    <a:pt x="0" y="810"/>
                    <a:pt x="0" y="1786"/>
                  </a:cubicBezTo>
                  <a:cubicBezTo>
                    <a:pt x="0" y="2786"/>
                    <a:pt x="810" y="3572"/>
                    <a:pt x="1786" y="3572"/>
                  </a:cubicBezTo>
                  <a:cubicBezTo>
                    <a:pt x="2763" y="3572"/>
                    <a:pt x="3573" y="2786"/>
                    <a:pt x="3573" y="1786"/>
                  </a:cubicBezTo>
                  <a:cubicBezTo>
                    <a:pt x="3573" y="810"/>
                    <a:pt x="2763" y="0"/>
                    <a:pt x="1786"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7"/>
            <p:cNvSpPr/>
            <p:nvPr/>
          </p:nvSpPr>
          <p:spPr>
            <a:xfrm>
              <a:off x="3048584" y="4374675"/>
              <a:ext cx="106529" cy="106529"/>
            </a:xfrm>
            <a:custGeom>
              <a:rect b="b" l="l" r="r" t="t"/>
              <a:pathLst>
                <a:path extrusionOk="0" h="3573" w="3573">
                  <a:moveTo>
                    <a:pt x="1786" y="1"/>
                  </a:moveTo>
                  <a:cubicBezTo>
                    <a:pt x="786" y="1"/>
                    <a:pt x="0" y="787"/>
                    <a:pt x="0" y="1787"/>
                  </a:cubicBezTo>
                  <a:cubicBezTo>
                    <a:pt x="0" y="2763"/>
                    <a:pt x="786" y="3573"/>
                    <a:pt x="1786" y="3573"/>
                  </a:cubicBezTo>
                  <a:cubicBezTo>
                    <a:pt x="2763" y="3573"/>
                    <a:pt x="3573" y="2763"/>
                    <a:pt x="3573" y="1787"/>
                  </a:cubicBezTo>
                  <a:cubicBezTo>
                    <a:pt x="3573" y="787"/>
                    <a:pt x="2763" y="1"/>
                    <a:pt x="17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7"/>
            <p:cNvSpPr/>
            <p:nvPr/>
          </p:nvSpPr>
          <p:spPr>
            <a:xfrm>
              <a:off x="3285735" y="4374675"/>
              <a:ext cx="106529" cy="106529"/>
            </a:xfrm>
            <a:custGeom>
              <a:rect b="b" l="l" r="r" t="t"/>
              <a:pathLst>
                <a:path extrusionOk="0" h="3573" w="3573">
                  <a:moveTo>
                    <a:pt x="1786" y="1"/>
                  </a:moveTo>
                  <a:cubicBezTo>
                    <a:pt x="810" y="1"/>
                    <a:pt x="0" y="787"/>
                    <a:pt x="0" y="1787"/>
                  </a:cubicBezTo>
                  <a:cubicBezTo>
                    <a:pt x="0" y="2763"/>
                    <a:pt x="810" y="3573"/>
                    <a:pt x="1786" y="3573"/>
                  </a:cubicBezTo>
                  <a:cubicBezTo>
                    <a:pt x="2787" y="3573"/>
                    <a:pt x="3573" y="2763"/>
                    <a:pt x="3573" y="1787"/>
                  </a:cubicBezTo>
                  <a:cubicBezTo>
                    <a:pt x="3573" y="787"/>
                    <a:pt x="2787" y="1"/>
                    <a:pt x="1786"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7"/>
            <p:cNvSpPr/>
            <p:nvPr/>
          </p:nvSpPr>
          <p:spPr>
            <a:xfrm>
              <a:off x="3194142" y="4168771"/>
              <a:ext cx="79546" cy="104412"/>
            </a:xfrm>
            <a:custGeom>
              <a:rect b="b" l="l" r="r" t="t"/>
              <a:pathLst>
                <a:path extrusionOk="0" h="3502" w="2668">
                  <a:moveTo>
                    <a:pt x="1334" y="1"/>
                  </a:moveTo>
                  <a:lnTo>
                    <a:pt x="1334" y="1"/>
                  </a:lnTo>
                  <a:cubicBezTo>
                    <a:pt x="1858" y="334"/>
                    <a:pt x="2215" y="882"/>
                    <a:pt x="2215" y="1549"/>
                  </a:cubicBezTo>
                  <a:cubicBezTo>
                    <a:pt x="2215" y="2525"/>
                    <a:pt x="1429" y="3335"/>
                    <a:pt x="429" y="3335"/>
                  </a:cubicBezTo>
                  <a:cubicBezTo>
                    <a:pt x="286" y="3335"/>
                    <a:pt x="143" y="3311"/>
                    <a:pt x="0" y="3263"/>
                  </a:cubicBezTo>
                  <a:lnTo>
                    <a:pt x="0" y="3263"/>
                  </a:lnTo>
                  <a:cubicBezTo>
                    <a:pt x="262" y="3430"/>
                    <a:pt x="548" y="3501"/>
                    <a:pt x="881" y="3501"/>
                  </a:cubicBezTo>
                  <a:cubicBezTo>
                    <a:pt x="1858" y="3501"/>
                    <a:pt x="2668" y="2715"/>
                    <a:pt x="2668" y="1715"/>
                  </a:cubicBezTo>
                  <a:cubicBezTo>
                    <a:pt x="2668" y="929"/>
                    <a:pt x="2072" y="215"/>
                    <a:pt x="1334"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7"/>
            <p:cNvSpPr/>
            <p:nvPr/>
          </p:nvSpPr>
          <p:spPr>
            <a:xfrm>
              <a:off x="3074851" y="4376107"/>
              <a:ext cx="80262" cy="105098"/>
            </a:xfrm>
            <a:custGeom>
              <a:rect b="b" l="l" r="r" t="t"/>
              <a:pathLst>
                <a:path extrusionOk="0" h="3525" w="2692">
                  <a:moveTo>
                    <a:pt x="1334" y="0"/>
                  </a:moveTo>
                  <a:cubicBezTo>
                    <a:pt x="1882" y="334"/>
                    <a:pt x="2239" y="905"/>
                    <a:pt x="2239" y="1548"/>
                  </a:cubicBezTo>
                  <a:cubicBezTo>
                    <a:pt x="2239" y="2549"/>
                    <a:pt x="1429" y="3334"/>
                    <a:pt x="453" y="3334"/>
                  </a:cubicBezTo>
                  <a:cubicBezTo>
                    <a:pt x="310" y="3334"/>
                    <a:pt x="143" y="3311"/>
                    <a:pt x="0" y="3287"/>
                  </a:cubicBezTo>
                  <a:lnTo>
                    <a:pt x="0" y="3287"/>
                  </a:lnTo>
                  <a:cubicBezTo>
                    <a:pt x="262" y="3430"/>
                    <a:pt x="572" y="3525"/>
                    <a:pt x="905" y="3525"/>
                  </a:cubicBezTo>
                  <a:cubicBezTo>
                    <a:pt x="1882" y="3525"/>
                    <a:pt x="2692" y="2715"/>
                    <a:pt x="2692" y="1739"/>
                  </a:cubicBezTo>
                  <a:cubicBezTo>
                    <a:pt x="2692" y="905"/>
                    <a:pt x="2120" y="191"/>
                    <a:pt x="1334"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7"/>
            <p:cNvSpPr/>
            <p:nvPr/>
          </p:nvSpPr>
          <p:spPr>
            <a:xfrm>
              <a:off x="3312718" y="4376107"/>
              <a:ext cx="79546" cy="105098"/>
            </a:xfrm>
            <a:custGeom>
              <a:rect b="b" l="l" r="r" t="t"/>
              <a:pathLst>
                <a:path extrusionOk="0" h="3525" w="2668">
                  <a:moveTo>
                    <a:pt x="1334" y="0"/>
                  </a:moveTo>
                  <a:lnTo>
                    <a:pt x="1334" y="0"/>
                  </a:lnTo>
                  <a:cubicBezTo>
                    <a:pt x="1882" y="334"/>
                    <a:pt x="2239" y="905"/>
                    <a:pt x="2239" y="1548"/>
                  </a:cubicBezTo>
                  <a:cubicBezTo>
                    <a:pt x="2239" y="2549"/>
                    <a:pt x="1429" y="3334"/>
                    <a:pt x="453" y="3334"/>
                  </a:cubicBezTo>
                  <a:cubicBezTo>
                    <a:pt x="286" y="3334"/>
                    <a:pt x="143" y="3311"/>
                    <a:pt x="0" y="3287"/>
                  </a:cubicBezTo>
                  <a:lnTo>
                    <a:pt x="0" y="3287"/>
                  </a:lnTo>
                  <a:cubicBezTo>
                    <a:pt x="262" y="3430"/>
                    <a:pt x="572" y="3525"/>
                    <a:pt x="881" y="3525"/>
                  </a:cubicBezTo>
                  <a:cubicBezTo>
                    <a:pt x="1882" y="3525"/>
                    <a:pt x="2668" y="2715"/>
                    <a:pt x="2668" y="1739"/>
                  </a:cubicBezTo>
                  <a:cubicBezTo>
                    <a:pt x="2668" y="905"/>
                    <a:pt x="2072" y="191"/>
                    <a:pt x="1334"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7"/>
            <p:cNvSpPr/>
            <p:nvPr/>
          </p:nvSpPr>
          <p:spPr>
            <a:xfrm>
              <a:off x="3045036" y="4161555"/>
              <a:ext cx="355037" cy="324626"/>
            </a:xfrm>
            <a:custGeom>
              <a:rect b="b" l="l" r="r" t="t"/>
              <a:pathLst>
                <a:path extrusionOk="0" h="10888" w="11908">
                  <a:moveTo>
                    <a:pt x="5882" y="362"/>
                  </a:moveTo>
                  <a:cubicBezTo>
                    <a:pt x="6787" y="362"/>
                    <a:pt x="7502" y="1076"/>
                    <a:pt x="7502" y="1957"/>
                  </a:cubicBezTo>
                  <a:cubicBezTo>
                    <a:pt x="7502" y="2862"/>
                    <a:pt x="6787" y="3577"/>
                    <a:pt x="5882" y="3577"/>
                  </a:cubicBezTo>
                  <a:cubicBezTo>
                    <a:pt x="5001" y="3577"/>
                    <a:pt x="4287" y="2862"/>
                    <a:pt x="4287" y="1957"/>
                  </a:cubicBezTo>
                  <a:cubicBezTo>
                    <a:pt x="4287" y="1076"/>
                    <a:pt x="5001" y="362"/>
                    <a:pt x="5882" y="362"/>
                  </a:cubicBezTo>
                  <a:close/>
                  <a:moveTo>
                    <a:pt x="4549" y="3386"/>
                  </a:moveTo>
                  <a:cubicBezTo>
                    <a:pt x="4692" y="3553"/>
                    <a:pt x="4906" y="3696"/>
                    <a:pt x="5120" y="3791"/>
                  </a:cubicBezTo>
                  <a:lnTo>
                    <a:pt x="3096" y="7387"/>
                  </a:lnTo>
                  <a:cubicBezTo>
                    <a:pt x="2882" y="7196"/>
                    <a:pt x="2667" y="7125"/>
                    <a:pt x="2453" y="7054"/>
                  </a:cubicBezTo>
                  <a:lnTo>
                    <a:pt x="4549" y="3386"/>
                  </a:lnTo>
                  <a:close/>
                  <a:moveTo>
                    <a:pt x="7264" y="3339"/>
                  </a:moveTo>
                  <a:lnTo>
                    <a:pt x="9336" y="7030"/>
                  </a:lnTo>
                  <a:cubicBezTo>
                    <a:pt x="9121" y="7077"/>
                    <a:pt x="8907" y="7196"/>
                    <a:pt x="8740" y="7315"/>
                  </a:cubicBezTo>
                  <a:lnTo>
                    <a:pt x="7621" y="5339"/>
                  </a:lnTo>
                  <a:cubicBezTo>
                    <a:pt x="7573" y="5275"/>
                    <a:pt x="7515" y="5244"/>
                    <a:pt x="7460" y="5244"/>
                  </a:cubicBezTo>
                  <a:cubicBezTo>
                    <a:pt x="7433" y="5244"/>
                    <a:pt x="7407" y="5252"/>
                    <a:pt x="7383" y="5267"/>
                  </a:cubicBezTo>
                  <a:cubicBezTo>
                    <a:pt x="7287" y="5339"/>
                    <a:pt x="7264" y="5410"/>
                    <a:pt x="7311" y="5506"/>
                  </a:cubicBezTo>
                  <a:lnTo>
                    <a:pt x="8478" y="7554"/>
                  </a:lnTo>
                  <a:cubicBezTo>
                    <a:pt x="8335" y="7744"/>
                    <a:pt x="8169" y="7911"/>
                    <a:pt x="8097" y="8149"/>
                  </a:cubicBezTo>
                  <a:lnTo>
                    <a:pt x="3715" y="8149"/>
                  </a:lnTo>
                  <a:cubicBezTo>
                    <a:pt x="3620" y="7935"/>
                    <a:pt x="3501" y="7744"/>
                    <a:pt x="3334" y="7554"/>
                  </a:cubicBezTo>
                  <a:lnTo>
                    <a:pt x="5406" y="3839"/>
                  </a:lnTo>
                  <a:cubicBezTo>
                    <a:pt x="5549" y="3862"/>
                    <a:pt x="5716" y="3910"/>
                    <a:pt x="5882" y="3910"/>
                  </a:cubicBezTo>
                  <a:cubicBezTo>
                    <a:pt x="6073" y="3910"/>
                    <a:pt x="6216" y="3862"/>
                    <a:pt x="6359" y="3839"/>
                  </a:cubicBezTo>
                  <a:lnTo>
                    <a:pt x="6883" y="4791"/>
                  </a:lnTo>
                  <a:cubicBezTo>
                    <a:pt x="6930" y="4855"/>
                    <a:pt x="6988" y="4886"/>
                    <a:pt x="7043" y="4886"/>
                  </a:cubicBezTo>
                  <a:cubicBezTo>
                    <a:pt x="7071" y="4886"/>
                    <a:pt x="7097" y="4878"/>
                    <a:pt x="7121" y="4863"/>
                  </a:cubicBezTo>
                  <a:cubicBezTo>
                    <a:pt x="7216" y="4791"/>
                    <a:pt x="7264" y="4696"/>
                    <a:pt x="7192" y="4624"/>
                  </a:cubicBezTo>
                  <a:lnTo>
                    <a:pt x="6692" y="3720"/>
                  </a:lnTo>
                  <a:cubicBezTo>
                    <a:pt x="6883" y="3624"/>
                    <a:pt x="7073" y="3481"/>
                    <a:pt x="7264" y="3339"/>
                  </a:cubicBezTo>
                  <a:close/>
                  <a:moveTo>
                    <a:pt x="8002" y="8506"/>
                  </a:moveTo>
                  <a:cubicBezTo>
                    <a:pt x="7978" y="8625"/>
                    <a:pt x="7978" y="8792"/>
                    <a:pt x="7978" y="8935"/>
                  </a:cubicBezTo>
                  <a:cubicBezTo>
                    <a:pt x="7930" y="9054"/>
                    <a:pt x="7930" y="9149"/>
                    <a:pt x="7978" y="9268"/>
                  </a:cubicBezTo>
                  <a:lnTo>
                    <a:pt x="3811" y="9268"/>
                  </a:lnTo>
                  <a:cubicBezTo>
                    <a:pt x="3834" y="9149"/>
                    <a:pt x="3834" y="9054"/>
                    <a:pt x="3834" y="8935"/>
                  </a:cubicBezTo>
                  <a:cubicBezTo>
                    <a:pt x="3834" y="8792"/>
                    <a:pt x="3811" y="8673"/>
                    <a:pt x="3811" y="8506"/>
                  </a:cubicBezTo>
                  <a:close/>
                  <a:moveTo>
                    <a:pt x="9859" y="7315"/>
                  </a:moveTo>
                  <a:cubicBezTo>
                    <a:pt x="10764" y="7315"/>
                    <a:pt x="11479" y="8030"/>
                    <a:pt x="11479" y="8935"/>
                  </a:cubicBezTo>
                  <a:cubicBezTo>
                    <a:pt x="11479" y="9816"/>
                    <a:pt x="10764" y="10530"/>
                    <a:pt x="9859" y="10530"/>
                  </a:cubicBezTo>
                  <a:cubicBezTo>
                    <a:pt x="8978" y="10530"/>
                    <a:pt x="8264" y="9816"/>
                    <a:pt x="8264" y="8935"/>
                  </a:cubicBezTo>
                  <a:cubicBezTo>
                    <a:pt x="8264" y="8030"/>
                    <a:pt x="8978" y="7315"/>
                    <a:pt x="9859" y="7315"/>
                  </a:cubicBezTo>
                  <a:close/>
                  <a:moveTo>
                    <a:pt x="5878" y="1"/>
                  </a:moveTo>
                  <a:cubicBezTo>
                    <a:pt x="4815" y="1"/>
                    <a:pt x="3953" y="879"/>
                    <a:pt x="3953" y="1933"/>
                  </a:cubicBezTo>
                  <a:cubicBezTo>
                    <a:pt x="3953" y="2362"/>
                    <a:pt x="4073" y="2743"/>
                    <a:pt x="4311" y="3077"/>
                  </a:cubicBezTo>
                  <a:lnTo>
                    <a:pt x="2096" y="6958"/>
                  </a:lnTo>
                  <a:lnTo>
                    <a:pt x="1929" y="6958"/>
                  </a:lnTo>
                  <a:cubicBezTo>
                    <a:pt x="1572" y="6958"/>
                    <a:pt x="1167" y="7077"/>
                    <a:pt x="881" y="7268"/>
                  </a:cubicBezTo>
                  <a:cubicBezTo>
                    <a:pt x="786" y="7315"/>
                    <a:pt x="762" y="7435"/>
                    <a:pt x="858" y="7530"/>
                  </a:cubicBezTo>
                  <a:cubicBezTo>
                    <a:pt x="885" y="7571"/>
                    <a:pt x="929" y="7597"/>
                    <a:pt x="980" y="7597"/>
                  </a:cubicBezTo>
                  <a:cubicBezTo>
                    <a:pt x="1016" y="7597"/>
                    <a:pt x="1056" y="7584"/>
                    <a:pt x="1096" y="7554"/>
                  </a:cubicBezTo>
                  <a:cubicBezTo>
                    <a:pt x="1358" y="7411"/>
                    <a:pt x="1620" y="7315"/>
                    <a:pt x="1953" y="7315"/>
                  </a:cubicBezTo>
                  <a:cubicBezTo>
                    <a:pt x="2882" y="7315"/>
                    <a:pt x="3596" y="8101"/>
                    <a:pt x="3572" y="9030"/>
                  </a:cubicBezTo>
                  <a:cubicBezTo>
                    <a:pt x="3525" y="9816"/>
                    <a:pt x="2858" y="10483"/>
                    <a:pt x="2048" y="10530"/>
                  </a:cubicBezTo>
                  <a:cubicBezTo>
                    <a:pt x="2007" y="10534"/>
                    <a:pt x="1965" y="10535"/>
                    <a:pt x="1924" y="10535"/>
                  </a:cubicBezTo>
                  <a:cubicBezTo>
                    <a:pt x="1053" y="10535"/>
                    <a:pt x="357" y="9822"/>
                    <a:pt x="357" y="8935"/>
                  </a:cubicBezTo>
                  <a:cubicBezTo>
                    <a:pt x="357" y="8625"/>
                    <a:pt x="429" y="8340"/>
                    <a:pt x="596" y="8101"/>
                  </a:cubicBezTo>
                  <a:cubicBezTo>
                    <a:pt x="643" y="8006"/>
                    <a:pt x="619" y="7911"/>
                    <a:pt x="548" y="7863"/>
                  </a:cubicBezTo>
                  <a:cubicBezTo>
                    <a:pt x="515" y="7830"/>
                    <a:pt x="471" y="7812"/>
                    <a:pt x="427" y="7812"/>
                  </a:cubicBezTo>
                  <a:cubicBezTo>
                    <a:pt x="376" y="7812"/>
                    <a:pt x="324" y="7836"/>
                    <a:pt x="286" y="7887"/>
                  </a:cubicBezTo>
                  <a:cubicBezTo>
                    <a:pt x="119" y="8197"/>
                    <a:pt x="0" y="8554"/>
                    <a:pt x="0" y="8935"/>
                  </a:cubicBezTo>
                  <a:cubicBezTo>
                    <a:pt x="0" y="10007"/>
                    <a:pt x="858" y="10888"/>
                    <a:pt x="1953" y="10888"/>
                  </a:cubicBezTo>
                  <a:cubicBezTo>
                    <a:pt x="2787" y="10888"/>
                    <a:pt x="3501" y="10364"/>
                    <a:pt x="3811" y="9625"/>
                  </a:cubicBezTo>
                  <a:lnTo>
                    <a:pt x="8121" y="9625"/>
                  </a:lnTo>
                  <a:cubicBezTo>
                    <a:pt x="8383" y="10364"/>
                    <a:pt x="9121" y="10888"/>
                    <a:pt x="9955" y="10888"/>
                  </a:cubicBezTo>
                  <a:cubicBezTo>
                    <a:pt x="10979" y="10888"/>
                    <a:pt x="11836" y="10054"/>
                    <a:pt x="11907" y="9054"/>
                  </a:cubicBezTo>
                  <a:cubicBezTo>
                    <a:pt x="11860" y="7911"/>
                    <a:pt x="10979" y="6958"/>
                    <a:pt x="9859" y="6958"/>
                  </a:cubicBezTo>
                  <a:lnTo>
                    <a:pt x="9693" y="6958"/>
                  </a:lnTo>
                  <a:lnTo>
                    <a:pt x="7478" y="3077"/>
                  </a:lnTo>
                  <a:cubicBezTo>
                    <a:pt x="7716" y="2743"/>
                    <a:pt x="7859" y="2314"/>
                    <a:pt x="7859" y="1886"/>
                  </a:cubicBezTo>
                  <a:cubicBezTo>
                    <a:pt x="7811" y="862"/>
                    <a:pt x="7026" y="52"/>
                    <a:pt x="6002" y="4"/>
                  </a:cubicBezTo>
                  <a:cubicBezTo>
                    <a:pt x="5960" y="2"/>
                    <a:pt x="5919" y="1"/>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7"/>
            <p:cNvSpPr/>
            <p:nvPr/>
          </p:nvSpPr>
          <p:spPr>
            <a:xfrm>
              <a:off x="3343249" y="4403089"/>
              <a:ext cx="30560" cy="52564"/>
            </a:xfrm>
            <a:custGeom>
              <a:rect b="b" l="l" r="r" t="t"/>
              <a:pathLst>
                <a:path extrusionOk="0" h="1763" w="1025">
                  <a:moveTo>
                    <a:pt x="524" y="0"/>
                  </a:moveTo>
                  <a:cubicBezTo>
                    <a:pt x="286" y="0"/>
                    <a:pt x="72" y="167"/>
                    <a:pt x="24" y="405"/>
                  </a:cubicBezTo>
                  <a:cubicBezTo>
                    <a:pt x="0" y="500"/>
                    <a:pt x="48" y="596"/>
                    <a:pt x="167" y="620"/>
                  </a:cubicBezTo>
                  <a:cubicBezTo>
                    <a:pt x="183" y="624"/>
                    <a:pt x="198" y="626"/>
                    <a:pt x="213" y="626"/>
                  </a:cubicBezTo>
                  <a:cubicBezTo>
                    <a:pt x="285" y="626"/>
                    <a:pt x="342" y="576"/>
                    <a:pt x="381" y="477"/>
                  </a:cubicBezTo>
                  <a:cubicBezTo>
                    <a:pt x="405" y="381"/>
                    <a:pt x="453" y="358"/>
                    <a:pt x="524" y="358"/>
                  </a:cubicBezTo>
                  <a:cubicBezTo>
                    <a:pt x="620" y="358"/>
                    <a:pt x="691" y="405"/>
                    <a:pt x="691" y="524"/>
                  </a:cubicBezTo>
                  <a:cubicBezTo>
                    <a:pt x="691" y="620"/>
                    <a:pt x="643" y="715"/>
                    <a:pt x="524" y="715"/>
                  </a:cubicBezTo>
                  <a:cubicBezTo>
                    <a:pt x="429" y="715"/>
                    <a:pt x="358" y="810"/>
                    <a:pt x="358" y="882"/>
                  </a:cubicBezTo>
                  <a:cubicBezTo>
                    <a:pt x="358" y="977"/>
                    <a:pt x="429" y="1072"/>
                    <a:pt x="524" y="1072"/>
                  </a:cubicBezTo>
                  <a:cubicBezTo>
                    <a:pt x="620" y="1072"/>
                    <a:pt x="691" y="1120"/>
                    <a:pt x="691" y="1239"/>
                  </a:cubicBezTo>
                  <a:cubicBezTo>
                    <a:pt x="691" y="1334"/>
                    <a:pt x="643" y="1429"/>
                    <a:pt x="524" y="1429"/>
                  </a:cubicBezTo>
                  <a:cubicBezTo>
                    <a:pt x="429" y="1429"/>
                    <a:pt x="381" y="1358"/>
                    <a:pt x="381" y="1286"/>
                  </a:cubicBezTo>
                  <a:lnTo>
                    <a:pt x="381" y="1239"/>
                  </a:lnTo>
                  <a:cubicBezTo>
                    <a:pt x="381" y="1167"/>
                    <a:pt x="286" y="1072"/>
                    <a:pt x="191" y="1072"/>
                  </a:cubicBezTo>
                  <a:cubicBezTo>
                    <a:pt x="119" y="1072"/>
                    <a:pt x="24" y="1167"/>
                    <a:pt x="24" y="1239"/>
                  </a:cubicBezTo>
                  <a:lnTo>
                    <a:pt x="24" y="1310"/>
                  </a:lnTo>
                  <a:cubicBezTo>
                    <a:pt x="48" y="1548"/>
                    <a:pt x="262" y="1763"/>
                    <a:pt x="524" y="1763"/>
                  </a:cubicBezTo>
                  <a:cubicBezTo>
                    <a:pt x="786" y="1763"/>
                    <a:pt x="1024" y="1524"/>
                    <a:pt x="1024" y="1239"/>
                  </a:cubicBezTo>
                  <a:cubicBezTo>
                    <a:pt x="1024" y="1120"/>
                    <a:pt x="977" y="1001"/>
                    <a:pt x="905" y="929"/>
                  </a:cubicBezTo>
                  <a:cubicBezTo>
                    <a:pt x="977" y="739"/>
                    <a:pt x="1024" y="620"/>
                    <a:pt x="1024" y="500"/>
                  </a:cubicBezTo>
                  <a:cubicBezTo>
                    <a:pt x="1024" y="239"/>
                    <a:pt x="786" y="0"/>
                    <a:pt x="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7"/>
            <p:cNvSpPr/>
            <p:nvPr/>
          </p:nvSpPr>
          <p:spPr>
            <a:xfrm>
              <a:off x="3303475" y="4402762"/>
              <a:ext cx="33393" cy="51103"/>
            </a:xfrm>
            <a:custGeom>
              <a:rect b="b" l="l" r="r" t="t"/>
              <a:pathLst>
                <a:path extrusionOk="0" h="1714" w="1120">
                  <a:moveTo>
                    <a:pt x="603" y="334"/>
                  </a:moveTo>
                  <a:cubicBezTo>
                    <a:pt x="702" y="334"/>
                    <a:pt x="787" y="435"/>
                    <a:pt x="787" y="535"/>
                  </a:cubicBezTo>
                  <a:lnTo>
                    <a:pt x="787" y="1131"/>
                  </a:lnTo>
                  <a:cubicBezTo>
                    <a:pt x="787" y="1239"/>
                    <a:pt x="687" y="1348"/>
                    <a:pt x="580" y="1348"/>
                  </a:cubicBezTo>
                  <a:cubicBezTo>
                    <a:pt x="569" y="1348"/>
                    <a:pt x="559" y="1347"/>
                    <a:pt x="548" y="1345"/>
                  </a:cubicBezTo>
                  <a:cubicBezTo>
                    <a:pt x="453" y="1321"/>
                    <a:pt x="382" y="1226"/>
                    <a:pt x="382" y="1131"/>
                  </a:cubicBezTo>
                  <a:lnTo>
                    <a:pt x="382" y="535"/>
                  </a:lnTo>
                  <a:cubicBezTo>
                    <a:pt x="382" y="416"/>
                    <a:pt x="429" y="345"/>
                    <a:pt x="548" y="345"/>
                  </a:cubicBezTo>
                  <a:cubicBezTo>
                    <a:pt x="567" y="337"/>
                    <a:pt x="585" y="334"/>
                    <a:pt x="603" y="334"/>
                  </a:cubicBezTo>
                  <a:close/>
                  <a:moveTo>
                    <a:pt x="564" y="0"/>
                  </a:moveTo>
                  <a:cubicBezTo>
                    <a:pt x="528" y="0"/>
                    <a:pt x="491" y="4"/>
                    <a:pt x="453" y="11"/>
                  </a:cubicBezTo>
                  <a:cubicBezTo>
                    <a:pt x="215" y="35"/>
                    <a:pt x="1" y="273"/>
                    <a:pt x="1" y="535"/>
                  </a:cubicBezTo>
                  <a:lnTo>
                    <a:pt x="1" y="1131"/>
                  </a:lnTo>
                  <a:cubicBezTo>
                    <a:pt x="1" y="1416"/>
                    <a:pt x="215" y="1655"/>
                    <a:pt x="453" y="1702"/>
                  </a:cubicBezTo>
                  <a:cubicBezTo>
                    <a:pt x="491" y="1710"/>
                    <a:pt x="528" y="1713"/>
                    <a:pt x="564" y="1713"/>
                  </a:cubicBezTo>
                  <a:cubicBezTo>
                    <a:pt x="872" y="1713"/>
                    <a:pt x="1120" y="1455"/>
                    <a:pt x="1120" y="1178"/>
                  </a:cubicBezTo>
                  <a:lnTo>
                    <a:pt x="1120" y="535"/>
                  </a:lnTo>
                  <a:cubicBezTo>
                    <a:pt x="1120" y="258"/>
                    <a:pt x="872" y="0"/>
                    <a:pt x="5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7"/>
            <p:cNvSpPr/>
            <p:nvPr/>
          </p:nvSpPr>
          <p:spPr>
            <a:xfrm>
              <a:off x="3103951" y="4401658"/>
              <a:ext cx="32707" cy="49731"/>
            </a:xfrm>
            <a:custGeom>
              <a:rect b="b" l="l" r="r" t="t"/>
              <a:pathLst>
                <a:path extrusionOk="0" h="1668" w="1097">
                  <a:moveTo>
                    <a:pt x="549" y="1"/>
                  </a:moveTo>
                  <a:cubicBezTo>
                    <a:pt x="310" y="1"/>
                    <a:pt x="96" y="191"/>
                    <a:pt x="25" y="429"/>
                  </a:cubicBezTo>
                  <a:cubicBezTo>
                    <a:pt x="1" y="525"/>
                    <a:pt x="72" y="572"/>
                    <a:pt x="120" y="596"/>
                  </a:cubicBezTo>
                  <a:cubicBezTo>
                    <a:pt x="153" y="616"/>
                    <a:pt x="185" y="625"/>
                    <a:pt x="216" y="625"/>
                  </a:cubicBezTo>
                  <a:cubicBezTo>
                    <a:pt x="296" y="625"/>
                    <a:pt x="358" y="563"/>
                    <a:pt x="358" y="477"/>
                  </a:cubicBezTo>
                  <a:cubicBezTo>
                    <a:pt x="382" y="406"/>
                    <a:pt x="453" y="382"/>
                    <a:pt x="501" y="382"/>
                  </a:cubicBezTo>
                  <a:cubicBezTo>
                    <a:pt x="596" y="382"/>
                    <a:pt x="668" y="429"/>
                    <a:pt x="691" y="525"/>
                  </a:cubicBezTo>
                  <a:lnTo>
                    <a:pt x="691" y="548"/>
                  </a:lnTo>
                  <a:cubicBezTo>
                    <a:pt x="668" y="620"/>
                    <a:pt x="620" y="691"/>
                    <a:pt x="572" y="763"/>
                  </a:cubicBezTo>
                  <a:cubicBezTo>
                    <a:pt x="358" y="1049"/>
                    <a:pt x="239" y="1215"/>
                    <a:pt x="191" y="1287"/>
                  </a:cubicBezTo>
                  <a:cubicBezTo>
                    <a:pt x="96" y="1406"/>
                    <a:pt x="72" y="1477"/>
                    <a:pt x="96" y="1572"/>
                  </a:cubicBezTo>
                  <a:cubicBezTo>
                    <a:pt x="120" y="1620"/>
                    <a:pt x="144" y="1644"/>
                    <a:pt x="215" y="1668"/>
                  </a:cubicBezTo>
                  <a:lnTo>
                    <a:pt x="930" y="1668"/>
                  </a:lnTo>
                  <a:cubicBezTo>
                    <a:pt x="1025" y="1668"/>
                    <a:pt x="1096" y="1620"/>
                    <a:pt x="1096" y="1525"/>
                  </a:cubicBezTo>
                  <a:cubicBezTo>
                    <a:pt x="1096" y="1406"/>
                    <a:pt x="1049" y="1358"/>
                    <a:pt x="930" y="1358"/>
                  </a:cubicBezTo>
                  <a:lnTo>
                    <a:pt x="572" y="1358"/>
                  </a:lnTo>
                  <a:cubicBezTo>
                    <a:pt x="620" y="1263"/>
                    <a:pt x="739" y="1120"/>
                    <a:pt x="858" y="977"/>
                  </a:cubicBezTo>
                  <a:cubicBezTo>
                    <a:pt x="953" y="858"/>
                    <a:pt x="1025" y="739"/>
                    <a:pt x="1049" y="620"/>
                  </a:cubicBezTo>
                  <a:lnTo>
                    <a:pt x="1049" y="548"/>
                  </a:lnTo>
                  <a:lnTo>
                    <a:pt x="1049" y="525"/>
                  </a:lnTo>
                  <a:cubicBezTo>
                    <a:pt x="1049" y="263"/>
                    <a:pt x="811"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7"/>
            <p:cNvSpPr/>
            <p:nvPr/>
          </p:nvSpPr>
          <p:spPr>
            <a:xfrm>
              <a:off x="3067040" y="4402016"/>
              <a:ext cx="32677" cy="50954"/>
            </a:xfrm>
            <a:custGeom>
              <a:rect b="b" l="l" r="r" t="t"/>
              <a:pathLst>
                <a:path extrusionOk="0" h="1709" w="1096">
                  <a:moveTo>
                    <a:pt x="517" y="359"/>
                  </a:moveTo>
                  <a:cubicBezTo>
                    <a:pt x="535" y="359"/>
                    <a:pt x="554" y="362"/>
                    <a:pt x="572" y="370"/>
                  </a:cubicBezTo>
                  <a:cubicBezTo>
                    <a:pt x="643" y="394"/>
                    <a:pt x="739" y="465"/>
                    <a:pt x="739" y="560"/>
                  </a:cubicBezTo>
                  <a:lnTo>
                    <a:pt x="739" y="1156"/>
                  </a:lnTo>
                  <a:cubicBezTo>
                    <a:pt x="739" y="1275"/>
                    <a:pt x="667" y="1370"/>
                    <a:pt x="572" y="1370"/>
                  </a:cubicBezTo>
                  <a:cubicBezTo>
                    <a:pt x="560" y="1372"/>
                    <a:pt x="548" y="1373"/>
                    <a:pt x="536" y="1373"/>
                  </a:cubicBezTo>
                  <a:cubicBezTo>
                    <a:pt x="413" y="1373"/>
                    <a:pt x="334" y="1264"/>
                    <a:pt x="334" y="1156"/>
                  </a:cubicBezTo>
                  <a:lnTo>
                    <a:pt x="334" y="560"/>
                  </a:lnTo>
                  <a:cubicBezTo>
                    <a:pt x="334" y="460"/>
                    <a:pt x="419" y="359"/>
                    <a:pt x="517" y="359"/>
                  </a:cubicBezTo>
                  <a:close/>
                  <a:moveTo>
                    <a:pt x="526" y="1"/>
                  </a:moveTo>
                  <a:cubicBezTo>
                    <a:pt x="226" y="1"/>
                    <a:pt x="1" y="240"/>
                    <a:pt x="1" y="536"/>
                  </a:cubicBezTo>
                  <a:lnTo>
                    <a:pt x="1" y="1156"/>
                  </a:lnTo>
                  <a:cubicBezTo>
                    <a:pt x="1" y="1463"/>
                    <a:pt x="243" y="1709"/>
                    <a:pt x="560" y="1709"/>
                  </a:cubicBezTo>
                  <a:cubicBezTo>
                    <a:pt x="587" y="1709"/>
                    <a:pt x="615" y="1707"/>
                    <a:pt x="643" y="1703"/>
                  </a:cubicBezTo>
                  <a:cubicBezTo>
                    <a:pt x="882" y="1680"/>
                    <a:pt x="1096" y="1394"/>
                    <a:pt x="1096" y="1156"/>
                  </a:cubicBezTo>
                  <a:lnTo>
                    <a:pt x="1096" y="560"/>
                  </a:lnTo>
                  <a:cubicBezTo>
                    <a:pt x="1096" y="298"/>
                    <a:pt x="882" y="60"/>
                    <a:pt x="643" y="13"/>
                  </a:cubicBezTo>
                  <a:cubicBezTo>
                    <a:pt x="603" y="5"/>
                    <a:pt x="564"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7"/>
            <p:cNvSpPr/>
            <p:nvPr/>
          </p:nvSpPr>
          <p:spPr>
            <a:xfrm>
              <a:off x="3231054" y="4193637"/>
              <a:ext cx="20632" cy="52683"/>
            </a:xfrm>
            <a:custGeom>
              <a:rect b="b" l="l" r="r" t="t"/>
              <a:pathLst>
                <a:path extrusionOk="0" h="1767" w="692">
                  <a:moveTo>
                    <a:pt x="215" y="0"/>
                  </a:moveTo>
                  <a:cubicBezTo>
                    <a:pt x="96" y="0"/>
                    <a:pt x="1" y="95"/>
                    <a:pt x="24" y="214"/>
                  </a:cubicBezTo>
                  <a:cubicBezTo>
                    <a:pt x="24" y="334"/>
                    <a:pt x="120" y="357"/>
                    <a:pt x="215" y="357"/>
                  </a:cubicBezTo>
                  <a:lnTo>
                    <a:pt x="334" y="357"/>
                  </a:lnTo>
                  <a:lnTo>
                    <a:pt x="334" y="1572"/>
                  </a:lnTo>
                  <a:cubicBezTo>
                    <a:pt x="334" y="1667"/>
                    <a:pt x="382" y="1715"/>
                    <a:pt x="477" y="1762"/>
                  </a:cubicBezTo>
                  <a:cubicBezTo>
                    <a:pt x="489" y="1765"/>
                    <a:pt x="502" y="1766"/>
                    <a:pt x="513" y="1766"/>
                  </a:cubicBezTo>
                  <a:cubicBezTo>
                    <a:pt x="615" y="1766"/>
                    <a:pt x="691" y="1679"/>
                    <a:pt x="691" y="1572"/>
                  </a:cubicBezTo>
                  <a:lnTo>
                    <a:pt x="691" y="167"/>
                  </a:lnTo>
                  <a:cubicBezTo>
                    <a:pt x="691" y="95"/>
                    <a:pt x="596" y="0"/>
                    <a:pt x="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7"/>
            <p:cNvSpPr/>
            <p:nvPr/>
          </p:nvSpPr>
          <p:spPr>
            <a:xfrm>
              <a:off x="3189163" y="4192772"/>
              <a:ext cx="34824" cy="53578"/>
            </a:xfrm>
            <a:custGeom>
              <a:rect b="b" l="l" r="r" t="t"/>
              <a:pathLst>
                <a:path extrusionOk="0" h="1797" w="1168">
                  <a:moveTo>
                    <a:pt x="596" y="386"/>
                  </a:moveTo>
                  <a:cubicBezTo>
                    <a:pt x="715" y="386"/>
                    <a:pt x="810" y="505"/>
                    <a:pt x="810" y="624"/>
                  </a:cubicBezTo>
                  <a:lnTo>
                    <a:pt x="810" y="1244"/>
                  </a:lnTo>
                  <a:cubicBezTo>
                    <a:pt x="810" y="1363"/>
                    <a:pt x="715" y="1482"/>
                    <a:pt x="596" y="1482"/>
                  </a:cubicBezTo>
                  <a:cubicBezTo>
                    <a:pt x="453" y="1482"/>
                    <a:pt x="358" y="1387"/>
                    <a:pt x="358" y="1244"/>
                  </a:cubicBezTo>
                  <a:lnTo>
                    <a:pt x="358" y="624"/>
                  </a:lnTo>
                  <a:cubicBezTo>
                    <a:pt x="358" y="505"/>
                    <a:pt x="477" y="386"/>
                    <a:pt x="596" y="386"/>
                  </a:cubicBezTo>
                  <a:close/>
                  <a:moveTo>
                    <a:pt x="589" y="0"/>
                  </a:moveTo>
                  <a:cubicBezTo>
                    <a:pt x="266" y="0"/>
                    <a:pt x="1" y="266"/>
                    <a:pt x="1" y="553"/>
                  </a:cubicBezTo>
                  <a:lnTo>
                    <a:pt x="1" y="1220"/>
                  </a:lnTo>
                  <a:cubicBezTo>
                    <a:pt x="1" y="1553"/>
                    <a:pt x="263" y="1791"/>
                    <a:pt x="572" y="1791"/>
                  </a:cubicBezTo>
                  <a:cubicBezTo>
                    <a:pt x="599" y="1795"/>
                    <a:pt x="625" y="1797"/>
                    <a:pt x="650" y="1797"/>
                  </a:cubicBezTo>
                  <a:cubicBezTo>
                    <a:pt x="945" y="1797"/>
                    <a:pt x="1168" y="1551"/>
                    <a:pt x="1168" y="1244"/>
                  </a:cubicBezTo>
                  <a:lnTo>
                    <a:pt x="1168" y="601"/>
                  </a:lnTo>
                  <a:cubicBezTo>
                    <a:pt x="1168" y="315"/>
                    <a:pt x="929" y="29"/>
                    <a:pt x="667" y="5"/>
                  </a:cubicBezTo>
                  <a:cubicBezTo>
                    <a:pt x="641" y="2"/>
                    <a:pt x="615" y="0"/>
                    <a:pt x="5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97"/>
          <p:cNvGrpSpPr/>
          <p:nvPr/>
        </p:nvGrpSpPr>
        <p:grpSpPr>
          <a:xfrm>
            <a:off x="3251705" y="4150315"/>
            <a:ext cx="356468" cy="353606"/>
            <a:chOff x="3670792" y="4150315"/>
            <a:chExt cx="356468" cy="353606"/>
          </a:xfrm>
        </p:grpSpPr>
        <p:sp>
          <p:nvSpPr>
            <p:cNvPr id="17160" name="Google Shape;17160;p97"/>
            <p:cNvSpPr/>
            <p:nvPr/>
          </p:nvSpPr>
          <p:spPr>
            <a:xfrm>
              <a:off x="3698491" y="4175867"/>
              <a:ext cx="120035" cy="46899"/>
            </a:xfrm>
            <a:custGeom>
              <a:rect b="b" l="l" r="r" t="t"/>
              <a:pathLst>
                <a:path extrusionOk="0" h="1573" w="4026">
                  <a:moveTo>
                    <a:pt x="0" y="1"/>
                  </a:moveTo>
                  <a:lnTo>
                    <a:pt x="0" y="1573"/>
                  </a:lnTo>
                  <a:lnTo>
                    <a:pt x="3930" y="1573"/>
                  </a:lnTo>
                  <a:cubicBezTo>
                    <a:pt x="4001" y="1573"/>
                    <a:pt x="4025" y="1549"/>
                    <a:pt x="4001" y="1477"/>
                  </a:cubicBezTo>
                  <a:lnTo>
                    <a:pt x="4001" y="48"/>
                  </a:lnTo>
                  <a:cubicBezTo>
                    <a:pt x="4001" y="25"/>
                    <a:pt x="3977" y="1"/>
                    <a:pt x="393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7"/>
            <p:cNvSpPr/>
            <p:nvPr/>
          </p:nvSpPr>
          <p:spPr>
            <a:xfrm>
              <a:off x="3763816" y="4175867"/>
              <a:ext cx="14222" cy="46899"/>
            </a:xfrm>
            <a:custGeom>
              <a:rect b="b" l="l" r="r" t="t"/>
              <a:pathLst>
                <a:path extrusionOk="0" h="1573" w="477">
                  <a:moveTo>
                    <a:pt x="0" y="1"/>
                  </a:moveTo>
                  <a:lnTo>
                    <a:pt x="0" y="1573"/>
                  </a:lnTo>
                  <a:lnTo>
                    <a:pt x="477" y="1573"/>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7"/>
            <p:cNvSpPr/>
            <p:nvPr/>
          </p:nvSpPr>
          <p:spPr>
            <a:xfrm>
              <a:off x="3699922" y="4251150"/>
              <a:ext cx="203070" cy="46869"/>
            </a:xfrm>
            <a:custGeom>
              <a:rect b="b" l="l" r="r" t="t"/>
              <a:pathLst>
                <a:path extrusionOk="0" h="1572" w="6811">
                  <a:moveTo>
                    <a:pt x="0" y="0"/>
                  </a:moveTo>
                  <a:lnTo>
                    <a:pt x="0" y="1572"/>
                  </a:lnTo>
                  <a:lnTo>
                    <a:pt x="6740" y="1572"/>
                  </a:lnTo>
                  <a:cubicBezTo>
                    <a:pt x="6787" y="1572"/>
                    <a:pt x="6811" y="1548"/>
                    <a:pt x="6811" y="1500"/>
                  </a:cubicBezTo>
                  <a:lnTo>
                    <a:pt x="6811" y="72"/>
                  </a:lnTo>
                  <a:cubicBezTo>
                    <a:pt x="6811" y="24"/>
                    <a:pt x="6787" y="0"/>
                    <a:pt x="6740"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7"/>
            <p:cNvSpPr/>
            <p:nvPr/>
          </p:nvSpPr>
          <p:spPr>
            <a:xfrm>
              <a:off x="3826309" y="4251150"/>
              <a:ext cx="14222" cy="46869"/>
            </a:xfrm>
            <a:custGeom>
              <a:rect b="b" l="l" r="r" t="t"/>
              <a:pathLst>
                <a:path extrusionOk="0" h="1572" w="477">
                  <a:moveTo>
                    <a:pt x="0" y="0"/>
                  </a:moveTo>
                  <a:lnTo>
                    <a:pt x="0" y="1572"/>
                  </a:lnTo>
                  <a:lnTo>
                    <a:pt x="476" y="1572"/>
                  </a:lnTo>
                  <a:lnTo>
                    <a:pt x="476"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7"/>
            <p:cNvSpPr/>
            <p:nvPr/>
          </p:nvSpPr>
          <p:spPr>
            <a:xfrm>
              <a:off x="3699922" y="4326404"/>
              <a:ext cx="156946" cy="47585"/>
            </a:xfrm>
            <a:custGeom>
              <a:rect b="b" l="l" r="r" t="t"/>
              <a:pathLst>
                <a:path extrusionOk="0" h="1596" w="5264">
                  <a:moveTo>
                    <a:pt x="0" y="0"/>
                  </a:moveTo>
                  <a:lnTo>
                    <a:pt x="0" y="1596"/>
                  </a:lnTo>
                  <a:lnTo>
                    <a:pt x="5192" y="1596"/>
                  </a:lnTo>
                  <a:cubicBezTo>
                    <a:pt x="5239" y="1596"/>
                    <a:pt x="5263" y="1548"/>
                    <a:pt x="5263" y="1501"/>
                  </a:cubicBezTo>
                  <a:lnTo>
                    <a:pt x="5263" y="72"/>
                  </a:lnTo>
                  <a:cubicBezTo>
                    <a:pt x="5263" y="48"/>
                    <a:pt x="5215" y="0"/>
                    <a:pt x="519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7"/>
            <p:cNvSpPr/>
            <p:nvPr/>
          </p:nvSpPr>
          <p:spPr>
            <a:xfrm>
              <a:off x="3786536" y="4326404"/>
              <a:ext cx="14222" cy="47585"/>
            </a:xfrm>
            <a:custGeom>
              <a:rect b="b" l="l" r="r" t="t"/>
              <a:pathLst>
                <a:path extrusionOk="0" h="1596" w="477">
                  <a:moveTo>
                    <a:pt x="0" y="0"/>
                  </a:moveTo>
                  <a:lnTo>
                    <a:pt x="0" y="1596"/>
                  </a:lnTo>
                  <a:lnTo>
                    <a:pt x="477" y="1596"/>
                  </a:lnTo>
                  <a:lnTo>
                    <a:pt x="477"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7"/>
            <p:cNvSpPr/>
            <p:nvPr/>
          </p:nvSpPr>
          <p:spPr>
            <a:xfrm>
              <a:off x="3699922" y="4400943"/>
              <a:ext cx="256349" cy="47615"/>
            </a:xfrm>
            <a:custGeom>
              <a:rect b="b" l="l" r="r" t="t"/>
              <a:pathLst>
                <a:path extrusionOk="0" h="1597" w="8598">
                  <a:moveTo>
                    <a:pt x="0" y="1"/>
                  </a:moveTo>
                  <a:lnTo>
                    <a:pt x="0" y="1596"/>
                  </a:lnTo>
                  <a:lnTo>
                    <a:pt x="8526" y="1596"/>
                  </a:lnTo>
                  <a:cubicBezTo>
                    <a:pt x="8573" y="1596"/>
                    <a:pt x="8597" y="1549"/>
                    <a:pt x="8597" y="1501"/>
                  </a:cubicBezTo>
                  <a:lnTo>
                    <a:pt x="8597" y="72"/>
                  </a:lnTo>
                  <a:cubicBezTo>
                    <a:pt x="8597" y="49"/>
                    <a:pt x="8573" y="1"/>
                    <a:pt x="8526"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7"/>
            <p:cNvSpPr/>
            <p:nvPr/>
          </p:nvSpPr>
          <p:spPr>
            <a:xfrm>
              <a:off x="3874580" y="4400943"/>
              <a:ext cx="14222" cy="47615"/>
            </a:xfrm>
            <a:custGeom>
              <a:rect b="b" l="l" r="r" t="t"/>
              <a:pathLst>
                <a:path extrusionOk="0" h="1597" w="477">
                  <a:moveTo>
                    <a:pt x="0" y="1"/>
                  </a:moveTo>
                  <a:lnTo>
                    <a:pt x="0" y="1596"/>
                  </a:lnTo>
                  <a:lnTo>
                    <a:pt x="477" y="1596"/>
                  </a:lnTo>
                  <a:lnTo>
                    <a:pt x="477" y="1"/>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7"/>
            <p:cNvSpPr/>
            <p:nvPr/>
          </p:nvSpPr>
          <p:spPr>
            <a:xfrm>
              <a:off x="3778008" y="4175867"/>
              <a:ext cx="40519" cy="46899"/>
            </a:xfrm>
            <a:custGeom>
              <a:rect b="b" l="l" r="r" t="t"/>
              <a:pathLst>
                <a:path extrusionOk="0" h="1573" w="1359">
                  <a:moveTo>
                    <a:pt x="1" y="1"/>
                  </a:moveTo>
                  <a:lnTo>
                    <a:pt x="1" y="1573"/>
                  </a:lnTo>
                  <a:lnTo>
                    <a:pt x="1263" y="1573"/>
                  </a:lnTo>
                  <a:cubicBezTo>
                    <a:pt x="1334" y="1573"/>
                    <a:pt x="1358" y="1549"/>
                    <a:pt x="1334" y="1477"/>
                  </a:cubicBezTo>
                  <a:lnTo>
                    <a:pt x="1334" y="48"/>
                  </a:lnTo>
                  <a:cubicBezTo>
                    <a:pt x="1334" y="25"/>
                    <a:pt x="1310" y="1"/>
                    <a:pt x="126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7"/>
            <p:cNvSpPr/>
            <p:nvPr/>
          </p:nvSpPr>
          <p:spPr>
            <a:xfrm>
              <a:off x="3802874" y="4176314"/>
              <a:ext cx="15653" cy="46452"/>
            </a:xfrm>
            <a:custGeom>
              <a:rect b="b" l="l" r="r" t="t"/>
              <a:pathLst>
                <a:path extrusionOk="0" h="1558" w="525">
                  <a:moveTo>
                    <a:pt x="494" y="1"/>
                  </a:moveTo>
                  <a:cubicBezTo>
                    <a:pt x="488" y="1"/>
                    <a:pt x="482" y="4"/>
                    <a:pt x="476" y="10"/>
                  </a:cubicBezTo>
                  <a:lnTo>
                    <a:pt x="0" y="10"/>
                  </a:lnTo>
                  <a:cubicBezTo>
                    <a:pt x="24" y="10"/>
                    <a:pt x="48" y="33"/>
                    <a:pt x="48" y="81"/>
                  </a:cubicBezTo>
                  <a:lnTo>
                    <a:pt x="48" y="1486"/>
                  </a:lnTo>
                  <a:cubicBezTo>
                    <a:pt x="48" y="1534"/>
                    <a:pt x="24" y="1558"/>
                    <a:pt x="0" y="1558"/>
                  </a:cubicBezTo>
                  <a:lnTo>
                    <a:pt x="476" y="1558"/>
                  </a:lnTo>
                  <a:cubicBezTo>
                    <a:pt x="500" y="1558"/>
                    <a:pt x="524" y="1534"/>
                    <a:pt x="524" y="1486"/>
                  </a:cubicBezTo>
                  <a:lnTo>
                    <a:pt x="524" y="81"/>
                  </a:lnTo>
                  <a:cubicBezTo>
                    <a:pt x="524" y="27"/>
                    <a:pt x="511" y="1"/>
                    <a:pt x="4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7"/>
            <p:cNvSpPr/>
            <p:nvPr/>
          </p:nvSpPr>
          <p:spPr>
            <a:xfrm>
              <a:off x="3840501" y="4251150"/>
              <a:ext cx="62492" cy="46869"/>
            </a:xfrm>
            <a:custGeom>
              <a:rect b="b" l="l" r="r" t="t"/>
              <a:pathLst>
                <a:path extrusionOk="0" h="1572" w="2096">
                  <a:moveTo>
                    <a:pt x="0" y="0"/>
                  </a:moveTo>
                  <a:lnTo>
                    <a:pt x="0" y="1572"/>
                  </a:lnTo>
                  <a:lnTo>
                    <a:pt x="2025" y="1572"/>
                  </a:lnTo>
                  <a:cubicBezTo>
                    <a:pt x="2072" y="1572"/>
                    <a:pt x="2096" y="1548"/>
                    <a:pt x="2096" y="1500"/>
                  </a:cubicBezTo>
                  <a:lnTo>
                    <a:pt x="2096" y="72"/>
                  </a:lnTo>
                  <a:cubicBezTo>
                    <a:pt x="2096" y="24"/>
                    <a:pt x="2072" y="0"/>
                    <a:pt x="202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7"/>
            <p:cNvSpPr/>
            <p:nvPr/>
          </p:nvSpPr>
          <p:spPr>
            <a:xfrm>
              <a:off x="3886655" y="4251568"/>
              <a:ext cx="16339" cy="46452"/>
            </a:xfrm>
            <a:custGeom>
              <a:rect b="b" l="l" r="r" t="t"/>
              <a:pathLst>
                <a:path extrusionOk="0" h="1558" w="548">
                  <a:moveTo>
                    <a:pt x="508" y="1"/>
                  </a:moveTo>
                  <a:cubicBezTo>
                    <a:pt x="499" y="1"/>
                    <a:pt x="488" y="4"/>
                    <a:pt x="477" y="10"/>
                  </a:cubicBezTo>
                  <a:lnTo>
                    <a:pt x="0" y="10"/>
                  </a:lnTo>
                  <a:cubicBezTo>
                    <a:pt x="48" y="10"/>
                    <a:pt x="72" y="58"/>
                    <a:pt x="72" y="81"/>
                  </a:cubicBezTo>
                  <a:lnTo>
                    <a:pt x="72" y="1510"/>
                  </a:lnTo>
                  <a:cubicBezTo>
                    <a:pt x="72" y="1534"/>
                    <a:pt x="48" y="1558"/>
                    <a:pt x="0" y="1558"/>
                  </a:cubicBezTo>
                  <a:lnTo>
                    <a:pt x="477" y="1558"/>
                  </a:lnTo>
                  <a:cubicBezTo>
                    <a:pt x="524" y="1558"/>
                    <a:pt x="548" y="1534"/>
                    <a:pt x="548" y="1510"/>
                  </a:cubicBezTo>
                  <a:lnTo>
                    <a:pt x="548" y="81"/>
                  </a:lnTo>
                  <a:cubicBezTo>
                    <a:pt x="548" y="28"/>
                    <a:pt x="535" y="1"/>
                    <a:pt x="50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7"/>
            <p:cNvSpPr/>
            <p:nvPr/>
          </p:nvSpPr>
          <p:spPr>
            <a:xfrm>
              <a:off x="3801443" y="4326404"/>
              <a:ext cx="55426" cy="47585"/>
            </a:xfrm>
            <a:custGeom>
              <a:rect b="b" l="l" r="r" t="t"/>
              <a:pathLst>
                <a:path extrusionOk="0" h="1596" w="1859">
                  <a:moveTo>
                    <a:pt x="1" y="0"/>
                  </a:moveTo>
                  <a:lnTo>
                    <a:pt x="1" y="1596"/>
                  </a:lnTo>
                  <a:lnTo>
                    <a:pt x="1787" y="1596"/>
                  </a:lnTo>
                  <a:cubicBezTo>
                    <a:pt x="1834" y="1596"/>
                    <a:pt x="1858" y="1548"/>
                    <a:pt x="1858" y="1501"/>
                  </a:cubicBezTo>
                  <a:lnTo>
                    <a:pt x="1858" y="72"/>
                  </a:lnTo>
                  <a:cubicBezTo>
                    <a:pt x="1858" y="48"/>
                    <a:pt x="1810" y="0"/>
                    <a:pt x="1787"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7"/>
            <p:cNvSpPr/>
            <p:nvPr/>
          </p:nvSpPr>
          <p:spPr>
            <a:xfrm>
              <a:off x="3840501" y="4326404"/>
              <a:ext cx="16368" cy="46183"/>
            </a:xfrm>
            <a:custGeom>
              <a:rect b="b" l="l" r="r" t="t"/>
              <a:pathLst>
                <a:path extrusionOk="0" h="1549" w="549">
                  <a:moveTo>
                    <a:pt x="0" y="0"/>
                  </a:moveTo>
                  <a:cubicBezTo>
                    <a:pt x="48" y="0"/>
                    <a:pt x="72" y="48"/>
                    <a:pt x="72" y="72"/>
                  </a:cubicBezTo>
                  <a:lnTo>
                    <a:pt x="72" y="1501"/>
                  </a:lnTo>
                  <a:cubicBezTo>
                    <a:pt x="72" y="1525"/>
                    <a:pt x="48" y="1548"/>
                    <a:pt x="0" y="1548"/>
                  </a:cubicBezTo>
                  <a:lnTo>
                    <a:pt x="477" y="1548"/>
                  </a:lnTo>
                  <a:cubicBezTo>
                    <a:pt x="524" y="1548"/>
                    <a:pt x="548" y="1525"/>
                    <a:pt x="548" y="1501"/>
                  </a:cubicBezTo>
                  <a:lnTo>
                    <a:pt x="548" y="72"/>
                  </a:lnTo>
                  <a:cubicBezTo>
                    <a:pt x="548"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7"/>
            <p:cNvSpPr/>
            <p:nvPr/>
          </p:nvSpPr>
          <p:spPr>
            <a:xfrm>
              <a:off x="3888772" y="4400943"/>
              <a:ext cx="67501" cy="47615"/>
            </a:xfrm>
            <a:custGeom>
              <a:rect b="b" l="l" r="r" t="t"/>
              <a:pathLst>
                <a:path extrusionOk="0" h="1597" w="2264">
                  <a:moveTo>
                    <a:pt x="1" y="1"/>
                  </a:moveTo>
                  <a:lnTo>
                    <a:pt x="1" y="1596"/>
                  </a:lnTo>
                  <a:lnTo>
                    <a:pt x="2192" y="1596"/>
                  </a:lnTo>
                  <a:cubicBezTo>
                    <a:pt x="2239" y="1596"/>
                    <a:pt x="2263" y="1549"/>
                    <a:pt x="2263" y="1501"/>
                  </a:cubicBezTo>
                  <a:lnTo>
                    <a:pt x="2263" y="72"/>
                  </a:lnTo>
                  <a:cubicBezTo>
                    <a:pt x="2263" y="49"/>
                    <a:pt x="2239" y="1"/>
                    <a:pt x="2192"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7"/>
            <p:cNvSpPr/>
            <p:nvPr/>
          </p:nvSpPr>
          <p:spPr>
            <a:xfrm>
              <a:off x="3939905" y="4400943"/>
              <a:ext cx="16368" cy="46183"/>
            </a:xfrm>
            <a:custGeom>
              <a:rect b="b" l="l" r="r" t="t"/>
              <a:pathLst>
                <a:path extrusionOk="0" h="1549" w="549">
                  <a:moveTo>
                    <a:pt x="0" y="1"/>
                  </a:moveTo>
                  <a:cubicBezTo>
                    <a:pt x="48" y="1"/>
                    <a:pt x="72" y="49"/>
                    <a:pt x="72" y="72"/>
                  </a:cubicBezTo>
                  <a:lnTo>
                    <a:pt x="72" y="1501"/>
                  </a:lnTo>
                  <a:cubicBezTo>
                    <a:pt x="72" y="1525"/>
                    <a:pt x="48" y="1549"/>
                    <a:pt x="0" y="1549"/>
                  </a:cubicBezTo>
                  <a:lnTo>
                    <a:pt x="477" y="1549"/>
                  </a:lnTo>
                  <a:cubicBezTo>
                    <a:pt x="524" y="1549"/>
                    <a:pt x="548" y="1525"/>
                    <a:pt x="548" y="1501"/>
                  </a:cubicBezTo>
                  <a:lnTo>
                    <a:pt x="548" y="72"/>
                  </a:lnTo>
                  <a:cubicBezTo>
                    <a:pt x="548" y="49"/>
                    <a:pt x="524" y="1"/>
                    <a:pt x="4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7"/>
            <p:cNvSpPr/>
            <p:nvPr/>
          </p:nvSpPr>
          <p:spPr>
            <a:xfrm>
              <a:off x="3677888"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7"/>
            <p:cNvSpPr/>
            <p:nvPr/>
          </p:nvSpPr>
          <p:spPr>
            <a:xfrm>
              <a:off x="4003800" y="4471247"/>
              <a:ext cx="17770" cy="24180"/>
            </a:xfrm>
            <a:custGeom>
              <a:rect b="b" l="l" r="r" t="t"/>
              <a:pathLst>
                <a:path extrusionOk="0" h="811" w="596">
                  <a:moveTo>
                    <a:pt x="1" y="1"/>
                  </a:moveTo>
                  <a:cubicBezTo>
                    <a:pt x="72" y="1"/>
                    <a:pt x="120" y="72"/>
                    <a:pt x="120" y="120"/>
                  </a:cubicBezTo>
                  <a:lnTo>
                    <a:pt x="120" y="691"/>
                  </a:lnTo>
                  <a:cubicBezTo>
                    <a:pt x="120" y="739"/>
                    <a:pt x="72" y="810"/>
                    <a:pt x="1" y="810"/>
                  </a:cubicBezTo>
                  <a:lnTo>
                    <a:pt x="477" y="810"/>
                  </a:lnTo>
                  <a:cubicBezTo>
                    <a:pt x="548" y="810"/>
                    <a:pt x="596" y="739"/>
                    <a:pt x="596" y="691"/>
                  </a:cubicBezTo>
                  <a:lnTo>
                    <a:pt x="596" y="120"/>
                  </a:lnTo>
                  <a:cubicBezTo>
                    <a:pt x="596" y="72"/>
                    <a:pt x="548" y="1"/>
                    <a:pt x="47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7"/>
            <p:cNvSpPr/>
            <p:nvPr/>
          </p:nvSpPr>
          <p:spPr>
            <a:xfrm>
              <a:off x="3929261" y="4251150"/>
              <a:ext cx="34108" cy="46869"/>
            </a:xfrm>
            <a:custGeom>
              <a:rect b="b" l="l" r="r" t="t"/>
              <a:pathLst>
                <a:path extrusionOk="0" h="1572" w="1144">
                  <a:moveTo>
                    <a:pt x="548" y="334"/>
                  </a:moveTo>
                  <a:cubicBezTo>
                    <a:pt x="596" y="334"/>
                    <a:pt x="667" y="357"/>
                    <a:pt x="667" y="429"/>
                  </a:cubicBezTo>
                  <a:cubicBezTo>
                    <a:pt x="691" y="476"/>
                    <a:pt x="643" y="572"/>
                    <a:pt x="548" y="572"/>
                  </a:cubicBezTo>
                  <a:lnTo>
                    <a:pt x="357" y="572"/>
                  </a:lnTo>
                  <a:lnTo>
                    <a:pt x="357" y="334"/>
                  </a:lnTo>
                  <a:close/>
                  <a:moveTo>
                    <a:pt x="596" y="929"/>
                  </a:moveTo>
                  <a:cubicBezTo>
                    <a:pt x="691" y="929"/>
                    <a:pt x="762" y="976"/>
                    <a:pt x="786" y="1048"/>
                  </a:cubicBezTo>
                  <a:cubicBezTo>
                    <a:pt x="810" y="1167"/>
                    <a:pt x="715" y="1262"/>
                    <a:pt x="643" y="1262"/>
                  </a:cubicBezTo>
                  <a:lnTo>
                    <a:pt x="357" y="1262"/>
                  </a:lnTo>
                  <a:lnTo>
                    <a:pt x="357" y="929"/>
                  </a:lnTo>
                  <a:close/>
                  <a:moveTo>
                    <a:pt x="191" y="0"/>
                  </a:moveTo>
                  <a:cubicBezTo>
                    <a:pt x="95" y="0"/>
                    <a:pt x="0" y="95"/>
                    <a:pt x="0" y="191"/>
                  </a:cubicBezTo>
                  <a:lnTo>
                    <a:pt x="0" y="1429"/>
                  </a:lnTo>
                  <a:lnTo>
                    <a:pt x="0" y="1500"/>
                  </a:lnTo>
                  <a:cubicBezTo>
                    <a:pt x="72" y="1548"/>
                    <a:pt x="119" y="1572"/>
                    <a:pt x="214" y="1572"/>
                  </a:cubicBezTo>
                  <a:lnTo>
                    <a:pt x="643" y="1572"/>
                  </a:lnTo>
                  <a:cubicBezTo>
                    <a:pt x="905" y="1572"/>
                    <a:pt x="1143" y="1334"/>
                    <a:pt x="1143" y="1072"/>
                  </a:cubicBezTo>
                  <a:cubicBezTo>
                    <a:pt x="1143" y="929"/>
                    <a:pt x="1072" y="762"/>
                    <a:pt x="953" y="691"/>
                  </a:cubicBezTo>
                  <a:cubicBezTo>
                    <a:pt x="1024" y="595"/>
                    <a:pt x="1024" y="500"/>
                    <a:pt x="1024" y="429"/>
                  </a:cubicBezTo>
                  <a:cubicBezTo>
                    <a:pt x="1000" y="191"/>
                    <a:pt x="786" y="0"/>
                    <a:pt x="5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7"/>
            <p:cNvSpPr/>
            <p:nvPr/>
          </p:nvSpPr>
          <p:spPr>
            <a:xfrm>
              <a:off x="3843334" y="4173750"/>
              <a:ext cx="41920" cy="49016"/>
            </a:xfrm>
            <a:custGeom>
              <a:rect b="b" l="l" r="r" t="t"/>
              <a:pathLst>
                <a:path extrusionOk="0" h="1644" w="1406">
                  <a:moveTo>
                    <a:pt x="715" y="667"/>
                  </a:moveTo>
                  <a:lnTo>
                    <a:pt x="834" y="1001"/>
                  </a:lnTo>
                  <a:lnTo>
                    <a:pt x="572" y="1001"/>
                  </a:lnTo>
                  <a:lnTo>
                    <a:pt x="715" y="667"/>
                  </a:lnTo>
                  <a:close/>
                  <a:moveTo>
                    <a:pt x="691" y="0"/>
                  </a:moveTo>
                  <a:cubicBezTo>
                    <a:pt x="596" y="0"/>
                    <a:pt x="548" y="72"/>
                    <a:pt x="501" y="119"/>
                  </a:cubicBezTo>
                  <a:lnTo>
                    <a:pt x="1" y="1405"/>
                  </a:lnTo>
                  <a:cubicBezTo>
                    <a:pt x="1" y="1548"/>
                    <a:pt x="72" y="1644"/>
                    <a:pt x="143" y="1644"/>
                  </a:cubicBezTo>
                  <a:lnTo>
                    <a:pt x="215" y="1644"/>
                  </a:lnTo>
                  <a:cubicBezTo>
                    <a:pt x="263" y="1644"/>
                    <a:pt x="358" y="1620"/>
                    <a:pt x="358" y="1524"/>
                  </a:cubicBezTo>
                  <a:lnTo>
                    <a:pt x="453" y="1310"/>
                  </a:lnTo>
                  <a:lnTo>
                    <a:pt x="953" y="1310"/>
                  </a:lnTo>
                  <a:lnTo>
                    <a:pt x="1025" y="1524"/>
                  </a:lnTo>
                  <a:cubicBezTo>
                    <a:pt x="1042" y="1594"/>
                    <a:pt x="1111" y="1638"/>
                    <a:pt x="1183" y="1638"/>
                  </a:cubicBezTo>
                  <a:cubicBezTo>
                    <a:pt x="1210" y="1638"/>
                    <a:pt x="1237" y="1632"/>
                    <a:pt x="1263" y="1620"/>
                  </a:cubicBezTo>
                  <a:cubicBezTo>
                    <a:pt x="1334" y="1572"/>
                    <a:pt x="1406" y="1477"/>
                    <a:pt x="1334" y="1382"/>
                  </a:cubicBezTo>
                  <a:lnTo>
                    <a:pt x="858" y="119"/>
                  </a:lnTo>
                  <a:cubicBezTo>
                    <a:pt x="834" y="48"/>
                    <a:pt x="739" y="0"/>
                    <a:pt x="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7"/>
            <p:cNvSpPr/>
            <p:nvPr/>
          </p:nvSpPr>
          <p:spPr>
            <a:xfrm>
              <a:off x="3982512" y="4402374"/>
              <a:ext cx="36941" cy="46183"/>
            </a:xfrm>
            <a:custGeom>
              <a:rect b="b" l="l" r="r" t="t"/>
              <a:pathLst>
                <a:path extrusionOk="0" h="1549" w="1239">
                  <a:moveTo>
                    <a:pt x="548" y="310"/>
                  </a:moveTo>
                  <a:cubicBezTo>
                    <a:pt x="834" y="310"/>
                    <a:pt x="881" y="644"/>
                    <a:pt x="881" y="763"/>
                  </a:cubicBezTo>
                  <a:cubicBezTo>
                    <a:pt x="881" y="1072"/>
                    <a:pt x="715" y="1191"/>
                    <a:pt x="572" y="1215"/>
                  </a:cubicBezTo>
                  <a:lnTo>
                    <a:pt x="405" y="1215"/>
                  </a:lnTo>
                  <a:lnTo>
                    <a:pt x="405" y="763"/>
                  </a:lnTo>
                  <a:lnTo>
                    <a:pt x="405" y="310"/>
                  </a:lnTo>
                  <a:close/>
                  <a:moveTo>
                    <a:pt x="119" y="1"/>
                  </a:moveTo>
                  <a:cubicBezTo>
                    <a:pt x="48" y="24"/>
                    <a:pt x="0" y="72"/>
                    <a:pt x="0" y="167"/>
                  </a:cubicBezTo>
                  <a:lnTo>
                    <a:pt x="0" y="786"/>
                  </a:lnTo>
                  <a:cubicBezTo>
                    <a:pt x="48" y="906"/>
                    <a:pt x="48" y="1358"/>
                    <a:pt x="48" y="1358"/>
                  </a:cubicBezTo>
                  <a:cubicBezTo>
                    <a:pt x="48" y="1429"/>
                    <a:pt x="95" y="1501"/>
                    <a:pt x="167" y="1548"/>
                  </a:cubicBezTo>
                  <a:lnTo>
                    <a:pt x="572" y="1548"/>
                  </a:lnTo>
                  <a:cubicBezTo>
                    <a:pt x="953" y="1548"/>
                    <a:pt x="1239" y="1215"/>
                    <a:pt x="1239" y="763"/>
                  </a:cubicBezTo>
                  <a:cubicBezTo>
                    <a:pt x="1239" y="286"/>
                    <a:pt x="953" y="1"/>
                    <a:pt x="5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7"/>
            <p:cNvSpPr/>
            <p:nvPr/>
          </p:nvSpPr>
          <p:spPr>
            <a:xfrm>
              <a:off x="3883107" y="4326375"/>
              <a:ext cx="41204" cy="47615"/>
            </a:xfrm>
            <a:custGeom>
              <a:rect b="b" l="l" r="r" t="t"/>
              <a:pathLst>
                <a:path extrusionOk="0" h="1597" w="1382">
                  <a:moveTo>
                    <a:pt x="746" y="0"/>
                  </a:moveTo>
                  <a:cubicBezTo>
                    <a:pt x="335" y="0"/>
                    <a:pt x="0" y="349"/>
                    <a:pt x="0" y="787"/>
                  </a:cubicBezTo>
                  <a:cubicBezTo>
                    <a:pt x="0" y="1240"/>
                    <a:pt x="357" y="1597"/>
                    <a:pt x="810" y="1597"/>
                  </a:cubicBezTo>
                  <a:cubicBezTo>
                    <a:pt x="1000" y="1597"/>
                    <a:pt x="1143" y="1526"/>
                    <a:pt x="1262" y="1406"/>
                  </a:cubicBezTo>
                  <a:lnTo>
                    <a:pt x="1310" y="1359"/>
                  </a:lnTo>
                  <a:cubicBezTo>
                    <a:pt x="1381" y="1287"/>
                    <a:pt x="1381" y="1168"/>
                    <a:pt x="1286" y="1121"/>
                  </a:cubicBezTo>
                  <a:cubicBezTo>
                    <a:pt x="1264" y="1088"/>
                    <a:pt x="1227" y="1070"/>
                    <a:pt x="1186" y="1070"/>
                  </a:cubicBezTo>
                  <a:cubicBezTo>
                    <a:pt x="1138" y="1070"/>
                    <a:pt x="1086" y="1093"/>
                    <a:pt x="1048" y="1145"/>
                  </a:cubicBezTo>
                  <a:lnTo>
                    <a:pt x="1024" y="1168"/>
                  </a:lnTo>
                  <a:cubicBezTo>
                    <a:pt x="953" y="1240"/>
                    <a:pt x="881" y="1264"/>
                    <a:pt x="786" y="1264"/>
                  </a:cubicBezTo>
                  <a:cubicBezTo>
                    <a:pt x="548" y="1264"/>
                    <a:pt x="334" y="1049"/>
                    <a:pt x="334" y="811"/>
                  </a:cubicBezTo>
                  <a:cubicBezTo>
                    <a:pt x="334" y="573"/>
                    <a:pt x="548" y="359"/>
                    <a:pt x="786" y="359"/>
                  </a:cubicBezTo>
                  <a:cubicBezTo>
                    <a:pt x="881" y="359"/>
                    <a:pt x="953" y="406"/>
                    <a:pt x="1048" y="454"/>
                  </a:cubicBezTo>
                  <a:cubicBezTo>
                    <a:pt x="1081" y="479"/>
                    <a:pt x="1114" y="489"/>
                    <a:pt x="1146" y="489"/>
                  </a:cubicBezTo>
                  <a:cubicBezTo>
                    <a:pt x="1204" y="489"/>
                    <a:pt x="1255" y="453"/>
                    <a:pt x="1286" y="406"/>
                  </a:cubicBezTo>
                  <a:cubicBezTo>
                    <a:pt x="1358" y="311"/>
                    <a:pt x="1310" y="216"/>
                    <a:pt x="1239" y="168"/>
                  </a:cubicBezTo>
                  <a:cubicBezTo>
                    <a:pt x="1119" y="73"/>
                    <a:pt x="929" y="1"/>
                    <a:pt x="786" y="1"/>
                  </a:cubicBezTo>
                  <a:cubicBezTo>
                    <a:pt x="773" y="1"/>
                    <a:pt x="759" y="0"/>
                    <a:pt x="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7"/>
            <p:cNvSpPr/>
            <p:nvPr/>
          </p:nvSpPr>
          <p:spPr>
            <a:xfrm>
              <a:off x="3670792" y="4150315"/>
              <a:ext cx="356468" cy="353606"/>
            </a:xfrm>
            <a:custGeom>
              <a:rect b="b" l="l" r="r" t="t"/>
              <a:pathLst>
                <a:path extrusionOk="0" h="11860" w="11956">
                  <a:moveTo>
                    <a:pt x="3430" y="1072"/>
                  </a:moveTo>
                  <a:lnTo>
                    <a:pt x="3430" y="2287"/>
                  </a:lnTo>
                  <a:lnTo>
                    <a:pt x="1120" y="2287"/>
                  </a:lnTo>
                  <a:lnTo>
                    <a:pt x="1120" y="1072"/>
                  </a:lnTo>
                  <a:close/>
                  <a:moveTo>
                    <a:pt x="4787" y="1072"/>
                  </a:moveTo>
                  <a:lnTo>
                    <a:pt x="4787" y="2287"/>
                  </a:lnTo>
                  <a:lnTo>
                    <a:pt x="3787" y="2287"/>
                  </a:lnTo>
                  <a:lnTo>
                    <a:pt x="3787" y="1072"/>
                  </a:lnTo>
                  <a:close/>
                  <a:moveTo>
                    <a:pt x="5526" y="3573"/>
                  </a:moveTo>
                  <a:lnTo>
                    <a:pt x="5526" y="4787"/>
                  </a:lnTo>
                  <a:lnTo>
                    <a:pt x="1120" y="4787"/>
                  </a:lnTo>
                  <a:lnTo>
                    <a:pt x="1120" y="3573"/>
                  </a:lnTo>
                  <a:close/>
                  <a:moveTo>
                    <a:pt x="4216" y="6073"/>
                  </a:moveTo>
                  <a:lnTo>
                    <a:pt x="4216" y="7288"/>
                  </a:lnTo>
                  <a:lnTo>
                    <a:pt x="1120" y="7288"/>
                  </a:lnTo>
                  <a:lnTo>
                    <a:pt x="1120" y="6073"/>
                  </a:lnTo>
                  <a:close/>
                  <a:moveTo>
                    <a:pt x="6050" y="6073"/>
                  </a:moveTo>
                  <a:lnTo>
                    <a:pt x="6050" y="7288"/>
                  </a:lnTo>
                  <a:lnTo>
                    <a:pt x="4549" y="7288"/>
                  </a:lnTo>
                  <a:lnTo>
                    <a:pt x="4549" y="6073"/>
                  </a:lnTo>
                  <a:close/>
                  <a:moveTo>
                    <a:pt x="9384" y="8597"/>
                  </a:moveTo>
                  <a:lnTo>
                    <a:pt x="9384" y="9812"/>
                  </a:lnTo>
                  <a:lnTo>
                    <a:pt x="7455" y="9812"/>
                  </a:lnTo>
                  <a:lnTo>
                    <a:pt x="7455" y="8597"/>
                  </a:lnTo>
                  <a:close/>
                  <a:moveTo>
                    <a:pt x="11598" y="10955"/>
                  </a:moveTo>
                  <a:lnTo>
                    <a:pt x="11598" y="11431"/>
                  </a:lnTo>
                  <a:lnTo>
                    <a:pt x="429" y="11431"/>
                  </a:lnTo>
                  <a:lnTo>
                    <a:pt x="429" y="10955"/>
                  </a:lnTo>
                  <a:close/>
                  <a:moveTo>
                    <a:pt x="929" y="0"/>
                  </a:moveTo>
                  <a:cubicBezTo>
                    <a:pt x="810" y="0"/>
                    <a:pt x="715" y="48"/>
                    <a:pt x="715" y="167"/>
                  </a:cubicBezTo>
                  <a:lnTo>
                    <a:pt x="715" y="1572"/>
                  </a:lnTo>
                  <a:lnTo>
                    <a:pt x="525" y="1572"/>
                  </a:lnTo>
                  <a:cubicBezTo>
                    <a:pt x="429" y="1572"/>
                    <a:pt x="334" y="1620"/>
                    <a:pt x="334" y="1715"/>
                  </a:cubicBezTo>
                  <a:cubicBezTo>
                    <a:pt x="334" y="1834"/>
                    <a:pt x="406" y="1929"/>
                    <a:pt x="525" y="1929"/>
                  </a:cubicBezTo>
                  <a:lnTo>
                    <a:pt x="715" y="1929"/>
                  </a:lnTo>
                  <a:lnTo>
                    <a:pt x="715" y="4073"/>
                  </a:lnTo>
                  <a:lnTo>
                    <a:pt x="525" y="4073"/>
                  </a:lnTo>
                  <a:cubicBezTo>
                    <a:pt x="429" y="4073"/>
                    <a:pt x="334" y="4120"/>
                    <a:pt x="334" y="4216"/>
                  </a:cubicBezTo>
                  <a:cubicBezTo>
                    <a:pt x="334" y="4335"/>
                    <a:pt x="406" y="4430"/>
                    <a:pt x="525" y="4430"/>
                  </a:cubicBezTo>
                  <a:lnTo>
                    <a:pt x="715" y="4430"/>
                  </a:lnTo>
                  <a:lnTo>
                    <a:pt x="715" y="6597"/>
                  </a:lnTo>
                  <a:lnTo>
                    <a:pt x="525" y="6597"/>
                  </a:lnTo>
                  <a:cubicBezTo>
                    <a:pt x="429" y="6597"/>
                    <a:pt x="334" y="6668"/>
                    <a:pt x="334" y="6740"/>
                  </a:cubicBezTo>
                  <a:cubicBezTo>
                    <a:pt x="334" y="6859"/>
                    <a:pt x="406" y="6954"/>
                    <a:pt x="525" y="6954"/>
                  </a:cubicBezTo>
                  <a:lnTo>
                    <a:pt x="715" y="6954"/>
                  </a:lnTo>
                  <a:lnTo>
                    <a:pt x="715" y="9121"/>
                  </a:lnTo>
                  <a:lnTo>
                    <a:pt x="525" y="9121"/>
                  </a:lnTo>
                  <a:cubicBezTo>
                    <a:pt x="429" y="9121"/>
                    <a:pt x="334" y="9193"/>
                    <a:pt x="334" y="9288"/>
                  </a:cubicBezTo>
                  <a:cubicBezTo>
                    <a:pt x="334" y="9407"/>
                    <a:pt x="406" y="9479"/>
                    <a:pt x="525" y="9479"/>
                  </a:cubicBezTo>
                  <a:lnTo>
                    <a:pt x="715" y="9479"/>
                  </a:lnTo>
                  <a:lnTo>
                    <a:pt x="715" y="10717"/>
                  </a:lnTo>
                  <a:lnTo>
                    <a:pt x="310" y="10717"/>
                  </a:lnTo>
                  <a:cubicBezTo>
                    <a:pt x="167" y="10717"/>
                    <a:pt x="1" y="10836"/>
                    <a:pt x="1" y="11003"/>
                  </a:cubicBezTo>
                  <a:lnTo>
                    <a:pt x="1" y="11574"/>
                  </a:lnTo>
                  <a:cubicBezTo>
                    <a:pt x="1" y="11717"/>
                    <a:pt x="120" y="11860"/>
                    <a:pt x="310" y="11860"/>
                  </a:cubicBezTo>
                  <a:lnTo>
                    <a:pt x="11598" y="11860"/>
                  </a:lnTo>
                  <a:cubicBezTo>
                    <a:pt x="11741" y="11860"/>
                    <a:pt x="11884" y="11741"/>
                    <a:pt x="11884" y="11574"/>
                  </a:cubicBezTo>
                  <a:lnTo>
                    <a:pt x="11884" y="11003"/>
                  </a:lnTo>
                  <a:cubicBezTo>
                    <a:pt x="11956" y="10741"/>
                    <a:pt x="11813" y="10598"/>
                    <a:pt x="11646" y="10598"/>
                  </a:cubicBezTo>
                  <a:lnTo>
                    <a:pt x="1120" y="10598"/>
                  </a:lnTo>
                  <a:lnTo>
                    <a:pt x="1120" y="10145"/>
                  </a:lnTo>
                  <a:lnTo>
                    <a:pt x="9479" y="10145"/>
                  </a:lnTo>
                  <a:cubicBezTo>
                    <a:pt x="9622" y="10145"/>
                    <a:pt x="9717" y="10026"/>
                    <a:pt x="9717" y="9907"/>
                  </a:cubicBezTo>
                  <a:lnTo>
                    <a:pt x="9717" y="8407"/>
                  </a:lnTo>
                  <a:cubicBezTo>
                    <a:pt x="9717" y="8335"/>
                    <a:pt x="9622" y="8240"/>
                    <a:pt x="9550" y="8240"/>
                  </a:cubicBezTo>
                  <a:lnTo>
                    <a:pt x="3144" y="8240"/>
                  </a:lnTo>
                  <a:cubicBezTo>
                    <a:pt x="3120" y="8240"/>
                    <a:pt x="3049" y="8264"/>
                    <a:pt x="3025" y="8288"/>
                  </a:cubicBezTo>
                  <a:cubicBezTo>
                    <a:pt x="2930" y="8455"/>
                    <a:pt x="3025" y="8597"/>
                    <a:pt x="3168" y="8597"/>
                  </a:cubicBezTo>
                  <a:lnTo>
                    <a:pt x="7121" y="8597"/>
                  </a:lnTo>
                  <a:lnTo>
                    <a:pt x="7121" y="9812"/>
                  </a:lnTo>
                  <a:lnTo>
                    <a:pt x="1120" y="9812"/>
                  </a:lnTo>
                  <a:lnTo>
                    <a:pt x="1120" y="8597"/>
                  </a:lnTo>
                  <a:lnTo>
                    <a:pt x="2334" y="8597"/>
                  </a:lnTo>
                  <a:cubicBezTo>
                    <a:pt x="2430" y="8597"/>
                    <a:pt x="2501" y="8526"/>
                    <a:pt x="2501" y="8455"/>
                  </a:cubicBezTo>
                  <a:cubicBezTo>
                    <a:pt x="2501" y="8335"/>
                    <a:pt x="2454" y="8240"/>
                    <a:pt x="2334" y="8240"/>
                  </a:cubicBezTo>
                  <a:lnTo>
                    <a:pt x="1072" y="8240"/>
                  </a:lnTo>
                  <a:lnTo>
                    <a:pt x="1072" y="7645"/>
                  </a:lnTo>
                  <a:lnTo>
                    <a:pt x="6121" y="7645"/>
                  </a:lnTo>
                  <a:cubicBezTo>
                    <a:pt x="6264" y="7645"/>
                    <a:pt x="6359" y="7526"/>
                    <a:pt x="6359" y="7407"/>
                  </a:cubicBezTo>
                  <a:lnTo>
                    <a:pt x="6359" y="5978"/>
                  </a:lnTo>
                  <a:cubicBezTo>
                    <a:pt x="6359" y="5835"/>
                    <a:pt x="6240" y="5740"/>
                    <a:pt x="6121" y="5740"/>
                  </a:cubicBezTo>
                  <a:lnTo>
                    <a:pt x="1072" y="5740"/>
                  </a:lnTo>
                  <a:lnTo>
                    <a:pt x="1072" y="5144"/>
                  </a:lnTo>
                  <a:lnTo>
                    <a:pt x="6312" y="5144"/>
                  </a:lnTo>
                  <a:cubicBezTo>
                    <a:pt x="6407" y="5144"/>
                    <a:pt x="6502" y="5073"/>
                    <a:pt x="6502" y="5001"/>
                  </a:cubicBezTo>
                  <a:cubicBezTo>
                    <a:pt x="6502" y="4882"/>
                    <a:pt x="6431" y="4787"/>
                    <a:pt x="6312" y="4787"/>
                  </a:cubicBezTo>
                  <a:lnTo>
                    <a:pt x="5811" y="4787"/>
                  </a:lnTo>
                  <a:lnTo>
                    <a:pt x="5811" y="3573"/>
                  </a:lnTo>
                  <a:lnTo>
                    <a:pt x="7550" y="3573"/>
                  </a:lnTo>
                  <a:lnTo>
                    <a:pt x="7550" y="4787"/>
                  </a:lnTo>
                  <a:lnTo>
                    <a:pt x="7097" y="4787"/>
                  </a:lnTo>
                  <a:cubicBezTo>
                    <a:pt x="7002" y="4787"/>
                    <a:pt x="6907" y="4835"/>
                    <a:pt x="6907" y="4930"/>
                  </a:cubicBezTo>
                  <a:cubicBezTo>
                    <a:pt x="6907" y="5049"/>
                    <a:pt x="6978" y="5144"/>
                    <a:pt x="7097" y="5144"/>
                  </a:cubicBezTo>
                  <a:lnTo>
                    <a:pt x="7669" y="5144"/>
                  </a:lnTo>
                  <a:cubicBezTo>
                    <a:pt x="7812" y="5144"/>
                    <a:pt x="7907" y="5025"/>
                    <a:pt x="7907" y="4906"/>
                  </a:cubicBezTo>
                  <a:lnTo>
                    <a:pt x="7907" y="3477"/>
                  </a:lnTo>
                  <a:cubicBezTo>
                    <a:pt x="7907" y="3334"/>
                    <a:pt x="7788" y="3239"/>
                    <a:pt x="7669" y="3239"/>
                  </a:cubicBezTo>
                  <a:lnTo>
                    <a:pt x="1072" y="3239"/>
                  </a:lnTo>
                  <a:lnTo>
                    <a:pt x="1072" y="2668"/>
                  </a:lnTo>
                  <a:lnTo>
                    <a:pt x="4835" y="2668"/>
                  </a:lnTo>
                  <a:cubicBezTo>
                    <a:pt x="4978" y="2668"/>
                    <a:pt x="5073" y="2549"/>
                    <a:pt x="5073" y="2430"/>
                  </a:cubicBezTo>
                  <a:lnTo>
                    <a:pt x="5073" y="1001"/>
                  </a:lnTo>
                  <a:cubicBezTo>
                    <a:pt x="5073" y="858"/>
                    <a:pt x="4954" y="763"/>
                    <a:pt x="4835" y="763"/>
                  </a:cubicBezTo>
                  <a:lnTo>
                    <a:pt x="1072" y="763"/>
                  </a:lnTo>
                  <a:lnTo>
                    <a:pt x="1072" y="167"/>
                  </a:lnTo>
                  <a:cubicBezTo>
                    <a:pt x="1072" y="72"/>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3" name="Google Shape;17183;p97"/>
          <p:cNvGrpSpPr/>
          <p:nvPr/>
        </p:nvGrpSpPr>
        <p:grpSpPr>
          <a:xfrm>
            <a:off x="4030376" y="4147482"/>
            <a:ext cx="355755" cy="352205"/>
            <a:chOff x="4373264" y="4147482"/>
            <a:chExt cx="355755" cy="352205"/>
          </a:xfrm>
        </p:grpSpPr>
        <p:sp>
          <p:nvSpPr>
            <p:cNvPr id="17184" name="Google Shape;17184;p97"/>
            <p:cNvSpPr/>
            <p:nvPr/>
          </p:nvSpPr>
          <p:spPr>
            <a:xfrm>
              <a:off x="4576306" y="4151746"/>
              <a:ext cx="146302" cy="146869"/>
            </a:xfrm>
            <a:custGeom>
              <a:rect b="b" l="l" r="r" t="t"/>
              <a:pathLst>
                <a:path extrusionOk="0" h="4926" w="4907">
                  <a:moveTo>
                    <a:pt x="72" y="0"/>
                  </a:moveTo>
                  <a:cubicBezTo>
                    <a:pt x="25" y="0"/>
                    <a:pt x="1" y="24"/>
                    <a:pt x="1" y="72"/>
                  </a:cubicBezTo>
                  <a:lnTo>
                    <a:pt x="1" y="4906"/>
                  </a:lnTo>
                  <a:lnTo>
                    <a:pt x="4859" y="4906"/>
                  </a:lnTo>
                  <a:cubicBezTo>
                    <a:pt x="4866" y="4920"/>
                    <a:pt x="4873" y="4926"/>
                    <a:pt x="4879" y="4926"/>
                  </a:cubicBezTo>
                  <a:cubicBezTo>
                    <a:pt x="4895" y="4926"/>
                    <a:pt x="4907" y="4892"/>
                    <a:pt x="4907" y="4858"/>
                  </a:cubicBezTo>
                  <a:cubicBezTo>
                    <a:pt x="4883" y="2215"/>
                    <a:pt x="2740" y="72"/>
                    <a:pt x="7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7"/>
            <p:cNvSpPr/>
            <p:nvPr/>
          </p:nvSpPr>
          <p:spPr>
            <a:xfrm>
              <a:off x="4604005" y="4154579"/>
              <a:ext cx="118604" cy="143440"/>
            </a:xfrm>
            <a:custGeom>
              <a:rect b="b" l="l" r="r" t="t"/>
              <a:pathLst>
                <a:path extrusionOk="0" h="4811" w="3978">
                  <a:moveTo>
                    <a:pt x="1" y="0"/>
                  </a:moveTo>
                  <a:lnTo>
                    <a:pt x="1" y="0"/>
                  </a:lnTo>
                  <a:cubicBezTo>
                    <a:pt x="1954" y="715"/>
                    <a:pt x="3430" y="2596"/>
                    <a:pt x="3454" y="4811"/>
                  </a:cubicBezTo>
                  <a:lnTo>
                    <a:pt x="3930" y="4811"/>
                  </a:lnTo>
                  <a:cubicBezTo>
                    <a:pt x="3954" y="4811"/>
                    <a:pt x="3978" y="4787"/>
                    <a:pt x="3978" y="4763"/>
                  </a:cubicBezTo>
                  <a:cubicBezTo>
                    <a:pt x="3954" y="2406"/>
                    <a:pt x="2239" y="453"/>
                    <a:pt x="1"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7"/>
            <p:cNvSpPr/>
            <p:nvPr/>
          </p:nvSpPr>
          <p:spPr>
            <a:xfrm>
              <a:off x="4380360" y="4158842"/>
              <a:ext cx="337297" cy="337297"/>
            </a:xfrm>
            <a:custGeom>
              <a:rect b="b" l="l" r="r" t="t"/>
              <a:pathLst>
                <a:path extrusionOk="0" h="11313" w="11313">
                  <a:moveTo>
                    <a:pt x="5573" y="0"/>
                  </a:moveTo>
                  <a:cubicBezTo>
                    <a:pt x="2477" y="24"/>
                    <a:pt x="0" y="2572"/>
                    <a:pt x="0" y="5668"/>
                  </a:cubicBezTo>
                  <a:cubicBezTo>
                    <a:pt x="0" y="8788"/>
                    <a:pt x="2525" y="11312"/>
                    <a:pt x="5644" y="11312"/>
                  </a:cubicBezTo>
                  <a:cubicBezTo>
                    <a:pt x="8740" y="11312"/>
                    <a:pt x="11288" y="8812"/>
                    <a:pt x="11312" y="5739"/>
                  </a:cubicBezTo>
                  <a:cubicBezTo>
                    <a:pt x="11312" y="5716"/>
                    <a:pt x="11288" y="5692"/>
                    <a:pt x="11241" y="5692"/>
                  </a:cubicBezTo>
                  <a:lnTo>
                    <a:pt x="5692" y="5692"/>
                  </a:lnTo>
                  <a:lnTo>
                    <a:pt x="5692" y="191"/>
                  </a:lnTo>
                  <a:cubicBezTo>
                    <a:pt x="5620" y="119"/>
                    <a:pt x="5597" y="72"/>
                    <a:pt x="5573"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7"/>
            <p:cNvSpPr/>
            <p:nvPr/>
          </p:nvSpPr>
          <p:spPr>
            <a:xfrm>
              <a:off x="4466258" y="4327836"/>
              <a:ext cx="250685" cy="168306"/>
            </a:xfrm>
            <a:custGeom>
              <a:rect b="b" l="l" r="r" t="t"/>
              <a:pathLst>
                <a:path extrusionOk="0" h="5645" w="8408">
                  <a:moveTo>
                    <a:pt x="7955" y="0"/>
                  </a:moveTo>
                  <a:cubicBezTo>
                    <a:pt x="7836" y="3001"/>
                    <a:pt x="5335" y="5406"/>
                    <a:pt x="2287" y="5406"/>
                  </a:cubicBezTo>
                  <a:cubicBezTo>
                    <a:pt x="1453" y="5406"/>
                    <a:pt x="691" y="5239"/>
                    <a:pt x="1" y="4930"/>
                  </a:cubicBezTo>
                  <a:lnTo>
                    <a:pt x="1" y="4930"/>
                  </a:lnTo>
                  <a:cubicBezTo>
                    <a:pt x="810" y="5382"/>
                    <a:pt x="1763" y="5644"/>
                    <a:pt x="2739" y="5644"/>
                  </a:cubicBezTo>
                  <a:cubicBezTo>
                    <a:pt x="5835" y="5644"/>
                    <a:pt x="8360" y="3167"/>
                    <a:pt x="8407" y="71"/>
                  </a:cubicBezTo>
                  <a:cubicBezTo>
                    <a:pt x="8407" y="24"/>
                    <a:pt x="8360" y="0"/>
                    <a:pt x="8360"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7"/>
            <p:cNvSpPr/>
            <p:nvPr/>
          </p:nvSpPr>
          <p:spPr>
            <a:xfrm>
              <a:off x="4373264" y="4152432"/>
              <a:ext cx="347941" cy="347255"/>
            </a:xfrm>
            <a:custGeom>
              <a:rect b="b" l="l" r="r" t="t"/>
              <a:pathLst>
                <a:path extrusionOk="0" h="11647" w="11670">
                  <a:moveTo>
                    <a:pt x="5763" y="1"/>
                  </a:moveTo>
                  <a:cubicBezTo>
                    <a:pt x="4215" y="49"/>
                    <a:pt x="2786" y="644"/>
                    <a:pt x="1691" y="1739"/>
                  </a:cubicBezTo>
                  <a:cubicBezTo>
                    <a:pt x="619" y="2835"/>
                    <a:pt x="0" y="4287"/>
                    <a:pt x="0" y="5835"/>
                  </a:cubicBezTo>
                  <a:cubicBezTo>
                    <a:pt x="0" y="6693"/>
                    <a:pt x="167" y="7574"/>
                    <a:pt x="572" y="8336"/>
                  </a:cubicBezTo>
                  <a:cubicBezTo>
                    <a:pt x="590" y="8409"/>
                    <a:pt x="664" y="8440"/>
                    <a:pt x="740" y="8440"/>
                  </a:cubicBezTo>
                  <a:cubicBezTo>
                    <a:pt x="763" y="8440"/>
                    <a:pt x="787" y="8437"/>
                    <a:pt x="810" y="8431"/>
                  </a:cubicBezTo>
                  <a:cubicBezTo>
                    <a:pt x="881" y="8407"/>
                    <a:pt x="929" y="8288"/>
                    <a:pt x="881" y="8193"/>
                  </a:cubicBezTo>
                  <a:cubicBezTo>
                    <a:pt x="524" y="7455"/>
                    <a:pt x="357" y="6669"/>
                    <a:pt x="357" y="5835"/>
                  </a:cubicBezTo>
                  <a:cubicBezTo>
                    <a:pt x="357" y="4383"/>
                    <a:pt x="929" y="3002"/>
                    <a:pt x="1929" y="2001"/>
                  </a:cubicBezTo>
                  <a:cubicBezTo>
                    <a:pt x="2905" y="1001"/>
                    <a:pt x="4239" y="430"/>
                    <a:pt x="5644" y="358"/>
                  </a:cubicBezTo>
                  <a:lnTo>
                    <a:pt x="5644" y="5835"/>
                  </a:lnTo>
                  <a:cubicBezTo>
                    <a:pt x="5644" y="5931"/>
                    <a:pt x="5739" y="6026"/>
                    <a:pt x="5835" y="6026"/>
                  </a:cubicBezTo>
                  <a:lnTo>
                    <a:pt x="11312" y="6026"/>
                  </a:lnTo>
                  <a:cubicBezTo>
                    <a:pt x="11288" y="7431"/>
                    <a:pt x="10693" y="8765"/>
                    <a:pt x="9669" y="9741"/>
                  </a:cubicBezTo>
                  <a:cubicBezTo>
                    <a:pt x="8621" y="10741"/>
                    <a:pt x="7263" y="11313"/>
                    <a:pt x="5835" y="11313"/>
                  </a:cubicBezTo>
                  <a:cubicBezTo>
                    <a:pt x="3977" y="11313"/>
                    <a:pt x="2286" y="10384"/>
                    <a:pt x="1262" y="8884"/>
                  </a:cubicBezTo>
                  <a:cubicBezTo>
                    <a:pt x="1230" y="8820"/>
                    <a:pt x="1178" y="8799"/>
                    <a:pt x="1125" y="8799"/>
                  </a:cubicBezTo>
                  <a:cubicBezTo>
                    <a:pt x="1098" y="8799"/>
                    <a:pt x="1072" y="8804"/>
                    <a:pt x="1048" y="8812"/>
                  </a:cubicBezTo>
                  <a:cubicBezTo>
                    <a:pt x="953" y="8884"/>
                    <a:pt x="953" y="8955"/>
                    <a:pt x="976" y="9050"/>
                  </a:cubicBezTo>
                  <a:cubicBezTo>
                    <a:pt x="2072" y="10694"/>
                    <a:pt x="3858" y="11646"/>
                    <a:pt x="5835" y="11646"/>
                  </a:cubicBezTo>
                  <a:cubicBezTo>
                    <a:pt x="7383" y="11646"/>
                    <a:pt x="8835" y="11051"/>
                    <a:pt x="9931" y="9955"/>
                  </a:cubicBezTo>
                  <a:cubicBezTo>
                    <a:pt x="11026" y="8884"/>
                    <a:pt x="11622" y="7407"/>
                    <a:pt x="11669" y="5859"/>
                  </a:cubicBezTo>
                  <a:cubicBezTo>
                    <a:pt x="11669" y="5812"/>
                    <a:pt x="11622" y="5740"/>
                    <a:pt x="11598" y="5693"/>
                  </a:cubicBezTo>
                  <a:cubicBezTo>
                    <a:pt x="11582" y="5700"/>
                    <a:pt x="11563" y="5703"/>
                    <a:pt x="11544" y="5703"/>
                  </a:cubicBezTo>
                  <a:cubicBezTo>
                    <a:pt x="11505" y="5703"/>
                    <a:pt x="11463" y="5693"/>
                    <a:pt x="11431" y="5693"/>
                  </a:cubicBezTo>
                  <a:lnTo>
                    <a:pt x="6001" y="5693"/>
                  </a:lnTo>
                  <a:lnTo>
                    <a:pt x="6001" y="287"/>
                  </a:lnTo>
                  <a:cubicBezTo>
                    <a:pt x="6001" y="215"/>
                    <a:pt x="6001" y="191"/>
                    <a:pt x="5977" y="120"/>
                  </a:cubicBezTo>
                  <a:cubicBezTo>
                    <a:pt x="5930" y="72"/>
                    <a:pt x="5858" y="1"/>
                    <a:pt x="57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7"/>
            <p:cNvSpPr/>
            <p:nvPr/>
          </p:nvSpPr>
          <p:spPr>
            <a:xfrm>
              <a:off x="4571357" y="4147482"/>
              <a:ext cx="157662" cy="156946"/>
            </a:xfrm>
            <a:custGeom>
              <a:rect b="b" l="l" r="r" t="t"/>
              <a:pathLst>
                <a:path extrusionOk="0" h="5264" w="5288">
                  <a:moveTo>
                    <a:pt x="238" y="0"/>
                  </a:moveTo>
                  <a:cubicBezTo>
                    <a:pt x="143" y="0"/>
                    <a:pt x="24" y="48"/>
                    <a:pt x="0" y="167"/>
                  </a:cubicBezTo>
                  <a:lnTo>
                    <a:pt x="0" y="238"/>
                  </a:lnTo>
                  <a:lnTo>
                    <a:pt x="0" y="3382"/>
                  </a:lnTo>
                  <a:cubicBezTo>
                    <a:pt x="0" y="3429"/>
                    <a:pt x="24" y="3477"/>
                    <a:pt x="48" y="3477"/>
                  </a:cubicBezTo>
                  <a:cubicBezTo>
                    <a:pt x="89" y="3504"/>
                    <a:pt x="132" y="3516"/>
                    <a:pt x="172" y="3516"/>
                  </a:cubicBezTo>
                  <a:cubicBezTo>
                    <a:pt x="272" y="3516"/>
                    <a:pt x="358" y="3443"/>
                    <a:pt x="358" y="3358"/>
                  </a:cubicBezTo>
                  <a:lnTo>
                    <a:pt x="358" y="357"/>
                  </a:lnTo>
                  <a:cubicBezTo>
                    <a:pt x="1548" y="381"/>
                    <a:pt x="2668" y="881"/>
                    <a:pt x="3525" y="1762"/>
                  </a:cubicBezTo>
                  <a:cubicBezTo>
                    <a:pt x="4406" y="2620"/>
                    <a:pt x="4882" y="3715"/>
                    <a:pt x="4930" y="4930"/>
                  </a:cubicBezTo>
                  <a:lnTo>
                    <a:pt x="381" y="4930"/>
                  </a:lnTo>
                  <a:lnTo>
                    <a:pt x="381" y="4144"/>
                  </a:lnTo>
                  <a:cubicBezTo>
                    <a:pt x="381" y="4096"/>
                    <a:pt x="358" y="4049"/>
                    <a:pt x="310" y="4049"/>
                  </a:cubicBezTo>
                  <a:cubicBezTo>
                    <a:pt x="269" y="4021"/>
                    <a:pt x="228" y="4010"/>
                    <a:pt x="191" y="4010"/>
                  </a:cubicBezTo>
                  <a:cubicBezTo>
                    <a:pt x="97" y="4010"/>
                    <a:pt x="24" y="4083"/>
                    <a:pt x="24" y="4168"/>
                  </a:cubicBezTo>
                  <a:lnTo>
                    <a:pt x="24" y="5144"/>
                  </a:lnTo>
                  <a:cubicBezTo>
                    <a:pt x="24" y="5216"/>
                    <a:pt x="72" y="5263"/>
                    <a:pt x="143" y="5263"/>
                  </a:cubicBezTo>
                  <a:lnTo>
                    <a:pt x="5120" y="5263"/>
                  </a:lnTo>
                  <a:cubicBezTo>
                    <a:pt x="5239" y="5239"/>
                    <a:pt x="5287" y="5144"/>
                    <a:pt x="5263" y="5025"/>
                  </a:cubicBezTo>
                  <a:cubicBezTo>
                    <a:pt x="5239" y="3691"/>
                    <a:pt x="4692" y="2429"/>
                    <a:pt x="3739" y="1477"/>
                  </a:cubicBezTo>
                  <a:cubicBezTo>
                    <a:pt x="2787" y="524"/>
                    <a:pt x="1548" y="24"/>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97"/>
          <p:cNvGrpSpPr/>
          <p:nvPr/>
        </p:nvGrpSpPr>
        <p:grpSpPr>
          <a:xfrm>
            <a:off x="4767127" y="4147482"/>
            <a:ext cx="354321" cy="355037"/>
            <a:chOff x="4957614" y="4147482"/>
            <a:chExt cx="354321" cy="355037"/>
          </a:xfrm>
        </p:grpSpPr>
        <p:sp>
          <p:nvSpPr>
            <p:cNvPr id="17191" name="Google Shape;17191;p97"/>
            <p:cNvSpPr/>
            <p:nvPr/>
          </p:nvSpPr>
          <p:spPr>
            <a:xfrm>
              <a:off x="5049207" y="4280250"/>
              <a:ext cx="27012" cy="27012"/>
            </a:xfrm>
            <a:custGeom>
              <a:rect b="b" l="l" r="r" t="t"/>
              <a:pathLst>
                <a:path extrusionOk="0" h="906" w="906">
                  <a:moveTo>
                    <a:pt x="453" y="0"/>
                  </a:moveTo>
                  <a:cubicBezTo>
                    <a:pt x="215" y="0"/>
                    <a:pt x="0" y="215"/>
                    <a:pt x="0" y="453"/>
                  </a:cubicBezTo>
                  <a:cubicBezTo>
                    <a:pt x="0" y="691"/>
                    <a:pt x="215" y="905"/>
                    <a:pt x="453" y="905"/>
                  </a:cubicBezTo>
                  <a:cubicBezTo>
                    <a:pt x="691" y="905"/>
                    <a:pt x="905" y="691"/>
                    <a:pt x="905" y="453"/>
                  </a:cubicBezTo>
                  <a:cubicBezTo>
                    <a:pt x="905" y="215"/>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7"/>
            <p:cNvSpPr/>
            <p:nvPr/>
          </p:nvSpPr>
          <p:spPr>
            <a:xfrm>
              <a:off x="5129440" y="4296589"/>
              <a:ext cx="26297" cy="26297"/>
            </a:xfrm>
            <a:custGeom>
              <a:rect b="b" l="l" r="r" t="t"/>
              <a:pathLst>
                <a:path extrusionOk="0" h="882" w="882">
                  <a:moveTo>
                    <a:pt x="429" y="0"/>
                  </a:moveTo>
                  <a:cubicBezTo>
                    <a:pt x="191" y="0"/>
                    <a:pt x="0" y="191"/>
                    <a:pt x="0" y="429"/>
                  </a:cubicBezTo>
                  <a:cubicBezTo>
                    <a:pt x="0" y="691"/>
                    <a:pt x="191" y="881"/>
                    <a:pt x="429" y="881"/>
                  </a:cubicBezTo>
                  <a:cubicBezTo>
                    <a:pt x="691" y="881"/>
                    <a:pt x="882" y="691"/>
                    <a:pt x="882" y="429"/>
                  </a:cubicBezTo>
                  <a:cubicBezTo>
                    <a:pt x="882" y="191"/>
                    <a:pt x="691" y="0"/>
                    <a:pt x="429"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7"/>
            <p:cNvSpPr/>
            <p:nvPr/>
          </p:nvSpPr>
          <p:spPr>
            <a:xfrm>
              <a:off x="5172046" y="4239791"/>
              <a:ext cx="26297" cy="26297"/>
            </a:xfrm>
            <a:custGeom>
              <a:rect b="b" l="l" r="r" t="t"/>
              <a:pathLst>
                <a:path extrusionOk="0" h="882" w="882">
                  <a:moveTo>
                    <a:pt x="453" y="0"/>
                  </a:moveTo>
                  <a:cubicBezTo>
                    <a:pt x="191" y="0"/>
                    <a:pt x="0" y="191"/>
                    <a:pt x="0" y="453"/>
                  </a:cubicBezTo>
                  <a:cubicBezTo>
                    <a:pt x="0" y="691"/>
                    <a:pt x="191" y="881"/>
                    <a:pt x="453" y="881"/>
                  </a:cubicBezTo>
                  <a:cubicBezTo>
                    <a:pt x="691" y="881"/>
                    <a:pt x="881" y="691"/>
                    <a:pt x="881" y="453"/>
                  </a:cubicBezTo>
                  <a:cubicBezTo>
                    <a:pt x="881"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7"/>
            <p:cNvSpPr/>
            <p:nvPr/>
          </p:nvSpPr>
          <p:spPr>
            <a:xfrm>
              <a:off x="5208242" y="4190089"/>
              <a:ext cx="27012" cy="26297"/>
            </a:xfrm>
            <a:custGeom>
              <a:rect b="b" l="l" r="r" t="t"/>
              <a:pathLst>
                <a:path extrusionOk="0" h="882" w="906">
                  <a:moveTo>
                    <a:pt x="453" y="0"/>
                  </a:moveTo>
                  <a:cubicBezTo>
                    <a:pt x="191" y="0"/>
                    <a:pt x="1" y="191"/>
                    <a:pt x="1" y="429"/>
                  </a:cubicBezTo>
                  <a:cubicBezTo>
                    <a:pt x="1" y="691"/>
                    <a:pt x="191" y="881"/>
                    <a:pt x="453" y="881"/>
                  </a:cubicBezTo>
                  <a:cubicBezTo>
                    <a:pt x="691" y="881"/>
                    <a:pt x="906" y="691"/>
                    <a:pt x="906" y="429"/>
                  </a:cubicBezTo>
                  <a:cubicBezTo>
                    <a:pt x="906" y="191"/>
                    <a:pt x="691" y="0"/>
                    <a:pt x="453"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7"/>
            <p:cNvSpPr/>
            <p:nvPr/>
          </p:nvSpPr>
          <p:spPr>
            <a:xfrm>
              <a:off x="5272852" y="4168771"/>
              <a:ext cx="27012" cy="26297"/>
            </a:xfrm>
            <a:custGeom>
              <a:rect b="b" l="l" r="r" t="t"/>
              <a:pathLst>
                <a:path extrusionOk="0" h="882" w="906">
                  <a:moveTo>
                    <a:pt x="453" y="1"/>
                  </a:moveTo>
                  <a:cubicBezTo>
                    <a:pt x="215" y="1"/>
                    <a:pt x="1" y="191"/>
                    <a:pt x="1" y="453"/>
                  </a:cubicBezTo>
                  <a:cubicBezTo>
                    <a:pt x="1" y="691"/>
                    <a:pt x="215" y="882"/>
                    <a:pt x="453" y="882"/>
                  </a:cubicBezTo>
                  <a:cubicBezTo>
                    <a:pt x="692" y="882"/>
                    <a:pt x="906" y="691"/>
                    <a:pt x="906" y="453"/>
                  </a:cubicBezTo>
                  <a:cubicBezTo>
                    <a:pt x="906" y="191"/>
                    <a:pt x="692" y="1"/>
                    <a:pt x="453"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7"/>
            <p:cNvSpPr/>
            <p:nvPr/>
          </p:nvSpPr>
          <p:spPr>
            <a:xfrm>
              <a:off x="5274999" y="4168771"/>
              <a:ext cx="24866" cy="26297"/>
            </a:xfrm>
            <a:custGeom>
              <a:rect b="b" l="l" r="r" t="t"/>
              <a:pathLst>
                <a:path extrusionOk="0" h="882" w="834">
                  <a:moveTo>
                    <a:pt x="381" y="1"/>
                  </a:moveTo>
                  <a:cubicBezTo>
                    <a:pt x="405" y="48"/>
                    <a:pt x="453" y="120"/>
                    <a:pt x="453" y="215"/>
                  </a:cubicBezTo>
                  <a:cubicBezTo>
                    <a:pt x="453" y="453"/>
                    <a:pt x="239" y="644"/>
                    <a:pt x="0" y="644"/>
                  </a:cubicBezTo>
                  <a:cubicBezTo>
                    <a:pt x="48" y="810"/>
                    <a:pt x="215" y="882"/>
                    <a:pt x="381" y="882"/>
                  </a:cubicBezTo>
                  <a:cubicBezTo>
                    <a:pt x="620" y="882"/>
                    <a:pt x="834" y="691"/>
                    <a:pt x="834" y="453"/>
                  </a:cubicBezTo>
                  <a:cubicBezTo>
                    <a:pt x="834" y="215"/>
                    <a:pt x="620" y="1"/>
                    <a:pt x="38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7"/>
            <p:cNvSpPr/>
            <p:nvPr/>
          </p:nvSpPr>
          <p:spPr>
            <a:xfrm>
              <a:off x="5210389" y="4190089"/>
              <a:ext cx="24866" cy="26297"/>
            </a:xfrm>
            <a:custGeom>
              <a:rect b="b" l="l" r="r" t="t"/>
              <a:pathLst>
                <a:path extrusionOk="0" h="882" w="834">
                  <a:moveTo>
                    <a:pt x="381" y="0"/>
                  </a:moveTo>
                  <a:cubicBezTo>
                    <a:pt x="405" y="48"/>
                    <a:pt x="429" y="119"/>
                    <a:pt x="429" y="214"/>
                  </a:cubicBezTo>
                  <a:cubicBezTo>
                    <a:pt x="429" y="453"/>
                    <a:pt x="238" y="643"/>
                    <a:pt x="0" y="643"/>
                  </a:cubicBezTo>
                  <a:cubicBezTo>
                    <a:pt x="48" y="810"/>
                    <a:pt x="191" y="881"/>
                    <a:pt x="381" y="881"/>
                  </a:cubicBezTo>
                  <a:cubicBezTo>
                    <a:pt x="619" y="881"/>
                    <a:pt x="834" y="691"/>
                    <a:pt x="834" y="453"/>
                  </a:cubicBezTo>
                  <a:cubicBezTo>
                    <a:pt x="834" y="214"/>
                    <a:pt x="643" y="0"/>
                    <a:pt x="38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7"/>
            <p:cNvSpPr/>
            <p:nvPr/>
          </p:nvSpPr>
          <p:spPr>
            <a:xfrm>
              <a:off x="5174879" y="4239791"/>
              <a:ext cx="24896" cy="26297"/>
            </a:xfrm>
            <a:custGeom>
              <a:rect b="b" l="l" r="r" t="t"/>
              <a:pathLst>
                <a:path extrusionOk="0" h="882" w="835">
                  <a:moveTo>
                    <a:pt x="382" y="0"/>
                  </a:moveTo>
                  <a:cubicBezTo>
                    <a:pt x="405" y="48"/>
                    <a:pt x="429" y="119"/>
                    <a:pt x="429" y="214"/>
                  </a:cubicBezTo>
                  <a:cubicBezTo>
                    <a:pt x="429" y="453"/>
                    <a:pt x="239" y="643"/>
                    <a:pt x="1" y="643"/>
                  </a:cubicBezTo>
                  <a:cubicBezTo>
                    <a:pt x="48" y="810"/>
                    <a:pt x="191" y="881"/>
                    <a:pt x="382" y="881"/>
                  </a:cubicBezTo>
                  <a:cubicBezTo>
                    <a:pt x="620" y="881"/>
                    <a:pt x="834" y="691"/>
                    <a:pt x="834" y="453"/>
                  </a:cubicBezTo>
                  <a:cubicBezTo>
                    <a:pt x="834" y="214"/>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7"/>
            <p:cNvSpPr/>
            <p:nvPr/>
          </p:nvSpPr>
          <p:spPr>
            <a:xfrm>
              <a:off x="5130871" y="4296589"/>
              <a:ext cx="24866" cy="26297"/>
            </a:xfrm>
            <a:custGeom>
              <a:rect b="b" l="l" r="r" t="t"/>
              <a:pathLst>
                <a:path extrusionOk="0" h="882" w="834">
                  <a:moveTo>
                    <a:pt x="405" y="0"/>
                  </a:moveTo>
                  <a:cubicBezTo>
                    <a:pt x="429" y="48"/>
                    <a:pt x="453" y="119"/>
                    <a:pt x="453" y="215"/>
                  </a:cubicBezTo>
                  <a:cubicBezTo>
                    <a:pt x="453" y="453"/>
                    <a:pt x="238" y="643"/>
                    <a:pt x="0" y="643"/>
                  </a:cubicBezTo>
                  <a:cubicBezTo>
                    <a:pt x="72" y="810"/>
                    <a:pt x="214" y="881"/>
                    <a:pt x="405" y="881"/>
                  </a:cubicBezTo>
                  <a:cubicBezTo>
                    <a:pt x="643" y="881"/>
                    <a:pt x="834" y="691"/>
                    <a:pt x="834" y="453"/>
                  </a:cubicBezTo>
                  <a:cubicBezTo>
                    <a:pt x="834" y="215"/>
                    <a:pt x="643" y="0"/>
                    <a:pt x="405"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7"/>
            <p:cNvSpPr/>
            <p:nvPr/>
          </p:nvSpPr>
          <p:spPr>
            <a:xfrm>
              <a:off x="5052040" y="4280250"/>
              <a:ext cx="24896" cy="27012"/>
            </a:xfrm>
            <a:custGeom>
              <a:rect b="b" l="l" r="r" t="t"/>
              <a:pathLst>
                <a:path extrusionOk="0" h="906" w="835">
                  <a:moveTo>
                    <a:pt x="382" y="0"/>
                  </a:moveTo>
                  <a:cubicBezTo>
                    <a:pt x="429" y="72"/>
                    <a:pt x="453" y="120"/>
                    <a:pt x="453" y="215"/>
                  </a:cubicBezTo>
                  <a:cubicBezTo>
                    <a:pt x="453" y="453"/>
                    <a:pt x="239" y="667"/>
                    <a:pt x="1" y="667"/>
                  </a:cubicBezTo>
                  <a:cubicBezTo>
                    <a:pt x="72" y="810"/>
                    <a:pt x="215" y="905"/>
                    <a:pt x="382" y="905"/>
                  </a:cubicBezTo>
                  <a:cubicBezTo>
                    <a:pt x="620" y="905"/>
                    <a:pt x="834" y="691"/>
                    <a:pt x="834" y="453"/>
                  </a:cubicBezTo>
                  <a:cubicBezTo>
                    <a:pt x="834" y="215"/>
                    <a:pt x="620" y="0"/>
                    <a:pt x="38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7"/>
            <p:cNvSpPr/>
            <p:nvPr/>
          </p:nvSpPr>
          <p:spPr>
            <a:xfrm>
              <a:off x="5272852" y="4269606"/>
              <a:ext cx="27012" cy="27012"/>
            </a:xfrm>
            <a:custGeom>
              <a:rect b="b" l="l" r="r" t="t"/>
              <a:pathLst>
                <a:path extrusionOk="0" h="906" w="906">
                  <a:moveTo>
                    <a:pt x="453" y="0"/>
                  </a:moveTo>
                  <a:cubicBezTo>
                    <a:pt x="215" y="0"/>
                    <a:pt x="1" y="215"/>
                    <a:pt x="1" y="453"/>
                  </a:cubicBezTo>
                  <a:cubicBezTo>
                    <a:pt x="1" y="691"/>
                    <a:pt x="215" y="905"/>
                    <a:pt x="453" y="905"/>
                  </a:cubicBezTo>
                  <a:cubicBezTo>
                    <a:pt x="692" y="905"/>
                    <a:pt x="906" y="691"/>
                    <a:pt x="906" y="453"/>
                  </a:cubicBezTo>
                  <a:cubicBezTo>
                    <a:pt x="906" y="215"/>
                    <a:pt x="692"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7"/>
            <p:cNvSpPr/>
            <p:nvPr/>
          </p:nvSpPr>
          <p:spPr>
            <a:xfrm>
              <a:off x="5253711" y="4324973"/>
              <a:ext cx="26297" cy="26297"/>
            </a:xfrm>
            <a:custGeom>
              <a:rect b="b" l="l" r="r" t="t"/>
              <a:pathLst>
                <a:path extrusionOk="0" h="882" w="882">
                  <a:moveTo>
                    <a:pt x="429" y="1"/>
                  </a:moveTo>
                  <a:cubicBezTo>
                    <a:pt x="191" y="1"/>
                    <a:pt x="0" y="191"/>
                    <a:pt x="0" y="429"/>
                  </a:cubicBezTo>
                  <a:cubicBezTo>
                    <a:pt x="0" y="691"/>
                    <a:pt x="191" y="882"/>
                    <a:pt x="429" y="882"/>
                  </a:cubicBezTo>
                  <a:cubicBezTo>
                    <a:pt x="691" y="882"/>
                    <a:pt x="881" y="691"/>
                    <a:pt x="881" y="429"/>
                  </a:cubicBezTo>
                  <a:cubicBezTo>
                    <a:pt x="881" y="191"/>
                    <a:pt x="691" y="1"/>
                    <a:pt x="429"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7"/>
            <p:cNvSpPr/>
            <p:nvPr/>
          </p:nvSpPr>
          <p:spPr>
            <a:xfrm>
              <a:off x="5207557" y="4388182"/>
              <a:ext cx="26297" cy="26297"/>
            </a:xfrm>
            <a:custGeom>
              <a:rect b="b" l="l" r="r" t="t"/>
              <a:pathLst>
                <a:path extrusionOk="0" h="882" w="882">
                  <a:moveTo>
                    <a:pt x="453" y="0"/>
                  </a:moveTo>
                  <a:cubicBezTo>
                    <a:pt x="191" y="0"/>
                    <a:pt x="0" y="191"/>
                    <a:pt x="0" y="429"/>
                  </a:cubicBezTo>
                  <a:cubicBezTo>
                    <a:pt x="0" y="691"/>
                    <a:pt x="191" y="881"/>
                    <a:pt x="453" y="881"/>
                  </a:cubicBezTo>
                  <a:cubicBezTo>
                    <a:pt x="691" y="881"/>
                    <a:pt x="881" y="691"/>
                    <a:pt x="881" y="429"/>
                  </a:cubicBezTo>
                  <a:cubicBezTo>
                    <a:pt x="881" y="191"/>
                    <a:pt x="691" y="0"/>
                    <a:pt x="45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7"/>
            <p:cNvSpPr/>
            <p:nvPr/>
          </p:nvSpPr>
          <p:spPr>
            <a:xfrm>
              <a:off x="5122344" y="4364031"/>
              <a:ext cx="26297" cy="26297"/>
            </a:xfrm>
            <a:custGeom>
              <a:rect b="b" l="l" r="r" t="t"/>
              <a:pathLst>
                <a:path extrusionOk="0" h="882" w="882">
                  <a:moveTo>
                    <a:pt x="453" y="1"/>
                  </a:moveTo>
                  <a:cubicBezTo>
                    <a:pt x="191" y="1"/>
                    <a:pt x="0" y="191"/>
                    <a:pt x="0" y="453"/>
                  </a:cubicBezTo>
                  <a:cubicBezTo>
                    <a:pt x="0" y="691"/>
                    <a:pt x="191" y="882"/>
                    <a:pt x="453" y="882"/>
                  </a:cubicBezTo>
                  <a:cubicBezTo>
                    <a:pt x="691" y="882"/>
                    <a:pt x="881" y="691"/>
                    <a:pt x="881" y="453"/>
                  </a:cubicBezTo>
                  <a:cubicBezTo>
                    <a:pt x="881"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7"/>
            <p:cNvSpPr/>
            <p:nvPr/>
          </p:nvSpPr>
          <p:spPr>
            <a:xfrm>
              <a:off x="5042111" y="4374675"/>
              <a:ext cx="27012" cy="26297"/>
            </a:xfrm>
            <a:custGeom>
              <a:rect b="b" l="l" r="r" t="t"/>
              <a:pathLst>
                <a:path extrusionOk="0" h="882" w="906">
                  <a:moveTo>
                    <a:pt x="453" y="1"/>
                  </a:moveTo>
                  <a:cubicBezTo>
                    <a:pt x="215" y="1"/>
                    <a:pt x="0" y="191"/>
                    <a:pt x="0" y="453"/>
                  </a:cubicBezTo>
                  <a:cubicBezTo>
                    <a:pt x="0" y="691"/>
                    <a:pt x="215" y="882"/>
                    <a:pt x="453" y="882"/>
                  </a:cubicBezTo>
                  <a:cubicBezTo>
                    <a:pt x="691" y="882"/>
                    <a:pt x="905" y="691"/>
                    <a:pt x="905" y="453"/>
                  </a:cubicBezTo>
                  <a:cubicBezTo>
                    <a:pt x="905" y="191"/>
                    <a:pt x="691" y="1"/>
                    <a:pt x="453"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7"/>
            <p:cNvSpPr/>
            <p:nvPr/>
          </p:nvSpPr>
          <p:spPr>
            <a:xfrm>
              <a:off x="5274999" y="4269606"/>
              <a:ext cx="24866" cy="27012"/>
            </a:xfrm>
            <a:custGeom>
              <a:rect b="b" l="l" r="r" t="t"/>
              <a:pathLst>
                <a:path extrusionOk="0" h="906" w="834">
                  <a:moveTo>
                    <a:pt x="381" y="0"/>
                  </a:moveTo>
                  <a:cubicBezTo>
                    <a:pt x="405" y="72"/>
                    <a:pt x="453" y="119"/>
                    <a:pt x="453" y="215"/>
                  </a:cubicBezTo>
                  <a:cubicBezTo>
                    <a:pt x="453" y="453"/>
                    <a:pt x="239" y="667"/>
                    <a:pt x="0" y="667"/>
                  </a:cubicBezTo>
                  <a:cubicBezTo>
                    <a:pt x="48" y="810"/>
                    <a:pt x="215" y="905"/>
                    <a:pt x="381" y="905"/>
                  </a:cubicBezTo>
                  <a:cubicBezTo>
                    <a:pt x="620" y="905"/>
                    <a:pt x="834" y="691"/>
                    <a:pt x="834" y="453"/>
                  </a:cubicBezTo>
                  <a:cubicBezTo>
                    <a:pt x="834" y="215"/>
                    <a:pt x="620" y="0"/>
                    <a:pt x="381"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7"/>
            <p:cNvSpPr/>
            <p:nvPr/>
          </p:nvSpPr>
          <p:spPr>
            <a:xfrm>
              <a:off x="5255112" y="4324973"/>
              <a:ext cx="24896" cy="26297"/>
            </a:xfrm>
            <a:custGeom>
              <a:rect b="b" l="l" r="r" t="t"/>
              <a:pathLst>
                <a:path extrusionOk="0" h="882" w="835">
                  <a:moveTo>
                    <a:pt x="405" y="1"/>
                  </a:moveTo>
                  <a:cubicBezTo>
                    <a:pt x="429" y="48"/>
                    <a:pt x="453" y="120"/>
                    <a:pt x="453" y="215"/>
                  </a:cubicBezTo>
                  <a:cubicBezTo>
                    <a:pt x="453" y="453"/>
                    <a:pt x="239" y="644"/>
                    <a:pt x="1" y="644"/>
                  </a:cubicBezTo>
                  <a:cubicBezTo>
                    <a:pt x="72" y="810"/>
                    <a:pt x="215" y="882"/>
                    <a:pt x="405" y="882"/>
                  </a:cubicBezTo>
                  <a:cubicBezTo>
                    <a:pt x="644" y="882"/>
                    <a:pt x="834" y="668"/>
                    <a:pt x="834" y="453"/>
                  </a:cubicBezTo>
                  <a:cubicBezTo>
                    <a:pt x="834" y="215"/>
                    <a:pt x="667" y="1"/>
                    <a:pt x="405"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7"/>
            <p:cNvSpPr/>
            <p:nvPr/>
          </p:nvSpPr>
          <p:spPr>
            <a:xfrm>
              <a:off x="5208958" y="4388182"/>
              <a:ext cx="24896" cy="26297"/>
            </a:xfrm>
            <a:custGeom>
              <a:rect b="b" l="l" r="r" t="t"/>
              <a:pathLst>
                <a:path extrusionOk="0" h="882" w="835">
                  <a:moveTo>
                    <a:pt x="406" y="0"/>
                  </a:moveTo>
                  <a:cubicBezTo>
                    <a:pt x="429" y="48"/>
                    <a:pt x="453" y="119"/>
                    <a:pt x="453" y="191"/>
                  </a:cubicBezTo>
                  <a:cubicBezTo>
                    <a:pt x="453" y="429"/>
                    <a:pt x="239" y="643"/>
                    <a:pt x="1" y="643"/>
                  </a:cubicBezTo>
                  <a:cubicBezTo>
                    <a:pt x="72" y="786"/>
                    <a:pt x="215" y="881"/>
                    <a:pt x="406" y="881"/>
                  </a:cubicBezTo>
                  <a:cubicBezTo>
                    <a:pt x="644" y="881"/>
                    <a:pt x="834" y="667"/>
                    <a:pt x="834" y="429"/>
                  </a:cubicBezTo>
                  <a:cubicBezTo>
                    <a:pt x="834" y="191"/>
                    <a:pt x="644" y="0"/>
                    <a:pt x="4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7"/>
            <p:cNvSpPr/>
            <p:nvPr/>
          </p:nvSpPr>
          <p:spPr>
            <a:xfrm>
              <a:off x="5123746" y="4364031"/>
              <a:ext cx="24896" cy="26297"/>
            </a:xfrm>
            <a:custGeom>
              <a:rect b="b" l="l" r="r" t="t"/>
              <a:pathLst>
                <a:path extrusionOk="0" h="882" w="835">
                  <a:moveTo>
                    <a:pt x="406" y="1"/>
                  </a:moveTo>
                  <a:cubicBezTo>
                    <a:pt x="430" y="48"/>
                    <a:pt x="453" y="120"/>
                    <a:pt x="453" y="215"/>
                  </a:cubicBezTo>
                  <a:cubicBezTo>
                    <a:pt x="453" y="453"/>
                    <a:pt x="239" y="644"/>
                    <a:pt x="1" y="644"/>
                  </a:cubicBezTo>
                  <a:cubicBezTo>
                    <a:pt x="72" y="810"/>
                    <a:pt x="215" y="882"/>
                    <a:pt x="406" y="882"/>
                  </a:cubicBezTo>
                  <a:cubicBezTo>
                    <a:pt x="644" y="882"/>
                    <a:pt x="834" y="691"/>
                    <a:pt x="834" y="453"/>
                  </a:cubicBezTo>
                  <a:cubicBezTo>
                    <a:pt x="834" y="215"/>
                    <a:pt x="668" y="1"/>
                    <a:pt x="406"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7"/>
            <p:cNvSpPr/>
            <p:nvPr/>
          </p:nvSpPr>
          <p:spPr>
            <a:xfrm>
              <a:off x="5044228" y="4374675"/>
              <a:ext cx="24896" cy="26297"/>
            </a:xfrm>
            <a:custGeom>
              <a:rect b="b" l="l" r="r" t="t"/>
              <a:pathLst>
                <a:path extrusionOk="0" h="882" w="835">
                  <a:moveTo>
                    <a:pt x="382" y="1"/>
                  </a:moveTo>
                  <a:cubicBezTo>
                    <a:pt x="406" y="48"/>
                    <a:pt x="453" y="120"/>
                    <a:pt x="453" y="215"/>
                  </a:cubicBezTo>
                  <a:cubicBezTo>
                    <a:pt x="453" y="453"/>
                    <a:pt x="239" y="644"/>
                    <a:pt x="1" y="644"/>
                  </a:cubicBezTo>
                  <a:cubicBezTo>
                    <a:pt x="48" y="810"/>
                    <a:pt x="215" y="882"/>
                    <a:pt x="382" y="882"/>
                  </a:cubicBezTo>
                  <a:cubicBezTo>
                    <a:pt x="620" y="882"/>
                    <a:pt x="834" y="691"/>
                    <a:pt x="834" y="453"/>
                  </a:cubicBezTo>
                  <a:cubicBezTo>
                    <a:pt x="834" y="215"/>
                    <a:pt x="620" y="1"/>
                    <a:pt x="382"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7"/>
            <p:cNvSpPr/>
            <p:nvPr/>
          </p:nvSpPr>
          <p:spPr>
            <a:xfrm>
              <a:off x="4963279" y="4471963"/>
              <a:ext cx="343707" cy="24180"/>
            </a:xfrm>
            <a:custGeom>
              <a:rect b="b" l="l" r="r" t="t"/>
              <a:pathLst>
                <a:path extrusionOk="0" h="811" w="11528">
                  <a:moveTo>
                    <a:pt x="120" y="0"/>
                  </a:moveTo>
                  <a:cubicBezTo>
                    <a:pt x="72" y="0"/>
                    <a:pt x="1" y="72"/>
                    <a:pt x="1" y="119"/>
                  </a:cubicBezTo>
                  <a:lnTo>
                    <a:pt x="1" y="691"/>
                  </a:lnTo>
                  <a:cubicBezTo>
                    <a:pt x="1" y="762"/>
                    <a:pt x="72" y="810"/>
                    <a:pt x="120" y="810"/>
                  </a:cubicBezTo>
                  <a:lnTo>
                    <a:pt x="11408" y="810"/>
                  </a:lnTo>
                  <a:cubicBezTo>
                    <a:pt x="11456" y="810"/>
                    <a:pt x="11527" y="762"/>
                    <a:pt x="11527" y="691"/>
                  </a:cubicBezTo>
                  <a:lnTo>
                    <a:pt x="11527" y="119"/>
                  </a:lnTo>
                  <a:cubicBezTo>
                    <a:pt x="11527" y="72"/>
                    <a:pt x="11456"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7"/>
            <p:cNvSpPr/>
            <p:nvPr/>
          </p:nvSpPr>
          <p:spPr>
            <a:xfrm>
              <a:off x="5289191" y="4471963"/>
              <a:ext cx="17800" cy="24180"/>
            </a:xfrm>
            <a:custGeom>
              <a:rect b="b" l="l" r="r" t="t"/>
              <a:pathLst>
                <a:path extrusionOk="0" h="811" w="597">
                  <a:moveTo>
                    <a:pt x="1" y="0"/>
                  </a:moveTo>
                  <a:cubicBezTo>
                    <a:pt x="48" y="0"/>
                    <a:pt x="120" y="72"/>
                    <a:pt x="120" y="119"/>
                  </a:cubicBezTo>
                  <a:lnTo>
                    <a:pt x="120" y="691"/>
                  </a:lnTo>
                  <a:cubicBezTo>
                    <a:pt x="120" y="739"/>
                    <a:pt x="48" y="810"/>
                    <a:pt x="1" y="810"/>
                  </a:cubicBezTo>
                  <a:lnTo>
                    <a:pt x="477" y="810"/>
                  </a:lnTo>
                  <a:cubicBezTo>
                    <a:pt x="525" y="810"/>
                    <a:pt x="596" y="762"/>
                    <a:pt x="596" y="691"/>
                  </a:cubicBezTo>
                  <a:lnTo>
                    <a:pt x="596" y="119"/>
                  </a:lnTo>
                  <a:cubicBezTo>
                    <a:pt x="596" y="72"/>
                    <a:pt x="525"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7"/>
            <p:cNvSpPr/>
            <p:nvPr/>
          </p:nvSpPr>
          <p:spPr>
            <a:xfrm>
              <a:off x="5002338" y="4163106"/>
              <a:ext cx="303934" cy="211597"/>
            </a:xfrm>
            <a:custGeom>
              <a:rect b="b" l="l" r="r" t="t"/>
              <a:pathLst>
                <a:path extrusionOk="0" h="7097" w="10194">
                  <a:moveTo>
                    <a:pt x="9526" y="334"/>
                  </a:moveTo>
                  <a:cubicBezTo>
                    <a:pt x="9669" y="334"/>
                    <a:pt x="9788" y="453"/>
                    <a:pt x="9788" y="595"/>
                  </a:cubicBezTo>
                  <a:cubicBezTo>
                    <a:pt x="9788" y="762"/>
                    <a:pt x="9669" y="881"/>
                    <a:pt x="9526" y="881"/>
                  </a:cubicBezTo>
                  <a:cubicBezTo>
                    <a:pt x="9384" y="881"/>
                    <a:pt x="9265" y="762"/>
                    <a:pt x="9265" y="595"/>
                  </a:cubicBezTo>
                  <a:cubicBezTo>
                    <a:pt x="9241" y="476"/>
                    <a:pt x="9384" y="334"/>
                    <a:pt x="9526" y="334"/>
                  </a:cubicBezTo>
                  <a:close/>
                  <a:moveTo>
                    <a:pt x="7359" y="1072"/>
                  </a:moveTo>
                  <a:cubicBezTo>
                    <a:pt x="7502" y="1072"/>
                    <a:pt x="7621" y="1191"/>
                    <a:pt x="7621" y="1358"/>
                  </a:cubicBezTo>
                  <a:cubicBezTo>
                    <a:pt x="7621" y="1500"/>
                    <a:pt x="7502" y="1619"/>
                    <a:pt x="7359" y="1619"/>
                  </a:cubicBezTo>
                  <a:cubicBezTo>
                    <a:pt x="7216" y="1619"/>
                    <a:pt x="7097" y="1500"/>
                    <a:pt x="7097" y="1358"/>
                  </a:cubicBezTo>
                  <a:cubicBezTo>
                    <a:pt x="7097" y="1191"/>
                    <a:pt x="7216" y="1072"/>
                    <a:pt x="7359" y="1072"/>
                  </a:cubicBezTo>
                  <a:close/>
                  <a:moveTo>
                    <a:pt x="6145" y="2739"/>
                  </a:moveTo>
                  <a:cubicBezTo>
                    <a:pt x="6288" y="2739"/>
                    <a:pt x="6407" y="2858"/>
                    <a:pt x="6407" y="3025"/>
                  </a:cubicBezTo>
                  <a:cubicBezTo>
                    <a:pt x="6407" y="3167"/>
                    <a:pt x="6288" y="3287"/>
                    <a:pt x="6145" y="3287"/>
                  </a:cubicBezTo>
                  <a:cubicBezTo>
                    <a:pt x="5978" y="3287"/>
                    <a:pt x="5859" y="3167"/>
                    <a:pt x="5859" y="3025"/>
                  </a:cubicBezTo>
                  <a:cubicBezTo>
                    <a:pt x="5859" y="2858"/>
                    <a:pt x="5978" y="2739"/>
                    <a:pt x="6145" y="2739"/>
                  </a:cubicBezTo>
                  <a:close/>
                  <a:moveTo>
                    <a:pt x="2025" y="4096"/>
                  </a:moveTo>
                  <a:cubicBezTo>
                    <a:pt x="2168" y="4096"/>
                    <a:pt x="2287" y="4215"/>
                    <a:pt x="2287" y="4358"/>
                  </a:cubicBezTo>
                  <a:cubicBezTo>
                    <a:pt x="2287" y="4501"/>
                    <a:pt x="2168" y="4620"/>
                    <a:pt x="2025" y="4620"/>
                  </a:cubicBezTo>
                  <a:cubicBezTo>
                    <a:pt x="1882" y="4620"/>
                    <a:pt x="1763" y="4501"/>
                    <a:pt x="1763" y="4358"/>
                  </a:cubicBezTo>
                  <a:cubicBezTo>
                    <a:pt x="1763" y="4239"/>
                    <a:pt x="1882" y="4096"/>
                    <a:pt x="2025" y="4096"/>
                  </a:cubicBezTo>
                  <a:close/>
                  <a:moveTo>
                    <a:pt x="4716" y="4644"/>
                  </a:moveTo>
                  <a:cubicBezTo>
                    <a:pt x="4859" y="4644"/>
                    <a:pt x="4978" y="4763"/>
                    <a:pt x="4978" y="4930"/>
                  </a:cubicBezTo>
                  <a:cubicBezTo>
                    <a:pt x="4978" y="5073"/>
                    <a:pt x="4859" y="5192"/>
                    <a:pt x="4716" y="5192"/>
                  </a:cubicBezTo>
                  <a:cubicBezTo>
                    <a:pt x="4549" y="5192"/>
                    <a:pt x="4430" y="5073"/>
                    <a:pt x="4430" y="4930"/>
                  </a:cubicBezTo>
                  <a:cubicBezTo>
                    <a:pt x="4406" y="4763"/>
                    <a:pt x="4525" y="4644"/>
                    <a:pt x="4716" y="4644"/>
                  </a:cubicBezTo>
                  <a:close/>
                  <a:moveTo>
                    <a:pt x="9526" y="0"/>
                  </a:moveTo>
                  <a:cubicBezTo>
                    <a:pt x="9169" y="0"/>
                    <a:pt x="8907" y="286"/>
                    <a:pt x="8907" y="643"/>
                  </a:cubicBezTo>
                  <a:lnTo>
                    <a:pt x="8907" y="691"/>
                  </a:lnTo>
                  <a:lnTo>
                    <a:pt x="7883" y="1024"/>
                  </a:lnTo>
                  <a:cubicBezTo>
                    <a:pt x="7764" y="834"/>
                    <a:pt x="7574" y="715"/>
                    <a:pt x="7336" y="715"/>
                  </a:cubicBezTo>
                  <a:cubicBezTo>
                    <a:pt x="7026" y="762"/>
                    <a:pt x="6764" y="1000"/>
                    <a:pt x="6740" y="1286"/>
                  </a:cubicBezTo>
                  <a:cubicBezTo>
                    <a:pt x="6740" y="1477"/>
                    <a:pt x="6764" y="1619"/>
                    <a:pt x="6883" y="1739"/>
                  </a:cubicBezTo>
                  <a:lnTo>
                    <a:pt x="6407" y="2429"/>
                  </a:lnTo>
                  <a:cubicBezTo>
                    <a:pt x="6337" y="2394"/>
                    <a:pt x="6255" y="2372"/>
                    <a:pt x="6178" y="2372"/>
                  </a:cubicBezTo>
                  <a:cubicBezTo>
                    <a:pt x="6150" y="2372"/>
                    <a:pt x="6123" y="2375"/>
                    <a:pt x="6097" y="2382"/>
                  </a:cubicBezTo>
                  <a:cubicBezTo>
                    <a:pt x="5811" y="2429"/>
                    <a:pt x="5573" y="2667"/>
                    <a:pt x="5549" y="2953"/>
                  </a:cubicBezTo>
                  <a:cubicBezTo>
                    <a:pt x="5502" y="3144"/>
                    <a:pt x="5573" y="3310"/>
                    <a:pt x="5692" y="3429"/>
                  </a:cubicBezTo>
                  <a:lnTo>
                    <a:pt x="5002" y="4382"/>
                  </a:lnTo>
                  <a:cubicBezTo>
                    <a:pt x="4906" y="4334"/>
                    <a:pt x="4835" y="4334"/>
                    <a:pt x="4716" y="4334"/>
                  </a:cubicBezTo>
                  <a:cubicBezTo>
                    <a:pt x="4430" y="4334"/>
                    <a:pt x="4240" y="4477"/>
                    <a:pt x="4121" y="4715"/>
                  </a:cubicBezTo>
                  <a:lnTo>
                    <a:pt x="2692" y="4382"/>
                  </a:lnTo>
                  <a:cubicBezTo>
                    <a:pt x="2692" y="4051"/>
                    <a:pt x="2406" y="3781"/>
                    <a:pt x="2060" y="3781"/>
                  </a:cubicBezTo>
                  <a:cubicBezTo>
                    <a:pt x="2033" y="3781"/>
                    <a:pt x="2005" y="3783"/>
                    <a:pt x="1977" y="3787"/>
                  </a:cubicBezTo>
                  <a:cubicBezTo>
                    <a:pt x="1668" y="3810"/>
                    <a:pt x="1430" y="4049"/>
                    <a:pt x="1406" y="4358"/>
                  </a:cubicBezTo>
                  <a:cubicBezTo>
                    <a:pt x="1382" y="4501"/>
                    <a:pt x="1430" y="4644"/>
                    <a:pt x="1501" y="4763"/>
                  </a:cubicBezTo>
                  <a:lnTo>
                    <a:pt x="24" y="6882"/>
                  </a:lnTo>
                  <a:cubicBezTo>
                    <a:pt x="1" y="6906"/>
                    <a:pt x="1" y="7002"/>
                    <a:pt x="96" y="7073"/>
                  </a:cubicBezTo>
                  <a:cubicBezTo>
                    <a:pt x="120" y="7097"/>
                    <a:pt x="144" y="7097"/>
                    <a:pt x="191" y="7097"/>
                  </a:cubicBezTo>
                  <a:cubicBezTo>
                    <a:pt x="239" y="7097"/>
                    <a:pt x="310" y="7073"/>
                    <a:pt x="334" y="7025"/>
                  </a:cubicBezTo>
                  <a:lnTo>
                    <a:pt x="1787" y="4954"/>
                  </a:lnTo>
                  <a:cubicBezTo>
                    <a:pt x="1882" y="4977"/>
                    <a:pt x="1977" y="5001"/>
                    <a:pt x="2049" y="5001"/>
                  </a:cubicBezTo>
                  <a:cubicBezTo>
                    <a:pt x="2287" y="5001"/>
                    <a:pt x="2501" y="4882"/>
                    <a:pt x="2596" y="4715"/>
                  </a:cubicBezTo>
                  <a:lnTo>
                    <a:pt x="4073" y="5049"/>
                  </a:lnTo>
                  <a:cubicBezTo>
                    <a:pt x="4141" y="5344"/>
                    <a:pt x="4404" y="5574"/>
                    <a:pt x="4718" y="5574"/>
                  </a:cubicBezTo>
                  <a:cubicBezTo>
                    <a:pt x="4733" y="5574"/>
                    <a:pt x="4748" y="5574"/>
                    <a:pt x="4764" y="5573"/>
                  </a:cubicBezTo>
                  <a:cubicBezTo>
                    <a:pt x="5073" y="5549"/>
                    <a:pt x="5264" y="5311"/>
                    <a:pt x="5335" y="5049"/>
                  </a:cubicBezTo>
                  <a:cubicBezTo>
                    <a:pt x="5359" y="4882"/>
                    <a:pt x="5335" y="4763"/>
                    <a:pt x="5240" y="4644"/>
                  </a:cubicBezTo>
                  <a:lnTo>
                    <a:pt x="5954" y="3644"/>
                  </a:lnTo>
                  <a:cubicBezTo>
                    <a:pt x="6050" y="3668"/>
                    <a:pt x="6097" y="3668"/>
                    <a:pt x="6192" y="3668"/>
                  </a:cubicBezTo>
                  <a:cubicBezTo>
                    <a:pt x="6502" y="3644"/>
                    <a:pt x="6740" y="3406"/>
                    <a:pt x="6764" y="3096"/>
                  </a:cubicBezTo>
                  <a:cubicBezTo>
                    <a:pt x="6764" y="2953"/>
                    <a:pt x="6740" y="2810"/>
                    <a:pt x="6645" y="2691"/>
                  </a:cubicBezTo>
                  <a:lnTo>
                    <a:pt x="7145" y="2001"/>
                  </a:lnTo>
                  <a:cubicBezTo>
                    <a:pt x="7216" y="2024"/>
                    <a:pt x="7264" y="2024"/>
                    <a:pt x="7359" y="2024"/>
                  </a:cubicBezTo>
                  <a:cubicBezTo>
                    <a:pt x="7717" y="2024"/>
                    <a:pt x="7979" y="1762"/>
                    <a:pt x="7979" y="1405"/>
                  </a:cubicBezTo>
                  <a:lnTo>
                    <a:pt x="9026" y="1048"/>
                  </a:lnTo>
                  <a:cubicBezTo>
                    <a:pt x="9131" y="1215"/>
                    <a:pt x="9308" y="1291"/>
                    <a:pt x="9511" y="1291"/>
                  </a:cubicBezTo>
                  <a:cubicBezTo>
                    <a:pt x="9540" y="1291"/>
                    <a:pt x="9569" y="1289"/>
                    <a:pt x="9598" y="1286"/>
                  </a:cubicBezTo>
                  <a:cubicBezTo>
                    <a:pt x="9884" y="1262"/>
                    <a:pt x="10122" y="1024"/>
                    <a:pt x="10146" y="715"/>
                  </a:cubicBezTo>
                  <a:cubicBezTo>
                    <a:pt x="10193" y="334"/>
                    <a:pt x="9884" y="0"/>
                    <a:pt x="95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7"/>
            <p:cNvSpPr/>
            <p:nvPr/>
          </p:nvSpPr>
          <p:spPr>
            <a:xfrm>
              <a:off x="5002338" y="4264627"/>
              <a:ext cx="302503" cy="181812"/>
            </a:xfrm>
            <a:custGeom>
              <a:rect b="b" l="l" r="r" t="t"/>
              <a:pathLst>
                <a:path extrusionOk="0" h="6098" w="10146">
                  <a:moveTo>
                    <a:pt x="9503" y="358"/>
                  </a:moveTo>
                  <a:cubicBezTo>
                    <a:pt x="9646" y="358"/>
                    <a:pt x="9765" y="477"/>
                    <a:pt x="9765" y="620"/>
                  </a:cubicBezTo>
                  <a:cubicBezTo>
                    <a:pt x="9765" y="763"/>
                    <a:pt x="9646" y="882"/>
                    <a:pt x="9503" y="882"/>
                  </a:cubicBezTo>
                  <a:cubicBezTo>
                    <a:pt x="9360" y="882"/>
                    <a:pt x="9241" y="763"/>
                    <a:pt x="9241" y="620"/>
                  </a:cubicBezTo>
                  <a:cubicBezTo>
                    <a:pt x="9241" y="477"/>
                    <a:pt x="9360" y="358"/>
                    <a:pt x="9503" y="358"/>
                  </a:cubicBezTo>
                  <a:close/>
                  <a:moveTo>
                    <a:pt x="4478" y="3549"/>
                  </a:moveTo>
                  <a:cubicBezTo>
                    <a:pt x="4621" y="3549"/>
                    <a:pt x="4740" y="3668"/>
                    <a:pt x="4740" y="3811"/>
                  </a:cubicBezTo>
                  <a:cubicBezTo>
                    <a:pt x="4764" y="3930"/>
                    <a:pt x="4621" y="4073"/>
                    <a:pt x="4478" y="4073"/>
                  </a:cubicBezTo>
                  <a:cubicBezTo>
                    <a:pt x="4311" y="4073"/>
                    <a:pt x="4192" y="3954"/>
                    <a:pt x="4192" y="3811"/>
                  </a:cubicBezTo>
                  <a:cubicBezTo>
                    <a:pt x="4192" y="3668"/>
                    <a:pt x="4311" y="3549"/>
                    <a:pt x="4478" y="3549"/>
                  </a:cubicBezTo>
                  <a:close/>
                  <a:moveTo>
                    <a:pt x="1787" y="3906"/>
                  </a:moveTo>
                  <a:cubicBezTo>
                    <a:pt x="1930" y="3906"/>
                    <a:pt x="2049" y="4025"/>
                    <a:pt x="2049" y="4168"/>
                  </a:cubicBezTo>
                  <a:cubicBezTo>
                    <a:pt x="2049" y="4287"/>
                    <a:pt x="1930" y="4430"/>
                    <a:pt x="1787" y="4430"/>
                  </a:cubicBezTo>
                  <a:cubicBezTo>
                    <a:pt x="1644" y="4430"/>
                    <a:pt x="1525" y="4311"/>
                    <a:pt x="1525" y="4168"/>
                  </a:cubicBezTo>
                  <a:cubicBezTo>
                    <a:pt x="1525" y="4025"/>
                    <a:pt x="1644" y="3906"/>
                    <a:pt x="1787" y="3906"/>
                  </a:cubicBezTo>
                  <a:close/>
                  <a:moveTo>
                    <a:pt x="7336" y="4335"/>
                  </a:moveTo>
                  <a:cubicBezTo>
                    <a:pt x="7478" y="4335"/>
                    <a:pt x="7597" y="4454"/>
                    <a:pt x="7597" y="4621"/>
                  </a:cubicBezTo>
                  <a:cubicBezTo>
                    <a:pt x="7597" y="4763"/>
                    <a:pt x="7478" y="4883"/>
                    <a:pt x="7336" y="4883"/>
                  </a:cubicBezTo>
                  <a:cubicBezTo>
                    <a:pt x="7169" y="4883"/>
                    <a:pt x="7050" y="4763"/>
                    <a:pt x="7050" y="4621"/>
                  </a:cubicBezTo>
                  <a:cubicBezTo>
                    <a:pt x="7050" y="4454"/>
                    <a:pt x="7169" y="4335"/>
                    <a:pt x="7336" y="4335"/>
                  </a:cubicBezTo>
                  <a:close/>
                  <a:moveTo>
                    <a:pt x="9526" y="1"/>
                  </a:moveTo>
                  <a:cubicBezTo>
                    <a:pt x="9169" y="1"/>
                    <a:pt x="8907" y="263"/>
                    <a:pt x="8907" y="620"/>
                  </a:cubicBezTo>
                  <a:cubicBezTo>
                    <a:pt x="8907" y="858"/>
                    <a:pt x="9026" y="1072"/>
                    <a:pt x="9193" y="1167"/>
                  </a:cubicBezTo>
                  <a:lnTo>
                    <a:pt x="8955" y="1834"/>
                  </a:lnTo>
                  <a:lnTo>
                    <a:pt x="8883" y="1834"/>
                  </a:lnTo>
                  <a:cubicBezTo>
                    <a:pt x="8788" y="1834"/>
                    <a:pt x="8693" y="1930"/>
                    <a:pt x="8693" y="2025"/>
                  </a:cubicBezTo>
                  <a:cubicBezTo>
                    <a:pt x="8693" y="2096"/>
                    <a:pt x="8788" y="2191"/>
                    <a:pt x="8883" y="2191"/>
                  </a:cubicBezTo>
                  <a:cubicBezTo>
                    <a:pt x="9026" y="2191"/>
                    <a:pt x="9145" y="2311"/>
                    <a:pt x="9145" y="2477"/>
                  </a:cubicBezTo>
                  <a:cubicBezTo>
                    <a:pt x="9145" y="2620"/>
                    <a:pt x="9026" y="2739"/>
                    <a:pt x="8883" y="2739"/>
                  </a:cubicBezTo>
                  <a:cubicBezTo>
                    <a:pt x="8764" y="2739"/>
                    <a:pt x="8645" y="2644"/>
                    <a:pt x="8598" y="2525"/>
                  </a:cubicBezTo>
                  <a:cubicBezTo>
                    <a:pt x="8578" y="2446"/>
                    <a:pt x="8509" y="2400"/>
                    <a:pt x="8446" y="2400"/>
                  </a:cubicBezTo>
                  <a:cubicBezTo>
                    <a:pt x="8432" y="2400"/>
                    <a:pt x="8419" y="2402"/>
                    <a:pt x="8407" y="2406"/>
                  </a:cubicBezTo>
                  <a:cubicBezTo>
                    <a:pt x="8312" y="2430"/>
                    <a:pt x="8240" y="2525"/>
                    <a:pt x="8288" y="2620"/>
                  </a:cubicBezTo>
                  <a:cubicBezTo>
                    <a:pt x="8312" y="2739"/>
                    <a:pt x="8360" y="2834"/>
                    <a:pt x="8455" y="2906"/>
                  </a:cubicBezTo>
                  <a:lnTo>
                    <a:pt x="7621" y="4025"/>
                  </a:lnTo>
                  <a:cubicBezTo>
                    <a:pt x="7526" y="3954"/>
                    <a:pt x="7455" y="3930"/>
                    <a:pt x="7336" y="3930"/>
                  </a:cubicBezTo>
                  <a:cubicBezTo>
                    <a:pt x="7050" y="3930"/>
                    <a:pt x="6859" y="4073"/>
                    <a:pt x="6764" y="4311"/>
                  </a:cubicBezTo>
                  <a:lnTo>
                    <a:pt x="5121" y="3787"/>
                  </a:lnTo>
                  <a:lnTo>
                    <a:pt x="5121" y="3739"/>
                  </a:lnTo>
                  <a:cubicBezTo>
                    <a:pt x="5121" y="3382"/>
                    <a:pt x="4859" y="3120"/>
                    <a:pt x="4502" y="3120"/>
                  </a:cubicBezTo>
                  <a:cubicBezTo>
                    <a:pt x="4192" y="3120"/>
                    <a:pt x="3930" y="3358"/>
                    <a:pt x="3882" y="3620"/>
                  </a:cubicBezTo>
                  <a:lnTo>
                    <a:pt x="2358" y="3811"/>
                  </a:lnTo>
                  <a:cubicBezTo>
                    <a:pt x="2239" y="3597"/>
                    <a:pt x="2025" y="3477"/>
                    <a:pt x="1787" y="3477"/>
                  </a:cubicBezTo>
                  <a:cubicBezTo>
                    <a:pt x="1430" y="3477"/>
                    <a:pt x="1168" y="3739"/>
                    <a:pt x="1168" y="4097"/>
                  </a:cubicBezTo>
                  <a:cubicBezTo>
                    <a:pt x="1168" y="4216"/>
                    <a:pt x="1191" y="4335"/>
                    <a:pt x="1263" y="4430"/>
                  </a:cubicBezTo>
                  <a:lnTo>
                    <a:pt x="72" y="5835"/>
                  </a:lnTo>
                  <a:cubicBezTo>
                    <a:pt x="1" y="5883"/>
                    <a:pt x="1" y="6002"/>
                    <a:pt x="96" y="6073"/>
                  </a:cubicBezTo>
                  <a:cubicBezTo>
                    <a:pt x="120" y="6097"/>
                    <a:pt x="144" y="6097"/>
                    <a:pt x="215" y="6097"/>
                  </a:cubicBezTo>
                  <a:cubicBezTo>
                    <a:pt x="263" y="6097"/>
                    <a:pt x="310" y="6073"/>
                    <a:pt x="334" y="6049"/>
                  </a:cubicBezTo>
                  <a:lnTo>
                    <a:pt x="1525" y="4644"/>
                  </a:lnTo>
                  <a:cubicBezTo>
                    <a:pt x="1620" y="4668"/>
                    <a:pt x="1692" y="4692"/>
                    <a:pt x="1787" y="4692"/>
                  </a:cubicBezTo>
                  <a:cubicBezTo>
                    <a:pt x="2120" y="4692"/>
                    <a:pt x="2382" y="4430"/>
                    <a:pt x="2406" y="4097"/>
                  </a:cubicBezTo>
                  <a:lnTo>
                    <a:pt x="3906" y="3930"/>
                  </a:lnTo>
                  <a:cubicBezTo>
                    <a:pt x="4002" y="4168"/>
                    <a:pt x="4240" y="4311"/>
                    <a:pt x="4502" y="4311"/>
                  </a:cubicBezTo>
                  <a:cubicBezTo>
                    <a:pt x="4716" y="4311"/>
                    <a:pt x="4906" y="4192"/>
                    <a:pt x="5026" y="4049"/>
                  </a:cubicBezTo>
                  <a:lnTo>
                    <a:pt x="6740" y="4621"/>
                  </a:lnTo>
                  <a:cubicBezTo>
                    <a:pt x="6788" y="4906"/>
                    <a:pt x="7026" y="5121"/>
                    <a:pt x="7359" y="5121"/>
                  </a:cubicBezTo>
                  <a:cubicBezTo>
                    <a:pt x="7717" y="5121"/>
                    <a:pt x="7979" y="4859"/>
                    <a:pt x="7979" y="4501"/>
                  </a:cubicBezTo>
                  <a:cubicBezTo>
                    <a:pt x="7979" y="4382"/>
                    <a:pt x="7955" y="4287"/>
                    <a:pt x="7883" y="4192"/>
                  </a:cubicBezTo>
                  <a:lnTo>
                    <a:pt x="8788" y="3001"/>
                  </a:lnTo>
                  <a:lnTo>
                    <a:pt x="8907" y="3001"/>
                  </a:lnTo>
                  <a:cubicBezTo>
                    <a:pt x="9265" y="3001"/>
                    <a:pt x="9526" y="2739"/>
                    <a:pt x="9526" y="2382"/>
                  </a:cubicBezTo>
                  <a:cubicBezTo>
                    <a:pt x="9526" y="2168"/>
                    <a:pt x="9431" y="2025"/>
                    <a:pt x="9288" y="1906"/>
                  </a:cubicBezTo>
                  <a:lnTo>
                    <a:pt x="9550" y="1167"/>
                  </a:lnTo>
                  <a:cubicBezTo>
                    <a:pt x="9585" y="1175"/>
                    <a:pt x="9619" y="1179"/>
                    <a:pt x="9652" y="1179"/>
                  </a:cubicBezTo>
                  <a:cubicBezTo>
                    <a:pt x="9936" y="1179"/>
                    <a:pt x="10146" y="918"/>
                    <a:pt x="10146" y="620"/>
                  </a:cubicBezTo>
                  <a:cubicBezTo>
                    <a:pt x="10146" y="263"/>
                    <a:pt x="9884" y="1"/>
                    <a:pt x="9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7"/>
            <p:cNvSpPr/>
            <p:nvPr/>
          </p:nvSpPr>
          <p:spPr>
            <a:xfrm>
              <a:off x="4957614" y="4147482"/>
              <a:ext cx="354321" cy="355037"/>
            </a:xfrm>
            <a:custGeom>
              <a:rect b="b" l="l" r="r" t="t"/>
              <a:pathLst>
                <a:path extrusionOk="0" h="11908" w="11884">
                  <a:moveTo>
                    <a:pt x="929" y="0"/>
                  </a:moveTo>
                  <a:cubicBezTo>
                    <a:pt x="810" y="0"/>
                    <a:pt x="715" y="48"/>
                    <a:pt x="715" y="167"/>
                  </a:cubicBezTo>
                  <a:lnTo>
                    <a:pt x="715" y="977"/>
                  </a:lnTo>
                  <a:lnTo>
                    <a:pt x="524" y="977"/>
                  </a:lnTo>
                  <a:cubicBezTo>
                    <a:pt x="429" y="977"/>
                    <a:pt x="334" y="1048"/>
                    <a:pt x="334" y="1119"/>
                  </a:cubicBezTo>
                  <a:cubicBezTo>
                    <a:pt x="334" y="1239"/>
                    <a:pt x="405" y="1334"/>
                    <a:pt x="524" y="1334"/>
                  </a:cubicBezTo>
                  <a:lnTo>
                    <a:pt x="715" y="1334"/>
                  </a:lnTo>
                  <a:lnTo>
                    <a:pt x="715" y="2239"/>
                  </a:lnTo>
                  <a:lnTo>
                    <a:pt x="524" y="2239"/>
                  </a:lnTo>
                  <a:cubicBezTo>
                    <a:pt x="429" y="2239"/>
                    <a:pt x="334" y="2286"/>
                    <a:pt x="334" y="2382"/>
                  </a:cubicBezTo>
                  <a:cubicBezTo>
                    <a:pt x="334" y="2501"/>
                    <a:pt x="405" y="2596"/>
                    <a:pt x="524" y="2596"/>
                  </a:cubicBezTo>
                  <a:lnTo>
                    <a:pt x="715" y="2596"/>
                  </a:lnTo>
                  <a:lnTo>
                    <a:pt x="715" y="3477"/>
                  </a:lnTo>
                  <a:lnTo>
                    <a:pt x="524" y="3477"/>
                  </a:lnTo>
                  <a:cubicBezTo>
                    <a:pt x="429" y="3477"/>
                    <a:pt x="334" y="3549"/>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8"/>
                  </a:lnTo>
                  <a:lnTo>
                    <a:pt x="524" y="5978"/>
                  </a:lnTo>
                  <a:cubicBezTo>
                    <a:pt x="429" y="5978"/>
                    <a:pt x="334" y="6049"/>
                    <a:pt x="334" y="6120"/>
                  </a:cubicBezTo>
                  <a:cubicBezTo>
                    <a:pt x="334" y="6240"/>
                    <a:pt x="405" y="6335"/>
                    <a:pt x="524" y="6335"/>
                  </a:cubicBezTo>
                  <a:lnTo>
                    <a:pt x="715" y="6335"/>
                  </a:lnTo>
                  <a:lnTo>
                    <a:pt x="715" y="7240"/>
                  </a:lnTo>
                  <a:lnTo>
                    <a:pt x="524" y="7240"/>
                  </a:lnTo>
                  <a:cubicBezTo>
                    <a:pt x="429" y="7240"/>
                    <a:pt x="334" y="7287"/>
                    <a:pt x="334" y="7383"/>
                  </a:cubicBezTo>
                  <a:cubicBezTo>
                    <a:pt x="334" y="7502"/>
                    <a:pt x="405" y="7597"/>
                    <a:pt x="524" y="7597"/>
                  </a:cubicBezTo>
                  <a:lnTo>
                    <a:pt x="715" y="7597"/>
                  </a:lnTo>
                  <a:lnTo>
                    <a:pt x="715" y="8478"/>
                  </a:lnTo>
                  <a:lnTo>
                    <a:pt x="524" y="8478"/>
                  </a:lnTo>
                  <a:cubicBezTo>
                    <a:pt x="429" y="8478"/>
                    <a:pt x="334" y="8550"/>
                    <a:pt x="334" y="8621"/>
                  </a:cubicBezTo>
                  <a:cubicBezTo>
                    <a:pt x="334" y="8740"/>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7"/>
                  </a:lnTo>
                  <a:lnTo>
                    <a:pt x="310" y="10717"/>
                  </a:lnTo>
                  <a:cubicBezTo>
                    <a:pt x="167" y="10717"/>
                    <a:pt x="0" y="10836"/>
                    <a:pt x="0" y="11002"/>
                  </a:cubicBezTo>
                  <a:lnTo>
                    <a:pt x="0" y="11693"/>
                  </a:lnTo>
                  <a:cubicBezTo>
                    <a:pt x="0" y="11788"/>
                    <a:pt x="96" y="11884"/>
                    <a:pt x="191" y="11884"/>
                  </a:cubicBezTo>
                  <a:lnTo>
                    <a:pt x="1548" y="11884"/>
                  </a:lnTo>
                  <a:cubicBezTo>
                    <a:pt x="1596" y="11884"/>
                    <a:pt x="1620" y="11884"/>
                    <a:pt x="1644" y="11836"/>
                  </a:cubicBezTo>
                  <a:cubicBezTo>
                    <a:pt x="1763" y="11693"/>
                    <a:pt x="1667" y="11550"/>
                    <a:pt x="1524" y="11550"/>
                  </a:cubicBezTo>
                  <a:lnTo>
                    <a:pt x="334" y="11550"/>
                  </a:lnTo>
                  <a:lnTo>
                    <a:pt x="334" y="11074"/>
                  </a:lnTo>
                  <a:lnTo>
                    <a:pt x="11503" y="11074"/>
                  </a:lnTo>
                  <a:lnTo>
                    <a:pt x="11503" y="11550"/>
                  </a:lnTo>
                  <a:lnTo>
                    <a:pt x="2310" y="11550"/>
                  </a:lnTo>
                  <a:cubicBezTo>
                    <a:pt x="2215" y="11550"/>
                    <a:pt x="2120" y="11598"/>
                    <a:pt x="2120" y="11693"/>
                  </a:cubicBezTo>
                  <a:cubicBezTo>
                    <a:pt x="2120" y="11812"/>
                    <a:pt x="2191" y="11907"/>
                    <a:pt x="2310" y="11907"/>
                  </a:cubicBezTo>
                  <a:lnTo>
                    <a:pt x="11550" y="11907"/>
                  </a:lnTo>
                  <a:cubicBezTo>
                    <a:pt x="11717" y="11907"/>
                    <a:pt x="11860" y="11788"/>
                    <a:pt x="11860" y="11598"/>
                  </a:cubicBezTo>
                  <a:lnTo>
                    <a:pt x="11860" y="11050"/>
                  </a:lnTo>
                  <a:cubicBezTo>
                    <a:pt x="11884" y="10836"/>
                    <a:pt x="11765" y="10717"/>
                    <a:pt x="11622" y="10717"/>
                  </a:cubicBezTo>
                  <a:lnTo>
                    <a:pt x="1096" y="10717"/>
                  </a:lnTo>
                  <a:lnTo>
                    <a:pt x="1096" y="167"/>
                  </a:lnTo>
                  <a:cubicBezTo>
                    <a:pt x="1096" y="95"/>
                    <a:pt x="1024"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6" name="Google Shape;17216;p97"/>
          <p:cNvGrpSpPr/>
          <p:nvPr/>
        </p:nvGrpSpPr>
        <p:grpSpPr>
          <a:xfrm>
            <a:off x="5518786" y="4147482"/>
            <a:ext cx="355037" cy="352207"/>
            <a:chOff x="5556873" y="4147482"/>
            <a:chExt cx="355037" cy="352207"/>
          </a:xfrm>
        </p:grpSpPr>
        <p:sp>
          <p:nvSpPr>
            <p:cNvPr id="17217" name="Google Shape;17217;p97"/>
            <p:cNvSpPr/>
            <p:nvPr/>
          </p:nvSpPr>
          <p:spPr>
            <a:xfrm>
              <a:off x="5563283" y="4410901"/>
              <a:ext cx="343678" cy="83810"/>
            </a:xfrm>
            <a:custGeom>
              <a:rect b="b" l="l" r="r" t="t"/>
              <a:pathLst>
                <a:path extrusionOk="0" h="2811" w="11527">
                  <a:moveTo>
                    <a:pt x="191" y="0"/>
                  </a:moveTo>
                  <a:cubicBezTo>
                    <a:pt x="95" y="0"/>
                    <a:pt x="0" y="96"/>
                    <a:pt x="0" y="191"/>
                  </a:cubicBezTo>
                  <a:lnTo>
                    <a:pt x="0" y="1405"/>
                  </a:lnTo>
                  <a:lnTo>
                    <a:pt x="0" y="2620"/>
                  </a:lnTo>
                  <a:cubicBezTo>
                    <a:pt x="0" y="2715"/>
                    <a:pt x="95" y="2810"/>
                    <a:pt x="191" y="2810"/>
                  </a:cubicBezTo>
                  <a:lnTo>
                    <a:pt x="10455" y="2810"/>
                  </a:lnTo>
                  <a:cubicBezTo>
                    <a:pt x="10502" y="2810"/>
                    <a:pt x="10574" y="2763"/>
                    <a:pt x="10598" y="2715"/>
                  </a:cubicBezTo>
                  <a:lnTo>
                    <a:pt x="11503" y="1501"/>
                  </a:lnTo>
                  <a:cubicBezTo>
                    <a:pt x="11526" y="1453"/>
                    <a:pt x="11526" y="1382"/>
                    <a:pt x="11503" y="1310"/>
                  </a:cubicBezTo>
                  <a:lnTo>
                    <a:pt x="10598" y="96"/>
                  </a:lnTo>
                  <a:cubicBezTo>
                    <a:pt x="10574" y="24"/>
                    <a:pt x="10502" y="0"/>
                    <a:pt x="10455"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7"/>
            <p:cNvSpPr/>
            <p:nvPr/>
          </p:nvSpPr>
          <p:spPr>
            <a:xfrm>
              <a:off x="5563283" y="4289493"/>
              <a:ext cx="343678" cy="83094"/>
            </a:xfrm>
            <a:custGeom>
              <a:rect b="b" l="l" r="r" t="t"/>
              <a:pathLst>
                <a:path extrusionOk="0" h="2787" w="11527">
                  <a:moveTo>
                    <a:pt x="191" y="0"/>
                  </a:moveTo>
                  <a:cubicBezTo>
                    <a:pt x="95" y="0"/>
                    <a:pt x="0" y="95"/>
                    <a:pt x="0" y="167"/>
                  </a:cubicBezTo>
                  <a:lnTo>
                    <a:pt x="0" y="1405"/>
                  </a:lnTo>
                  <a:lnTo>
                    <a:pt x="0" y="2620"/>
                  </a:lnTo>
                  <a:cubicBezTo>
                    <a:pt x="0" y="2715"/>
                    <a:pt x="95" y="2786"/>
                    <a:pt x="191" y="2786"/>
                  </a:cubicBezTo>
                  <a:lnTo>
                    <a:pt x="10455" y="2786"/>
                  </a:lnTo>
                  <a:cubicBezTo>
                    <a:pt x="10502" y="2786"/>
                    <a:pt x="10574" y="2763"/>
                    <a:pt x="10598" y="2715"/>
                  </a:cubicBezTo>
                  <a:lnTo>
                    <a:pt x="11503" y="1477"/>
                  </a:lnTo>
                  <a:cubicBezTo>
                    <a:pt x="11526" y="1453"/>
                    <a:pt x="11526" y="1357"/>
                    <a:pt x="11503" y="1310"/>
                  </a:cubicBezTo>
                  <a:lnTo>
                    <a:pt x="10598" y="95"/>
                  </a:lnTo>
                  <a:cubicBezTo>
                    <a:pt x="10574" y="24"/>
                    <a:pt x="10502" y="0"/>
                    <a:pt x="1045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7"/>
            <p:cNvSpPr/>
            <p:nvPr/>
          </p:nvSpPr>
          <p:spPr>
            <a:xfrm>
              <a:off x="5563283" y="4166654"/>
              <a:ext cx="343678" cy="83810"/>
            </a:xfrm>
            <a:custGeom>
              <a:rect b="b" l="l" r="r" t="t"/>
              <a:pathLst>
                <a:path extrusionOk="0" h="2811" w="11527">
                  <a:moveTo>
                    <a:pt x="191" y="0"/>
                  </a:moveTo>
                  <a:cubicBezTo>
                    <a:pt x="95" y="0"/>
                    <a:pt x="0" y="95"/>
                    <a:pt x="0" y="191"/>
                  </a:cubicBezTo>
                  <a:lnTo>
                    <a:pt x="0" y="1405"/>
                  </a:lnTo>
                  <a:lnTo>
                    <a:pt x="0" y="2620"/>
                  </a:lnTo>
                  <a:cubicBezTo>
                    <a:pt x="0" y="2715"/>
                    <a:pt x="95" y="2810"/>
                    <a:pt x="191" y="2810"/>
                  </a:cubicBezTo>
                  <a:lnTo>
                    <a:pt x="10455" y="2810"/>
                  </a:lnTo>
                  <a:cubicBezTo>
                    <a:pt x="10502" y="2810"/>
                    <a:pt x="10574" y="2786"/>
                    <a:pt x="10598" y="2715"/>
                  </a:cubicBezTo>
                  <a:lnTo>
                    <a:pt x="11503" y="1500"/>
                  </a:lnTo>
                  <a:cubicBezTo>
                    <a:pt x="11526" y="1477"/>
                    <a:pt x="11526" y="1381"/>
                    <a:pt x="11503" y="1310"/>
                  </a:cubicBezTo>
                  <a:lnTo>
                    <a:pt x="10598" y="95"/>
                  </a:lnTo>
                  <a:cubicBezTo>
                    <a:pt x="10574" y="24"/>
                    <a:pt x="10502" y="0"/>
                    <a:pt x="10455"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7"/>
            <p:cNvSpPr/>
            <p:nvPr/>
          </p:nvSpPr>
          <p:spPr>
            <a:xfrm>
              <a:off x="5860065" y="4411617"/>
              <a:ext cx="46183" cy="84526"/>
            </a:xfrm>
            <a:custGeom>
              <a:rect b="b" l="l" r="r" t="t"/>
              <a:pathLst>
                <a:path extrusionOk="0" h="2835" w="1549">
                  <a:moveTo>
                    <a:pt x="1" y="0"/>
                  </a:moveTo>
                  <a:cubicBezTo>
                    <a:pt x="48" y="0"/>
                    <a:pt x="120" y="48"/>
                    <a:pt x="143" y="95"/>
                  </a:cubicBezTo>
                  <a:lnTo>
                    <a:pt x="1025" y="1310"/>
                  </a:lnTo>
                  <a:cubicBezTo>
                    <a:pt x="1096" y="1381"/>
                    <a:pt x="1096" y="1477"/>
                    <a:pt x="1025" y="1524"/>
                  </a:cubicBezTo>
                  <a:lnTo>
                    <a:pt x="143" y="2739"/>
                  </a:lnTo>
                  <a:cubicBezTo>
                    <a:pt x="120" y="2810"/>
                    <a:pt x="48" y="2834"/>
                    <a:pt x="1" y="2834"/>
                  </a:cubicBezTo>
                  <a:lnTo>
                    <a:pt x="477" y="2834"/>
                  </a:lnTo>
                  <a:cubicBezTo>
                    <a:pt x="524" y="2834"/>
                    <a:pt x="596" y="2810"/>
                    <a:pt x="620" y="2739"/>
                  </a:cubicBezTo>
                  <a:lnTo>
                    <a:pt x="1501" y="1524"/>
                  </a:lnTo>
                  <a:cubicBezTo>
                    <a:pt x="1549" y="1429"/>
                    <a:pt x="1549" y="1358"/>
                    <a:pt x="1501" y="1310"/>
                  </a:cubicBezTo>
                  <a:lnTo>
                    <a:pt x="620" y="95"/>
                  </a:lnTo>
                  <a:cubicBezTo>
                    <a:pt x="596" y="48"/>
                    <a:pt x="524" y="0"/>
                    <a:pt x="47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7"/>
            <p:cNvSpPr/>
            <p:nvPr/>
          </p:nvSpPr>
          <p:spPr>
            <a:xfrm>
              <a:off x="5860065" y="4289493"/>
              <a:ext cx="46183" cy="84496"/>
            </a:xfrm>
            <a:custGeom>
              <a:rect b="b" l="l" r="r" t="t"/>
              <a:pathLst>
                <a:path extrusionOk="0" h="2834" w="1549">
                  <a:moveTo>
                    <a:pt x="1" y="0"/>
                  </a:moveTo>
                  <a:cubicBezTo>
                    <a:pt x="48" y="0"/>
                    <a:pt x="120" y="24"/>
                    <a:pt x="143" y="72"/>
                  </a:cubicBezTo>
                  <a:lnTo>
                    <a:pt x="1025" y="1310"/>
                  </a:lnTo>
                  <a:cubicBezTo>
                    <a:pt x="1096" y="1357"/>
                    <a:pt x="1096" y="1453"/>
                    <a:pt x="1025" y="1524"/>
                  </a:cubicBezTo>
                  <a:lnTo>
                    <a:pt x="143" y="2739"/>
                  </a:lnTo>
                  <a:cubicBezTo>
                    <a:pt x="120" y="2786"/>
                    <a:pt x="48" y="2834"/>
                    <a:pt x="1" y="2834"/>
                  </a:cubicBezTo>
                  <a:lnTo>
                    <a:pt x="477" y="2834"/>
                  </a:lnTo>
                  <a:cubicBezTo>
                    <a:pt x="524" y="2834"/>
                    <a:pt x="596" y="2786"/>
                    <a:pt x="620" y="2739"/>
                  </a:cubicBezTo>
                  <a:lnTo>
                    <a:pt x="1501" y="1524"/>
                  </a:lnTo>
                  <a:cubicBezTo>
                    <a:pt x="1549" y="1453"/>
                    <a:pt x="1549" y="1357"/>
                    <a:pt x="1501" y="1310"/>
                  </a:cubicBezTo>
                  <a:lnTo>
                    <a:pt x="620" y="72"/>
                  </a:lnTo>
                  <a:cubicBezTo>
                    <a:pt x="596" y="24"/>
                    <a:pt x="524" y="0"/>
                    <a:pt x="47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7"/>
            <p:cNvSpPr/>
            <p:nvPr/>
          </p:nvSpPr>
          <p:spPr>
            <a:xfrm>
              <a:off x="5860065" y="4167370"/>
              <a:ext cx="46183" cy="83810"/>
            </a:xfrm>
            <a:custGeom>
              <a:rect b="b" l="l" r="r" t="t"/>
              <a:pathLst>
                <a:path extrusionOk="0" h="2811" w="1549">
                  <a:moveTo>
                    <a:pt x="1" y="0"/>
                  </a:moveTo>
                  <a:cubicBezTo>
                    <a:pt x="48" y="0"/>
                    <a:pt x="120" y="0"/>
                    <a:pt x="143" y="71"/>
                  </a:cubicBezTo>
                  <a:lnTo>
                    <a:pt x="1025" y="1286"/>
                  </a:lnTo>
                  <a:cubicBezTo>
                    <a:pt x="1096" y="1357"/>
                    <a:pt x="1096" y="1453"/>
                    <a:pt x="1025" y="1500"/>
                  </a:cubicBezTo>
                  <a:lnTo>
                    <a:pt x="143" y="2715"/>
                  </a:lnTo>
                  <a:cubicBezTo>
                    <a:pt x="120" y="2786"/>
                    <a:pt x="48" y="2810"/>
                    <a:pt x="1" y="2810"/>
                  </a:cubicBezTo>
                  <a:lnTo>
                    <a:pt x="477" y="2810"/>
                  </a:lnTo>
                  <a:cubicBezTo>
                    <a:pt x="524" y="2810"/>
                    <a:pt x="596" y="2786"/>
                    <a:pt x="620" y="2715"/>
                  </a:cubicBezTo>
                  <a:lnTo>
                    <a:pt x="1501" y="1500"/>
                  </a:lnTo>
                  <a:cubicBezTo>
                    <a:pt x="1549" y="1453"/>
                    <a:pt x="1549" y="1357"/>
                    <a:pt x="1501" y="1286"/>
                  </a:cubicBezTo>
                  <a:lnTo>
                    <a:pt x="620" y="71"/>
                  </a:lnTo>
                  <a:cubicBezTo>
                    <a:pt x="596" y="48"/>
                    <a:pt x="524" y="0"/>
                    <a:pt x="477"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97"/>
            <p:cNvSpPr/>
            <p:nvPr/>
          </p:nvSpPr>
          <p:spPr>
            <a:xfrm>
              <a:off x="5592383" y="4152432"/>
              <a:ext cx="55426" cy="64997"/>
            </a:xfrm>
            <a:custGeom>
              <a:rect b="b" l="l" r="r" t="t"/>
              <a:pathLst>
                <a:path extrusionOk="0" h="2180" w="1859">
                  <a:moveTo>
                    <a:pt x="191" y="1"/>
                  </a:moveTo>
                  <a:cubicBezTo>
                    <a:pt x="96" y="1"/>
                    <a:pt x="1" y="96"/>
                    <a:pt x="1" y="191"/>
                  </a:cubicBezTo>
                  <a:lnTo>
                    <a:pt x="1" y="1620"/>
                  </a:lnTo>
                  <a:cubicBezTo>
                    <a:pt x="1" y="1668"/>
                    <a:pt x="48" y="1763"/>
                    <a:pt x="120" y="1787"/>
                  </a:cubicBezTo>
                  <a:lnTo>
                    <a:pt x="882" y="2144"/>
                  </a:lnTo>
                  <a:cubicBezTo>
                    <a:pt x="882" y="2168"/>
                    <a:pt x="894" y="2180"/>
                    <a:pt x="914" y="2180"/>
                  </a:cubicBezTo>
                  <a:cubicBezTo>
                    <a:pt x="935" y="2180"/>
                    <a:pt x="965" y="2168"/>
                    <a:pt x="1001" y="2144"/>
                  </a:cubicBezTo>
                  <a:lnTo>
                    <a:pt x="1739" y="1787"/>
                  </a:lnTo>
                  <a:cubicBezTo>
                    <a:pt x="1787" y="1763"/>
                    <a:pt x="1858" y="1716"/>
                    <a:pt x="1858" y="1620"/>
                  </a:cubicBezTo>
                  <a:lnTo>
                    <a:pt x="1858" y="191"/>
                  </a:lnTo>
                  <a:cubicBezTo>
                    <a:pt x="1858" y="96"/>
                    <a:pt x="1763" y="1"/>
                    <a:pt x="1668" y="1"/>
                  </a:cubicBezTo>
                  <a:close/>
                </a:path>
              </a:pathLst>
            </a:custGeom>
            <a:solidFill>
              <a:srgbClr val="F1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97"/>
            <p:cNvSpPr/>
            <p:nvPr/>
          </p:nvSpPr>
          <p:spPr>
            <a:xfrm>
              <a:off x="5608722" y="4152432"/>
              <a:ext cx="38372" cy="64997"/>
            </a:xfrm>
            <a:custGeom>
              <a:rect b="b" l="l" r="r" t="t"/>
              <a:pathLst>
                <a:path extrusionOk="0" h="2180" w="1287">
                  <a:moveTo>
                    <a:pt x="762" y="1"/>
                  </a:moveTo>
                  <a:cubicBezTo>
                    <a:pt x="810" y="49"/>
                    <a:pt x="810" y="72"/>
                    <a:pt x="810" y="96"/>
                  </a:cubicBezTo>
                  <a:lnTo>
                    <a:pt x="810" y="1525"/>
                  </a:lnTo>
                  <a:cubicBezTo>
                    <a:pt x="810" y="1620"/>
                    <a:pt x="738" y="1668"/>
                    <a:pt x="691" y="1716"/>
                  </a:cubicBezTo>
                  <a:lnTo>
                    <a:pt x="0" y="2025"/>
                  </a:lnTo>
                  <a:lnTo>
                    <a:pt x="238" y="2144"/>
                  </a:lnTo>
                  <a:cubicBezTo>
                    <a:pt x="262" y="2168"/>
                    <a:pt x="292" y="2180"/>
                    <a:pt x="322" y="2180"/>
                  </a:cubicBezTo>
                  <a:cubicBezTo>
                    <a:pt x="352" y="2180"/>
                    <a:pt x="381" y="2168"/>
                    <a:pt x="405" y="2144"/>
                  </a:cubicBezTo>
                  <a:lnTo>
                    <a:pt x="1143" y="1787"/>
                  </a:lnTo>
                  <a:cubicBezTo>
                    <a:pt x="1239" y="1763"/>
                    <a:pt x="1286" y="1668"/>
                    <a:pt x="1286" y="1620"/>
                  </a:cubicBezTo>
                  <a:lnTo>
                    <a:pt x="1286" y="191"/>
                  </a:lnTo>
                  <a:cubicBezTo>
                    <a:pt x="1286" y="96"/>
                    <a:pt x="1191" y="1"/>
                    <a:pt x="1096" y="1"/>
                  </a:cubicBezTo>
                  <a:close/>
                </a:path>
              </a:pathLst>
            </a:custGeom>
            <a:solidFill>
              <a:srgbClr val="E1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7"/>
            <p:cNvSpPr/>
            <p:nvPr/>
          </p:nvSpPr>
          <p:spPr>
            <a:xfrm>
              <a:off x="5592383" y="4275271"/>
              <a:ext cx="55426" cy="64460"/>
            </a:xfrm>
            <a:custGeom>
              <a:rect b="b" l="l" r="r" t="t"/>
              <a:pathLst>
                <a:path extrusionOk="0" h="2162" w="1859">
                  <a:moveTo>
                    <a:pt x="191" y="1"/>
                  </a:moveTo>
                  <a:cubicBezTo>
                    <a:pt x="96" y="1"/>
                    <a:pt x="1" y="72"/>
                    <a:pt x="1" y="167"/>
                  </a:cubicBezTo>
                  <a:lnTo>
                    <a:pt x="1" y="1596"/>
                  </a:lnTo>
                  <a:cubicBezTo>
                    <a:pt x="1" y="1668"/>
                    <a:pt x="48" y="1739"/>
                    <a:pt x="120" y="1787"/>
                  </a:cubicBezTo>
                  <a:lnTo>
                    <a:pt x="882" y="2144"/>
                  </a:lnTo>
                  <a:cubicBezTo>
                    <a:pt x="882" y="2156"/>
                    <a:pt x="894" y="2162"/>
                    <a:pt x="914" y="2162"/>
                  </a:cubicBezTo>
                  <a:cubicBezTo>
                    <a:pt x="935" y="2162"/>
                    <a:pt x="965" y="2156"/>
                    <a:pt x="1001" y="2144"/>
                  </a:cubicBezTo>
                  <a:lnTo>
                    <a:pt x="1739" y="1787"/>
                  </a:lnTo>
                  <a:cubicBezTo>
                    <a:pt x="1787" y="1739"/>
                    <a:pt x="1858" y="1692"/>
                    <a:pt x="1858" y="1596"/>
                  </a:cubicBezTo>
                  <a:lnTo>
                    <a:pt x="1858" y="167"/>
                  </a:lnTo>
                  <a:cubicBezTo>
                    <a:pt x="1858" y="96"/>
                    <a:pt x="1763" y="1"/>
                    <a:pt x="1668" y="1"/>
                  </a:cubicBezTo>
                  <a:close/>
                </a:path>
              </a:pathLst>
            </a:custGeom>
            <a:solidFill>
              <a:srgbClr val="E7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7"/>
            <p:cNvSpPr/>
            <p:nvPr/>
          </p:nvSpPr>
          <p:spPr>
            <a:xfrm>
              <a:off x="5609438" y="4275152"/>
              <a:ext cx="38372" cy="64579"/>
            </a:xfrm>
            <a:custGeom>
              <a:rect b="b" l="l" r="r" t="t"/>
              <a:pathLst>
                <a:path extrusionOk="0" h="2166" w="1287">
                  <a:moveTo>
                    <a:pt x="1117" y="0"/>
                  </a:moveTo>
                  <a:cubicBezTo>
                    <a:pt x="1102" y="0"/>
                    <a:pt x="1087" y="2"/>
                    <a:pt x="1072" y="5"/>
                  </a:cubicBezTo>
                  <a:lnTo>
                    <a:pt x="786" y="5"/>
                  </a:lnTo>
                  <a:cubicBezTo>
                    <a:pt x="810" y="29"/>
                    <a:pt x="810" y="52"/>
                    <a:pt x="810" y="100"/>
                  </a:cubicBezTo>
                  <a:lnTo>
                    <a:pt x="810" y="1529"/>
                  </a:lnTo>
                  <a:cubicBezTo>
                    <a:pt x="810" y="1600"/>
                    <a:pt x="738" y="1672"/>
                    <a:pt x="691" y="1696"/>
                  </a:cubicBezTo>
                  <a:lnTo>
                    <a:pt x="0" y="2029"/>
                  </a:lnTo>
                  <a:lnTo>
                    <a:pt x="238" y="2148"/>
                  </a:lnTo>
                  <a:cubicBezTo>
                    <a:pt x="262" y="2160"/>
                    <a:pt x="292" y="2166"/>
                    <a:pt x="325" y="2166"/>
                  </a:cubicBezTo>
                  <a:cubicBezTo>
                    <a:pt x="357" y="2166"/>
                    <a:pt x="393" y="2160"/>
                    <a:pt x="429" y="2148"/>
                  </a:cubicBezTo>
                  <a:lnTo>
                    <a:pt x="1167" y="1791"/>
                  </a:lnTo>
                  <a:cubicBezTo>
                    <a:pt x="1262" y="1743"/>
                    <a:pt x="1286" y="1672"/>
                    <a:pt x="1286" y="1600"/>
                  </a:cubicBezTo>
                  <a:lnTo>
                    <a:pt x="1286" y="171"/>
                  </a:lnTo>
                  <a:cubicBezTo>
                    <a:pt x="1286" y="68"/>
                    <a:pt x="1214" y="0"/>
                    <a:pt x="1117" y="0"/>
                  </a:cubicBezTo>
                  <a:close/>
                </a:path>
              </a:pathLst>
            </a:custGeom>
            <a:solidFill>
              <a:srgbClr val="DB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7"/>
            <p:cNvSpPr/>
            <p:nvPr/>
          </p:nvSpPr>
          <p:spPr>
            <a:xfrm>
              <a:off x="5592383" y="4396709"/>
              <a:ext cx="55426" cy="64639"/>
            </a:xfrm>
            <a:custGeom>
              <a:rect b="b" l="l" r="r" t="t"/>
              <a:pathLst>
                <a:path extrusionOk="0" h="2168" w="1859">
                  <a:moveTo>
                    <a:pt x="191" y="0"/>
                  </a:moveTo>
                  <a:cubicBezTo>
                    <a:pt x="96" y="0"/>
                    <a:pt x="1" y="95"/>
                    <a:pt x="1" y="191"/>
                  </a:cubicBezTo>
                  <a:lnTo>
                    <a:pt x="1" y="1619"/>
                  </a:lnTo>
                  <a:cubicBezTo>
                    <a:pt x="1" y="1667"/>
                    <a:pt x="48" y="1762"/>
                    <a:pt x="120" y="1786"/>
                  </a:cubicBezTo>
                  <a:lnTo>
                    <a:pt x="882" y="2143"/>
                  </a:lnTo>
                  <a:cubicBezTo>
                    <a:pt x="882" y="2167"/>
                    <a:pt x="929" y="2167"/>
                    <a:pt x="1001" y="2167"/>
                  </a:cubicBezTo>
                  <a:lnTo>
                    <a:pt x="1739" y="1810"/>
                  </a:lnTo>
                  <a:cubicBezTo>
                    <a:pt x="1787" y="1786"/>
                    <a:pt x="1858" y="1738"/>
                    <a:pt x="1858" y="1643"/>
                  </a:cubicBezTo>
                  <a:lnTo>
                    <a:pt x="1858" y="191"/>
                  </a:lnTo>
                  <a:cubicBezTo>
                    <a:pt x="1858" y="95"/>
                    <a:pt x="1763" y="0"/>
                    <a:pt x="1668" y="0"/>
                  </a:cubicBezTo>
                  <a:close/>
                </a:path>
              </a:pathLst>
            </a:custGeom>
            <a:solidFill>
              <a:srgbClr val="E0E4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7"/>
            <p:cNvSpPr/>
            <p:nvPr/>
          </p:nvSpPr>
          <p:spPr>
            <a:xfrm>
              <a:off x="5609438" y="4396709"/>
              <a:ext cx="38372" cy="64460"/>
            </a:xfrm>
            <a:custGeom>
              <a:rect b="b" l="l" r="r" t="t"/>
              <a:pathLst>
                <a:path extrusionOk="0" h="2162" w="1287">
                  <a:moveTo>
                    <a:pt x="786" y="0"/>
                  </a:moveTo>
                  <a:cubicBezTo>
                    <a:pt x="810" y="24"/>
                    <a:pt x="810" y="71"/>
                    <a:pt x="810" y="95"/>
                  </a:cubicBezTo>
                  <a:lnTo>
                    <a:pt x="810" y="1524"/>
                  </a:lnTo>
                  <a:cubicBezTo>
                    <a:pt x="810" y="1619"/>
                    <a:pt x="738" y="1667"/>
                    <a:pt x="691" y="1691"/>
                  </a:cubicBezTo>
                  <a:lnTo>
                    <a:pt x="0" y="2024"/>
                  </a:lnTo>
                  <a:lnTo>
                    <a:pt x="238" y="2143"/>
                  </a:lnTo>
                  <a:cubicBezTo>
                    <a:pt x="262" y="2155"/>
                    <a:pt x="292" y="2161"/>
                    <a:pt x="325" y="2161"/>
                  </a:cubicBezTo>
                  <a:cubicBezTo>
                    <a:pt x="357" y="2161"/>
                    <a:pt x="393" y="2155"/>
                    <a:pt x="429" y="2143"/>
                  </a:cubicBezTo>
                  <a:lnTo>
                    <a:pt x="1167" y="1786"/>
                  </a:lnTo>
                  <a:cubicBezTo>
                    <a:pt x="1262" y="1762"/>
                    <a:pt x="1286" y="1667"/>
                    <a:pt x="1286" y="1619"/>
                  </a:cubicBezTo>
                  <a:lnTo>
                    <a:pt x="1286" y="191"/>
                  </a:lnTo>
                  <a:cubicBezTo>
                    <a:pt x="1286" y="95"/>
                    <a:pt x="1191" y="0"/>
                    <a:pt x="1072" y="0"/>
                  </a:cubicBezTo>
                  <a:close/>
                </a:path>
              </a:pathLst>
            </a:custGeom>
            <a:solidFill>
              <a:srgbClr val="C1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7"/>
            <p:cNvSpPr/>
            <p:nvPr/>
          </p:nvSpPr>
          <p:spPr>
            <a:xfrm>
              <a:off x="5558304" y="4147482"/>
              <a:ext cx="353606" cy="109361"/>
            </a:xfrm>
            <a:custGeom>
              <a:rect b="b" l="l" r="r" t="t"/>
              <a:pathLst>
                <a:path extrusionOk="0" h="3668" w="11860">
                  <a:moveTo>
                    <a:pt x="2787" y="357"/>
                  </a:moveTo>
                  <a:lnTo>
                    <a:pt x="2787" y="1786"/>
                  </a:lnTo>
                  <a:lnTo>
                    <a:pt x="2048" y="2143"/>
                  </a:lnTo>
                  <a:lnTo>
                    <a:pt x="1310" y="1786"/>
                  </a:lnTo>
                  <a:lnTo>
                    <a:pt x="1310" y="357"/>
                  </a:lnTo>
                  <a:close/>
                  <a:moveTo>
                    <a:pt x="1310" y="0"/>
                  </a:moveTo>
                  <a:cubicBezTo>
                    <a:pt x="1096" y="0"/>
                    <a:pt x="953" y="143"/>
                    <a:pt x="953" y="357"/>
                  </a:cubicBezTo>
                  <a:lnTo>
                    <a:pt x="953" y="476"/>
                  </a:lnTo>
                  <a:lnTo>
                    <a:pt x="358" y="476"/>
                  </a:lnTo>
                  <a:cubicBezTo>
                    <a:pt x="143" y="476"/>
                    <a:pt x="0" y="619"/>
                    <a:pt x="0" y="834"/>
                  </a:cubicBezTo>
                  <a:lnTo>
                    <a:pt x="0" y="3310"/>
                  </a:lnTo>
                  <a:cubicBezTo>
                    <a:pt x="0" y="3501"/>
                    <a:pt x="143" y="3668"/>
                    <a:pt x="358" y="3668"/>
                  </a:cubicBezTo>
                  <a:lnTo>
                    <a:pt x="10598" y="3668"/>
                  </a:lnTo>
                  <a:cubicBezTo>
                    <a:pt x="10717" y="3668"/>
                    <a:pt x="10788" y="3596"/>
                    <a:pt x="10884" y="3501"/>
                  </a:cubicBezTo>
                  <a:lnTo>
                    <a:pt x="11789" y="2286"/>
                  </a:lnTo>
                  <a:cubicBezTo>
                    <a:pt x="11860" y="2167"/>
                    <a:pt x="11860" y="2001"/>
                    <a:pt x="11789" y="1882"/>
                  </a:cubicBezTo>
                  <a:lnTo>
                    <a:pt x="10884" y="643"/>
                  </a:lnTo>
                  <a:cubicBezTo>
                    <a:pt x="10836" y="572"/>
                    <a:pt x="10598" y="500"/>
                    <a:pt x="10598" y="500"/>
                  </a:cubicBezTo>
                  <a:lnTo>
                    <a:pt x="9074" y="500"/>
                  </a:lnTo>
                  <a:cubicBezTo>
                    <a:pt x="8978" y="500"/>
                    <a:pt x="8931" y="572"/>
                    <a:pt x="8883" y="643"/>
                  </a:cubicBezTo>
                  <a:cubicBezTo>
                    <a:pt x="8859" y="762"/>
                    <a:pt x="8955" y="858"/>
                    <a:pt x="9074" y="858"/>
                  </a:cubicBezTo>
                  <a:lnTo>
                    <a:pt x="10622" y="858"/>
                  </a:lnTo>
                  <a:lnTo>
                    <a:pt x="11503" y="2072"/>
                  </a:lnTo>
                  <a:lnTo>
                    <a:pt x="10622" y="3310"/>
                  </a:lnTo>
                  <a:lnTo>
                    <a:pt x="358" y="3310"/>
                  </a:lnTo>
                  <a:lnTo>
                    <a:pt x="358" y="834"/>
                  </a:lnTo>
                  <a:lnTo>
                    <a:pt x="977" y="834"/>
                  </a:lnTo>
                  <a:lnTo>
                    <a:pt x="977" y="1786"/>
                  </a:lnTo>
                  <a:cubicBezTo>
                    <a:pt x="977" y="1929"/>
                    <a:pt x="1072" y="2048"/>
                    <a:pt x="1191" y="2120"/>
                  </a:cubicBezTo>
                  <a:lnTo>
                    <a:pt x="1929" y="2477"/>
                  </a:lnTo>
                  <a:cubicBezTo>
                    <a:pt x="1977" y="2501"/>
                    <a:pt x="2048" y="2501"/>
                    <a:pt x="2072" y="2501"/>
                  </a:cubicBezTo>
                  <a:cubicBezTo>
                    <a:pt x="2096" y="2501"/>
                    <a:pt x="2191" y="2501"/>
                    <a:pt x="2215" y="2477"/>
                  </a:cubicBezTo>
                  <a:lnTo>
                    <a:pt x="2977" y="2120"/>
                  </a:lnTo>
                  <a:cubicBezTo>
                    <a:pt x="3096" y="2048"/>
                    <a:pt x="3168" y="1929"/>
                    <a:pt x="3168" y="1786"/>
                  </a:cubicBezTo>
                  <a:lnTo>
                    <a:pt x="3168" y="834"/>
                  </a:lnTo>
                  <a:lnTo>
                    <a:pt x="8264" y="834"/>
                  </a:lnTo>
                  <a:cubicBezTo>
                    <a:pt x="8359" y="834"/>
                    <a:pt x="8407" y="762"/>
                    <a:pt x="8455" y="691"/>
                  </a:cubicBezTo>
                  <a:cubicBezTo>
                    <a:pt x="8478" y="572"/>
                    <a:pt x="8383" y="476"/>
                    <a:pt x="8264" y="476"/>
                  </a:cubicBezTo>
                  <a:lnTo>
                    <a:pt x="3144" y="476"/>
                  </a:lnTo>
                  <a:lnTo>
                    <a:pt x="3144" y="357"/>
                  </a:lnTo>
                  <a:cubicBezTo>
                    <a:pt x="3144" y="143"/>
                    <a:pt x="3001" y="0"/>
                    <a:pt x="27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7"/>
            <p:cNvSpPr/>
            <p:nvPr/>
          </p:nvSpPr>
          <p:spPr>
            <a:xfrm>
              <a:off x="5558304" y="4271007"/>
              <a:ext cx="353606" cy="107960"/>
            </a:xfrm>
            <a:custGeom>
              <a:rect b="b" l="l" r="r" t="t"/>
              <a:pathLst>
                <a:path extrusionOk="0" h="3621" w="11860">
                  <a:moveTo>
                    <a:pt x="2787" y="310"/>
                  </a:moveTo>
                  <a:lnTo>
                    <a:pt x="2787" y="1739"/>
                  </a:lnTo>
                  <a:lnTo>
                    <a:pt x="2048" y="2097"/>
                  </a:lnTo>
                  <a:lnTo>
                    <a:pt x="1310" y="1739"/>
                  </a:lnTo>
                  <a:lnTo>
                    <a:pt x="1310" y="310"/>
                  </a:lnTo>
                  <a:close/>
                  <a:moveTo>
                    <a:pt x="10598" y="787"/>
                  </a:moveTo>
                  <a:lnTo>
                    <a:pt x="11479" y="2025"/>
                  </a:lnTo>
                  <a:lnTo>
                    <a:pt x="10598" y="3240"/>
                  </a:lnTo>
                  <a:lnTo>
                    <a:pt x="310" y="3240"/>
                  </a:lnTo>
                  <a:lnTo>
                    <a:pt x="310" y="787"/>
                  </a:lnTo>
                  <a:lnTo>
                    <a:pt x="953" y="834"/>
                  </a:lnTo>
                  <a:lnTo>
                    <a:pt x="953" y="1787"/>
                  </a:lnTo>
                  <a:cubicBezTo>
                    <a:pt x="953" y="1930"/>
                    <a:pt x="1024" y="2049"/>
                    <a:pt x="1144" y="2097"/>
                  </a:cubicBezTo>
                  <a:lnTo>
                    <a:pt x="1906" y="2454"/>
                  </a:lnTo>
                  <a:cubicBezTo>
                    <a:pt x="1953" y="2501"/>
                    <a:pt x="2025" y="2501"/>
                    <a:pt x="2048" y="2501"/>
                  </a:cubicBezTo>
                  <a:cubicBezTo>
                    <a:pt x="2072" y="2501"/>
                    <a:pt x="2168" y="2501"/>
                    <a:pt x="2191" y="2454"/>
                  </a:cubicBezTo>
                  <a:lnTo>
                    <a:pt x="2930" y="2097"/>
                  </a:lnTo>
                  <a:cubicBezTo>
                    <a:pt x="3049" y="2049"/>
                    <a:pt x="3144" y="1930"/>
                    <a:pt x="3144" y="1787"/>
                  </a:cubicBezTo>
                  <a:lnTo>
                    <a:pt x="3144" y="787"/>
                  </a:lnTo>
                  <a:close/>
                  <a:moveTo>
                    <a:pt x="1310" y="1"/>
                  </a:moveTo>
                  <a:cubicBezTo>
                    <a:pt x="1096" y="1"/>
                    <a:pt x="953" y="144"/>
                    <a:pt x="953" y="358"/>
                  </a:cubicBezTo>
                  <a:lnTo>
                    <a:pt x="953" y="477"/>
                  </a:lnTo>
                  <a:lnTo>
                    <a:pt x="358" y="477"/>
                  </a:lnTo>
                  <a:cubicBezTo>
                    <a:pt x="143" y="477"/>
                    <a:pt x="0" y="620"/>
                    <a:pt x="0" y="834"/>
                  </a:cubicBezTo>
                  <a:lnTo>
                    <a:pt x="0" y="3287"/>
                  </a:lnTo>
                  <a:cubicBezTo>
                    <a:pt x="0" y="3454"/>
                    <a:pt x="143" y="3621"/>
                    <a:pt x="358" y="3621"/>
                  </a:cubicBezTo>
                  <a:lnTo>
                    <a:pt x="10598" y="3621"/>
                  </a:lnTo>
                  <a:cubicBezTo>
                    <a:pt x="10717" y="3621"/>
                    <a:pt x="10788" y="3573"/>
                    <a:pt x="10884" y="3478"/>
                  </a:cubicBezTo>
                  <a:lnTo>
                    <a:pt x="11789" y="2263"/>
                  </a:lnTo>
                  <a:cubicBezTo>
                    <a:pt x="11860" y="2144"/>
                    <a:pt x="11860" y="1954"/>
                    <a:pt x="11789" y="1835"/>
                  </a:cubicBezTo>
                  <a:lnTo>
                    <a:pt x="10884" y="620"/>
                  </a:lnTo>
                  <a:cubicBezTo>
                    <a:pt x="10836" y="525"/>
                    <a:pt x="10598" y="477"/>
                    <a:pt x="10598" y="477"/>
                  </a:cubicBezTo>
                  <a:lnTo>
                    <a:pt x="3144" y="477"/>
                  </a:lnTo>
                  <a:lnTo>
                    <a:pt x="3144" y="358"/>
                  </a:lnTo>
                  <a:cubicBezTo>
                    <a:pt x="3144" y="144"/>
                    <a:pt x="3001" y="1"/>
                    <a:pt x="2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7"/>
            <p:cNvSpPr/>
            <p:nvPr/>
          </p:nvSpPr>
          <p:spPr>
            <a:xfrm>
              <a:off x="5556873" y="4392445"/>
              <a:ext cx="355037" cy="107245"/>
            </a:xfrm>
            <a:custGeom>
              <a:rect b="b" l="l" r="r" t="t"/>
              <a:pathLst>
                <a:path extrusionOk="0" h="3597" w="11908">
                  <a:moveTo>
                    <a:pt x="2835" y="381"/>
                  </a:moveTo>
                  <a:lnTo>
                    <a:pt x="2835" y="1786"/>
                  </a:lnTo>
                  <a:lnTo>
                    <a:pt x="2096" y="2167"/>
                  </a:lnTo>
                  <a:lnTo>
                    <a:pt x="1358" y="1810"/>
                  </a:lnTo>
                  <a:lnTo>
                    <a:pt x="1358" y="381"/>
                  </a:lnTo>
                  <a:close/>
                  <a:moveTo>
                    <a:pt x="1358" y="0"/>
                  </a:moveTo>
                  <a:cubicBezTo>
                    <a:pt x="1144" y="0"/>
                    <a:pt x="1001" y="143"/>
                    <a:pt x="1001" y="357"/>
                  </a:cubicBezTo>
                  <a:lnTo>
                    <a:pt x="1001" y="476"/>
                  </a:lnTo>
                  <a:lnTo>
                    <a:pt x="191" y="476"/>
                  </a:lnTo>
                  <a:cubicBezTo>
                    <a:pt x="96" y="476"/>
                    <a:pt x="1" y="572"/>
                    <a:pt x="1" y="643"/>
                  </a:cubicBezTo>
                  <a:lnTo>
                    <a:pt x="1" y="1429"/>
                  </a:lnTo>
                  <a:cubicBezTo>
                    <a:pt x="1" y="1453"/>
                    <a:pt x="1" y="1477"/>
                    <a:pt x="48" y="1477"/>
                  </a:cubicBezTo>
                  <a:cubicBezTo>
                    <a:pt x="97" y="1517"/>
                    <a:pt x="149" y="1536"/>
                    <a:pt x="196" y="1536"/>
                  </a:cubicBezTo>
                  <a:cubicBezTo>
                    <a:pt x="286" y="1536"/>
                    <a:pt x="358" y="1467"/>
                    <a:pt x="358" y="1358"/>
                  </a:cubicBezTo>
                  <a:lnTo>
                    <a:pt x="358" y="810"/>
                  </a:lnTo>
                  <a:lnTo>
                    <a:pt x="977" y="810"/>
                  </a:lnTo>
                  <a:lnTo>
                    <a:pt x="977" y="1762"/>
                  </a:lnTo>
                  <a:cubicBezTo>
                    <a:pt x="977" y="1905"/>
                    <a:pt x="1072" y="2024"/>
                    <a:pt x="1192" y="2072"/>
                  </a:cubicBezTo>
                  <a:lnTo>
                    <a:pt x="1930" y="2429"/>
                  </a:lnTo>
                  <a:cubicBezTo>
                    <a:pt x="2001" y="2477"/>
                    <a:pt x="2049" y="2477"/>
                    <a:pt x="2096" y="2477"/>
                  </a:cubicBezTo>
                  <a:cubicBezTo>
                    <a:pt x="2120" y="2477"/>
                    <a:pt x="2216" y="2477"/>
                    <a:pt x="2239" y="2429"/>
                  </a:cubicBezTo>
                  <a:lnTo>
                    <a:pt x="2978" y="2072"/>
                  </a:lnTo>
                  <a:cubicBezTo>
                    <a:pt x="3097" y="2024"/>
                    <a:pt x="3192" y="1905"/>
                    <a:pt x="3192" y="1762"/>
                  </a:cubicBezTo>
                  <a:lnTo>
                    <a:pt x="3192" y="810"/>
                  </a:lnTo>
                  <a:lnTo>
                    <a:pt x="10622" y="810"/>
                  </a:lnTo>
                  <a:lnTo>
                    <a:pt x="11527" y="2024"/>
                  </a:lnTo>
                  <a:lnTo>
                    <a:pt x="10622" y="3239"/>
                  </a:lnTo>
                  <a:lnTo>
                    <a:pt x="358" y="3239"/>
                  </a:lnTo>
                  <a:lnTo>
                    <a:pt x="358" y="2143"/>
                  </a:lnTo>
                  <a:cubicBezTo>
                    <a:pt x="358" y="2048"/>
                    <a:pt x="310" y="2001"/>
                    <a:pt x="215" y="1953"/>
                  </a:cubicBezTo>
                  <a:cubicBezTo>
                    <a:pt x="203" y="1950"/>
                    <a:pt x="191" y="1949"/>
                    <a:pt x="179" y="1949"/>
                  </a:cubicBezTo>
                  <a:cubicBezTo>
                    <a:pt x="77" y="1949"/>
                    <a:pt x="1" y="2037"/>
                    <a:pt x="1" y="2143"/>
                  </a:cubicBezTo>
                  <a:lnTo>
                    <a:pt x="1" y="3239"/>
                  </a:lnTo>
                  <a:cubicBezTo>
                    <a:pt x="1" y="3453"/>
                    <a:pt x="144" y="3596"/>
                    <a:pt x="358" y="3596"/>
                  </a:cubicBezTo>
                  <a:lnTo>
                    <a:pt x="10622" y="3596"/>
                  </a:lnTo>
                  <a:cubicBezTo>
                    <a:pt x="10765" y="3596"/>
                    <a:pt x="10836" y="3548"/>
                    <a:pt x="10932" y="3453"/>
                  </a:cubicBezTo>
                  <a:lnTo>
                    <a:pt x="11813" y="2239"/>
                  </a:lnTo>
                  <a:cubicBezTo>
                    <a:pt x="11908" y="2120"/>
                    <a:pt x="11908" y="1929"/>
                    <a:pt x="11813" y="1810"/>
                  </a:cubicBezTo>
                  <a:lnTo>
                    <a:pt x="10932" y="619"/>
                  </a:lnTo>
                  <a:cubicBezTo>
                    <a:pt x="10884" y="524"/>
                    <a:pt x="10765" y="476"/>
                    <a:pt x="10646" y="476"/>
                  </a:cubicBezTo>
                  <a:lnTo>
                    <a:pt x="3192" y="476"/>
                  </a:lnTo>
                  <a:lnTo>
                    <a:pt x="3192" y="357"/>
                  </a:lnTo>
                  <a:cubicBezTo>
                    <a:pt x="3192" y="143"/>
                    <a:pt x="3049" y="0"/>
                    <a:pt x="28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2" name="Google Shape;17232;p97"/>
          <p:cNvGrpSpPr/>
          <p:nvPr/>
        </p:nvGrpSpPr>
        <p:grpSpPr>
          <a:xfrm>
            <a:off x="6273306" y="4147482"/>
            <a:ext cx="361447" cy="354083"/>
            <a:chOff x="6158994" y="4147482"/>
            <a:chExt cx="361447" cy="354083"/>
          </a:xfrm>
        </p:grpSpPr>
        <p:sp>
          <p:nvSpPr>
            <p:cNvPr id="17233" name="Google Shape;17233;p97"/>
            <p:cNvSpPr/>
            <p:nvPr/>
          </p:nvSpPr>
          <p:spPr>
            <a:xfrm>
              <a:off x="6163257" y="4152432"/>
              <a:ext cx="342962" cy="342992"/>
            </a:xfrm>
            <a:custGeom>
              <a:rect b="b" l="l" r="r" t="t"/>
              <a:pathLst>
                <a:path extrusionOk="0" h="11504" w="11503">
                  <a:moveTo>
                    <a:pt x="5740" y="1620"/>
                  </a:moveTo>
                  <a:cubicBezTo>
                    <a:pt x="8050" y="1620"/>
                    <a:pt x="9883" y="3454"/>
                    <a:pt x="9883" y="5764"/>
                  </a:cubicBezTo>
                  <a:cubicBezTo>
                    <a:pt x="9883" y="8050"/>
                    <a:pt x="8050" y="9884"/>
                    <a:pt x="5740" y="9884"/>
                  </a:cubicBezTo>
                  <a:cubicBezTo>
                    <a:pt x="3453" y="9884"/>
                    <a:pt x="1620" y="8050"/>
                    <a:pt x="1620" y="5764"/>
                  </a:cubicBezTo>
                  <a:cubicBezTo>
                    <a:pt x="1620" y="3454"/>
                    <a:pt x="3453" y="1620"/>
                    <a:pt x="5740" y="1620"/>
                  </a:cubicBezTo>
                  <a:close/>
                  <a:moveTo>
                    <a:pt x="5740" y="1"/>
                  </a:moveTo>
                  <a:cubicBezTo>
                    <a:pt x="2572" y="1"/>
                    <a:pt x="0" y="2597"/>
                    <a:pt x="0" y="5764"/>
                  </a:cubicBezTo>
                  <a:cubicBezTo>
                    <a:pt x="0" y="8907"/>
                    <a:pt x="2596" y="11503"/>
                    <a:pt x="5740" y="11503"/>
                  </a:cubicBezTo>
                  <a:cubicBezTo>
                    <a:pt x="8907" y="11503"/>
                    <a:pt x="11503" y="8907"/>
                    <a:pt x="11503" y="5764"/>
                  </a:cubicBezTo>
                  <a:cubicBezTo>
                    <a:pt x="11503" y="2597"/>
                    <a:pt x="8931" y="1"/>
                    <a:pt x="5740"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97"/>
            <p:cNvSpPr/>
            <p:nvPr/>
          </p:nvSpPr>
          <p:spPr>
            <a:xfrm>
              <a:off x="6254850" y="4165938"/>
              <a:ext cx="252086" cy="329486"/>
            </a:xfrm>
            <a:custGeom>
              <a:rect b="b" l="l" r="r" t="t"/>
              <a:pathLst>
                <a:path extrusionOk="0" h="11051" w="8455">
                  <a:moveTo>
                    <a:pt x="4906" y="0"/>
                  </a:moveTo>
                  <a:cubicBezTo>
                    <a:pt x="6716" y="953"/>
                    <a:pt x="7978" y="2882"/>
                    <a:pt x="7978" y="5097"/>
                  </a:cubicBezTo>
                  <a:cubicBezTo>
                    <a:pt x="7978" y="8288"/>
                    <a:pt x="5383" y="10836"/>
                    <a:pt x="2239" y="10836"/>
                  </a:cubicBezTo>
                  <a:cubicBezTo>
                    <a:pt x="1429" y="10836"/>
                    <a:pt x="691" y="10693"/>
                    <a:pt x="0" y="10383"/>
                  </a:cubicBezTo>
                  <a:lnTo>
                    <a:pt x="0" y="10383"/>
                  </a:lnTo>
                  <a:cubicBezTo>
                    <a:pt x="810" y="10812"/>
                    <a:pt x="1715" y="11050"/>
                    <a:pt x="2668" y="11050"/>
                  </a:cubicBezTo>
                  <a:cubicBezTo>
                    <a:pt x="5859" y="11050"/>
                    <a:pt x="8431" y="8454"/>
                    <a:pt x="8431" y="5311"/>
                  </a:cubicBezTo>
                  <a:cubicBezTo>
                    <a:pt x="8455" y="2930"/>
                    <a:pt x="7002" y="858"/>
                    <a:pt x="490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7"/>
            <p:cNvSpPr/>
            <p:nvPr/>
          </p:nvSpPr>
          <p:spPr>
            <a:xfrm>
              <a:off x="6163973" y="4324973"/>
              <a:ext cx="342962" cy="171168"/>
            </a:xfrm>
            <a:custGeom>
              <a:rect b="b" l="l" r="r" t="t"/>
              <a:pathLst>
                <a:path extrusionOk="0" h="5741" w="11503">
                  <a:moveTo>
                    <a:pt x="0" y="1"/>
                  </a:moveTo>
                  <a:cubicBezTo>
                    <a:pt x="0" y="3144"/>
                    <a:pt x="2596" y="5740"/>
                    <a:pt x="5763" y="5740"/>
                  </a:cubicBezTo>
                  <a:cubicBezTo>
                    <a:pt x="8907" y="5740"/>
                    <a:pt x="11503" y="3192"/>
                    <a:pt x="11503" y="1"/>
                  </a:cubicBezTo>
                  <a:lnTo>
                    <a:pt x="9859" y="1"/>
                  </a:lnTo>
                  <a:cubicBezTo>
                    <a:pt x="9859" y="2287"/>
                    <a:pt x="8026" y="4144"/>
                    <a:pt x="5716" y="4144"/>
                  </a:cubicBezTo>
                  <a:cubicBezTo>
                    <a:pt x="3429" y="4144"/>
                    <a:pt x="1596" y="2287"/>
                    <a:pt x="159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7"/>
            <p:cNvSpPr/>
            <p:nvPr/>
          </p:nvSpPr>
          <p:spPr>
            <a:xfrm>
              <a:off x="6254850" y="4324973"/>
              <a:ext cx="251370" cy="171168"/>
            </a:xfrm>
            <a:custGeom>
              <a:rect b="b" l="l" r="r" t="t"/>
              <a:pathLst>
                <a:path extrusionOk="0" h="5741" w="8431">
                  <a:moveTo>
                    <a:pt x="7978" y="1"/>
                  </a:moveTo>
                  <a:cubicBezTo>
                    <a:pt x="7859" y="3049"/>
                    <a:pt x="5335" y="5526"/>
                    <a:pt x="2239" y="5526"/>
                  </a:cubicBezTo>
                  <a:cubicBezTo>
                    <a:pt x="1429" y="5526"/>
                    <a:pt x="691" y="5383"/>
                    <a:pt x="0" y="5097"/>
                  </a:cubicBezTo>
                  <a:lnTo>
                    <a:pt x="0" y="5097"/>
                  </a:lnTo>
                  <a:cubicBezTo>
                    <a:pt x="810" y="5502"/>
                    <a:pt x="1715" y="5740"/>
                    <a:pt x="2668" y="5740"/>
                  </a:cubicBezTo>
                  <a:cubicBezTo>
                    <a:pt x="5859" y="5740"/>
                    <a:pt x="8431" y="3144"/>
                    <a:pt x="843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7"/>
            <p:cNvSpPr/>
            <p:nvPr/>
          </p:nvSpPr>
          <p:spPr>
            <a:xfrm>
              <a:off x="6158994" y="4147482"/>
              <a:ext cx="361447" cy="354083"/>
            </a:xfrm>
            <a:custGeom>
              <a:rect b="b" l="l" r="r" t="t"/>
              <a:pathLst>
                <a:path extrusionOk="0" h="11876" w="12123">
                  <a:moveTo>
                    <a:pt x="5899" y="1981"/>
                  </a:moveTo>
                  <a:cubicBezTo>
                    <a:pt x="8099" y="1981"/>
                    <a:pt x="9883" y="3767"/>
                    <a:pt x="9883" y="5954"/>
                  </a:cubicBezTo>
                  <a:cubicBezTo>
                    <a:pt x="9883" y="7740"/>
                    <a:pt x="8669" y="9312"/>
                    <a:pt x="6930" y="9788"/>
                  </a:cubicBezTo>
                  <a:cubicBezTo>
                    <a:pt x="6835" y="9812"/>
                    <a:pt x="6788" y="9907"/>
                    <a:pt x="6811" y="10002"/>
                  </a:cubicBezTo>
                  <a:cubicBezTo>
                    <a:pt x="6832" y="10064"/>
                    <a:pt x="6906" y="10126"/>
                    <a:pt x="6988" y="10126"/>
                  </a:cubicBezTo>
                  <a:cubicBezTo>
                    <a:pt x="7000" y="10126"/>
                    <a:pt x="7013" y="10124"/>
                    <a:pt x="7026" y="10121"/>
                  </a:cubicBezTo>
                  <a:cubicBezTo>
                    <a:pt x="8836" y="9645"/>
                    <a:pt x="10145" y="8002"/>
                    <a:pt x="10217" y="6120"/>
                  </a:cubicBezTo>
                  <a:lnTo>
                    <a:pt x="11479" y="6120"/>
                  </a:lnTo>
                  <a:cubicBezTo>
                    <a:pt x="11431" y="7526"/>
                    <a:pt x="10860" y="8859"/>
                    <a:pt x="9860" y="9883"/>
                  </a:cubicBezTo>
                  <a:cubicBezTo>
                    <a:pt x="8812" y="10931"/>
                    <a:pt x="7383" y="11526"/>
                    <a:pt x="5883" y="11526"/>
                  </a:cubicBezTo>
                  <a:cubicBezTo>
                    <a:pt x="4406" y="11526"/>
                    <a:pt x="3001" y="10931"/>
                    <a:pt x="1929" y="9883"/>
                  </a:cubicBezTo>
                  <a:cubicBezTo>
                    <a:pt x="929" y="8859"/>
                    <a:pt x="358" y="7526"/>
                    <a:pt x="286" y="6097"/>
                  </a:cubicBezTo>
                  <a:lnTo>
                    <a:pt x="1572" y="6097"/>
                  </a:lnTo>
                  <a:cubicBezTo>
                    <a:pt x="1667" y="8383"/>
                    <a:pt x="3573" y="10240"/>
                    <a:pt x="5883" y="10240"/>
                  </a:cubicBezTo>
                  <a:lnTo>
                    <a:pt x="6168" y="10240"/>
                  </a:lnTo>
                  <a:cubicBezTo>
                    <a:pt x="6240" y="10240"/>
                    <a:pt x="6335" y="10169"/>
                    <a:pt x="6335" y="10097"/>
                  </a:cubicBezTo>
                  <a:cubicBezTo>
                    <a:pt x="6335" y="9978"/>
                    <a:pt x="6240" y="9907"/>
                    <a:pt x="6168" y="9907"/>
                  </a:cubicBezTo>
                  <a:lnTo>
                    <a:pt x="5930" y="9907"/>
                  </a:lnTo>
                  <a:cubicBezTo>
                    <a:pt x="3430" y="9907"/>
                    <a:pt x="1453" y="7597"/>
                    <a:pt x="2072" y="4954"/>
                  </a:cubicBezTo>
                  <a:cubicBezTo>
                    <a:pt x="2382" y="3715"/>
                    <a:pt x="3692" y="2405"/>
                    <a:pt x="4930" y="2096"/>
                  </a:cubicBezTo>
                  <a:cubicBezTo>
                    <a:pt x="5259" y="2018"/>
                    <a:pt x="5583" y="1981"/>
                    <a:pt x="5899" y="1981"/>
                  </a:cubicBezTo>
                  <a:close/>
                  <a:moveTo>
                    <a:pt x="5930" y="0"/>
                  </a:moveTo>
                  <a:cubicBezTo>
                    <a:pt x="5002" y="0"/>
                    <a:pt x="4097" y="215"/>
                    <a:pt x="3311" y="619"/>
                  </a:cubicBezTo>
                  <a:cubicBezTo>
                    <a:pt x="3215" y="643"/>
                    <a:pt x="3192" y="762"/>
                    <a:pt x="3215" y="858"/>
                  </a:cubicBezTo>
                  <a:cubicBezTo>
                    <a:pt x="3234" y="930"/>
                    <a:pt x="3307" y="961"/>
                    <a:pt x="3384" y="961"/>
                  </a:cubicBezTo>
                  <a:cubicBezTo>
                    <a:pt x="3407" y="961"/>
                    <a:pt x="3431" y="958"/>
                    <a:pt x="3454" y="953"/>
                  </a:cubicBezTo>
                  <a:cubicBezTo>
                    <a:pt x="4216" y="572"/>
                    <a:pt x="5049" y="381"/>
                    <a:pt x="5930" y="381"/>
                  </a:cubicBezTo>
                  <a:cubicBezTo>
                    <a:pt x="7407" y="381"/>
                    <a:pt x="8812" y="977"/>
                    <a:pt x="9883" y="2024"/>
                  </a:cubicBezTo>
                  <a:cubicBezTo>
                    <a:pt x="10884" y="3025"/>
                    <a:pt x="11455" y="4382"/>
                    <a:pt x="11527" y="5811"/>
                  </a:cubicBezTo>
                  <a:lnTo>
                    <a:pt x="10241" y="5811"/>
                  </a:lnTo>
                  <a:cubicBezTo>
                    <a:pt x="10145" y="3501"/>
                    <a:pt x="8240" y="1667"/>
                    <a:pt x="5930" y="1667"/>
                  </a:cubicBezTo>
                  <a:cubicBezTo>
                    <a:pt x="3596" y="1667"/>
                    <a:pt x="1691" y="3501"/>
                    <a:pt x="1596" y="5811"/>
                  </a:cubicBezTo>
                  <a:lnTo>
                    <a:pt x="334" y="5811"/>
                  </a:lnTo>
                  <a:cubicBezTo>
                    <a:pt x="382" y="4049"/>
                    <a:pt x="1286" y="2382"/>
                    <a:pt x="2739" y="1358"/>
                  </a:cubicBezTo>
                  <a:lnTo>
                    <a:pt x="2763" y="1334"/>
                  </a:lnTo>
                  <a:cubicBezTo>
                    <a:pt x="2834" y="1286"/>
                    <a:pt x="2858" y="1191"/>
                    <a:pt x="2834" y="1096"/>
                  </a:cubicBezTo>
                  <a:cubicBezTo>
                    <a:pt x="2791" y="1038"/>
                    <a:pt x="2730" y="1006"/>
                    <a:pt x="2679" y="1006"/>
                  </a:cubicBezTo>
                  <a:cubicBezTo>
                    <a:pt x="2645" y="1006"/>
                    <a:pt x="2615" y="1020"/>
                    <a:pt x="2596" y="1048"/>
                  </a:cubicBezTo>
                  <a:lnTo>
                    <a:pt x="2549" y="1072"/>
                  </a:lnTo>
                  <a:cubicBezTo>
                    <a:pt x="953" y="2167"/>
                    <a:pt x="0" y="4025"/>
                    <a:pt x="0" y="5954"/>
                  </a:cubicBezTo>
                  <a:cubicBezTo>
                    <a:pt x="0" y="7907"/>
                    <a:pt x="953" y="9764"/>
                    <a:pt x="2644" y="10883"/>
                  </a:cubicBezTo>
                  <a:cubicBezTo>
                    <a:pt x="3263" y="11312"/>
                    <a:pt x="3977" y="11598"/>
                    <a:pt x="4740" y="11764"/>
                  </a:cubicBezTo>
                  <a:cubicBezTo>
                    <a:pt x="5134" y="11839"/>
                    <a:pt x="5526" y="11875"/>
                    <a:pt x="5912" y="11875"/>
                  </a:cubicBezTo>
                  <a:cubicBezTo>
                    <a:pt x="7505" y="11875"/>
                    <a:pt x="8991" y="11257"/>
                    <a:pt x="10122" y="10145"/>
                  </a:cubicBezTo>
                  <a:cubicBezTo>
                    <a:pt x="11479" y="8716"/>
                    <a:pt x="12122" y="6763"/>
                    <a:pt x="11717" y="4739"/>
                  </a:cubicBezTo>
                  <a:cubicBezTo>
                    <a:pt x="11574" y="3977"/>
                    <a:pt x="11289" y="3263"/>
                    <a:pt x="10860" y="2644"/>
                  </a:cubicBezTo>
                  <a:cubicBezTo>
                    <a:pt x="9693" y="953"/>
                    <a:pt x="7883" y="0"/>
                    <a:pt x="59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7"/>
            <p:cNvSpPr/>
            <p:nvPr/>
          </p:nvSpPr>
          <p:spPr>
            <a:xfrm>
              <a:off x="6376974" y="4286392"/>
              <a:ext cx="38372" cy="74836"/>
            </a:xfrm>
            <a:custGeom>
              <a:rect b="b" l="l" r="r" t="t"/>
              <a:pathLst>
                <a:path extrusionOk="0" h="2510" w="1287">
                  <a:moveTo>
                    <a:pt x="1104" y="0"/>
                  </a:moveTo>
                  <a:cubicBezTo>
                    <a:pt x="1038" y="0"/>
                    <a:pt x="984" y="31"/>
                    <a:pt x="929" y="104"/>
                  </a:cubicBezTo>
                  <a:lnTo>
                    <a:pt x="48" y="2247"/>
                  </a:lnTo>
                  <a:cubicBezTo>
                    <a:pt x="1" y="2366"/>
                    <a:pt x="72" y="2462"/>
                    <a:pt x="167" y="2509"/>
                  </a:cubicBezTo>
                  <a:lnTo>
                    <a:pt x="215" y="2509"/>
                  </a:lnTo>
                  <a:cubicBezTo>
                    <a:pt x="286" y="2509"/>
                    <a:pt x="334" y="2486"/>
                    <a:pt x="358" y="2390"/>
                  </a:cubicBezTo>
                  <a:lnTo>
                    <a:pt x="1263" y="247"/>
                  </a:lnTo>
                  <a:cubicBezTo>
                    <a:pt x="1287" y="152"/>
                    <a:pt x="1263" y="80"/>
                    <a:pt x="1167" y="9"/>
                  </a:cubicBezTo>
                  <a:cubicBezTo>
                    <a:pt x="1145" y="3"/>
                    <a:pt x="1124" y="0"/>
                    <a:pt x="11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7"/>
            <p:cNvSpPr/>
            <p:nvPr/>
          </p:nvSpPr>
          <p:spPr>
            <a:xfrm>
              <a:off x="6241344" y="4286631"/>
              <a:ext cx="50447" cy="78861"/>
            </a:xfrm>
            <a:custGeom>
              <a:rect b="b" l="l" r="r" t="t"/>
              <a:pathLst>
                <a:path extrusionOk="0" h="2645" w="1692">
                  <a:moveTo>
                    <a:pt x="596" y="1"/>
                  </a:moveTo>
                  <a:cubicBezTo>
                    <a:pt x="501" y="1"/>
                    <a:pt x="453" y="72"/>
                    <a:pt x="430" y="144"/>
                  </a:cubicBezTo>
                  <a:lnTo>
                    <a:pt x="239" y="1168"/>
                  </a:lnTo>
                  <a:cubicBezTo>
                    <a:pt x="239" y="1215"/>
                    <a:pt x="263" y="1287"/>
                    <a:pt x="311" y="1334"/>
                  </a:cubicBezTo>
                  <a:cubicBezTo>
                    <a:pt x="334" y="1358"/>
                    <a:pt x="364" y="1370"/>
                    <a:pt x="394" y="1370"/>
                  </a:cubicBezTo>
                  <a:cubicBezTo>
                    <a:pt x="424" y="1370"/>
                    <a:pt x="453" y="1358"/>
                    <a:pt x="477" y="1334"/>
                  </a:cubicBezTo>
                  <a:lnTo>
                    <a:pt x="501" y="1334"/>
                  </a:lnTo>
                  <a:cubicBezTo>
                    <a:pt x="596" y="1311"/>
                    <a:pt x="692" y="1287"/>
                    <a:pt x="858" y="1287"/>
                  </a:cubicBezTo>
                  <a:cubicBezTo>
                    <a:pt x="1025" y="1287"/>
                    <a:pt x="1144" y="1334"/>
                    <a:pt x="1215" y="1430"/>
                  </a:cubicBezTo>
                  <a:cubicBezTo>
                    <a:pt x="1311" y="1525"/>
                    <a:pt x="1382" y="1668"/>
                    <a:pt x="1382" y="1811"/>
                  </a:cubicBezTo>
                  <a:cubicBezTo>
                    <a:pt x="1382" y="2073"/>
                    <a:pt x="1144" y="2287"/>
                    <a:pt x="858" y="2287"/>
                  </a:cubicBezTo>
                  <a:cubicBezTo>
                    <a:pt x="596" y="2287"/>
                    <a:pt x="382" y="2120"/>
                    <a:pt x="358" y="1858"/>
                  </a:cubicBezTo>
                  <a:lnTo>
                    <a:pt x="358" y="1787"/>
                  </a:lnTo>
                  <a:cubicBezTo>
                    <a:pt x="358" y="1692"/>
                    <a:pt x="311" y="1644"/>
                    <a:pt x="215" y="1596"/>
                  </a:cubicBezTo>
                  <a:cubicBezTo>
                    <a:pt x="203" y="1594"/>
                    <a:pt x="191" y="1593"/>
                    <a:pt x="179" y="1593"/>
                  </a:cubicBezTo>
                  <a:cubicBezTo>
                    <a:pt x="77" y="1593"/>
                    <a:pt x="1" y="1680"/>
                    <a:pt x="1" y="1787"/>
                  </a:cubicBezTo>
                  <a:lnTo>
                    <a:pt x="1" y="1906"/>
                  </a:lnTo>
                  <a:cubicBezTo>
                    <a:pt x="72" y="2311"/>
                    <a:pt x="430" y="2644"/>
                    <a:pt x="834" y="2644"/>
                  </a:cubicBezTo>
                  <a:lnTo>
                    <a:pt x="858" y="2644"/>
                  </a:lnTo>
                  <a:cubicBezTo>
                    <a:pt x="1311" y="2644"/>
                    <a:pt x="1668" y="2287"/>
                    <a:pt x="1692" y="1835"/>
                  </a:cubicBezTo>
                  <a:cubicBezTo>
                    <a:pt x="1692" y="1596"/>
                    <a:pt x="1644" y="1358"/>
                    <a:pt x="1454" y="1215"/>
                  </a:cubicBezTo>
                  <a:cubicBezTo>
                    <a:pt x="1382" y="977"/>
                    <a:pt x="1144" y="906"/>
                    <a:pt x="906" y="906"/>
                  </a:cubicBezTo>
                  <a:cubicBezTo>
                    <a:pt x="811" y="906"/>
                    <a:pt x="715" y="906"/>
                    <a:pt x="668" y="930"/>
                  </a:cubicBezTo>
                  <a:lnTo>
                    <a:pt x="739" y="358"/>
                  </a:lnTo>
                  <a:lnTo>
                    <a:pt x="1430" y="358"/>
                  </a:lnTo>
                  <a:cubicBezTo>
                    <a:pt x="1525" y="358"/>
                    <a:pt x="1620" y="310"/>
                    <a:pt x="1620" y="215"/>
                  </a:cubicBezTo>
                  <a:cubicBezTo>
                    <a:pt x="1620" y="96"/>
                    <a:pt x="1549" y="1"/>
                    <a:pt x="1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7"/>
            <p:cNvSpPr/>
            <p:nvPr/>
          </p:nvSpPr>
          <p:spPr>
            <a:xfrm>
              <a:off x="6302406" y="4283798"/>
              <a:ext cx="49731" cy="80679"/>
            </a:xfrm>
            <a:custGeom>
              <a:rect b="b" l="l" r="r" t="t"/>
              <a:pathLst>
                <a:path extrusionOk="0" h="2706" w="1668">
                  <a:moveTo>
                    <a:pt x="862" y="313"/>
                  </a:moveTo>
                  <a:cubicBezTo>
                    <a:pt x="1122" y="313"/>
                    <a:pt x="1311" y="524"/>
                    <a:pt x="1311" y="786"/>
                  </a:cubicBezTo>
                  <a:lnTo>
                    <a:pt x="1311" y="1882"/>
                  </a:lnTo>
                  <a:cubicBezTo>
                    <a:pt x="1311" y="2144"/>
                    <a:pt x="1105" y="2356"/>
                    <a:pt x="854" y="2356"/>
                  </a:cubicBezTo>
                  <a:cubicBezTo>
                    <a:pt x="809" y="2356"/>
                    <a:pt x="762" y="2349"/>
                    <a:pt x="715" y="2334"/>
                  </a:cubicBezTo>
                  <a:cubicBezTo>
                    <a:pt x="525" y="2263"/>
                    <a:pt x="358" y="2096"/>
                    <a:pt x="358" y="1858"/>
                  </a:cubicBezTo>
                  <a:lnTo>
                    <a:pt x="358" y="810"/>
                  </a:lnTo>
                  <a:cubicBezTo>
                    <a:pt x="358" y="596"/>
                    <a:pt x="525" y="405"/>
                    <a:pt x="715" y="334"/>
                  </a:cubicBezTo>
                  <a:cubicBezTo>
                    <a:pt x="766" y="319"/>
                    <a:pt x="815" y="313"/>
                    <a:pt x="862" y="313"/>
                  </a:cubicBezTo>
                  <a:close/>
                  <a:moveTo>
                    <a:pt x="835" y="1"/>
                  </a:moveTo>
                  <a:cubicBezTo>
                    <a:pt x="406" y="1"/>
                    <a:pt x="1" y="358"/>
                    <a:pt x="1" y="834"/>
                  </a:cubicBezTo>
                  <a:lnTo>
                    <a:pt x="1" y="1882"/>
                  </a:lnTo>
                  <a:cubicBezTo>
                    <a:pt x="1" y="2263"/>
                    <a:pt x="287" y="2620"/>
                    <a:pt x="668" y="2692"/>
                  </a:cubicBezTo>
                  <a:cubicBezTo>
                    <a:pt x="720" y="2701"/>
                    <a:pt x="771" y="2706"/>
                    <a:pt x="821" y="2706"/>
                  </a:cubicBezTo>
                  <a:cubicBezTo>
                    <a:pt x="1277" y="2706"/>
                    <a:pt x="1644" y="2332"/>
                    <a:pt x="1644" y="1882"/>
                  </a:cubicBezTo>
                  <a:lnTo>
                    <a:pt x="1644" y="834"/>
                  </a:lnTo>
                  <a:cubicBezTo>
                    <a:pt x="1668" y="405"/>
                    <a:pt x="1311" y="1"/>
                    <a:pt x="8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7"/>
            <p:cNvSpPr/>
            <p:nvPr/>
          </p:nvSpPr>
          <p:spPr>
            <a:xfrm>
              <a:off x="6366330" y="4290179"/>
              <a:ext cx="17770" cy="17800"/>
            </a:xfrm>
            <a:custGeom>
              <a:rect b="b" l="l" r="r" t="t"/>
              <a:pathLst>
                <a:path extrusionOk="0" h="597" w="596">
                  <a:moveTo>
                    <a:pt x="310" y="1"/>
                  </a:moveTo>
                  <a:cubicBezTo>
                    <a:pt x="143" y="1"/>
                    <a:pt x="0" y="144"/>
                    <a:pt x="0" y="310"/>
                  </a:cubicBezTo>
                  <a:cubicBezTo>
                    <a:pt x="0" y="453"/>
                    <a:pt x="143" y="596"/>
                    <a:pt x="310" y="596"/>
                  </a:cubicBezTo>
                  <a:cubicBezTo>
                    <a:pt x="477" y="596"/>
                    <a:pt x="596" y="453"/>
                    <a:pt x="596" y="310"/>
                  </a:cubicBezTo>
                  <a:cubicBezTo>
                    <a:pt x="596" y="144"/>
                    <a:pt x="477" y="1"/>
                    <a:pt x="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7"/>
            <p:cNvSpPr/>
            <p:nvPr/>
          </p:nvSpPr>
          <p:spPr>
            <a:xfrm>
              <a:off x="6410337" y="4340596"/>
              <a:ext cx="17800" cy="17800"/>
            </a:xfrm>
            <a:custGeom>
              <a:rect b="b" l="l" r="r" t="t"/>
              <a:pathLst>
                <a:path extrusionOk="0" h="597" w="597">
                  <a:moveTo>
                    <a:pt x="287" y="1"/>
                  </a:moveTo>
                  <a:cubicBezTo>
                    <a:pt x="120" y="1"/>
                    <a:pt x="1" y="120"/>
                    <a:pt x="1" y="310"/>
                  </a:cubicBezTo>
                  <a:cubicBezTo>
                    <a:pt x="1" y="453"/>
                    <a:pt x="120" y="596"/>
                    <a:pt x="287" y="596"/>
                  </a:cubicBezTo>
                  <a:cubicBezTo>
                    <a:pt x="477" y="596"/>
                    <a:pt x="596" y="477"/>
                    <a:pt x="596" y="310"/>
                  </a:cubicBezTo>
                  <a:cubicBezTo>
                    <a:pt x="596" y="120"/>
                    <a:pt x="477"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97"/>
          <p:cNvGrpSpPr/>
          <p:nvPr/>
        </p:nvGrpSpPr>
        <p:grpSpPr>
          <a:xfrm>
            <a:off x="6999413" y="4148198"/>
            <a:ext cx="354321" cy="354321"/>
            <a:chOff x="6732701" y="4148198"/>
            <a:chExt cx="354321" cy="354321"/>
          </a:xfrm>
        </p:grpSpPr>
        <p:sp>
          <p:nvSpPr>
            <p:cNvPr id="17244" name="Google Shape;17244;p97"/>
            <p:cNvSpPr/>
            <p:nvPr/>
          </p:nvSpPr>
          <p:spPr>
            <a:xfrm>
              <a:off x="6780286" y="4184036"/>
              <a:ext cx="277637" cy="225461"/>
            </a:xfrm>
            <a:custGeom>
              <a:rect b="b" l="l" r="r" t="t"/>
              <a:pathLst>
                <a:path extrusionOk="0" h="7562" w="9312">
                  <a:moveTo>
                    <a:pt x="8570" y="1"/>
                  </a:moveTo>
                  <a:cubicBezTo>
                    <a:pt x="8550" y="1"/>
                    <a:pt x="8526" y="13"/>
                    <a:pt x="8502" y="36"/>
                  </a:cubicBezTo>
                  <a:lnTo>
                    <a:pt x="7549" y="1942"/>
                  </a:lnTo>
                  <a:cubicBezTo>
                    <a:pt x="7537" y="1977"/>
                    <a:pt x="7514" y="1995"/>
                    <a:pt x="7490" y="1995"/>
                  </a:cubicBezTo>
                  <a:cubicBezTo>
                    <a:pt x="7466" y="1995"/>
                    <a:pt x="7442" y="1977"/>
                    <a:pt x="7430" y="1942"/>
                  </a:cubicBezTo>
                  <a:lnTo>
                    <a:pt x="6906" y="1037"/>
                  </a:lnTo>
                  <a:cubicBezTo>
                    <a:pt x="6883" y="1001"/>
                    <a:pt x="6859" y="983"/>
                    <a:pt x="6838" y="983"/>
                  </a:cubicBezTo>
                  <a:cubicBezTo>
                    <a:pt x="6817" y="983"/>
                    <a:pt x="6799" y="1001"/>
                    <a:pt x="6787" y="1037"/>
                  </a:cubicBezTo>
                  <a:lnTo>
                    <a:pt x="5573" y="3466"/>
                  </a:lnTo>
                  <a:cubicBezTo>
                    <a:pt x="5525" y="3513"/>
                    <a:pt x="5501" y="3513"/>
                    <a:pt x="5477" y="3513"/>
                  </a:cubicBezTo>
                  <a:lnTo>
                    <a:pt x="4739" y="3204"/>
                  </a:lnTo>
                  <a:cubicBezTo>
                    <a:pt x="4725" y="3197"/>
                    <a:pt x="4713" y="3194"/>
                    <a:pt x="4703" y="3194"/>
                  </a:cubicBezTo>
                  <a:cubicBezTo>
                    <a:pt x="4678" y="3194"/>
                    <a:pt x="4661" y="3211"/>
                    <a:pt x="4644" y="3227"/>
                  </a:cubicBezTo>
                  <a:lnTo>
                    <a:pt x="3715" y="5180"/>
                  </a:lnTo>
                  <a:cubicBezTo>
                    <a:pt x="3715" y="5197"/>
                    <a:pt x="3691" y="5214"/>
                    <a:pt x="3661" y="5214"/>
                  </a:cubicBezTo>
                  <a:cubicBezTo>
                    <a:pt x="3648" y="5214"/>
                    <a:pt x="3634" y="5211"/>
                    <a:pt x="3620" y="5204"/>
                  </a:cubicBezTo>
                  <a:lnTo>
                    <a:pt x="2667" y="4728"/>
                  </a:lnTo>
                  <a:cubicBezTo>
                    <a:pt x="2644" y="4728"/>
                    <a:pt x="2620" y="4728"/>
                    <a:pt x="2596" y="4752"/>
                  </a:cubicBezTo>
                  <a:lnTo>
                    <a:pt x="1881" y="5776"/>
                  </a:lnTo>
                  <a:lnTo>
                    <a:pt x="596" y="4609"/>
                  </a:lnTo>
                  <a:cubicBezTo>
                    <a:pt x="589" y="4602"/>
                    <a:pt x="577" y="4599"/>
                    <a:pt x="565" y="4599"/>
                  </a:cubicBezTo>
                  <a:cubicBezTo>
                    <a:pt x="534" y="4599"/>
                    <a:pt x="493" y="4616"/>
                    <a:pt x="476" y="4633"/>
                  </a:cubicBezTo>
                  <a:lnTo>
                    <a:pt x="0" y="5657"/>
                  </a:lnTo>
                  <a:lnTo>
                    <a:pt x="0" y="5680"/>
                  </a:lnTo>
                  <a:lnTo>
                    <a:pt x="0" y="7562"/>
                  </a:lnTo>
                  <a:lnTo>
                    <a:pt x="9312" y="7562"/>
                  </a:lnTo>
                  <a:lnTo>
                    <a:pt x="9312" y="1441"/>
                  </a:lnTo>
                  <a:cubicBezTo>
                    <a:pt x="9312" y="1418"/>
                    <a:pt x="9312" y="1418"/>
                    <a:pt x="9288" y="1418"/>
                  </a:cubicBezTo>
                  <a:lnTo>
                    <a:pt x="8621" y="36"/>
                  </a:lnTo>
                  <a:cubicBezTo>
                    <a:pt x="8609" y="13"/>
                    <a:pt x="8591" y="1"/>
                    <a:pt x="8570" y="1"/>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7"/>
            <p:cNvSpPr/>
            <p:nvPr/>
          </p:nvSpPr>
          <p:spPr>
            <a:xfrm>
              <a:off x="6780286" y="4212629"/>
              <a:ext cx="277637" cy="196868"/>
            </a:xfrm>
            <a:custGeom>
              <a:rect b="b" l="l" r="r" t="t"/>
              <a:pathLst>
                <a:path extrusionOk="0" h="6603" w="9312">
                  <a:moveTo>
                    <a:pt x="8481" y="0"/>
                  </a:moveTo>
                  <a:cubicBezTo>
                    <a:pt x="8460" y="0"/>
                    <a:pt x="8442" y="18"/>
                    <a:pt x="8430" y="54"/>
                  </a:cubicBezTo>
                  <a:lnTo>
                    <a:pt x="7406" y="1983"/>
                  </a:lnTo>
                  <a:cubicBezTo>
                    <a:pt x="7395" y="2007"/>
                    <a:pt x="7371" y="2018"/>
                    <a:pt x="7347" y="2018"/>
                  </a:cubicBezTo>
                  <a:cubicBezTo>
                    <a:pt x="7323" y="2018"/>
                    <a:pt x="7299" y="2007"/>
                    <a:pt x="7287" y="1983"/>
                  </a:cubicBezTo>
                  <a:lnTo>
                    <a:pt x="6763" y="1173"/>
                  </a:lnTo>
                  <a:cubicBezTo>
                    <a:pt x="6740" y="1137"/>
                    <a:pt x="6716" y="1119"/>
                    <a:pt x="6695" y="1119"/>
                  </a:cubicBezTo>
                  <a:cubicBezTo>
                    <a:pt x="6674" y="1119"/>
                    <a:pt x="6656" y="1137"/>
                    <a:pt x="6644" y="1173"/>
                  </a:cubicBezTo>
                  <a:lnTo>
                    <a:pt x="5335" y="3840"/>
                  </a:lnTo>
                  <a:cubicBezTo>
                    <a:pt x="5287" y="3888"/>
                    <a:pt x="5263" y="3888"/>
                    <a:pt x="5239" y="3888"/>
                  </a:cubicBezTo>
                  <a:lnTo>
                    <a:pt x="4501" y="3578"/>
                  </a:lnTo>
                  <a:cubicBezTo>
                    <a:pt x="4488" y="3572"/>
                    <a:pt x="4477" y="3569"/>
                    <a:pt x="4467" y="3569"/>
                  </a:cubicBezTo>
                  <a:cubicBezTo>
                    <a:pt x="4441" y="3569"/>
                    <a:pt x="4423" y="3591"/>
                    <a:pt x="4406" y="3626"/>
                  </a:cubicBezTo>
                  <a:lnTo>
                    <a:pt x="3429" y="5460"/>
                  </a:lnTo>
                  <a:cubicBezTo>
                    <a:pt x="3429" y="5476"/>
                    <a:pt x="3395" y="5504"/>
                    <a:pt x="3367" y="5504"/>
                  </a:cubicBezTo>
                  <a:cubicBezTo>
                    <a:pt x="3354" y="5504"/>
                    <a:pt x="3342" y="5498"/>
                    <a:pt x="3334" y="5483"/>
                  </a:cubicBezTo>
                  <a:lnTo>
                    <a:pt x="2429" y="5055"/>
                  </a:lnTo>
                  <a:cubicBezTo>
                    <a:pt x="2429" y="5007"/>
                    <a:pt x="2405" y="5007"/>
                    <a:pt x="2382" y="5007"/>
                  </a:cubicBezTo>
                  <a:lnTo>
                    <a:pt x="2358" y="5055"/>
                  </a:lnTo>
                  <a:lnTo>
                    <a:pt x="1786" y="5769"/>
                  </a:lnTo>
                  <a:cubicBezTo>
                    <a:pt x="1786" y="5781"/>
                    <a:pt x="1768" y="5787"/>
                    <a:pt x="1748" y="5787"/>
                  </a:cubicBezTo>
                  <a:cubicBezTo>
                    <a:pt x="1727" y="5787"/>
                    <a:pt x="1703" y="5781"/>
                    <a:pt x="1691" y="5769"/>
                  </a:cubicBezTo>
                  <a:lnTo>
                    <a:pt x="572" y="4817"/>
                  </a:lnTo>
                  <a:cubicBezTo>
                    <a:pt x="557" y="4802"/>
                    <a:pt x="542" y="4796"/>
                    <a:pt x="528" y="4796"/>
                  </a:cubicBezTo>
                  <a:cubicBezTo>
                    <a:pt x="497" y="4796"/>
                    <a:pt x="469" y="4824"/>
                    <a:pt x="453" y="4840"/>
                  </a:cubicBezTo>
                  <a:lnTo>
                    <a:pt x="0" y="5602"/>
                  </a:lnTo>
                  <a:lnTo>
                    <a:pt x="0" y="6603"/>
                  </a:lnTo>
                  <a:lnTo>
                    <a:pt x="9312" y="6603"/>
                  </a:lnTo>
                  <a:lnTo>
                    <a:pt x="9312" y="1387"/>
                  </a:lnTo>
                  <a:lnTo>
                    <a:pt x="8550" y="54"/>
                  </a:lnTo>
                  <a:cubicBezTo>
                    <a:pt x="8526" y="18"/>
                    <a:pt x="8502" y="0"/>
                    <a:pt x="8481" y="0"/>
                  </a:cubicBezTo>
                  <a:close/>
                </a:path>
              </a:pathLst>
            </a:custGeom>
            <a:solidFill>
              <a:srgbClr val="DAD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7"/>
            <p:cNvSpPr/>
            <p:nvPr/>
          </p:nvSpPr>
          <p:spPr>
            <a:xfrm>
              <a:off x="6780286" y="4238896"/>
              <a:ext cx="277637" cy="233094"/>
            </a:xfrm>
            <a:custGeom>
              <a:rect b="b" l="l" r="r" t="t"/>
              <a:pathLst>
                <a:path extrusionOk="0" h="7818" w="9312">
                  <a:moveTo>
                    <a:pt x="8538" y="0"/>
                  </a:moveTo>
                  <a:cubicBezTo>
                    <a:pt x="8514" y="0"/>
                    <a:pt x="8490" y="18"/>
                    <a:pt x="8478" y="54"/>
                  </a:cubicBezTo>
                  <a:lnTo>
                    <a:pt x="7526" y="1959"/>
                  </a:lnTo>
                  <a:cubicBezTo>
                    <a:pt x="7514" y="1995"/>
                    <a:pt x="7490" y="2013"/>
                    <a:pt x="7466" y="2013"/>
                  </a:cubicBezTo>
                  <a:cubicBezTo>
                    <a:pt x="7442" y="2013"/>
                    <a:pt x="7418" y="1995"/>
                    <a:pt x="7406" y="1959"/>
                  </a:cubicBezTo>
                  <a:lnTo>
                    <a:pt x="6859" y="1030"/>
                  </a:lnTo>
                  <a:cubicBezTo>
                    <a:pt x="6847" y="1006"/>
                    <a:pt x="6829" y="995"/>
                    <a:pt x="6808" y="995"/>
                  </a:cubicBezTo>
                  <a:cubicBezTo>
                    <a:pt x="6787" y="995"/>
                    <a:pt x="6763" y="1006"/>
                    <a:pt x="6740" y="1030"/>
                  </a:cubicBezTo>
                  <a:lnTo>
                    <a:pt x="5525" y="3483"/>
                  </a:lnTo>
                  <a:cubicBezTo>
                    <a:pt x="5501" y="3507"/>
                    <a:pt x="5477" y="3507"/>
                    <a:pt x="5454" y="3507"/>
                  </a:cubicBezTo>
                  <a:lnTo>
                    <a:pt x="4692" y="3221"/>
                  </a:lnTo>
                  <a:cubicBezTo>
                    <a:pt x="4684" y="3206"/>
                    <a:pt x="4677" y="3201"/>
                    <a:pt x="4669" y="3201"/>
                  </a:cubicBezTo>
                  <a:cubicBezTo>
                    <a:pt x="4653" y="3201"/>
                    <a:pt x="4637" y="3229"/>
                    <a:pt x="4620" y="3245"/>
                  </a:cubicBezTo>
                  <a:lnTo>
                    <a:pt x="3691" y="5174"/>
                  </a:lnTo>
                  <a:cubicBezTo>
                    <a:pt x="3691" y="5190"/>
                    <a:pt x="3657" y="5218"/>
                    <a:pt x="3628" y="5218"/>
                  </a:cubicBezTo>
                  <a:cubicBezTo>
                    <a:pt x="3615" y="5218"/>
                    <a:pt x="3604" y="5213"/>
                    <a:pt x="3596" y="5198"/>
                  </a:cubicBezTo>
                  <a:lnTo>
                    <a:pt x="2644" y="4721"/>
                  </a:lnTo>
                  <a:cubicBezTo>
                    <a:pt x="2620" y="4721"/>
                    <a:pt x="2596" y="4721"/>
                    <a:pt x="2548" y="4769"/>
                  </a:cubicBezTo>
                  <a:lnTo>
                    <a:pt x="1905" y="5722"/>
                  </a:lnTo>
                  <a:cubicBezTo>
                    <a:pt x="1905" y="5734"/>
                    <a:pt x="1887" y="5740"/>
                    <a:pt x="1867" y="5740"/>
                  </a:cubicBezTo>
                  <a:cubicBezTo>
                    <a:pt x="1846" y="5740"/>
                    <a:pt x="1822" y="5734"/>
                    <a:pt x="1810" y="5722"/>
                  </a:cubicBezTo>
                  <a:lnTo>
                    <a:pt x="596" y="4602"/>
                  </a:lnTo>
                  <a:cubicBezTo>
                    <a:pt x="589" y="4596"/>
                    <a:pt x="579" y="4593"/>
                    <a:pt x="568" y="4593"/>
                  </a:cubicBezTo>
                  <a:cubicBezTo>
                    <a:pt x="537" y="4593"/>
                    <a:pt x="494" y="4615"/>
                    <a:pt x="476" y="4650"/>
                  </a:cubicBezTo>
                  <a:lnTo>
                    <a:pt x="0" y="5650"/>
                  </a:lnTo>
                  <a:lnTo>
                    <a:pt x="0" y="7817"/>
                  </a:lnTo>
                  <a:lnTo>
                    <a:pt x="9312" y="7817"/>
                  </a:lnTo>
                  <a:lnTo>
                    <a:pt x="9312" y="1459"/>
                  </a:lnTo>
                  <a:lnTo>
                    <a:pt x="8597" y="54"/>
                  </a:lnTo>
                  <a:cubicBezTo>
                    <a:pt x="8585" y="18"/>
                    <a:pt x="8561" y="0"/>
                    <a:pt x="85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7"/>
            <p:cNvSpPr/>
            <p:nvPr/>
          </p:nvSpPr>
          <p:spPr>
            <a:xfrm>
              <a:off x="7028081" y="4240119"/>
              <a:ext cx="29129" cy="231871"/>
            </a:xfrm>
            <a:custGeom>
              <a:rect b="b" l="l" r="r" t="t"/>
              <a:pathLst>
                <a:path extrusionOk="0" h="7777" w="977">
                  <a:moveTo>
                    <a:pt x="227" y="1"/>
                  </a:moveTo>
                  <a:cubicBezTo>
                    <a:pt x="203" y="1"/>
                    <a:pt x="179" y="13"/>
                    <a:pt x="167" y="37"/>
                  </a:cubicBezTo>
                  <a:lnTo>
                    <a:pt x="0" y="394"/>
                  </a:lnTo>
                  <a:lnTo>
                    <a:pt x="477" y="1394"/>
                  </a:lnTo>
                  <a:cubicBezTo>
                    <a:pt x="501" y="1394"/>
                    <a:pt x="501" y="1418"/>
                    <a:pt x="501" y="1442"/>
                  </a:cubicBezTo>
                  <a:lnTo>
                    <a:pt x="501" y="7776"/>
                  </a:lnTo>
                  <a:lnTo>
                    <a:pt x="977" y="7776"/>
                  </a:lnTo>
                  <a:lnTo>
                    <a:pt x="977" y="1418"/>
                  </a:lnTo>
                  <a:lnTo>
                    <a:pt x="286" y="37"/>
                  </a:lnTo>
                  <a:cubicBezTo>
                    <a:pt x="274" y="13"/>
                    <a:pt x="250" y="1"/>
                    <a:pt x="22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7"/>
            <p:cNvSpPr/>
            <p:nvPr/>
          </p:nvSpPr>
          <p:spPr>
            <a:xfrm>
              <a:off x="6736248" y="4471963"/>
              <a:ext cx="343678" cy="24180"/>
            </a:xfrm>
            <a:custGeom>
              <a:rect b="b" l="l" r="r" t="t"/>
              <a:pathLst>
                <a:path extrusionOk="0" h="811" w="11527">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7"/>
            <p:cNvSpPr/>
            <p:nvPr/>
          </p:nvSpPr>
          <p:spPr>
            <a:xfrm>
              <a:off x="7062160" y="4471963"/>
              <a:ext cx="17770" cy="24180"/>
            </a:xfrm>
            <a:custGeom>
              <a:rect b="b" l="l" r="r" t="t"/>
              <a:pathLst>
                <a:path extrusionOk="0" h="811" w="596">
                  <a:moveTo>
                    <a:pt x="0" y="0"/>
                  </a:moveTo>
                  <a:cubicBezTo>
                    <a:pt x="72" y="0"/>
                    <a:pt x="120" y="72"/>
                    <a:pt x="120" y="119"/>
                  </a:cubicBezTo>
                  <a:lnTo>
                    <a:pt x="120" y="691"/>
                  </a:lnTo>
                  <a:cubicBezTo>
                    <a:pt x="120" y="739"/>
                    <a:pt x="72" y="810"/>
                    <a:pt x="0" y="810"/>
                  </a:cubicBezTo>
                  <a:lnTo>
                    <a:pt x="477" y="810"/>
                  </a:lnTo>
                  <a:cubicBezTo>
                    <a:pt x="548" y="810"/>
                    <a:pt x="596" y="762"/>
                    <a:pt x="596" y="691"/>
                  </a:cubicBezTo>
                  <a:lnTo>
                    <a:pt x="596" y="119"/>
                  </a:lnTo>
                  <a:cubicBezTo>
                    <a:pt x="596" y="72"/>
                    <a:pt x="548" y="0"/>
                    <a:pt x="47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7"/>
            <p:cNvSpPr/>
            <p:nvPr/>
          </p:nvSpPr>
          <p:spPr>
            <a:xfrm>
              <a:off x="6884640" y="4175867"/>
              <a:ext cx="17800" cy="10674"/>
            </a:xfrm>
            <a:custGeom>
              <a:rect b="b" l="l" r="r" t="t"/>
              <a:pathLst>
                <a:path extrusionOk="0" h="358" w="597">
                  <a:moveTo>
                    <a:pt x="191" y="1"/>
                  </a:moveTo>
                  <a:cubicBezTo>
                    <a:pt x="96" y="1"/>
                    <a:pt x="1" y="48"/>
                    <a:pt x="1" y="144"/>
                  </a:cubicBezTo>
                  <a:cubicBezTo>
                    <a:pt x="1" y="263"/>
                    <a:pt x="72" y="358"/>
                    <a:pt x="191" y="358"/>
                  </a:cubicBezTo>
                  <a:lnTo>
                    <a:pt x="430" y="358"/>
                  </a:lnTo>
                  <a:cubicBezTo>
                    <a:pt x="525" y="358"/>
                    <a:pt x="596" y="287"/>
                    <a:pt x="596" y="215"/>
                  </a:cubicBezTo>
                  <a:cubicBezTo>
                    <a:pt x="596" y="96"/>
                    <a:pt x="549" y="1"/>
                    <a:pt x="4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7"/>
            <p:cNvSpPr/>
            <p:nvPr/>
          </p:nvSpPr>
          <p:spPr>
            <a:xfrm>
              <a:off x="6856255" y="4175867"/>
              <a:ext cx="19201" cy="10674"/>
            </a:xfrm>
            <a:custGeom>
              <a:rect b="b" l="l" r="r" t="t"/>
              <a:pathLst>
                <a:path extrusionOk="0" h="358" w="644">
                  <a:moveTo>
                    <a:pt x="215" y="1"/>
                  </a:moveTo>
                  <a:cubicBezTo>
                    <a:pt x="119" y="1"/>
                    <a:pt x="48" y="48"/>
                    <a:pt x="48" y="144"/>
                  </a:cubicBezTo>
                  <a:cubicBezTo>
                    <a:pt x="0" y="263"/>
                    <a:pt x="96" y="358"/>
                    <a:pt x="215" y="358"/>
                  </a:cubicBezTo>
                  <a:lnTo>
                    <a:pt x="453" y="358"/>
                  </a:lnTo>
                  <a:cubicBezTo>
                    <a:pt x="548" y="358"/>
                    <a:pt x="643" y="287"/>
                    <a:pt x="643" y="215"/>
                  </a:cubicBezTo>
                  <a:cubicBezTo>
                    <a:pt x="643" y="96"/>
                    <a:pt x="572" y="1"/>
                    <a:pt x="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7"/>
            <p:cNvSpPr/>
            <p:nvPr/>
          </p:nvSpPr>
          <p:spPr>
            <a:xfrm>
              <a:off x="6994718" y="4175867"/>
              <a:ext cx="17770" cy="10674"/>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215"/>
                  </a:cubicBezTo>
                  <a:cubicBezTo>
                    <a:pt x="595"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7"/>
            <p:cNvSpPr/>
            <p:nvPr/>
          </p:nvSpPr>
          <p:spPr>
            <a:xfrm>
              <a:off x="6940037" y="4175867"/>
              <a:ext cx="17770" cy="10674"/>
            </a:xfrm>
            <a:custGeom>
              <a:rect b="b" l="l" r="r" t="t"/>
              <a:pathLst>
                <a:path extrusionOk="0" h="358" w="596">
                  <a:moveTo>
                    <a:pt x="167" y="1"/>
                  </a:moveTo>
                  <a:cubicBezTo>
                    <a:pt x="96" y="1"/>
                    <a:pt x="0" y="48"/>
                    <a:pt x="0" y="144"/>
                  </a:cubicBezTo>
                  <a:cubicBezTo>
                    <a:pt x="0"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7"/>
            <p:cNvSpPr/>
            <p:nvPr/>
          </p:nvSpPr>
          <p:spPr>
            <a:xfrm>
              <a:off x="6967735" y="4175867"/>
              <a:ext cx="17054" cy="10674"/>
            </a:xfrm>
            <a:custGeom>
              <a:rect b="b" l="l" r="r" t="t"/>
              <a:pathLst>
                <a:path extrusionOk="0" h="358" w="572">
                  <a:moveTo>
                    <a:pt x="167" y="1"/>
                  </a:moveTo>
                  <a:cubicBezTo>
                    <a:pt x="72" y="1"/>
                    <a:pt x="0" y="48"/>
                    <a:pt x="0" y="144"/>
                  </a:cubicBezTo>
                  <a:cubicBezTo>
                    <a:pt x="0" y="263"/>
                    <a:pt x="72" y="358"/>
                    <a:pt x="167" y="358"/>
                  </a:cubicBezTo>
                  <a:lnTo>
                    <a:pt x="405" y="358"/>
                  </a:lnTo>
                  <a:cubicBezTo>
                    <a:pt x="500" y="358"/>
                    <a:pt x="572" y="287"/>
                    <a:pt x="572" y="215"/>
                  </a:cubicBezTo>
                  <a:cubicBezTo>
                    <a:pt x="572"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7"/>
            <p:cNvSpPr/>
            <p:nvPr/>
          </p:nvSpPr>
          <p:spPr>
            <a:xfrm>
              <a:off x="6912338" y="4175867"/>
              <a:ext cx="17770" cy="10674"/>
            </a:xfrm>
            <a:custGeom>
              <a:rect b="b" l="l" r="r" t="t"/>
              <a:pathLst>
                <a:path extrusionOk="0" h="358" w="596">
                  <a:moveTo>
                    <a:pt x="191" y="1"/>
                  </a:moveTo>
                  <a:cubicBezTo>
                    <a:pt x="96" y="1"/>
                    <a:pt x="1" y="48"/>
                    <a:pt x="1" y="144"/>
                  </a:cubicBezTo>
                  <a:cubicBezTo>
                    <a:pt x="1" y="263"/>
                    <a:pt x="72" y="358"/>
                    <a:pt x="191" y="358"/>
                  </a:cubicBezTo>
                  <a:lnTo>
                    <a:pt x="429" y="358"/>
                  </a:lnTo>
                  <a:cubicBezTo>
                    <a:pt x="501" y="358"/>
                    <a:pt x="596" y="287"/>
                    <a:pt x="596" y="215"/>
                  </a:cubicBezTo>
                  <a:cubicBezTo>
                    <a:pt x="596" y="96"/>
                    <a:pt x="525"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7"/>
            <p:cNvSpPr/>
            <p:nvPr/>
          </p:nvSpPr>
          <p:spPr>
            <a:xfrm>
              <a:off x="6774591" y="4175867"/>
              <a:ext cx="17084" cy="10674"/>
            </a:xfrm>
            <a:custGeom>
              <a:rect b="b" l="l" r="r" t="t"/>
              <a:pathLst>
                <a:path extrusionOk="0" h="358" w="573">
                  <a:moveTo>
                    <a:pt x="191" y="1"/>
                  </a:moveTo>
                  <a:cubicBezTo>
                    <a:pt x="96" y="1"/>
                    <a:pt x="1" y="48"/>
                    <a:pt x="1" y="144"/>
                  </a:cubicBezTo>
                  <a:cubicBezTo>
                    <a:pt x="1" y="263"/>
                    <a:pt x="96" y="358"/>
                    <a:pt x="191" y="358"/>
                  </a:cubicBezTo>
                  <a:lnTo>
                    <a:pt x="405" y="358"/>
                  </a:lnTo>
                  <a:cubicBezTo>
                    <a:pt x="477" y="358"/>
                    <a:pt x="572" y="287"/>
                    <a:pt x="572" y="215"/>
                  </a:cubicBezTo>
                  <a:cubicBezTo>
                    <a:pt x="572" y="96"/>
                    <a:pt x="501"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97"/>
            <p:cNvSpPr/>
            <p:nvPr/>
          </p:nvSpPr>
          <p:spPr>
            <a:xfrm>
              <a:off x="6801574" y="4175867"/>
              <a:ext cx="17770" cy="10674"/>
            </a:xfrm>
            <a:custGeom>
              <a:rect b="b" l="l" r="r" t="t"/>
              <a:pathLst>
                <a:path extrusionOk="0" h="358" w="596">
                  <a:moveTo>
                    <a:pt x="167" y="1"/>
                  </a:moveTo>
                  <a:cubicBezTo>
                    <a:pt x="96" y="1"/>
                    <a:pt x="1" y="48"/>
                    <a:pt x="1" y="144"/>
                  </a:cubicBezTo>
                  <a:cubicBezTo>
                    <a:pt x="1"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7"/>
            <p:cNvSpPr/>
            <p:nvPr/>
          </p:nvSpPr>
          <p:spPr>
            <a:xfrm>
              <a:off x="6829273" y="4175867"/>
              <a:ext cx="18485" cy="10674"/>
            </a:xfrm>
            <a:custGeom>
              <a:rect b="b" l="l" r="r" t="t"/>
              <a:pathLst>
                <a:path extrusionOk="0" h="358" w="620">
                  <a:moveTo>
                    <a:pt x="191" y="1"/>
                  </a:moveTo>
                  <a:cubicBezTo>
                    <a:pt x="119" y="1"/>
                    <a:pt x="24" y="48"/>
                    <a:pt x="24" y="144"/>
                  </a:cubicBezTo>
                  <a:cubicBezTo>
                    <a:pt x="0" y="263"/>
                    <a:pt x="72" y="358"/>
                    <a:pt x="191" y="358"/>
                  </a:cubicBezTo>
                  <a:lnTo>
                    <a:pt x="429" y="358"/>
                  </a:lnTo>
                  <a:cubicBezTo>
                    <a:pt x="524" y="358"/>
                    <a:pt x="620" y="287"/>
                    <a:pt x="620" y="215"/>
                  </a:cubicBezTo>
                  <a:cubicBezTo>
                    <a:pt x="620" y="96"/>
                    <a:pt x="548"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7"/>
            <p:cNvSpPr/>
            <p:nvPr/>
          </p:nvSpPr>
          <p:spPr>
            <a:xfrm>
              <a:off x="6912338" y="4247602"/>
              <a:ext cx="17770" cy="10674"/>
            </a:xfrm>
            <a:custGeom>
              <a:rect b="b" l="l" r="r" t="t"/>
              <a:pathLst>
                <a:path extrusionOk="0" h="358" w="596">
                  <a:moveTo>
                    <a:pt x="191" y="0"/>
                  </a:moveTo>
                  <a:cubicBezTo>
                    <a:pt x="96" y="0"/>
                    <a:pt x="1" y="95"/>
                    <a:pt x="1" y="214"/>
                  </a:cubicBezTo>
                  <a:cubicBezTo>
                    <a:pt x="24" y="310"/>
                    <a:pt x="120" y="357"/>
                    <a:pt x="215" y="357"/>
                  </a:cubicBezTo>
                  <a:lnTo>
                    <a:pt x="429" y="357"/>
                  </a:lnTo>
                  <a:cubicBezTo>
                    <a:pt x="501" y="357"/>
                    <a:pt x="596" y="286"/>
                    <a:pt x="596" y="214"/>
                  </a:cubicBezTo>
                  <a:cubicBezTo>
                    <a:pt x="596" y="95"/>
                    <a:pt x="548"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7"/>
            <p:cNvSpPr/>
            <p:nvPr/>
          </p:nvSpPr>
          <p:spPr>
            <a:xfrm>
              <a:off x="6773876" y="4247602"/>
              <a:ext cx="17800" cy="10674"/>
            </a:xfrm>
            <a:custGeom>
              <a:rect b="b" l="l" r="r" t="t"/>
              <a:pathLst>
                <a:path extrusionOk="0" h="358" w="597">
                  <a:moveTo>
                    <a:pt x="191" y="0"/>
                  </a:moveTo>
                  <a:cubicBezTo>
                    <a:pt x="96" y="0"/>
                    <a:pt x="1" y="95"/>
                    <a:pt x="1" y="214"/>
                  </a:cubicBezTo>
                  <a:cubicBezTo>
                    <a:pt x="72" y="310"/>
                    <a:pt x="120" y="357"/>
                    <a:pt x="215" y="357"/>
                  </a:cubicBezTo>
                  <a:lnTo>
                    <a:pt x="429" y="357"/>
                  </a:lnTo>
                  <a:cubicBezTo>
                    <a:pt x="501" y="357"/>
                    <a:pt x="596" y="286"/>
                    <a:pt x="596" y="214"/>
                  </a:cubicBezTo>
                  <a:cubicBezTo>
                    <a:pt x="596" y="95"/>
                    <a:pt x="525" y="0"/>
                    <a:pt x="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7"/>
            <p:cNvSpPr/>
            <p:nvPr/>
          </p:nvSpPr>
          <p:spPr>
            <a:xfrm>
              <a:off x="6829988" y="4247602"/>
              <a:ext cx="17770" cy="10674"/>
            </a:xfrm>
            <a:custGeom>
              <a:rect b="b" l="l" r="r" t="t"/>
              <a:pathLst>
                <a:path extrusionOk="0" h="358" w="596">
                  <a:moveTo>
                    <a:pt x="167" y="0"/>
                  </a:moveTo>
                  <a:cubicBezTo>
                    <a:pt x="95" y="0"/>
                    <a:pt x="0" y="95"/>
                    <a:pt x="0" y="214"/>
                  </a:cubicBezTo>
                  <a:cubicBezTo>
                    <a:pt x="24" y="310"/>
                    <a:pt x="119" y="357"/>
                    <a:pt x="214" y="357"/>
                  </a:cubicBezTo>
                  <a:lnTo>
                    <a:pt x="405" y="357"/>
                  </a:lnTo>
                  <a:cubicBezTo>
                    <a:pt x="500"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7"/>
            <p:cNvSpPr/>
            <p:nvPr/>
          </p:nvSpPr>
          <p:spPr>
            <a:xfrm>
              <a:off x="6857657" y="4247602"/>
              <a:ext cx="17800" cy="10674"/>
            </a:xfrm>
            <a:custGeom>
              <a:rect b="b" l="l" r="r" t="t"/>
              <a:pathLst>
                <a:path extrusionOk="0" h="358" w="597">
                  <a:moveTo>
                    <a:pt x="168" y="0"/>
                  </a:moveTo>
                  <a:cubicBezTo>
                    <a:pt x="72" y="0"/>
                    <a:pt x="1" y="95"/>
                    <a:pt x="1" y="214"/>
                  </a:cubicBezTo>
                  <a:cubicBezTo>
                    <a:pt x="25" y="310"/>
                    <a:pt x="120" y="357"/>
                    <a:pt x="191" y="357"/>
                  </a:cubicBezTo>
                  <a:lnTo>
                    <a:pt x="406" y="357"/>
                  </a:lnTo>
                  <a:cubicBezTo>
                    <a:pt x="501" y="357"/>
                    <a:pt x="596" y="286"/>
                    <a:pt x="596" y="214"/>
                  </a:cubicBezTo>
                  <a:cubicBezTo>
                    <a:pt x="596" y="95"/>
                    <a:pt x="525" y="0"/>
                    <a:pt x="4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7"/>
            <p:cNvSpPr/>
            <p:nvPr/>
          </p:nvSpPr>
          <p:spPr>
            <a:xfrm>
              <a:off x="6801574" y="4247602"/>
              <a:ext cx="17770" cy="10674"/>
            </a:xfrm>
            <a:custGeom>
              <a:rect b="b" l="l" r="r" t="t"/>
              <a:pathLst>
                <a:path extrusionOk="0" h="358" w="596">
                  <a:moveTo>
                    <a:pt x="167" y="0"/>
                  </a:moveTo>
                  <a:cubicBezTo>
                    <a:pt x="96" y="0"/>
                    <a:pt x="1" y="95"/>
                    <a:pt x="1" y="214"/>
                  </a:cubicBezTo>
                  <a:cubicBezTo>
                    <a:pt x="48" y="310"/>
                    <a:pt x="120" y="357"/>
                    <a:pt x="215" y="357"/>
                  </a:cubicBezTo>
                  <a:lnTo>
                    <a:pt x="405" y="357"/>
                  </a:lnTo>
                  <a:cubicBezTo>
                    <a:pt x="501" y="357"/>
                    <a:pt x="596" y="286"/>
                    <a:pt x="596" y="214"/>
                  </a:cubicBezTo>
                  <a:cubicBezTo>
                    <a:pt x="596" y="95"/>
                    <a:pt x="524" y="0"/>
                    <a:pt x="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7"/>
            <p:cNvSpPr/>
            <p:nvPr/>
          </p:nvSpPr>
          <p:spPr>
            <a:xfrm>
              <a:off x="6884640" y="4247602"/>
              <a:ext cx="17800" cy="10674"/>
            </a:xfrm>
            <a:custGeom>
              <a:rect b="b" l="l" r="r" t="t"/>
              <a:pathLst>
                <a:path extrusionOk="0" h="358" w="597">
                  <a:moveTo>
                    <a:pt x="191" y="0"/>
                  </a:moveTo>
                  <a:cubicBezTo>
                    <a:pt x="96" y="0"/>
                    <a:pt x="1" y="95"/>
                    <a:pt x="1" y="214"/>
                  </a:cubicBezTo>
                  <a:cubicBezTo>
                    <a:pt x="49" y="310"/>
                    <a:pt x="120" y="357"/>
                    <a:pt x="215" y="357"/>
                  </a:cubicBezTo>
                  <a:lnTo>
                    <a:pt x="430" y="357"/>
                  </a:lnTo>
                  <a:cubicBezTo>
                    <a:pt x="525" y="357"/>
                    <a:pt x="596" y="286"/>
                    <a:pt x="596" y="214"/>
                  </a:cubicBezTo>
                  <a:cubicBezTo>
                    <a:pt x="596" y="95"/>
                    <a:pt x="549"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7"/>
            <p:cNvSpPr/>
            <p:nvPr/>
          </p:nvSpPr>
          <p:spPr>
            <a:xfrm>
              <a:off x="6732701" y="4148198"/>
              <a:ext cx="354321" cy="354321"/>
            </a:xfrm>
            <a:custGeom>
              <a:rect b="b" l="l" r="r" t="t"/>
              <a:pathLst>
                <a:path extrusionOk="0" h="11884" w="11884">
                  <a:moveTo>
                    <a:pt x="10169" y="1524"/>
                  </a:moveTo>
                  <a:lnTo>
                    <a:pt x="10741" y="2691"/>
                  </a:lnTo>
                  <a:lnTo>
                    <a:pt x="10741" y="3715"/>
                  </a:lnTo>
                  <a:lnTo>
                    <a:pt x="10384" y="3001"/>
                  </a:lnTo>
                  <a:cubicBezTo>
                    <a:pt x="10336" y="2929"/>
                    <a:pt x="10265" y="2858"/>
                    <a:pt x="10169" y="2858"/>
                  </a:cubicBezTo>
                  <a:cubicBezTo>
                    <a:pt x="10074" y="2858"/>
                    <a:pt x="9979" y="2929"/>
                    <a:pt x="9955" y="2977"/>
                  </a:cubicBezTo>
                  <a:lnTo>
                    <a:pt x="9074" y="4715"/>
                  </a:lnTo>
                  <a:lnTo>
                    <a:pt x="8621" y="3953"/>
                  </a:lnTo>
                  <a:cubicBezTo>
                    <a:pt x="8550" y="3882"/>
                    <a:pt x="8502" y="3834"/>
                    <a:pt x="8407" y="3834"/>
                  </a:cubicBezTo>
                  <a:cubicBezTo>
                    <a:pt x="8312" y="3834"/>
                    <a:pt x="8240" y="3906"/>
                    <a:pt x="8193" y="4001"/>
                  </a:cubicBezTo>
                  <a:lnTo>
                    <a:pt x="7050" y="6382"/>
                  </a:lnTo>
                  <a:lnTo>
                    <a:pt x="6383" y="6096"/>
                  </a:lnTo>
                  <a:cubicBezTo>
                    <a:pt x="6352" y="6084"/>
                    <a:pt x="6320" y="6078"/>
                    <a:pt x="6288" y="6078"/>
                  </a:cubicBezTo>
                  <a:cubicBezTo>
                    <a:pt x="6198" y="6078"/>
                    <a:pt x="6115" y="6127"/>
                    <a:pt x="6097" y="6216"/>
                  </a:cubicBezTo>
                  <a:lnTo>
                    <a:pt x="5216" y="8073"/>
                  </a:lnTo>
                  <a:lnTo>
                    <a:pt x="4359" y="7621"/>
                  </a:lnTo>
                  <a:cubicBezTo>
                    <a:pt x="4321" y="7606"/>
                    <a:pt x="4283" y="7598"/>
                    <a:pt x="4248" y="7598"/>
                  </a:cubicBezTo>
                  <a:cubicBezTo>
                    <a:pt x="4171" y="7598"/>
                    <a:pt x="4105" y="7635"/>
                    <a:pt x="4073" y="7716"/>
                  </a:cubicBezTo>
                  <a:lnTo>
                    <a:pt x="3477" y="8549"/>
                  </a:lnTo>
                  <a:lnTo>
                    <a:pt x="2334" y="7502"/>
                  </a:lnTo>
                  <a:cubicBezTo>
                    <a:pt x="2287" y="7430"/>
                    <a:pt x="2192" y="7430"/>
                    <a:pt x="2120" y="7430"/>
                  </a:cubicBezTo>
                  <a:cubicBezTo>
                    <a:pt x="2049" y="7430"/>
                    <a:pt x="1977" y="7502"/>
                    <a:pt x="1953" y="7597"/>
                  </a:cubicBezTo>
                  <a:lnTo>
                    <a:pt x="1810" y="7906"/>
                  </a:lnTo>
                  <a:lnTo>
                    <a:pt x="1763" y="6906"/>
                  </a:lnTo>
                  <a:lnTo>
                    <a:pt x="2192" y="6049"/>
                  </a:lnTo>
                  <a:lnTo>
                    <a:pt x="3382" y="7121"/>
                  </a:lnTo>
                  <a:cubicBezTo>
                    <a:pt x="3406" y="7144"/>
                    <a:pt x="3406" y="7144"/>
                    <a:pt x="3430" y="7144"/>
                  </a:cubicBezTo>
                  <a:cubicBezTo>
                    <a:pt x="3455" y="7151"/>
                    <a:pt x="3479" y="7154"/>
                    <a:pt x="3501" y="7154"/>
                  </a:cubicBezTo>
                  <a:cubicBezTo>
                    <a:pt x="3562" y="7154"/>
                    <a:pt x="3609" y="7132"/>
                    <a:pt x="3644" y="7097"/>
                  </a:cubicBezTo>
                  <a:lnTo>
                    <a:pt x="4311" y="6168"/>
                  </a:lnTo>
                  <a:lnTo>
                    <a:pt x="5168" y="6620"/>
                  </a:lnTo>
                  <a:cubicBezTo>
                    <a:pt x="5192" y="6632"/>
                    <a:pt x="5222" y="6638"/>
                    <a:pt x="5252" y="6638"/>
                  </a:cubicBezTo>
                  <a:cubicBezTo>
                    <a:pt x="5281" y="6638"/>
                    <a:pt x="5311" y="6632"/>
                    <a:pt x="5335" y="6620"/>
                  </a:cubicBezTo>
                  <a:cubicBezTo>
                    <a:pt x="5406" y="6573"/>
                    <a:pt x="5454" y="6549"/>
                    <a:pt x="5502" y="6501"/>
                  </a:cubicBezTo>
                  <a:lnTo>
                    <a:pt x="6359" y="4644"/>
                  </a:lnTo>
                  <a:lnTo>
                    <a:pt x="7002" y="4906"/>
                  </a:lnTo>
                  <a:cubicBezTo>
                    <a:pt x="7035" y="4925"/>
                    <a:pt x="7071" y="4934"/>
                    <a:pt x="7107" y="4934"/>
                  </a:cubicBezTo>
                  <a:cubicBezTo>
                    <a:pt x="7202" y="4934"/>
                    <a:pt x="7294" y="4873"/>
                    <a:pt x="7312" y="4787"/>
                  </a:cubicBezTo>
                  <a:lnTo>
                    <a:pt x="8431" y="2501"/>
                  </a:lnTo>
                  <a:lnTo>
                    <a:pt x="8883" y="3239"/>
                  </a:lnTo>
                  <a:cubicBezTo>
                    <a:pt x="8955" y="3334"/>
                    <a:pt x="9002" y="3358"/>
                    <a:pt x="9098" y="3358"/>
                  </a:cubicBezTo>
                  <a:cubicBezTo>
                    <a:pt x="9193" y="3358"/>
                    <a:pt x="9264" y="3310"/>
                    <a:pt x="9312" y="3239"/>
                  </a:cubicBezTo>
                  <a:lnTo>
                    <a:pt x="10169" y="1524"/>
                  </a:lnTo>
                  <a:close/>
                  <a:moveTo>
                    <a:pt x="10146" y="3334"/>
                  </a:moveTo>
                  <a:lnTo>
                    <a:pt x="10693" y="4501"/>
                  </a:lnTo>
                  <a:lnTo>
                    <a:pt x="10693" y="10669"/>
                  </a:lnTo>
                  <a:lnTo>
                    <a:pt x="1739" y="10669"/>
                  </a:lnTo>
                  <a:lnTo>
                    <a:pt x="1739" y="8716"/>
                  </a:lnTo>
                  <a:lnTo>
                    <a:pt x="1763" y="8716"/>
                  </a:lnTo>
                  <a:lnTo>
                    <a:pt x="2192" y="7859"/>
                  </a:lnTo>
                  <a:lnTo>
                    <a:pt x="3311" y="8883"/>
                  </a:lnTo>
                  <a:cubicBezTo>
                    <a:pt x="3382" y="8930"/>
                    <a:pt x="3430" y="8930"/>
                    <a:pt x="3501" y="8930"/>
                  </a:cubicBezTo>
                  <a:cubicBezTo>
                    <a:pt x="3549" y="8930"/>
                    <a:pt x="3620" y="8883"/>
                    <a:pt x="3668" y="8835"/>
                  </a:cubicBezTo>
                  <a:lnTo>
                    <a:pt x="4263" y="7978"/>
                  </a:lnTo>
                  <a:lnTo>
                    <a:pt x="5145" y="8430"/>
                  </a:lnTo>
                  <a:cubicBezTo>
                    <a:pt x="5168" y="8442"/>
                    <a:pt x="5198" y="8448"/>
                    <a:pt x="5228" y="8448"/>
                  </a:cubicBezTo>
                  <a:cubicBezTo>
                    <a:pt x="5258" y="8448"/>
                    <a:pt x="5287" y="8442"/>
                    <a:pt x="5311" y="8430"/>
                  </a:cubicBezTo>
                  <a:cubicBezTo>
                    <a:pt x="5383" y="8406"/>
                    <a:pt x="5430" y="8359"/>
                    <a:pt x="5454" y="8311"/>
                  </a:cubicBezTo>
                  <a:lnTo>
                    <a:pt x="6335" y="6454"/>
                  </a:lnTo>
                  <a:lnTo>
                    <a:pt x="6978" y="6739"/>
                  </a:lnTo>
                  <a:cubicBezTo>
                    <a:pt x="7009" y="6752"/>
                    <a:pt x="7041" y="6758"/>
                    <a:pt x="7073" y="6758"/>
                  </a:cubicBezTo>
                  <a:cubicBezTo>
                    <a:pt x="7165" y="6758"/>
                    <a:pt x="7252" y="6709"/>
                    <a:pt x="7288" y="6620"/>
                  </a:cubicBezTo>
                  <a:lnTo>
                    <a:pt x="8407" y="4310"/>
                  </a:lnTo>
                  <a:lnTo>
                    <a:pt x="8860" y="5072"/>
                  </a:lnTo>
                  <a:cubicBezTo>
                    <a:pt x="8907" y="5144"/>
                    <a:pt x="8979" y="5192"/>
                    <a:pt x="9074" y="5192"/>
                  </a:cubicBezTo>
                  <a:cubicBezTo>
                    <a:pt x="9145" y="5192"/>
                    <a:pt x="9241" y="5120"/>
                    <a:pt x="9264" y="5072"/>
                  </a:cubicBezTo>
                  <a:lnTo>
                    <a:pt x="10146" y="3334"/>
                  </a:lnTo>
                  <a:close/>
                  <a:moveTo>
                    <a:pt x="11479" y="11026"/>
                  </a:moveTo>
                  <a:lnTo>
                    <a:pt x="11479" y="11502"/>
                  </a:lnTo>
                  <a:lnTo>
                    <a:pt x="310" y="11502"/>
                  </a:lnTo>
                  <a:lnTo>
                    <a:pt x="310" y="11026"/>
                  </a:lnTo>
                  <a:close/>
                  <a:moveTo>
                    <a:pt x="929" y="0"/>
                  </a:moveTo>
                  <a:cubicBezTo>
                    <a:pt x="810" y="0"/>
                    <a:pt x="715" y="48"/>
                    <a:pt x="715" y="167"/>
                  </a:cubicBezTo>
                  <a:lnTo>
                    <a:pt x="715" y="976"/>
                  </a:lnTo>
                  <a:lnTo>
                    <a:pt x="524" y="976"/>
                  </a:lnTo>
                  <a:cubicBezTo>
                    <a:pt x="429" y="976"/>
                    <a:pt x="334" y="1048"/>
                    <a:pt x="334" y="1119"/>
                  </a:cubicBezTo>
                  <a:cubicBezTo>
                    <a:pt x="334" y="1238"/>
                    <a:pt x="405" y="1334"/>
                    <a:pt x="524" y="1334"/>
                  </a:cubicBezTo>
                  <a:lnTo>
                    <a:pt x="715" y="1334"/>
                  </a:lnTo>
                  <a:lnTo>
                    <a:pt x="715" y="2239"/>
                  </a:lnTo>
                  <a:lnTo>
                    <a:pt x="524" y="2239"/>
                  </a:lnTo>
                  <a:cubicBezTo>
                    <a:pt x="429" y="2239"/>
                    <a:pt x="334" y="2286"/>
                    <a:pt x="334" y="2381"/>
                  </a:cubicBezTo>
                  <a:cubicBezTo>
                    <a:pt x="334" y="2501"/>
                    <a:pt x="405" y="2596"/>
                    <a:pt x="524" y="2596"/>
                  </a:cubicBezTo>
                  <a:lnTo>
                    <a:pt x="715" y="2596"/>
                  </a:lnTo>
                  <a:lnTo>
                    <a:pt x="715" y="3477"/>
                  </a:lnTo>
                  <a:lnTo>
                    <a:pt x="524" y="3477"/>
                  </a:lnTo>
                  <a:cubicBezTo>
                    <a:pt x="429" y="3477"/>
                    <a:pt x="334" y="3548"/>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7"/>
                  </a:lnTo>
                  <a:lnTo>
                    <a:pt x="524" y="5977"/>
                  </a:lnTo>
                  <a:cubicBezTo>
                    <a:pt x="429" y="5977"/>
                    <a:pt x="334" y="6049"/>
                    <a:pt x="334" y="6144"/>
                  </a:cubicBezTo>
                  <a:cubicBezTo>
                    <a:pt x="334" y="6263"/>
                    <a:pt x="405" y="6335"/>
                    <a:pt x="524" y="6335"/>
                  </a:cubicBezTo>
                  <a:lnTo>
                    <a:pt x="715" y="6335"/>
                  </a:lnTo>
                  <a:lnTo>
                    <a:pt x="715" y="7240"/>
                  </a:lnTo>
                  <a:lnTo>
                    <a:pt x="524" y="7240"/>
                  </a:lnTo>
                  <a:cubicBezTo>
                    <a:pt x="429" y="7240"/>
                    <a:pt x="334" y="7287"/>
                    <a:pt x="334" y="7382"/>
                  </a:cubicBezTo>
                  <a:cubicBezTo>
                    <a:pt x="334" y="7502"/>
                    <a:pt x="405" y="7597"/>
                    <a:pt x="524" y="7597"/>
                  </a:cubicBezTo>
                  <a:lnTo>
                    <a:pt x="715" y="7597"/>
                  </a:lnTo>
                  <a:lnTo>
                    <a:pt x="715" y="8478"/>
                  </a:lnTo>
                  <a:lnTo>
                    <a:pt x="524" y="8478"/>
                  </a:lnTo>
                  <a:cubicBezTo>
                    <a:pt x="429" y="8478"/>
                    <a:pt x="334" y="8549"/>
                    <a:pt x="334" y="8645"/>
                  </a:cubicBezTo>
                  <a:cubicBezTo>
                    <a:pt x="334" y="8764"/>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6"/>
                  </a:lnTo>
                  <a:lnTo>
                    <a:pt x="310" y="10716"/>
                  </a:lnTo>
                  <a:cubicBezTo>
                    <a:pt x="167" y="10716"/>
                    <a:pt x="1" y="10836"/>
                    <a:pt x="1" y="11026"/>
                  </a:cubicBezTo>
                  <a:lnTo>
                    <a:pt x="1" y="11574"/>
                  </a:lnTo>
                  <a:cubicBezTo>
                    <a:pt x="1" y="11740"/>
                    <a:pt x="120" y="11883"/>
                    <a:pt x="310" y="11883"/>
                  </a:cubicBezTo>
                  <a:lnTo>
                    <a:pt x="11598" y="11883"/>
                  </a:lnTo>
                  <a:cubicBezTo>
                    <a:pt x="11741" y="11883"/>
                    <a:pt x="11884" y="11764"/>
                    <a:pt x="11884" y="11574"/>
                  </a:cubicBezTo>
                  <a:lnTo>
                    <a:pt x="11884" y="11026"/>
                  </a:lnTo>
                  <a:cubicBezTo>
                    <a:pt x="11836" y="10812"/>
                    <a:pt x="11717" y="10693"/>
                    <a:pt x="11527" y="10693"/>
                  </a:cubicBezTo>
                  <a:lnTo>
                    <a:pt x="11050" y="10693"/>
                  </a:lnTo>
                  <a:lnTo>
                    <a:pt x="11050" y="4501"/>
                  </a:lnTo>
                  <a:lnTo>
                    <a:pt x="11050" y="2691"/>
                  </a:lnTo>
                  <a:cubicBezTo>
                    <a:pt x="11050" y="2643"/>
                    <a:pt x="11050" y="2620"/>
                    <a:pt x="11027" y="2572"/>
                  </a:cubicBezTo>
                  <a:lnTo>
                    <a:pt x="10384" y="1191"/>
                  </a:lnTo>
                  <a:cubicBezTo>
                    <a:pt x="10336" y="1095"/>
                    <a:pt x="10265" y="1048"/>
                    <a:pt x="10169" y="1048"/>
                  </a:cubicBezTo>
                  <a:cubicBezTo>
                    <a:pt x="10169" y="1048"/>
                    <a:pt x="9979" y="1095"/>
                    <a:pt x="9955" y="1191"/>
                  </a:cubicBezTo>
                  <a:lnTo>
                    <a:pt x="9098" y="2929"/>
                  </a:lnTo>
                  <a:lnTo>
                    <a:pt x="8645" y="2167"/>
                  </a:lnTo>
                  <a:cubicBezTo>
                    <a:pt x="8598" y="2096"/>
                    <a:pt x="8526" y="2048"/>
                    <a:pt x="8431" y="2048"/>
                  </a:cubicBezTo>
                  <a:cubicBezTo>
                    <a:pt x="8359" y="2048"/>
                    <a:pt x="8264" y="2119"/>
                    <a:pt x="8240" y="2215"/>
                  </a:cubicBezTo>
                  <a:lnTo>
                    <a:pt x="7073" y="4596"/>
                  </a:lnTo>
                  <a:lnTo>
                    <a:pt x="6407" y="4310"/>
                  </a:lnTo>
                  <a:cubicBezTo>
                    <a:pt x="6376" y="4298"/>
                    <a:pt x="6344" y="4292"/>
                    <a:pt x="6312" y="4292"/>
                  </a:cubicBezTo>
                  <a:cubicBezTo>
                    <a:pt x="6222" y="4292"/>
                    <a:pt x="6139" y="4341"/>
                    <a:pt x="6121" y="4429"/>
                  </a:cubicBezTo>
                  <a:lnTo>
                    <a:pt x="5240" y="6287"/>
                  </a:lnTo>
                  <a:lnTo>
                    <a:pt x="4382" y="5835"/>
                  </a:lnTo>
                  <a:cubicBezTo>
                    <a:pt x="4345" y="5819"/>
                    <a:pt x="4307" y="5812"/>
                    <a:pt x="4272" y="5812"/>
                  </a:cubicBezTo>
                  <a:cubicBezTo>
                    <a:pt x="4195" y="5812"/>
                    <a:pt x="4129" y="5848"/>
                    <a:pt x="4097" y="5930"/>
                  </a:cubicBezTo>
                  <a:lnTo>
                    <a:pt x="3501" y="6763"/>
                  </a:lnTo>
                  <a:lnTo>
                    <a:pt x="2358" y="5715"/>
                  </a:lnTo>
                  <a:cubicBezTo>
                    <a:pt x="2311" y="5644"/>
                    <a:pt x="2215" y="5644"/>
                    <a:pt x="2144" y="5644"/>
                  </a:cubicBezTo>
                  <a:cubicBezTo>
                    <a:pt x="2072" y="5644"/>
                    <a:pt x="2001" y="5715"/>
                    <a:pt x="1977" y="5763"/>
                  </a:cubicBezTo>
                  <a:lnTo>
                    <a:pt x="1501" y="6787"/>
                  </a:lnTo>
                  <a:cubicBezTo>
                    <a:pt x="1477" y="6811"/>
                    <a:pt x="1477" y="6835"/>
                    <a:pt x="1501" y="6906"/>
                  </a:cubicBezTo>
                  <a:lnTo>
                    <a:pt x="1501" y="10716"/>
                  </a:lnTo>
                  <a:lnTo>
                    <a:pt x="1072" y="10716"/>
                  </a:lnTo>
                  <a:lnTo>
                    <a:pt x="1072" y="167"/>
                  </a:lnTo>
                  <a:cubicBezTo>
                    <a:pt x="1072" y="95"/>
                    <a:pt x="1025" y="0"/>
                    <a:pt x="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6" name="Google Shape;17266;p97"/>
          <p:cNvGrpSpPr/>
          <p:nvPr/>
        </p:nvGrpSpPr>
        <p:grpSpPr>
          <a:xfrm>
            <a:off x="7734048" y="4149600"/>
            <a:ext cx="357184" cy="352205"/>
            <a:chOff x="7391135" y="4149600"/>
            <a:chExt cx="357184" cy="352205"/>
          </a:xfrm>
        </p:grpSpPr>
        <p:sp>
          <p:nvSpPr>
            <p:cNvPr id="17267" name="Google Shape;17267;p97"/>
            <p:cNvSpPr/>
            <p:nvPr/>
          </p:nvSpPr>
          <p:spPr>
            <a:xfrm>
              <a:off x="7497635" y="4251836"/>
              <a:ext cx="144156" cy="144185"/>
            </a:xfrm>
            <a:custGeom>
              <a:rect b="b" l="l" r="r" t="t"/>
              <a:pathLst>
                <a:path extrusionOk="0" h="4836" w="4835">
                  <a:moveTo>
                    <a:pt x="2430" y="1"/>
                  </a:moveTo>
                  <a:cubicBezTo>
                    <a:pt x="1096" y="1"/>
                    <a:pt x="1" y="1096"/>
                    <a:pt x="1" y="2430"/>
                  </a:cubicBezTo>
                  <a:cubicBezTo>
                    <a:pt x="1" y="3740"/>
                    <a:pt x="1096" y="4835"/>
                    <a:pt x="2430" y="4835"/>
                  </a:cubicBezTo>
                  <a:cubicBezTo>
                    <a:pt x="3763" y="4835"/>
                    <a:pt x="4835" y="3740"/>
                    <a:pt x="4835" y="2430"/>
                  </a:cubicBezTo>
                  <a:cubicBezTo>
                    <a:pt x="4835" y="1096"/>
                    <a:pt x="3763" y="1"/>
                    <a:pt x="2430" y="1"/>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7"/>
            <p:cNvSpPr/>
            <p:nvPr/>
          </p:nvSpPr>
          <p:spPr>
            <a:xfrm>
              <a:off x="7533861" y="4256816"/>
              <a:ext cx="107930" cy="139206"/>
            </a:xfrm>
            <a:custGeom>
              <a:rect b="b" l="l" r="r" t="t"/>
              <a:pathLst>
                <a:path extrusionOk="0" h="4669" w="3620">
                  <a:moveTo>
                    <a:pt x="1977" y="1"/>
                  </a:moveTo>
                  <a:cubicBezTo>
                    <a:pt x="2667" y="405"/>
                    <a:pt x="3144" y="1191"/>
                    <a:pt x="3144" y="2049"/>
                  </a:cubicBezTo>
                  <a:cubicBezTo>
                    <a:pt x="3144" y="3382"/>
                    <a:pt x="2072" y="4454"/>
                    <a:pt x="738" y="4454"/>
                  </a:cubicBezTo>
                  <a:cubicBezTo>
                    <a:pt x="476" y="4454"/>
                    <a:pt x="238" y="4430"/>
                    <a:pt x="0" y="4335"/>
                  </a:cubicBezTo>
                  <a:lnTo>
                    <a:pt x="0" y="4335"/>
                  </a:lnTo>
                  <a:cubicBezTo>
                    <a:pt x="357" y="4549"/>
                    <a:pt x="762" y="4668"/>
                    <a:pt x="1215" y="4668"/>
                  </a:cubicBezTo>
                  <a:cubicBezTo>
                    <a:pt x="2548" y="4668"/>
                    <a:pt x="3620" y="3597"/>
                    <a:pt x="3620" y="2263"/>
                  </a:cubicBezTo>
                  <a:cubicBezTo>
                    <a:pt x="3620" y="1191"/>
                    <a:pt x="2929" y="286"/>
                    <a:pt x="197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7"/>
            <p:cNvSpPr/>
            <p:nvPr/>
          </p:nvSpPr>
          <p:spPr>
            <a:xfrm>
              <a:off x="7397516" y="4165938"/>
              <a:ext cx="172569" cy="200416"/>
            </a:xfrm>
            <a:custGeom>
              <a:rect b="b" l="l" r="r" t="t"/>
              <a:pathLst>
                <a:path extrusionOk="0" h="6722" w="5788">
                  <a:moveTo>
                    <a:pt x="5788" y="0"/>
                  </a:moveTo>
                  <a:cubicBezTo>
                    <a:pt x="3049" y="0"/>
                    <a:pt x="787" y="2120"/>
                    <a:pt x="596" y="4835"/>
                  </a:cubicBezTo>
                  <a:lnTo>
                    <a:pt x="191" y="4811"/>
                  </a:lnTo>
                  <a:cubicBezTo>
                    <a:pt x="72" y="4811"/>
                    <a:pt x="1" y="4954"/>
                    <a:pt x="72" y="5025"/>
                  </a:cubicBezTo>
                  <a:lnTo>
                    <a:pt x="1239" y="6668"/>
                  </a:lnTo>
                  <a:cubicBezTo>
                    <a:pt x="1263" y="6704"/>
                    <a:pt x="1299" y="6722"/>
                    <a:pt x="1334" y="6722"/>
                  </a:cubicBezTo>
                  <a:cubicBezTo>
                    <a:pt x="1370" y="6722"/>
                    <a:pt x="1406" y="6704"/>
                    <a:pt x="1430" y="6668"/>
                  </a:cubicBezTo>
                  <a:lnTo>
                    <a:pt x="2597" y="5025"/>
                  </a:lnTo>
                  <a:cubicBezTo>
                    <a:pt x="2668" y="4930"/>
                    <a:pt x="2597" y="4811"/>
                    <a:pt x="2478" y="4811"/>
                  </a:cubicBezTo>
                  <a:lnTo>
                    <a:pt x="2073" y="4811"/>
                  </a:lnTo>
                  <a:cubicBezTo>
                    <a:pt x="2239" y="2953"/>
                    <a:pt x="3859" y="1453"/>
                    <a:pt x="5788" y="1453"/>
                  </a:cubicBezTo>
                  <a:lnTo>
                    <a:pt x="5788" y="0"/>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7"/>
            <p:cNvSpPr/>
            <p:nvPr/>
          </p:nvSpPr>
          <p:spPr>
            <a:xfrm>
              <a:off x="7525334" y="4153714"/>
              <a:ext cx="200953" cy="171287"/>
            </a:xfrm>
            <a:custGeom>
              <a:rect b="b" l="l" r="r" t="t"/>
              <a:pathLst>
                <a:path extrusionOk="0" h="5745" w="6740">
                  <a:moveTo>
                    <a:pt x="1781" y="1"/>
                  </a:moveTo>
                  <a:cubicBezTo>
                    <a:pt x="1758" y="1"/>
                    <a:pt x="1735" y="10"/>
                    <a:pt x="1715" y="29"/>
                  </a:cubicBezTo>
                  <a:lnTo>
                    <a:pt x="72" y="1172"/>
                  </a:lnTo>
                  <a:cubicBezTo>
                    <a:pt x="0" y="1244"/>
                    <a:pt x="0" y="1339"/>
                    <a:pt x="72" y="1387"/>
                  </a:cubicBezTo>
                  <a:lnTo>
                    <a:pt x="1715" y="2554"/>
                  </a:lnTo>
                  <a:cubicBezTo>
                    <a:pt x="1735" y="2573"/>
                    <a:pt x="1758" y="2582"/>
                    <a:pt x="1781" y="2582"/>
                  </a:cubicBezTo>
                  <a:cubicBezTo>
                    <a:pt x="1843" y="2582"/>
                    <a:pt x="1906" y="2521"/>
                    <a:pt x="1906" y="2435"/>
                  </a:cubicBezTo>
                  <a:lnTo>
                    <a:pt x="1906" y="2030"/>
                  </a:lnTo>
                  <a:cubicBezTo>
                    <a:pt x="3787" y="2196"/>
                    <a:pt x="5287" y="3816"/>
                    <a:pt x="5287" y="5745"/>
                  </a:cubicBezTo>
                  <a:lnTo>
                    <a:pt x="6740" y="5745"/>
                  </a:lnTo>
                  <a:cubicBezTo>
                    <a:pt x="6740" y="3006"/>
                    <a:pt x="4620" y="744"/>
                    <a:pt x="1906" y="553"/>
                  </a:cubicBezTo>
                  <a:lnTo>
                    <a:pt x="1906" y="148"/>
                  </a:lnTo>
                  <a:cubicBezTo>
                    <a:pt x="1906" y="62"/>
                    <a:pt x="1843" y="1"/>
                    <a:pt x="178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7"/>
            <p:cNvSpPr/>
            <p:nvPr/>
          </p:nvSpPr>
          <p:spPr>
            <a:xfrm>
              <a:off x="7584279" y="4171603"/>
              <a:ext cx="142724" cy="146302"/>
            </a:xfrm>
            <a:custGeom>
              <a:rect b="b" l="l" r="r" t="t"/>
              <a:pathLst>
                <a:path extrusionOk="0" h="4907" w="4787">
                  <a:moveTo>
                    <a:pt x="0" y="1"/>
                  </a:moveTo>
                  <a:lnTo>
                    <a:pt x="0" y="191"/>
                  </a:lnTo>
                  <a:cubicBezTo>
                    <a:pt x="0" y="310"/>
                    <a:pt x="48" y="406"/>
                    <a:pt x="167" y="406"/>
                  </a:cubicBezTo>
                  <a:cubicBezTo>
                    <a:pt x="2572" y="668"/>
                    <a:pt x="4477" y="2525"/>
                    <a:pt x="4787" y="4907"/>
                  </a:cubicBezTo>
                  <a:cubicBezTo>
                    <a:pt x="4644" y="2287"/>
                    <a:pt x="2596" y="191"/>
                    <a:pt x="0"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7"/>
            <p:cNvSpPr/>
            <p:nvPr/>
          </p:nvSpPr>
          <p:spPr>
            <a:xfrm>
              <a:off x="7525334" y="4154728"/>
              <a:ext cx="56827" cy="45319"/>
            </a:xfrm>
            <a:custGeom>
              <a:rect b="b" l="l" r="r" t="t"/>
              <a:pathLst>
                <a:path extrusionOk="0" h="1520" w="1906">
                  <a:moveTo>
                    <a:pt x="1780" y="0"/>
                  </a:moveTo>
                  <a:cubicBezTo>
                    <a:pt x="1757" y="0"/>
                    <a:pt x="1734" y="6"/>
                    <a:pt x="1715" y="19"/>
                  </a:cubicBezTo>
                  <a:lnTo>
                    <a:pt x="72" y="1186"/>
                  </a:lnTo>
                  <a:cubicBezTo>
                    <a:pt x="0" y="1234"/>
                    <a:pt x="0" y="1329"/>
                    <a:pt x="72" y="1400"/>
                  </a:cubicBezTo>
                  <a:lnTo>
                    <a:pt x="215" y="1519"/>
                  </a:lnTo>
                  <a:lnTo>
                    <a:pt x="1739" y="448"/>
                  </a:lnTo>
                  <a:cubicBezTo>
                    <a:pt x="1760" y="416"/>
                    <a:pt x="1792" y="403"/>
                    <a:pt x="1822" y="403"/>
                  </a:cubicBezTo>
                  <a:cubicBezTo>
                    <a:pt x="1858" y="403"/>
                    <a:pt x="1892" y="422"/>
                    <a:pt x="1906" y="448"/>
                  </a:cubicBezTo>
                  <a:lnTo>
                    <a:pt x="1906" y="114"/>
                  </a:lnTo>
                  <a:cubicBezTo>
                    <a:pt x="1906" y="45"/>
                    <a:pt x="1842" y="0"/>
                    <a:pt x="1780"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7"/>
            <p:cNvSpPr/>
            <p:nvPr/>
          </p:nvSpPr>
          <p:spPr>
            <a:xfrm>
              <a:off x="7570772" y="4282039"/>
              <a:ext cx="172569" cy="199880"/>
            </a:xfrm>
            <a:custGeom>
              <a:rect b="b" l="l" r="r" t="t"/>
              <a:pathLst>
                <a:path extrusionOk="0" h="6704" w="5788">
                  <a:moveTo>
                    <a:pt x="4451" y="0"/>
                  </a:moveTo>
                  <a:cubicBezTo>
                    <a:pt x="4412" y="0"/>
                    <a:pt x="4370" y="12"/>
                    <a:pt x="4335" y="36"/>
                  </a:cubicBezTo>
                  <a:lnTo>
                    <a:pt x="3192" y="1679"/>
                  </a:lnTo>
                  <a:cubicBezTo>
                    <a:pt x="3120" y="1774"/>
                    <a:pt x="3192" y="1893"/>
                    <a:pt x="3311" y="1893"/>
                  </a:cubicBezTo>
                  <a:lnTo>
                    <a:pt x="3716" y="1893"/>
                  </a:lnTo>
                  <a:cubicBezTo>
                    <a:pt x="3549" y="3751"/>
                    <a:pt x="1930" y="5251"/>
                    <a:pt x="1" y="5251"/>
                  </a:cubicBezTo>
                  <a:lnTo>
                    <a:pt x="1" y="6704"/>
                  </a:lnTo>
                  <a:cubicBezTo>
                    <a:pt x="2739" y="6704"/>
                    <a:pt x="5002" y="4584"/>
                    <a:pt x="5192" y="1893"/>
                  </a:cubicBezTo>
                  <a:lnTo>
                    <a:pt x="5597" y="1893"/>
                  </a:lnTo>
                  <a:cubicBezTo>
                    <a:pt x="5716" y="1893"/>
                    <a:pt x="5787" y="1774"/>
                    <a:pt x="5716" y="1679"/>
                  </a:cubicBezTo>
                  <a:lnTo>
                    <a:pt x="4549" y="36"/>
                  </a:lnTo>
                  <a:cubicBezTo>
                    <a:pt x="4525" y="12"/>
                    <a:pt x="4490" y="0"/>
                    <a:pt x="4451"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7"/>
            <p:cNvSpPr/>
            <p:nvPr/>
          </p:nvSpPr>
          <p:spPr>
            <a:xfrm>
              <a:off x="7580015" y="4339195"/>
              <a:ext cx="146272" cy="142724"/>
            </a:xfrm>
            <a:custGeom>
              <a:rect b="b" l="l" r="r" t="t"/>
              <a:pathLst>
                <a:path extrusionOk="0" h="4787" w="4906">
                  <a:moveTo>
                    <a:pt x="4668" y="0"/>
                  </a:moveTo>
                  <a:cubicBezTo>
                    <a:pt x="4549" y="0"/>
                    <a:pt x="4453" y="95"/>
                    <a:pt x="4477" y="167"/>
                  </a:cubicBezTo>
                  <a:cubicBezTo>
                    <a:pt x="4215" y="2596"/>
                    <a:pt x="2382" y="4501"/>
                    <a:pt x="0" y="4787"/>
                  </a:cubicBezTo>
                  <a:cubicBezTo>
                    <a:pt x="2620" y="4644"/>
                    <a:pt x="4692" y="2596"/>
                    <a:pt x="490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7"/>
            <p:cNvSpPr/>
            <p:nvPr/>
          </p:nvSpPr>
          <p:spPr>
            <a:xfrm>
              <a:off x="7697159" y="4281503"/>
              <a:ext cx="46183" cy="57006"/>
            </a:xfrm>
            <a:custGeom>
              <a:rect b="b" l="l" r="r" t="t"/>
              <a:pathLst>
                <a:path extrusionOk="0" h="1912" w="1549">
                  <a:moveTo>
                    <a:pt x="215" y="0"/>
                  </a:moveTo>
                  <a:cubicBezTo>
                    <a:pt x="179" y="0"/>
                    <a:pt x="143" y="18"/>
                    <a:pt x="120" y="54"/>
                  </a:cubicBezTo>
                  <a:lnTo>
                    <a:pt x="1" y="197"/>
                  </a:lnTo>
                  <a:lnTo>
                    <a:pt x="1072" y="1721"/>
                  </a:lnTo>
                  <a:cubicBezTo>
                    <a:pt x="1120" y="1792"/>
                    <a:pt x="1096" y="1864"/>
                    <a:pt x="1072" y="1911"/>
                  </a:cubicBezTo>
                  <a:lnTo>
                    <a:pt x="1382" y="1911"/>
                  </a:lnTo>
                  <a:cubicBezTo>
                    <a:pt x="1477" y="1911"/>
                    <a:pt x="1548" y="1792"/>
                    <a:pt x="1477" y="1697"/>
                  </a:cubicBezTo>
                  <a:lnTo>
                    <a:pt x="310" y="54"/>
                  </a:lnTo>
                  <a:cubicBezTo>
                    <a:pt x="286" y="18"/>
                    <a:pt x="251" y="0"/>
                    <a:pt x="215"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7"/>
            <p:cNvSpPr/>
            <p:nvPr/>
          </p:nvSpPr>
          <p:spPr>
            <a:xfrm>
              <a:off x="7726259" y="4338480"/>
              <a:ext cx="2892" cy="1431"/>
            </a:xfrm>
            <a:custGeom>
              <a:rect b="b" l="l" r="r" t="t"/>
              <a:pathLst>
                <a:path extrusionOk="0" h="48" w="97">
                  <a:moveTo>
                    <a:pt x="1" y="0"/>
                  </a:moveTo>
                  <a:lnTo>
                    <a:pt x="1" y="48"/>
                  </a:lnTo>
                  <a:cubicBezTo>
                    <a:pt x="25" y="24"/>
                    <a:pt x="49" y="24"/>
                    <a:pt x="9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7"/>
            <p:cNvSpPr/>
            <p:nvPr/>
          </p:nvSpPr>
          <p:spPr>
            <a:xfrm>
              <a:off x="7414570" y="4322856"/>
              <a:ext cx="200953" cy="171287"/>
            </a:xfrm>
            <a:custGeom>
              <a:rect b="b" l="l" r="r" t="t"/>
              <a:pathLst>
                <a:path extrusionOk="0" h="5745" w="6740">
                  <a:moveTo>
                    <a:pt x="0" y="0"/>
                  </a:moveTo>
                  <a:cubicBezTo>
                    <a:pt x="0" y="2739"/>
                    <a:pt x="2120" y="5001"/>
                    <a:pt x="4835" y="5192"/>
                  </a:cubicBezTo>
                  <a:lnTo>
                    <a:pt x="4835" y="5597"/>
                  </a:lnTo>
                  <a:cubicBezTo>
                    <a:pt x="4835" y="5683"/>
                    <a:pt x="4897" y="5744"/>
                    <a:pt x="4959" y="5744"/>
                  </a:cubicBezTo>
                  <a:cubicBezTo>
                    <a:pt x="4982" y="5744"/>
                    <a:pt x="5006" y="5735"/>
                    <a:pt x="5025" y="5716"/>
                  </a:cubicBezTo>
                  <a:lnTo>
                    <a:pt x="6668" y="4573"/>
                  </a:lnTo>
                  <a:cubicBezTo>
                    <a:pt x="6740" y="4501"/>
                    <a:pt x="6740" y="4406"/>
                    <a:pt x="6668" y="4358"/>
                  </a:cubicBezTo>
                  <a:lnTo>
                    <a:pt x="5025" y="3191"/>
                  </a:lnTo>
                  <a:cubicBezTo>
                    <a:pt x="5007" y="3179"/>
                    <a:pt x="4985" y="3173"/>
                    <a:pt x="4963" y="3173"/>
                  </a:cubicBezTo>
                  <a:cubicBezTo>
                    <a:pt x="4900" y="3173"/>
                    <a:pt x="4835" y="3222"/>
                    <a:pt x="4835" y="3311"/>
                  </a:cubicBezTo>
                  <a:lnTo>
                    <a:pt x="4835" y="3739"/>
                  </a:lnTo>
                  <a:cubicBezTo>
                    <a:pt x="2953" y="3549"/>
                    <a:pt x="1453" y="1953"/>
                    <a:pt x="145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7"/>
            <p:cNvSpPr/>
            <p:nvPr/>
          </p:nvSpPr>
          <p:spPr>
            <a:xfrm>
              <a:off x="7397516" y="4255384"/>
              <a:ext cx="79546" cy="111687"/>
            </a:xfrm>
            <a:custGeom>
              <a:rect b="b" l="l" r="r" t="t"/>
              <a:pathLst>
                <a:path extrusionOk="0" h="3746" w="2668">
                  <a:moveTo>
                    <a:pt x="1072" y="1"/>
                  </a:moveTo>
                  <a:cubicBezTo>
                    <a:pt x="810" y="573"/>
                    <a:pt x="668" y="1192"/>
                    <a:pt x="596" y="1859"/>
                  </a:cubicBezTo>
                  <a:lnTo>
                    <a:pt x="191" y="1859"/>
                  </a:lnTo>
                  <a:cubicBezTo>
                    <a:pt x="72" y="1859"/>
                    <a:pt x="1" y="1978"/>
                    <a:pt x="72" y="2073"/>
                  </a:cubicBezTo>
                  <a:lnTo>
                    <a:pt x="1239" y="3692"/>
                  </a:lnTo>
                  <a:cubicBezTo>
                    <a:pt x="1263" y="3728"/>
                    <a:pt x="1299" y="3746"/>
                    <a:pt x="1334" y="3746"/>
                  </a:cubicBezTo>
                  <a:cubicBezTo>
                    <a:pt x="1370" y="3746"/>
                    <a:pt x="1406" y="3728"/>
                    <a:pt x="1430" y="3692"/>
                  </a:cubicBezTo>
                  <a:lnTo>
                    <a:pt x="2597" y="2073"/>
                  </a:lnTo>
                  <a:cubicBezTo>
                    <a:pt x="2668" y="1978"/>
                    <a:pt x="2597" y="1859"/>
                    <a:pt x="2478" y="1859"/>
                  </a:cubicBezTo>
                  <a:lnTo>
                    <a:pt x="2073" y="1859"/>
                  </a:lnTo>
                  <a:cubicBezTo>
                    <a:pt x="2096" y="1358"/>
                    <a:pt x="2239" y="882"/>
                    <a:pt x="2478" y="453"/>
                  </a:cubicBezTo>
                  <a:lnTo>
                    <a:pt x="1072"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7"/>
            <p:cNvSpPr/>
            <p:nvPr/>
          </p:nvSpPr>
          <p:spPr>
            <a:xfrm>
              <a:off x="7530313" y="4296589"/>
              <a:ext cx="80262" cy="10674"/>
            </a:xfrm>
            <a:custGeom>
              <a:rect b="b" l="l" r="r" t="t"/>
              <a:pathLst>
                <a:path extrusionOk="0" h="358" w="2692">
                  <a:moveTo>
                    <a:pt x="167" y="0"/>
                  </a:moveTo>
                  <a:cubicBezTo>
                    <a:pt x="72" y="0"/>
                    <a:pt x="0" y="48"/>
                    <a:pt x="0" y="143"/>
                  </a:cubicBezTo>
                  <a:cubicBezTo>
                    <a:pt x="0" y="262"/>
                    <a:pt x="48" y="357"/>
                    <a:pt x="167" y="357"/>
                  </a:cubicBezTo>
                  <a:lnTo>
                    <a:pt x="2524" y="357"/>
                  </a:lnTo>
                  <a:cubicBezTo>
                    <a:pt x="2620" y="357"/>
                    <a:pt x="2691" y="286"/>
                    <a:pt x="2691" y="215"/>
                  </a:cubicBezTo>
                  <a:cubicBezTo>
                    <a:pt x="2691" y="95"/>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7"/>
            <p:cNvSpPr/>
            <p:nvPr/>
          </p:nvSpPr>
          <p:spPr>
            <a:xfrm>
              <a:off x="7530313" y="4319308"/>
              <a:ext cx="80262" cy="10674"/>
            </a:xfrm>
            <a:custGeom>
              <a:rect b="b" l="l" r="r" t="t"/>
              <a:pathLst>
                <a:path extrusionOk="0" h="358" w="2692">
                  <a:moveTo>
                    <a:pt x="167" y="0"/>
                  </a:moveTo>
                  <a:cubicBezTo>
                    <a:pt x="72" y="0"/>
                    <a:pt x="0" y="72"/>
                    <a:pt x="0" y="167"/>
                  </a:cubicBezTo>
                  <a:cubicBezTo>
                    <a:pt x="0" y="286"/>
                    <a:pt x="48" y="357"/>
                    <a:pt x="167" y="357"/>
                  </a:cubicBezTo>
                  <a:lnTo>
                    <a:pt x="2524" y="357"/>
                  </a:lnTo>
                  <a:cubicBezTo>
                    <a:pt x="2620" y="357"/>
                    <a:pt x="2691" y="310"/>
                    <a:pt x="2691" y="215"/>
                  </a:cubicBezTo>
                  <a:cubicBezTo>
                    <a:pt x="2691" y="96"/>
                    <a:pt x="2620" y="0"/>
                    <a:pt x="2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7"/>
            <p:cNvSpPr/>
            <p:nvPr/>
          </p:nvSpPr>
          <p:spPr>
            <a:xfrm>
              <a:off x="7548053" y="4342028"/>
              <a:ext cx="44752" cy="10674"/>
            </a:xfrm>
            <a:custGeom>
              <a:rect b="b" l="l" r="r" t="t"/>
              <a:pathLst>
                <a:path extrusionOk="0" h="358" w="1501">
                  <a:moveTo>
                    <a:pt x="167" y="0"/>
                  </a:moveTo>
                  <a:cubicBezTo>
                    <a:pt x="72" y="0"/>
                    <a:pt x="0" y="48"/>
                    <a:pt x="0" y="143"/>
                  </a:cubicBezTo>
                  <a:cubicBezTo>
                    <a:pt x="0" y="262"/>
                    <a:pt x="48" y="358"/>
                    <a:pt x="167" y="358"/>
                  </a:cubicBezTo>
                  <a:lnTo>
                    <a:pt x="1334" y="358"/>
                  </a:lnTo>
                  <a:cubicBezTo>
                    <a:pt x="1429" y="358"/>
                    <a:pt x="1501" y="286"/>
                    <a:pt x="1501" y="191"/>
                  </a:cubicBezTo>
                  <a:cubicBezTo>
                    <a:pt x="1501"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7"/>
            <p:cNvSpPr/>
            <p:nvPr/>
          </p:nvSpPr>
          <p:spPr>
            <a:xfrm>
              <a:off x="7492656" y="4247602"/>
              <a:ext cx="154829" cy="154799"/>
            </a:xfrm>
            <a:custGeom>
              <a:rect b="b" l="l" r="r" t="t"/>
              <a:pathLst>
                <a:path extrusionOk="0" h="5192" w="5193">
                  <a:moveTo>
                    <a:pt x="2597" y="333"/>
                  </a:moveTo>
                  <a:cubicBezTo>
                    <a:pt x="3811" y="333"/>
                    <a:pt x="4835" y="1334"/>
                    <a:pt x="4835" y="2572"/>
                  </a:cubicBezTo>
                  <a:cubicBezTo>
                    <a:pt x="4835" y="3787"/>
                    <a:pt x="3835" y="4787"/>
                    <a:pt x="2597" y="4787"/>
                  </a:cubicBezTo>
                  <a:cubicBezTo>
                    <a:pt x="1382" y="4787"/>
                    <a:pt x="358" y="3787"/>
                    <a:pt x="358" y="2572"/>
                  </a:cubicBezTo>
                  <a:cubicBezTo>
                    <a:pt x="358" y="1334"/>
                    <a:pt x="1382" y="333"/>
                    <a:pt x="2597" y="333"/>
                  </a:cubicBezTo>
                  <a:close/>
                  <a:moveTo>
                    <a:pt x="2597" y="0"/>
                  </a:moveTo>
                  <a:cubicBezTo>
                    <a:pt x="1168" y="0"/>
                    <a:pt x="1" y="1167"/>
                    <a:pt x="1" y="2596"/>
                  </a:cubicBezTo>
                  <a:cubicBezTo>
                    <a:pt x="1" y="4025"/>
                    <a:pt x="1168" y="5192"/>
                    <a:pt x="2597" y="5192"/>
                  </a:cubicBezTo>
                  <a:cubicBezTo>
                    <a:pt x="4026" y="5192"/>
                    <a:pt x="5192" y="4025"/>
                    <a:pt x="5192" y="2596"/>
                  </a:cubicBezTo>
                  <a:cubicBezTo>
                    <a:pt x="5192" y="1167"/>
                    <a:pt x="4026" y="0"/>
                    <a:pt x="25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7"/>
            <p:cNvSpPr/>
            <p:nvPr/>
          </p:nvSpPr>
          <p:spPr>
            <a:xfrm>
              <a:off x="7391135" y="4149600"/>
              <a:ext cx="357184" cy="352205"/>
            </a:xfrm>
            <a:custGeom>
              <a:rect b="b" l="l" r="r" t="t"/>
              <a:pathLst>
                <a:path extrusionOk="0" h="11813" w="11980">
                  <a:moveTo>
                    <a:pt x="6287" y="382"/>
                  </a:moveTo>
                  <a:lnTo>
                    <a:pt x="6287" y="691"/>
                  </a:lnTo>
                  <a:cubicBezTo>
                    <a:pt x="6287" y="787"/>
                    <a:pt x="6359" y="882"/>
                    <a:pt x="6454" y="882"/>
                  </a:cubicBezTo>
                  <a:cubicBezTo>
                    <a:pt x="7716" y="977"/>
                    <a:pt x="8883" y="1525"/>
                    <a:pt x="9741" y="2454"/>
                  </a:cubicBezTo>
                  <a:cubicBezTo>
                    <a:pt x="10312" y="3073"/>
                    <a:pt x="10741" y="3835"/>
                    <a:pt x="10931" y="4621"/>
                  </a:cubicBezTo>
                  <a:lnTo>
                    <a:pt x="10765" y="4359"/>
                  </a:lnTo>
                  <a:cubicBezTo>
                    <a:pt x="10691" y="4266"/>
                    <a:pt x="10588" y="4231"/>
                    <a:pt x="10490" y="4231"/>
                  </a:cubicBezTo>
                  <a:cubicBezTo>
                    <a:pt x="10462" y="4231"/>
                    <a:pt x="10434" y="4234"/>
                    <a:pt x="10407" y="4240"/>
                  </a:cubicBezTo>
                  <a:cubicBezTo>
                    <a:pt x="10336" y="4263"/>
                    <a:pt x="10312" y="4311"/>
                    <a:pt x="10265" y="4359"/>
                  </a:cubicBezTo>
                  <a:lnTo>
                    <a:pt x="9860" y="4930"/>
                  </a:lnTo>
                  <a:cubicBezTo>
                    <a:pt x="9717" y="4311"/>
                    <a:pt x="9383" y="3740"/>
                    <a:pt x="8979" y="3263"/>
                  </a:cubicBezTo>
                  <a:cubicBezTo>
                    <a:pt x="8312" y="2549"/>
                    <a:pt x="7431" y="2096"/>
                    <a:pt x="6478" y="2001"/>
                  </a:cubicBezTo>
                  <a:cubicBezTo>
                    <a:pt x="6383" y="2001"/>
                    <a:pt x="6335" y="2049"/>
                    <a:pt x="6287" y="2120"/>
                  </a:cubicBezTo>
                  <a:lnTo>
                    <a:pt x="6287" y="2192"/>
                  </a:lnTo>
                  <a:lnTo>
                    <a:pt x="6287" y="2525"/>
                  </a:lnTo>
                  <a:lnTo>
                    <a:pt x="4787" y="1453"/>
                  </a:lnTo>
                  <a:lnTo>
                    <a:pt x="6287" y="382"/>
                  </a:lnTo>
                  <a:close/>
                  <a:moveTo>
                    <a:pt x="4954" y="882"/>
                  </a:moveTo>
                  <a:lnTo>
                    <a:pt x="4454" y="1239"/>
                  </a:lnTo>
                  <a:cubicBezTo>
                    <a:pt x="4430" y="1263"/>
                    <a:pt x="4359" y="1287"/>
                    <a:pt x="4359" y="1358"/>
                  </a:cubicBezTo>
                  <a:cubicBezTo>
                    <a:pt x="4311" y="1501"/>
                    <a:pt x="4335" y="1644"/>
                    <a:pt x="4454" y="1739"/>
                  </a:cubicBezTo>
                  <a:lnTo>
                    <a:pt x="4906" y="2025"/>
                  </a:lnTo>
                  <a:cubicBezTo>
                    <a:pt x="4430" y="2192"/>
                    <a:pt x="3977" y="2382"/>
                    <a:pt x="3596" y="2715"/>
                  </a:cubicBezTo>
                  <a:cubicBezTo>
                    <a:pt x="3501" y="2787"/>
                    <a:pt x="3501" y="2906"/>
                    <a:pt x="3549" y="2954"/>
                  </a:cubicBezTo>
                  <a:cubicBezTo>
                    <a:pt x="3590" y="2995"/>
                    <a:pt x="3648" y="3021"/>
                    <a:pt x="3698" y="3021"/>
                  </a:cubicBezTo>
                  <a:cubicBezTo>
                    <a:pt x="3735" y="3021"/>
                    <a:pt x="3767" y="3007"/>
                    <a:pt x="3787" y="2977"/>
                  </a:cubicBezTo>
                  <a:cubicBezTo>
                    <a:pt x="4239" y="2620"/>
                    <a:pt x="4740" y="2430"/>
                    <a:pt x="5287" y="2311"/>
                  </a:cubicBezTo>
                  <a:lnTo>
                    <a:pt x="6097" y="2858"/>
                  </a:lnTo>
                  <a:cubicBezTo>
                    <a:pt x="6151" y="2912"/>
                    <a:pt x="6218" y="2939"/>
                    <a:pt x="6288" y="2939"/>
                  </a:cubicBezTo>
                  <a:cubicBezTo>
                    <a:pt x="6311" y="2939"/>
                    <a:pt x="6335" y="2936"/>
                    <a:pt x="6359" y="2930"/>
                  </a:cubicBezTo>
                  <a:cubicBezTo>
                    <a:pt x="6478" y="2906"/>
                    <a:pt x="6573" y="2787"/>
                    <a:pt x="6573" y="2620"/>
                  </a:cubicBezTo>
                  <a:lnTo>
                    <a:pt x="6573" y="2430"/>
                  </a:lnTo>
                  <a:cubicBezTo>
                    <a:pt x="7359" y="2549"/>
                    <a:pt x="8121" y="2930"/>
                    <a:pt x="8645" y="3549"/>
                  </a:cubicBezTo>
                  <a:cubicBezTo>
                    <a:pt x="9121" y="4049"/>
                    <a:pt x="9431" y="4716"/>
                    <a:pt x="9550" y="5407"/>
                  </a:cubicBezTo>
                  <a:lnTo>
                    <a:pt x="9098" y="6026"/>
                  </a:lnTo>
                  <a:cubicBezTo>
                    <a:pt x="9002" y="6145"/>
                    <a:pt x="9002" y="6264"/>
                    <a:pt x="9098" y="6383"/>
                  </a:cubicBezTo>
                  <a:cubicBezTo>
                    <a:pt x="9145" y="6478"/>
                    <a:pt x="9240" y="6502"/>
                    <a:pt x="9360" y="6502"/>
                  </a:cubicBezTo>
                  <a:lnTo>
                    <a:pt x="9574" y="6502"/>
                  </a:lnTo>
                  <a:cubicBezTo>
                    <a:pt x="9455" y="7312"/>
                    <a:pt x="9074" y="8050"/>
                    <a:pt x="8431" y="8621"/>
                  </a:cubicBezTo>
                  <a:cubicBezTo>
                    <a:pt x="7955" y="9074"/>
                    <a:pt x="7359" y="9360"/>
                    <a:pt x="6740" y="9479"/>
                  </a:cubicBezTo>
                  <a:lnTo>
                    <a:pt x="5906" y="8883"/>
                  </a:lnTo>
                  <a:cubicBezTo>
                    <a:pt x="5850" y="8838"/>
                    <a:pt x="5789" y="8815"/>
                    <a:pt x="5727" y="8815"/>
                  </a:cubicBezTo>
                  <a:cubicBezTo>
                    <a:pt x="5658" y="8815"/>
                    <a:pt x="5588" y="8844"/>
                    <a:pt x="5525" y="8907"/>
                  </a:cubicBezTo>
                  <a:cubicBezTo>
                    <a:pt x="5454" y="8979"/>
                    <a:pt x="5406" y="9074"/>
                    <a:pt x="5406" y="9145"/>
                  </a:cubicBezTo>
                  <a:lnTo>
                    <a:pt x="5406" y="9336"/>
                  </a:lnTo>
                  <a:cubicBezTo>
                    <a:pt x="4597" y="9217"/>
                    <a:pt x="3858" y="8836"/>
                    <a:pt x="3311" y="8193"/>
                  </a:cubicBezTo>
                  <a:cubicBezTo>
                    <a:pt x="2834" y="7693"/>
                    <a:pt x="2549" y="7074"/>
                    <a:pt x="2430" y="6383"/>
                  </a:cubicBezTo>
                  <a:lnTo>
                    <a:pt x="2906" y="5692"/>
                  </a:lnTo>
                  <a:cubicBezTo>
                    <a:pt x="2953" y="5621"/>
                    <a:pt x="3001" y="5526"/>
                    <a:pt x="2953" y="5430"/>
                  </a:cubicBezTo>
                  <a:cubicBezTo>
                    <a:pt x="2930" y="5311"/>
                    <a:pt x="2811" y="5216"/>
                    <a:pt x="2668" y="5216"/>
                  </a:cubicBezTo>
                  <a:lnTo>
                    <a:pt x="2453" y="5216"/>
                  </a:lnTo>
                  <a:cubicBezTo>
                    <a:pt x="2453" y="5097"/>
                    <a:pt x="2692" y="4335"/>
                    <a:pt x="2953" y="3859"/>
                  </a:cubicBezTo>
                  <a:cubicBezTo>
                    <a:pt x="3025" y="3763"/>
                    <a:pt x="3049" y="3716"/>
                    <a:pt x="3120" y="3644"/>
                  </a:cubicBezTo>
                  <a:cubicBezTo>
                    <a:pt x="3144" y="3573"/>
                    <a:pt x="3192" y="3549"/>
                    <a:pt x="3239" y="3501"/>
                  </a:cubicBezTo>
                  <a:cubicBezTo>
                    <a:pt x="3287" y="3430"/>
                    <a:pt x="3287" y="3358"/>
                    <a:pt x="3239" y="3287"/>
                  </a:cubicBezTo>
                  <a:cubicBezTo>
                    <a:pt x="3204" y="3239"/>
                    <a:pt x="3150" y="3216"/>
                    <a:pt x="3096" y="3216"/>
                  </a:cubicBezTo>
                  <a:cubicBezTo>
                    <a:pt x="3043" y="3216"/>
                    <a:pt x="2989" y="3239"/>
                    <a:pt x="2953" y="3287"/>
                  </a:cubicBezTo>
                  <a:cubicBezTo>
                    <a:pt x="2549" y="3787"/>
                    <a:pt x="2287" y="4359"/>
                    <a:pt x="2120" y="4978"/>
                  </a:cubicBezTo>
                  <a:cubicBezTo>
                    <a:pt x="2120" y="5049"/>
                    <a:pt x="2072" y="5264"/>
                    <a:pt x="2072" y="5407"/>
                  </a:cubicBezTo>
                  <a:lnTo>
                    <a:pt x="2072" y="5430"/>
                  </a:lnTo>
                  <a:cubicBezTo>
                    <a:pt x="2072" y="5502"/>
                    <a:pt x="2096" y="5573"/>
                    <a:pt x="2191" y="5621"/>
                  </a:cubicBezTo>
                  <a:lnTo>
                    <a:pt x="2572" y="5621"/>
                  </a:lnTo>
                  <a:lnTo>
                    <a:pt x="1501" y="7121"/>
                  </a:lnTo>
                  <a:lnTo>
                    <a:pt x="429" y="5621"/>
                  </a:lnTo>
                  <a:lnTo>
                    <a:pt x="763" y="5621"/>
                  </a:lnTo>
                  <a:cubicBezTo>
                    <a:pt x="858" y="5621"/>
                    <a:pt x="929" y="5549"/>
                    <a:pt x="929" y="5454"/>
                  </a:cubicBezTo>
                  <a:cubicBezTo>
                    <a:pt x="929" y="5407"/>
                    <a:pt x="977" y="5025"/>
                    <a:pt x="1048" y="4692"/>
                  </a:cubicBezTo>
                  <a:cubicBezTo>
                    <a:pt x="1215" y="4025"/>
                    <a:pt x="1477" y="3406"/>
                    <a:pt x="1858" y="2882"/>
                  </a:cubicBezTo>
                  <a:cubicBezTo>
                    <a:pt x="2049" y="2596"/>
                    <a:pt x="2287" y="2358"/>
                    <a:pt x="2525" y="2120"/>
                  </a:cubicBezTo>
                  <a:cubicBezTo>
                    <a:pt x="3192" y="1477"/>
                    <a:pt x="4025" y="1048"/>
                    <a:pt x="4954" y="882"/>
                  </a:cubicBezTo>
                  <a:close/>
                  <a:moveTo>
                    <a:pt x="2215" y="6740"/>
                  </a:moveTo>
                  <a:cubicBezTo>
                    <a:pt x="2358" y="7359"/>
                    <a:pt x="2692" y="7931"/>
                    <a:pt x="3120" y="8407"/>
                  </a:cubicBezTo>
                  <a:cubicBezTo>
                    <a:pt x="3763" y="9122"/>
                    <a:pt x="4668" y="9574"/>
                    <a:pt x="5621" y="9669"/>
                  </a:cubicBezTo>
                  <a:cubicBezTo>
                    <a:pt x="5668" y="9669"/>
                    <a:pt x="5764" y="9622"/>
                    <a:pt x="5787" y="9550"/>
                  </a:cubicBezTo>
                  <a:lnTo>
                    <a:pt x="5787" y="9479"/>
                  </a:lnTo>
                  <a:lnTo>
                    <a:pt x="5787" y="9145"/>
                  </a:lnTo>
                  <a:lnTo>
                    <a:pt x="7312" y="10265"/>
                  </a:lnTo>
                  <a:lnTo>
                    <a:pt x="5787" y="11336"/>
                  </a:lnTo>
                  <a:lnTo>
                    <a:pt x="5787" y="11003"/>
                  </a:lnTo>
                  <a:cubicBezTo>
                    <a:pt x="5787" y="10908"/>
                    <a:pt x="5740" y="10812"/>
                    <a:pt x="5645" y="10812"/>
                  </a:cubicBezTo>
                  <a:cubicBezTo>
                    <a:pt x="4359" y="10741"/>
                    <a:pt x="3192" y="10169"/>
                    <a:pt x="2334" y="9241"/>
                  </a:cubicBezTo>
                  <a:cubicBezTo>
                    <a:pt x="1763" y="8621"/>
                    <a:pt x="1358" y="7883"/>
                    <a:pt x="1144" y="7074"/>
                  </a:cubicBezTo>
                  <a:lnTo>
                    <a:pt x="1144" y="7074"/>
                  </a:lnTo>
                  <a:lnTo>
                    <a:pt x="1334" y="7312"/>
                  </a:lnTo>
                  <a:cubicBezTo>
                    <a:pt x="1358" y="7359"/>
                    <a:pt x="1406" y="7407"/>
                    <a:pt x="1477" y="7431"/>
                  </a:cubicBezTo>
                  <a:cubicBezTo>
                    <a:pt x="1514" y="7443"/>
                    <a:pt x="1551" y="7449"/>
                    <a:pt x="1586" y="7449"/>
                  </a:cubicBezTo>
                  <a:cubicBezTo>
                    <a:pt x="1689" y="7449"/>
                    <a:pt x="1781" y="7400"/>
                    <a:pt x="1834" y="7312"/>
                  </a:cubicBezTo>
                  <a:lnTo>
                    <a:pt x="2215" y="6740"/>
                  </a:lnTo>
                  <a:close/>
                  <a:moveTo>
                    <a:pt x="6252" y="1"/>
                  </a:moveTo>
                  <a:cubicBezTo>
                    <a:pt x="6192" y="1"/>
                    <a:pt x="6133" y="24"/>
                    <a:pt x="6073" y="72"/>
                  </a:cubicBezTo>
                  <a:lnTo>
                    <a:pt x="5573" y="429"/>
                  </a:lnTo>
                  <a:cubicBezTo>
                    <a:pt x="4359" y="525"/>
                    <a:pt x="3192" y="1025"/>
                    <a:pt x="2310" y="1858"/>
                  </a:cubicBezTo>
                  <a:cubicBezTo>
                    <a:pt x="1477" y="2644"/>
                    <a:pt x="929" y="3620"/>
                    <a:pt x="691" y="4716"/>
                  </a:cubicBezTo>
                  <a:cubicBezTo>
                    <a:pt x="643" y="4954"/>
                    <a:pt x="596" y="5264"/>
                    <a:pt x="596" y="5264"/>
                  </a:cubicBezTo>
                  <a:lnTo>
                    <a:pt x="334" y="5264"/>
                  </a:lnTo>
                  <a:cubicBezTo>
                    <a:pt x="239" y="5264"/>
                    <a:pt x="167" y="5287"/>
                    <a:pt x="96" y="5383"/>
                  </a:cubicBezTo>
                  <a:cubicBezTo>
                    <a:pt x="0" y="5502"/>
                    <a:pt x="0" y="5645"/>
                    <a:pt x="72" y="5764"/>
                  </a:cubicBezTo>
                  <a:lnTo>
                    <a:pt x="572" y="6478"/>
                  </a:lnTo>
                  <a:cubicBezTo>
                    <a:pt x="691" y="7645"/>
                    <a:pt x="1191" y="8717"/>
                    <a:pt x="2001" y="9526"/>
                  </a:cubicBezTo>
                  <a:cubicBezTo>
                    <a:pt x="2906" y="10503"/>
                    <a:pt x="4097" y="11098"/>
                    <a:pt x="5406" y="11217"/>
                  </a:cubicBezTo>
                  <a:lnTo>
                    <a:pt x="5406" y="11479"/>
                  </a:lnTo>
                  <a:cubicBezTo>
                    <a:pt x="5406" y="11551"/>
                    <a:pt x="5454" y="11693"/>
                    <a:pt x="5525" y="11741"/>
                  </a:cubicBezTo>
                  <a:cubicBezTo>
                    <a:pt x="5573" y="11765"/>
                    <a:pt x="5645" y="11813"/>
                    <a:pt x="5692" y="11813"/>
                  </a:cubicBezTo>
                  <a:cubicBezTo>
                    <a:pt x="5764" y="11813"/>
                    <a:pt x="5811" y="11765"/>
                    <a:pt x="5883" y="11741"/>
                  </a:cubicBezTo>
                  <a:lnTo>
                    <a:pt x="6383" y="11384"/>
                  </a:lnTo>
                  <a:cubicBezTo>
                    <a:pt x="7264" y="11312"/>
                    <a:pt x="8169" y="11027"/>
                    <a:pt x="8907" y="10527"/>
                  </a:cubicBezTo>
                  <a:cubicBezTo>
                    <a:pt x="9741" y="9979"/>
                    <a:pt x="10431" y="9217"/>
                    <a:pt x="10836" y="8288"/>
                  </a:cubicBezTo>
                  <a:lnTo>
                    <a:pt x="10884" y="8264"/>
                  </a:lnTo>
                  <a:cubicBezTo>
                    <a:pt x="10908" y="8169"/>
                    <a:pt x="10908" y="8074"/>
                    <a:pt x="10812" y="8050"/>
                  </a:cubicBezTo>
                  <a:cubicBezTo>
                    <a:pt x="10779" y="8025"/>
                    <a:pt x="10743" y="8015"/>
                    <a:pt x="10708" y="8015"/>
                  </a:cubicBezTo>
                  <a:cubicBezTo>
                    <a:pt x="10643" y="8015"/>
                    <a:pt x="10581" y="8051"/>
                    <a:pt x="10550" y="8098"/>
                  </a:cubicBezTo>
                  <a:lnTo>
                    <a:pt x="10526" y="8169"/>
                  </a:lnTo>
                  <a:cubicBezTo>
                    <a:pt x="10122" y="9026"/>
                    <a:pt x="9479" y="9741"/>
                    <a:pt x="8693" y="10241"/>
                  </a:cubicBezTo>
                  <a:cubicBezTo>
                    <a:pt x="8169" y="10622"/>
                    <a:pt x="7597" y="10836"/>
                    <a:pt x="6978" y="10955"/>
                  </a:cubicBezTo>
                  <a:lnTo>
                    <a:pt x="7478" y="10598"/>
                  </a:lnTo>
                  <a:cubicBezTo>
                    <a:pt x="7550" y="10574"/>
                    <a:pt x="7573" y="10527"/>
                    <a:pt x="7597" y="10455"/>
                  </a:cubicBezTo>
                  <a:cubicBezTo>
                    <a:pt x="7669" y="10312"/>
                    <a:pt x="7597" y="10169"/>
                    <a:pt x="7478" y="10098"/>
                  </a:cubicBezTo>
                  <a:lnTo>
                    <a:pt x="7026" y="9812"/>
                  </a:lnTo>
                  <a:cubicBezTo>
                    <a:pt x="7597" y="9622"/>
                    <a:pt x="8145" y="9360"/>
                    <a:pt x="8574" y="8931"/>
                  </a:cubicBezTo>
                  <a:cubicBezTo>
                    <a:pt x="9312" y="8288"/>
                    <a:pt x="9741" y="7383"/>
                    <a:pt x="9836" y="6431"/>
                  </a:cubicBezTo>
                  <a:cubicBezTo>
                    <a:pt x="9836" y="6359"/>
                    <a:pt x="9812" y="6288"/>
                    <a:pt x="9717" y="6264"/>
                  </a:cubicBezTo>
                  <a:lnTo>
                    <a:pt x="9336" y="6264"/>
                  </a:lnTo>
                  <a:lnTo>
                    <a:pt x="10407" y="4740"/>
                  </a:lnTo>
                  <a:lnTo>
                    <a:pt x="11479" y="6264"/>
                  </a:lnTo>
                  <a:lnTo>
                    <a:pt x="11146" y="6264"/>
                  </a:lnTo>
                  <a:cubicBezTo>
                    <a:pt x="11050" y="6264"/>
                    <a:pt x="10955" y="6311"/>
                    <a:pt x="10955" y="6407"/>
                  </a:cubicBezTo>
                  <a:cubicBezTo>
                    <a:pt x="10931" y="6740"/>
                    <a:pt x="10884" y="7097"/>
                    <a:pt x="10788" y="7431"/>
                  </a:cubicBezTo>
                  <a:cubicBezTo>
                    <a:pt x="10765" y="7502"/>
                    <a:pt x="10812" y="7597"/>
                    <a:pt x="10908" y="7621"/>
                  </a:cubicBezTo>
                  <a:cubicBezTo>
                    <a:pt x="10928" y="7632"/>
                    <a:pt x="10949" y="7636"/>
                    <a:pt x="10969" y="7636"/>
                  </a:cubicBezTo>
                  <a:cubicBezTo>
                    <a:pt x="11041" y="7636"/>
                    <a:pt x="11103" y="7577"/>
                    <a:pt x="11122" y="7502"/>
                  </a:cubicBezTo>
                  <a:cubicBezTo>
                    <a:pt x="11217" y="7216"/>
                    <a:pt x="11265" y="6907"/>
                    <a:pt x="11289" y="6597"/>
                  </a:cubicBezTo>
                  <a:lnTo>
                    <a:pt x="11574" y="6597"/>
                  </a:lnTo>
                  <a:cubicBezTo>
                    <a:pt x="11693" y="6597"/>
                    <a:pt x="11765" y="6526"/>
                    <a:pt x="11836" y="6407"/>
                  </a:cubicBezTo>
                  <a:cubicBezTo>
                    <a:pt x="11979" y="6240"/>
                    <a:pt x="11979" y="6121"/>
                    <a:pt x="11884" y="6026"/>
                  </a:cubicBezTo>
                  <a:lnTo>
                    <a:pt x="11384" y="5311"/>
                  </a:lnTo>
                  <a:cubicBezTo>
                    <a:pt x="11265" y="4144"/>
                    <a:pt x="10765" y="3073"/>
                    <a:pt x="9955" y="2239"/>
                  </a:cubicBezTo>
                  <a:cubicBezTo>
                    <a:pt x="9074" y="1287"/>
                    <a:pt x="7883" y="691"/>
                    <a:pt x="6573" y="572"/>
                  </a:cubicBezTo>
                  <a:lnTo>
                    <a:pt x="6573" y="310"/>
                  </a:lnTo>
                  <a:cubicBezTo>
                    <a:pt x="6573" y="215"/>
                    <a:pt x="6526" y="96"/>
                    <a:pt x="6430" y="72"/>
                  </a:cubicBezTo>
                  <a:cubicBezTo>
                    <a:pt x="6371" y="24"/>
                    <a:pt x="6311" y="1"/>
                    <a:pt x="62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97"/>
          <p:cNvGrpSpPr/>
          <p:nvPr/>
        </p:nvGrpSpPr>
        <p:grpSpPr>
          <a:xfrm>
            <a:off x="1098221" y="3572345"/>
            <a:ext cx="291147" cy="355755"/>
            <a:chOff x="1745908" y="3572345"/>
            <a:chExt cx="291147" cy="355755"/>
          </a:xfrm>
        </p:grpSpPr>
        <p:sp>
          <p:nvSpPr>
            <p:cNvPr id="17285" name="Google Shape;17285;p97"/>
            <p:cNvSpPr/>
            <p:nvPr/>
          </p:nvSpPr>
          <p:spPr>
            <a:xfrm>
              <a:off x="1750172" y="3658272"/>
              <a:ext cx="118604" cy="265026"/>
            </a:xfrm>
            <a:custGeom>
              <a:rect b="b" l="l" r="r" t="t"/>
              <a:pathLst>
                <a:path extrusionOk="0" h="8889" w="3978">
                  <a:moveTo>
                    <a:pt x="1906" y="0"/>
                  </a:moveTo>
                  <a:cubicBezTo>
                    <a:pt x="1668" y="0"/>
                    <a:pt x="1" y="119"/>
                    <a:pt x="1" y="1905"/>
                  </a:cubicBezTo>
                  <a:lnTo>
                    <a:pt x="1" y="3763"/>
                  </a:lnTo>
                  <a:cubicBezTo>
                    <a:pt x="1" y="3787"/>
                    <a:pt x="1" y="3810"/>
                    <a:pt x="25" y="3810"/>
                  </a:cubicBezTo>
                  <a:cubicBezTo>
                    <a:pt x="150" y="3936"/>
                    <a:pt x="282" y="3988"/>
                    <a:pt x="400" y="3988"/>
                  </a:cubicBezTo>
                  <a:cubicBezTo>
                    <a:pt x="617" y="3988"/>
                    <a:pt x="787" y="3812"/>
                    <a:pt x="787" y="3596"/>
                  </a:cubicBezTo>
                  <a:lnTo>
                    <a:pt x="787" y="8526"/>
                  </a:lnTo>
                  <a:cubicBezTo>
                    <a:pt x="787" y="8549"/>
                    <a:pt x="834" y="8573"/>
                    <a:pt x="834" y="8597"/>
                  </a:cubicBezTo>
                  <a:cubicBezTo>
                    <a:pt x="1021" y="8792"/>
                    <a:pt x="1219" y="8872"/>
                    <a:pt x="1398" y="8872"/>
                  </a:cubicBezTo>
                  <a:cubicBezTo>
                    <a:pt x="1680" y="8872"/>
                    <a:pt x="1912" y="8671"/>
                    <a:pt x="1966" y="8405"/>
                  </a:cubicBezTo>
                  <a:lnTo>
                    <a:pt x="1966" y="8405"/>
                  </a:lnTo>
                  <a:cubicBezTo>
                    <a:pt x="2024" y="8680"/>
                    <a:pt x="2282" y="8888"/>
                    <a:pt x="2585" y="8888"/>
                  </a:cubicBezTo>
                  <a:cubicBezTo>
                    <a:pt x="2612" y="8888"/>
                    <a:pt x="2640" y="8886"/>
                    <a:pt x="2668" y="8883"/>
                  </a:cubicBezTo>
                  <a:cubicBezTo>
                    <a:pt x="2930" y="8811"/>
                    <a:pt x="3168" y="8549"/>
                    <a:pt x="3168" y="8288"/>
                  </a:cubicBezTo>
                  <a:lnTo>
                    <a:pt x="3168" y="3596"/>
                  </a:lnTo>
                  <a:cubicBezTo>
                    <a:pt x="3168" y="3809"/>
                    <a:pt x="3340" y="3984"/>
                    <a:pt x="3564" y="3984"/>
                  </a:cubicBezTo>
                  <a:cubicBezTo>
                    <a:pt x="3590" y="3984"/>
                    <a:pt x="3617" y="3982"/>
                    <a:pt x="3644" y="3977"/>
                  </a:cubicBezTo>
                  <a:cubicBezTo>
                    <a:pt x="3835" y="3953"/>
                    <a:pt x="3978" y="3787"/>
                    <a:pt x="3978" y="3596"/>
                  </a:cubicBezTo>
                  <a:lnTo>
                    <a:pt x="3978" y="2001"/>
                  </a:lnTo>
                  <a:cubicBezTo>
                    <a:pt x="3954" y="857"/>
                    <a:pt x="3073" y="0"/>
                    <a:pt x="1954"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7"/>
            <p:cNvSpPr/>
            <p:nvPr/>
          </p:nvSpPr>
          <p:spPr>
            <a:xfrm>
              <a:off x="1784251" y="3903921"/>
              <a:ext cx="17800" cy="17800"/>
            </a:xfrm>
            <a:custGeom>
              <a:rect b="b" l="l" r="r" t="t"/>
              <a:pathLst>
                <a:path extrusionOk="0" h="597" w="597">
                  <a:moveTo>
                    <a:pt x="358" y="1"/>
                  </a:moveTo>
                  <a:cubicBezTo>
                    <a:pt x="358" y="168"/>
                    <a:pt x="310" y="310"/>
                    <a:pt x="191" y="430"/>
                  </a:cubicBezTo>
                  <a:cubicBezTo>
                    <a:pt x="144" y="477"/>
                    <a:pt x="72" y="501"/>
                    <a:pt x="1" y="549"/>
                  </a:cubicBezTo>
                  <a:cubicBezTo>
                    <a:pt x="96" y="572"/>
                    <a:pt x="168" y="596"/>
                    <a:pt x="239" y="596"/>
                  </a:cubicBezTo>
                  <a:cubicBezTo>
                    <a:pt x="382" y="596"/>
                    <a:pt x="525" y="572"/>
                    <a:pt x="596" y="477"/>
                  </a:cubicBezTo>
                  <a:cubicBezTo>
                    <a:pt x="501" y="358"/>
                    <a:pt x="382" y="191"/>
                    <a:pt x="358"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7"/>
            <p:cNvSpPr/>
            <p:nvPr/>
          </p:nvSpPr>
          <p:spPr>
            <a:xfrm>
              <a:off x="1821192" y="3707975"/>
              <a:ext cx="24150" cy="213028"/>
            </a:xfrm>
            <a:custGeom>
              <a:rect b="b" l="l" r="r" t="t"/>
              <a:pathLst>
                <a:path extrusionOk="0" h="7145" w="810">
                  <a:moveTo>
                    <a:pt x="810" y="0"/>
                  </a:moveTo>
                  <a:cubicBezTo>
                    <a:pt x="548" y="0"/>
                    <a:pt x="357" y="214"/>
                    <a:pt x="357" y="453"/>
                  </a:cubicBezTo>
                  <a:lnTo>
                    <a:pt x="357" y="6549"/>
                  </a:lnTo>
                  <a:cubicBezTo>
                    <a:pt x="357" y="6787"/>
                    <a:pt x="215" y="7002"/>
                    <a:pt x="0" y="7073"/>
                  </a:cubicBezTo>
                  <a:cubicBezTo>
                    <a:pt x="48" y="7121"/>
                    <a:pt x="143" y="7144"/>
                    <a:pt x="238" y="7144"/>
                  </a:cubicBezTo>
                  <a:cubicBezTo>
                    <a:pt x="524" y="7144"/>
                    <a:pt x="810" y="6882"/>
                    <a:pt x="810" y="6549"/>
                  </a:cubicBezTo>
                  <a:lnTo>
                    <a:pt x="810" y="0"/>
                  </a:ln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7"/>
            <p:cNvSpPr/>
            <p:nvPr/>
          </p:nvSpPr>
          <p:spPr>
            <a:xfrm>
              <a:off x="1802021" y="3658272"/>
              <a:ext cx="66040" cy="117889"/>
            </a:xfrm>
            <a:custGeom>
              <a:rect b="b" l="l" r="r" t="t"/>
              <a:pathLst>
                <a:path extrusionOk="0" h="3954" w="2215">
                  <a:moveTo>
                    <a:pt x="0" y="0"/>
                  </a:moveTo>
                  <a:cubicBezTo>
                    <a:pt x="1000" y="119"/>
                    <a:pt x="1739" y="953"/>
                    <a:pt x="1739" y="1977"/>
                  </a:cubicBezTo>
                  <a:lnTo>
                    <a:pt x="1739" y="3572"/>
                  </a:lnTo>
                  <a:cubicBezTo>
                    <a:pt x="1739" y="3668"/>
                    <a:pt x="1667" y="3787"/>
                    <a:pt x="1620" y="3834"/>
                  </a:cubicBezTo>
                  <a:lnTo>
                    <a:pt x="1596" y="3882"/>
                  </a:lnTo>
                  <a:cubicBezTo>
                    <a:pt x="1643" y="3929"/>
                    <a:pt x="1739" y="3953"/>
                    <a:pt x="1834" y="3953"/>
                  </a:cubicBezTo>
                  <a:cubicBezTo>
                    <a:pt x="1929" y="3953"/>
                    <a:pt x="2024" y="3906"/>
                    <a:pt x="2096" y="3834"/>
                  </a:cubicBezTo>
                  <a:cubicBezTo>
                    <a:pt x="2191" y="3787"/>
                    <a:pt x="2215" y="3691"/>
                    <a:pt x="2215" y="3572"/>
                  </a:cubicBezTo>
                  <a:lnTo>
                    <a:pt x="2215" y="1977"/>
                  </a:lnTo>
                  <a:cubicBezTo>
                    <a:pt x="2215" y="857"/>
                    <a:pt x="1358" y="0"/>
                    <a:pt x="238"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7"/>
            <p:cNvSpPr/>
            <p:nvPr/>
          </p:nvSpPr>
          <p:spPr>
            <a:xfrm>
              <a:off x="1914901" y="3796019"/>
              <a:ext cx="113625" cy="124984"/>
            </a:xfrm>
            <a:custGeom>
              <a:rect b="b" l="l" r="r" t="t"/>
              <a:pathLst>
                <a:path extrusionOk="0" h="4192" w="3811">
                  <a:moveTo>
                    <a:pt x="72" y="0"/>
                  </a:moveTo>
                  <a:cubicBezTo>
                    <a:pt x="25" y="0"/>
                    <a:pt x="1" y="24"/>
                    <a:pt x="1" y="48"/>
                  </a:cubicBezTo>
                  <a:lnTo>
                    <a:pt x="1" y="4191"/>
                  </a:lnTo>
                  <a:lnTo>
                    <a:pt x="3811" y="4191"/>
                  </a:lnTo>
                  <a:lnTo>
                    <a:pt x="3811" y="48"/>
                  </a:lnTo>
                  <a:cubicBezTo>
                    <a:pt x="3811" y="24"/>
                    <a:pt x="3787" y="0"/>
                    <a:pt x="3763"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7"/>
            <p:cNvSpPr/>
            <p:nvPr/>
          </p:nvSpPr>
          <p:spPr>
            <a:xfrm>
              <a:off x="2012904" y="3796019"/>
              <a:ext cx="15623" cy="124984"/>
            </a:xfrm>
            <a:custGeom>
              <a:rect b="b" l="l" r="r" t="t"/>
              <a:pathLst>
                <a:path extrusionOk="0" h="4192" w="524">
                  <a:moveTo>
                    <a:pt x="0" y="0"/>
                  </a:moveTo>
                  <a:cubicBezTo>
                    <a:pt x="24" y="0"/>
                    <a:pt x="48" y="24"/>
                    <a:pt x="48" y="48"/>
                  </a:cubicBezTo>
                  <a:lnTo>
                    <a:pt x="48" y="4191"/>
                  </a:lnTo>
                  <a:lnTo>
                    <a:pt x="524" y="4191"/>
                  </a:lnTo>
                  <a:lnTo>
                    <a:pt x="524" y="48"/>
                  </a:lnTo>
                  <a:cubicBezTo>
                    <a:pt x="524" y="24"/>
                    <a:pt x="500" y="0"/>
                    <a:pt x="476" y="0"/>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7"/>
            <p:cNvSpPr/>
            <p:nvPr/>
          </p:nvSpPr>
          <p:spPr>
            <a:xfrm>
              <a:off x="1779987" y="3578725"/>
              <a:ext cx="58974" cy="58259"/>
            </a:xfrm>
            <a:custGeom>
              <a:rect b="b" l="l" r="r" t="t"/>
              <a:pathLst>
                <a:path extrusionOk="0" h="1954" w="1978">
                  <a:moveTo>
                    <a:pt x="1001" y="1"/>
                  </a:moveTo>
                  <a:cubicBezTo>
                    <a:pt x="453" y="1"/>
                    <a:pt x="1" y="430"/>
                    <a:pt x="1" y="977"/>
                  </a:cubicBezTo>
                  <a:cubicBezTo>
                    <a:pt x="1" y="1525"/>
                    <a:pt x="453" y="1954"/>
                    <a:pt x="1001" y="1954"/>
                  </a:cubicBezTo>
                  <a:cubicBezTo>
                    <a:pt x="1525" y="1954"/>
                    <a:pt x="1978" y="1525"/>
                    <a:pt x="1978" y="977"/>
                  </a:cubicBezTo>
                  <a:cubicBezTo>
                    <a:pt x="1978" y="430"/>
                    <a:pt x="1525" y="1"/>
                    <a:pt x="1001" y="1"/>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7"/>
            <p:cNvSpPr/>
            <p:nvPr/>
          </p:nvSpPr>
          <p:spPr>
            <a:xfrm>
              <a:off x="1789230" y="3579441"/>
              <a:ext cx="49731" cy="57543"/>
            </a:xfrm>
            <a:custGeom>
              <a:rect b="b" l="l" r="r" t="t"/>
              <a:pathLst>
                <a:path extrusionOk="0" h="1930" w="1668">
                  <a:moveTo>
                    <a:pt x="929" y="1"/>
                  </a:moveTo>
                  <a:cubicBezTo>
                    <a:pt x="1120" y="167"/>
                    <a:pt x="1239" y="406"/>
                    <a:pt x="1239" y="715"/>
                  </a:cubicBezTo>
                  <a:cubicBezTo>
                    <a:pt x="1239" y="1239"/>
                    <a:pt x="810" y="1692"/>
                    <a:pt x="263" y="1692"/>
                  </a:cubicBezTo>
                  <a:cubicBezTo>
                    <a:pt x="167" y="1692"/>
                    <a:pt x="96" y="1692"/>
                    <a:pt x="1" y="1668"/>
                  </a:cubicBezTo>
                  <a:lnTo>
                    <a:pt x="1" y="1668"/>
                  </a:lnTo>
                  <a:cubicBezTo>
                    <a:pt x="167" y="1834"/>
                    <a:pt x="405" y="1930"/>
                    <a:pt x="691" y="1930"/>
                  </a:cubicBezTo>
                  <a:cubicBezTo>
                    <a:pt x="1215" y="1930"/>
                    <a:pt x="1668" y="1477"/>
                    <a:pt x="1668" y="953"/>
                  </a:cubicBezTo>
                  <a:cubicBezTo>
                    <a:pt x="1668" y="501"/>
                    <a:pt x="1358" y="120"/>
                    <a:pt x="929"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7"/>
            <p:cNvSpPr/>
            <p:nvPr/>
          </p:nvSpPr>
          <p:spPr>
            <a:xfrm>
              <a:off x="1909952" y="3791756"/>
              <a:ext cx="124984" cy="136344"/>
            </a:xfrm>
            <a:custGeom>
              <a:rect b="b" l="l" r="r" t="t"/>
              <a:pathLst>
                <a:path extrusionOk="0" h="4573" w="4192">
                  <a:moveTo>
                    <a:pt x="238" y="0"/>
                  </a:moveTo>
                  <a:cubicBezTo>
                    <a:pt x="119" y="0"/>
                    <a:pt x="0" y="119"/>
                    <a:pt x="0" y="238"/>
                  </a:cubicBezTo>
                  <a:lnTo>
                    <a:pt x="0" y="4406"/>
                  </a:lnTo>
                  <a:cubicBezTo>
                    <a:pt x="0" y="4477"/>
                    <a:pt x="95" y="4573"/>
                    <a:pt x="167" y="4573"/>
                  </a:cubicBezTo>
                  <a:lnTo>
                    <a:pt x="762" y="4573"/>
                  </a:lnTo>
                  <a:cubicBezTo>
                    <a:pt x="857" y="4573"/>
                    <a:pt x="929" y="4525"/>
                    <a:pt x="953" y="4430"/>
                  </a:cubicBezTo>
                  <a:cubicBezTo>
                    <a:pt x="976" y="4311"/>
                    <a:pt x="881" y="4215"/>
                    <a:pt x="762" y="4215"/>
                  </a:cubicBezTo>
                  <a:lnTo>
                    <a:pt x="357" y="4215"/>
                  </a:lnTo>
                  <a:lnTo>
                    <a:pt x="357" y="357"/>
                  </a:lnTo>
                  <a:lnTo>
                    <a:pt x="3834" y="357"/>
                  </a:lnTo>
                  <a:lnTo>
                    <a:pt x="3834" y="4215"/>
                  </a:lnTo>
                  <a:lnTo>
                    <a:pt x="1572" y="4215"/>
                  </a:lnTo>
                  <a:cubicBezTo>
                    <a:pt x="1477" y="4215"/>
                    <a:pt x="1429" y="4287"/>
                    <a:pt x="1405" y="4358"/>
                  </a:cubicBezTo>
                  <a:cubicBezTo>
                    <a:pt x="1357" y="4477"/>
                    <a:pt x="1453" y="4573"/>
                    <a:pt x="1572" y="4573"/>
                  </a:cubicBezTo>
                  <a:lnTo>
                    <a:pt x="4025" y="4573"/>
                  </a:lnTo>
                  <a:cubicBezTo>
                    <a:pt x="4096" y="4573"/>
                    <a:pt x="4191" y="4477"/>
                    <a:pt x="4191" y="4406"/>
                  </a:cubicBezTo>
                  <a:lnTo>
                    <a:pt x="4191" y="238"/>
                  </a:lnTo>
                  <a:cubicBezTo>
                    <a:pt x="4168" y="72"/>
                    <a:pt x="4072" y="0"/>
                    <a:pt x="39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7"/>
            <p:cNvSpPr/>
            <p:nvPr/>
          </p:nvSpPr>
          <p:spPr>
            <a:xfrm>
              <a:off x="1946148" y="3714295"/>
              <a:ext cx="35539" cy="54770"/>
            </a:xfrm>
            <a:custGeom>
              <a:rect b="b" l="l" r="r" t="t"/>
              <a:pathLst>
                <a:path extrusionOk="0" h="1837" w="1192">
                  <a:moveTo>
                    <a:pt x="557" y="325"/>
                  </a:moveTo>
                  <a:cubicBezTo>
                    <a:pt x="577" y="325"/>
                    <a:pt x="598" y="329"/>
                    <a:pt x="620" y="336"/>
                  </a:cubicBezTo>
                  <a:cubicBezTo>
                    <a:pt x="739" y="336"/>
                    <a:pt x="834" y="455"/>
                    <a:pt x="834" y="574"/>
                  </a:cubicBezTo>
                  <a:lnTo>
                    <a:pt x="834" y="1217"/>
                  </a:lnTo>
                  <a:cubicBezTo>
                    <a:pt x="834" y="1336"/>
                    <a:pt x="739" y="1455"/>
                    <a:pt x="620" y="1455"/>
                  </a:cubicBezTo>
                  <a:cubicBezTo>
                    <a:pt x="477" y="1455"/>
                    <a:pt x="358" y="1360"/>
                    <a:pt x="358" y="1217"/>
                  </a:cubicBezTo>
                  <a:lnTo>
                    <a:pt x="358" y="574"/>
                  </a:lnTo>
                  <a:cubicBezTo>
                    <a:pt x="358" y="432"/>
                    <a:pt x="444" y="325"/>
                    <a:pt x="557" y="325"/>
                  </a:cubicBezTo>
                  <a:close/>
                  <a:moveTo>
                    <a:pt x="614" y="1"/>
                  </a:moveTo>
                  <a:cubicBezTo>
                    <a:pt x="600" y="1"/>
                    <a:pt x="586" y="1"/>
                    <a:pt x="572" y="2"/>
                  </a:cubicBezTo>
                  <a:cubicBezTo>
                    <a:pt x="263" y="26"/>
                    <a:pt x="1" y="264"/>
                    <a:pt x="1" y="598"/>
                  </a:cubicBezTo>
                  <a:lnTo>
                    <a:pt x="1" y="1241"/>
                  </a:lnTo>
                  <a:cubicBezTo>
                    <a:pt x="1" y="1550"/>
                    <a:pt x="239" y="1812"/>
                    <a:pt x="572" y="1836"/>
                  </a:cubicBezTo>
                  <a:cubicBezTo>
                    <a:pt x="905" y="1836"/>
                    <a:pt x="1191" y="1574"/>
                    <a:pt x="1191" y="1217"/>
                  </a:cubicBezTo>
                  <a:lnTo>
                    <a:pt x="1191" y="598"/>
                  </a:lnTo>
                  <a:cubicBezTo>
                    <a:pt x="1191" y="256"/>
                    <a:pt x="929" y="1"/>
                    <a:pt x="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7"/>
            <p:cNvSpPr/>
            <p:nvPr/>
          </p:nvSpPr>
          <p:spPr>
            <a:xfrm>
              <a:off x="1902826" y="3714087"/>
              <a:ext cx="37686" cy="52832"/>
            </a:xfrm>
            <a:custGeom>
              <a:rect b="b" l="l" r="r" t="t"/>
              <a:pathLst>
                <a:path extrusionOk="0" h="1772" w="1264">
                  <a:moveTo>
                    <a:pt x="715" y="533"/>
                  </a:moveTo>
                  <a:lnTo>
                    <a:pt x="715" y="986"/>
                  </a:lnTo>
                  <a:lnTo>
                    <a:pt x="477" y="986"/>
                  </a:lnTo>
                  <a:cubicBezTo>
                    <a:pt x="572" y="843"/>
                    <a:pt x="644" y="652"/>
                    <a:pt x="715" y="533"/>
                  </a:cubicBezTo>
                  <a:close/>
                  <a:moveTo>
                    <a:pt x="811" y="1"/>
                  </a:moveTo>
                  <a:cubicBezTo>
                    <a:pt x="733" y="1"/>
                    <a:pt x="651" y="32"/>
                    <a:pt x="596" y="105"/>
                  </a:cubicBezTo>
                  <a:cubicBezTo>
                    <a:pt x="501" y="176"/>
                    <a:pt x="144" y="867"/>
                    <a:pt x="25" y="1081"/>
                  </a:cubicBezTo>
                  <a:cubicBezTo>
                    <a:pt x="1" y="1105"/>
                    <a:pt x="1" y="1129"/>
                    <a:pt x="1" y="1200"/>
                  </a:cubicBezTo>
                  <a:cubicBezTo>
                    <a:pt x="1" y="1272"/>
                    <a:pt x="72" y="1343"/>
                    <a:pt x="168" y="1343"/>
                  </a:cubicBezTo>
                  <a:lnTo>
                    <a:pt x="715" y="1343"/>
                  </a:lnTo>
                  <a:lnTo>
                    <a:pt x="715" y="1581"/>
                  </a:lnTo>
                  <a:cubicBezTo>
                    <a:pt x="715" y="1676"/>
                    <a:pt x="787" y="1772"/>
                    <a:pt x="882" y="1772"/>
                  </a:cubicBezTo>
                  <a:cubicBezTo>
                    <a:pt x="977" y="1772"/>
                    <a:pt x="1073" y="1676"/>
                    <a:pt x="1073" y="1581"/>
                  </a:cubicBezTo>
                  <a:lnTo>
                    <a:pt x="1073" y="1343"/>
                  </a:lnTo>
                  <a:cubicBezTo>
                    <a:pt x="1144" y="1343"/>
                    <a:pt x="1215" y="1295"/>
                    <a:pt x="1239" y="1200"/>
                  </a:cubicBezTo>
                  <a:cubicBezTo>
                    <a:pt x="1263" y="1081"/>
                    <a:pt x="1192" y="986"/>
                    <a:pt x="1073" y="986"/>
                  </a:cubicBezTo>
                  <a:lnTo>
                    <a:pt x="1073" y="248"/>
                  </a:lnTo>
                  <a:cubicBezTo>
                    <a:pt x="1073" y="129"/>
                    <a:pt x="977" y="33"/>
                    <a:pt x="882" y="9"/>
                  </a:cubicBezTo>
                  <a:cubicBezTo>
                    <a:pt x="860" y="4"/>
                    <a:pt x="836" y="1"/>
                    <a:pt x="8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7"/>
            <p:cNvSpPr/>
            <p:nvPr/>
          </p:nvSpPr>
          <p:spPr>
            <a:xfrm>
              <a:off x="2000114" y="3711970"/>
              <a:ext cx="29129" cy="55665"/>
            </a:xfrm>
            <a:custGeom>
              <a:rect b="b" l="l" r="r" t="t"/>
              <a:pathLst>
                <a:path extrusionOk="0" h="1867" w="977">
                  <a:moveTo>
                    <a:pt x="815" y="0"/>
                  </a:moveTo>
                  <a:cubicBezTo>
                    <a:pt x="744" y="0"/>
                    <a:pt x="680" y="31"/>
                    <a:pt x="643" y="104"/>
                  </a:cubicBezTo>
                  <a:lnTo>
                    <a:pt x="0" y="1605"/>
                  </a:lnTo>
                  <a:cubicBezTo>
                    <a:pt x="0" y="1747"/>
                    <a:pt x="48" y="1843"/>
                    <a:pt x="120" y="1867"/>
                  </a:cubicBezTo>
                  <a:lnTo>
                    <a:pt x="191" y="1867"/>
                  </a:lnTo>
                  <a:cubicBezTo>
                    <a:pt x="239" y="1867"/>
                    <a:pt x="310" y="1843"/>
                    <a:pt x="334" y="1747"/>
                  </a:cubicBezTo>
                  <a:lnTo>
                    <a:pt x="953" y="247"/>
                  </a:lnTo>
                  <a:cubicBezTo>
                    <a:pt x="977" y="176"/>
                    <a:pt x="953" y="80"/>
                    <a:pt x="882" y="9"/>
                  </a:cubicBezTo>
                  <a:cubicBezTo>
                    <a:pt x="859" y="3"/>
                    <a:pt x="83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7"/>
            <p:cNvSpPr/>
            <p:nvPr/>
          </p:nvSpPr>
          <p:spPr>
            <a:xfrm>
              <a:off x="1994419" y="3717903"/>
              <a:ext cx="12105" cy="12105"/>
            </a:xfrm>
            <a:custGeom>
              <a:rect b="b" l="l" r="r" t="t"/>
              <a:pathLst>
                <a:path extrusionOk="0" h="406" w="406">
                  <a:moveTo>
                    <a:pt x="191" y="1"/>
                  </a:moveTo>
                  <a:cubicBezTo>
                    <a:pt x="72" y="1"/>
                    <a:pt x="1" y="96"/>
                    <a:pt x="1" y="191"/>
                  </a:cubicBezTo>
                  <a:cubicBezTo>
                    <a:pt x="1" y="310"/>
                    <a:pt x="72" y="405"/>
                    <a:pt x="191" y="405"/>
                  </a:cubicBezTo>
                  <a:cubicBezTo>
                    <a:pt x="311" y="405"/>
                    <a:pt x="406" y="310"/>
                    <a:pt x="406" y="191"/>
                  </a:cubicBezTo>
                  <a:cubicBezTo>
                    <a:pt x="406" y="96"/>
                    <a:pt x="311" y="1"/>
                    <a:pt x="1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7"/>
            <p:cNvSpPr/>
            <p:nvPr/>
          </p:nvSpPr>
          <p:spPr>
            <a:xfrm>
              <a:off x="2024264" y="3752698"/>
              <a:ext cx="12791" cy="12105"/>
            </a:xfrm>
            <a:custGeom>
              <a:rect b="b" l="l" r="r" t="t"/>
              <a:pathLst>
                <a:path extrusionOk="0" h="406" w="429">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7"/>
            <p:cNvSpPr/>
            <p:nvPr/>
          </p:nvSpPr>
          <p:spPr>
            <a:xfrm>
              <a:off x="1745908" y="3653293"/>
              <a:ext cx="128562" cy="274417"/>
            </a:xfrm>
            <a:custGeom>
              <a:rect b="b" l="l" r="r" t="t"/>
              <a:pathLst>
                <a:path extrusionOk="0" h="9204" w="4312">
                  <a:moveTo>
                    <a:pt x="2073" y="0"/>
                  </a:moveTo>
                  <a:cubicBezTo>
                    <a:pt x="1358" y="0"/>
                    <a:pt x="25" y="429"/>
                    <a:pt x="25" y="2048"/>
                  </a:cubicBezTo>
                  <a:lnTo>
                    <a:pt x="25" y="3025"/>
                  </a:lnTo>
                  <a:lnTo>
                    <a:pt x="25" y="3501"/>
                  </a:lnTo>
                  <a:cubicBezTo>
                    <a:pt x="25" y="3620"/>
                    <a:pt x="1" y="3739"/>
                    <a:pt x="25" y="3858"/>
                  </a:cubicBezTo>
                  <a:cubicBezTo>
                    <a:pt x="43" y="4139"/>
                    <a:pt x="312" y="4332"/>
                    <a:pt x="577" y="4332"/>
                  </a:cubicBezTo>
                  <a:cubicBezTo>
                    <a:pt x="649" y="4332"/>
                    <a:pt x="721" y="4318"/>
                    <a:pt x="787" y="4287"/>
                  </a:cubicBezTo>
                  <a:lnTo>
                    <a:pt x="787" y="8407"/>
                  </a:lnTo>
                  <a:cubicBezTo>
                    <a:pt x="787" y="8812"/>
                    <a:pt x="1073" y="9121"/>
                    <a:pt x="1406" y="9193"/>
                  </a:cubicBezTo>
                  <a:cubicBezTo>
                    <a:pt x="1452" y="9200"/>
                    <a:pt x="1497" y="9203"/>
                    <a:pt x="1541" y="9203"/>
                  </a:cubicBezTo>
                  <a:cubicBezTo>
                    <a:pt x="1792" y="9203"/>
                    <a:pt x="2006" y="9093"/>
                    <a:pt x="2168" y="8931"/>
                  </a:cubicBezTo>
                  <a:cubicBezTo>
                    <a:pt x="2310" y="9093"/>
                    <a:pt x="2521" y="9203"/>
                    <a:pt x="2771" y="9203"/>
                  </a:cubicBezTo>
                  <a:cubicBezTo>
                    <a:pt x="2815" y="9203"/>
                    <a:pt x="2860" y="9200"/>
                    <a:pt x="2906" y="9193"/>
                  </a:cubicBezTo>
                  <a:cubicBezTo>
                    <a:pt x="3263" y="9121"/>
                    <a:pt x="3525" y="8812"/>
                    <a:pt x="3525" y="8407"/>
                  </a:cubicBezTo>
                  <a:lnTo>
                    <a:pt x="3525" y="5549"/>
                  </a:lnTo>
                  <a:cubicBezTo>
                    <a:pt x="3525" y="5478"/>
                    <a:pt x="3478" y="5406"/>
                    <a:pt x="3383" y="5382"/>
                  </a:cubicBezTo>
                  <a:cubicBezTo>
                    <a:pt x="3361" y="5374"/>
                    <a:pt x="3340" y="5370"/>
                    <a:pt x="3321" y="5370"/>
                  </a:cubicBezTo>
                  <a:cubicBezTo>
                    <a:pt x="3232" y="5370"/>
                    <a:pt x="3168" y="5452"/>
                    <a:pt x="3168" y="5549"/>
                  </a:cubicBezTo>
                  <a:lnTo>
                    <a:pt x="3168" y="8407"/>
                  </a:lnTo>
                  <a:cubicBezTo>
                    <a:pt x="3168" y="8645"/>
                    <a:pt x="3001" y="8836"/>
                    <a:pt x="2763" y="8836"/>
                  </a:cubicBezTo>
                  <a:cubicBezTo>
                    <a:pt x="2525" y="8836"/>
                    <a:pt x="2311" y="8645"/>
                    <a:pt x="2311" y="8407"/>
                  </a:cubicBezTo>
                  <a:lnTo>
                    <a:pt x="2311" y="3358"/>
                  </a:lnTo>
                  <a:cubicBezTo>
                    <a:pt x="2311" y="3263"/>
                    <a:pt x="2216" y="3168"/>
                    <a:pt x="2120" y="3168"/>
                  </a:cubicBezTo>
                  <a:cubicBezTo>
                    <a:pt x="2049" y="3168"/>
                    <a:pt x="1954" y="3263"/>
                    <a:pt x="1954" y="3358"/>
                  </a:cubicBezTo>
                  <a:lnTo>
                    <a:pt x="1954" y="8407"/>
                  </a:lnTo>
                  <a:cubicBezTo>
                    <a:pt x="1954" y="8645"/>
                    <a:pt x="1739" y="8836"/>
                    <a:pt x="1525" y="8836"/>
                  </a:cubicBezTo>
                  <a:cubicBezTo>
                    <a:pt x="1287" y="8836"/>
                    <a:pt x="1144" y="8621"/>
                    <a:pt x="1144" y="8407"/>
                  </a:cubicBezTo>
                  <a:lnTo>
                    <a:pt x="1144" y="2025"/>
                  </a:lnTo>
                  <a:cubicBezTo>
                    <a:pt x="1144" y="1929"/>
                    <a:pt x="1096" y="1858"/>
                    <a:pt x="1001" y="1834"/>
                  </a:cubicBezTo>
                  <a:cubicBezTo>
                    <a:pt x="989" y="1832"/>
                    <a:pt x="976" y="1830"/>
                    <a:pt x="965" y="1830"/>
                  </a:cubicBezTo>
                  <a:cubicBezTo>
                    <a:pt x="863" y="1830"/>
                    <a:pt x="787" y="1918"/>
                    <a:pt x="787" y="2025"/>
                  </a:cubicBezTo>
                  <a:lnTo>
                    <a:pt x="787" y="3739"/>
                  </a:lnTo>
                  <a:cubicBezTo>
                    <a:pt x="787" y="3835"/>
                    <a:pt x="739" y="3954"/>
                    <a:pt x="620" y="3954"/>
                  </a:cubicBezTo>
                  <a:cubicBezTo>
                    <a:pt x="603" y="3956"/>
                    <a:pt x="586" y="3957"/>
                    <a:pt x="570" y="3957"/>
                  </a:cubicBezTo>
                  <a:cubicBezTo>
                    <a:pt x="430" y="3957"/>
                    <a:pt x="334" y="3867"/>
                    <a:pt x="334" y="3739"/>
                  </a:cubicBezTo>
                  <a:lnTo>
                    <a:pt x="334" y="2144"/>
                  </a:lnTo>
                  <a:cubicBezTo>
                    <a:pt x="334" y="1143"/>
                    <a:pt x="1144" y="358"/>
                    <a:pt x="2120" y="358"/>
                  </a:cubicBezTo>
                  <a:lnTo>
                    <a:pt x="2216" y="358"/>
                  </a:lnTo>
                  <a:cubicBezTo>
                    <a:pt x="3716" y="358"/>
                    <a:pt x="3954" y="1667"/>
                    <a:pt x="3954" y="2072"/>
                  </a:cubicBezTo>
                  <a:lnTo>
                    <a:pt x="3954" y="3858"/>
                  </a:lnTo>
                  <a:lnTo>
                    <a:pt x="3954" y="3882"/>
                  </a:lnTo>
                  <a:cubicBezTo>
                    <a:pt x="3883" y="3962"/>
                    <a:pt x="3803" y="3995"/>
                    <a:pt x="3730" y="3995"/>
                  </a:cubicBezTo>
                  <a:cubicBezTo>
                    <a:pt x="3605" y="3995"/>
                    <a:pt x="3502" y="3898"/>
                    <a:pt x="3502" y="3763"/>
                  </a:cubicBezTo>
                  <a:lnTo>
                    <a:pt x="3502" y="2072"/>
                  </a:lnTo>
                  <a:cubicBezTo>
                    <a:pt x="3502" y="1977"/>
                    <a:pt x="3430" y="1882"/>
                    <a:pt x="3359" y="1882"/>
                  </a:cubicBezTo>
                  <a:cubicBezTo>
                    <a:pt x="3240" y="1882"/>
                    <a:pt x="3144" y="1953"/>
                    <a:pt x="3144" y="2072"/>
                  </a:cubicBezTo>
                  <a:lnTo>
                    <a:pt x="3144" y="4787"/>
                  </a:lnTo>
                  <a:cubicBezTo>
                    <a:pt x="3144" y="4859"/>
                    <a:pt x="3192" y="4954"/>
                    <a:pt x="3287" y="4954"/>
                  </a:cubicBezTo>
                  <a:cubicBezTo>
                    <a:pt x="3406" y="4954"/>
                    <a:pt x="3502" y="4906"/>
                    <a:pt x="3502" y="4787"/>
                  </a:cubicBezTo>
                  <a:lnTo>
                    <a:pt x="3502" y="4263"/>
                  </a:lnTo>
                  <a:cubicBezTo>
                    <a:pt x="3571" y="4298"/>
                    <a:pt x="3654" y="4320"/>
                    <a:pt x="3740" y="4320"/>
                  </a:cubicBezTo>
                  <a:cubicBezTo>
                    <a:pt x="3771" y="4320"/>
                    <a:pt x="3803" y="4317"/>
                    <a:pt x="3835" y="4311"/>
                  </a:cubicBezTo>
                  <a:cubicBezTo>
                    <a:pt x="4097" y="4239"/>
                    <a:pt x="4311" y="4001"/>
                    <a:pt x="4311" y="3739"/>
                  </a:cubicBezTo>
                  <a:lnTo>
                    <a:pt x="4311" y="2144"/>
                  </a:lnTo>
                  <a:cubicBezTo>
                    <a:pt x="4264" y="429"/>
                    <a:pt x="3335" y="0"/>
                    <a:pt x="21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7"/>
            <p:cNvSpPr/>
            <p:nvPr/>
          </p:nvSpPr>
          <p:spPr>
            <a:xfrm>
              <a:off x="1775038" y="3572345"/>
              <a:ext cx="68902" cy="68902"/>
            </a:xfrm>
            <a:custGeom>
              <a:rect b="b" l="l" r="r" t="t"/>
              <a:pathLst>
                <a:path extrusionOk="0" h="2311" w="2311">
                  <a:moveTo>
                    <a:pt x="1167" y="358"/>
                  </a:moveTo>
                  <a:cubicBezTo>
                    <a:pt x="1596" y="358"/>
                    <a:pt x="1953" y="715"/>
                    <a:pt x="1953" y="1167"/>
                  </a:cubicBezTo>
                  <a:cubicBezTo>
                    <a:pt x="1953" y="1596"/>
                    <a:pt x="1596" y="1953"/>
                    <a:pt x="1167" y="1953"/>
                  </a:cubicBezTo>
                  <a:cubicBezTo>
                    <a:pt x="715" y="1953"/>
                    <a:pt x="357" y="1596"/>
                    <a:pt x="357" y="1167"/>
                  </a:cubicBezTo>
                  <a:cubicBezTo>
                    <a:pt x="357" y="715"/>
                    <a:pt x="715" y="358"/>
                    <a:pt x="1167" y="358"/>
                  </a:cubicBezTo>
                  <a:close/>
                  <a:moveTo>
                    <a:pt x="1167" y="1"/>
                  </a:moveTo>
                  <a:cubicBezTo>
                    <a:pt x="524" y="1"/>
                    <a:pt x="0" y="501"/>
                    <a:pt x="0" y="1167"/>
                  </a:cubicBezTo>
                  <a:cubicBezTo>
                    <a:pt x="0" y="1810"/>
                    <a:pt x="524" y="2311"/>
                    <a:pt x="1167" y="2311"/>
                  </a:cubicBezTo>
                  <a:cubicBezTo>
                    <a:pt x="1786" y="2311"/>
                    <a:pt x="2310" y="1810"/>
                    <a:pt x="2310" y="1167"/>
                  </a:cubicBezTo>
                  <a:cubicBezTo>
                    <a:pt x="2310" y="524"/>
                    <a:pt x="1810"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97"/>
          <p:cNvGrpSpPr/>
          <p:nvPr/>
        </p:nvGrpSpPr>
        <p:grpSpPr>
          <a:xfrm>
            <a:off x="4019702" y="1922930"/>
            <a:ext cx="356470" cy="353636"/>
            <a:chOff x="4362590" y="1922930"/>
            <a:chExt cx="356470" cy="353636"/>
          </a:xfrm>
        </p:grpSpPr>
        <p:sp>
          <p:nvSpPr>
            <p:cNvPr id="17302" name="Google Shape;17302;p97"/>
            <p:cNvSpPr/>
            <p:nvPr/>
          </p:nvSpPr>
          <p:spPr>
            <a:xfrm>
              <a:off x="4455614" y="2013121"/>
              <a:ext cx="172569" cy="171854"/>
            </a:xfrm>
            <a:custGeom>
              <a:rect b="b" l="l" r="r" t="t"/>
              <a:pathLst>
                <a:path extrusionOk="0" h="5764" w="5788">
                  <a:moveTo>
                    <a:pt x="2882" y="0"/>
                  </a:moveTo>
                  <a:cubicBezTo>
                    <a:pt x="1287" y="0"/>
                    <a:pt x="1" y="1286"/>
                    <a:pt x="1" y="2882"/>
                  </a:cubicBezTo>
                  <a:cubicBezTo>
                    <a:pt x="1" y="4477"/>
                    <a:pt x="1287" y="5763"/>
                    <a:pt x="2882" y="5763"/>
                  </a:cubicBezTo>
                  <a:cubicBezTo>
                    <a:pt x="4478" y="5763"/>
                    <a:pt x="5787" y="4477"/>
                    <a:pt x="5787" y="2882"/>
                  </a:cubicBezTo>
                  <a:cubicBezTo>
                    <a:pt x="5787" y="1286"/>
                    <a:pt x="4478" y="0"/>
                    <a:pt x="2882" y="0"/>
                  </a:cubicBezTo>
                  <a:close/>
                </a:path>
              </a:pathLst>
            </a:custGeom>
            <a:solidFill>
              <a:srgbClr val="C6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97"/>
            <p:cNvSpPr/>
            <p:nvPr/>
          </p:nvSpPr>
          <p:spPr>
            <a:xfrm>
              <a:off x="4501052" y="2018071"/>
              <a:ext cx="127131" cy="166904"/>
            </a:xfrm>
            <a:custGeom>
              <a:rect b="b" l="l" r="r" t="t"/>
              <a:pathLst>
                <a:path extrusionOk="0" h="5598" w="4264">
                  <a:moveTo>
                    <a:pt x="2287" y="1"/>
                  </a:moveTo>
                  <a:lnTo>
                    <a:pt x="2287" y="1"/>
                  </a:lnTo>
                  <a:cubicBezTo>
                    <a:pt x="3192" y="477"/>
                    <a:pt x="3811" y="1430"/>
                    <a:pt x="3811" y="2525"/>
                  </a:cubicBezTo>
                  <a:cubicBezTo>
                    <a:pt x="3811" y="4145"/>
                    <a:pt x="2501" y="5431"/>
                    <a:pt x="929" y="5431"/>
                  </a:cubicBezTo>
                  <a:cubicBezTo>
                    <a:pt x="596" y="5431"/>
                    <a:pt x="286" y="5359"/>
                    <a:pt x="1" y="5264"/>
                  </a:cubicBezTo>
                  <a:lnTo>
                    <a:pt x="1" y="5264"/>
                  </a:lnTo>
                  <a:cubicBezTo>
                    <a:pt x="405" y="5478"/>
                    <a:pt x="882" y="5597"/>
                    <a:pt x="1358" y="5597"/>
                  </a:cubicBezTo>
                  <a:cubicBezTo>
                    <a:pt x="2977" y="5597"/>
                    <a:pt x="4263" y="4288"/>
                    <a:pt x="4263" y="2716"/>
                  </a:cubicBezTo>
                  <a:cubicBezTo>
                    <a:pt x="4263" y="1454"/>
                    <a:pt x="3430" y="382"/>
                    <a:pt x="2287" y="1"/>
                  </a:cubicBezTo>
                  <a:close/>
                </a:path>
              </a:pathLst>
            </a:custGeom>
            <a:solidFill>
              <a:srgbClr val="AAB4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7"/>
            <p:cNvSpPr/>
            <p:nvPr/>
          </p:nvSpPr>
          <p:spPr>
            <a:xfrm>
              <a:off x="4555018" y="1929340"/>
              <a:ext cx="159063" cy="341531"/>
            </a:xfrm>
            <a:custGeom>
              <a:rect b="b" l="l" r="r" t="t"/>
              <a:pathLst>
                <a:path extrusionOk="0" h="11455" w="5335">
                  <a:moveTo>
                    <a:pt x="215" y="0"/>
                  </a:moveTo>
                  <a:cubicBezTo>
                    <a:pt x="143" y="0"/>
                    <a:pt x="120" y="24"/>
                    <a:pt x="120" y="72"/>
                  </a:cubicBezTo>
                  <a:lnTo>
                    <a:pt x="120" y="1596"/>
                  </a:lnTo>
                  <a:cubicBezTo>
                    <a:pt x="120" y="1643"/>
                    <a:pt x="143" y="1667"/>
                    <a:pt x="191" y="1667"/>
                  </a:cubicBezTo>
                  <a:cubicBezTo>
                    <a:pt x="2168" y="1953"/>
                    <a:pt x="3692" y="3668"/>
                    <a:pt x="3692" y="5739"/>
                  </a:cubicBezTo>
                  <a:cubicBezTo>
                    <a:pt x="3692" y="7859"/>
                    <a:pt x="2120" y="9621"/>
                    <a:pt x="72" y="9859"/>
                  </a:cubicBezTo>
                  <a:cubicBezTo>
                    <a:pt x="24" y="9859"/>
                    <a:pt x="1" y="9883"/>
                    <a:pt x="1" y="9907"/>
                  </a:cubicBezTo>
                  <a:lnTo>
                    <a:pt x="1" y="11407"/>
                  </a:lnTo>
                  <a:cubicBezTo>
                    <a:pt x="1" y="11431"/>
                    <a:pt x="72" y="11455"/>
                    <a:pt x="96" y="11455"/>
                  </a:cubicBezTo>
                  <a:cubicBezTo>
                    <a:pt x="3001" y="11193"/>
                    <a:pt x="5335" y="8716"/>
                    <a:pt x="5335" y="5716"/>
                  </a:cubicBezTo>
                  <a:cubicBezTo>
                    <a:pt x="5335" y="2763"/>
                    <a:pt x="3049" y="357"/>
                    <a:pt x="21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7"/>
            <p:cNvSpPr/>
            <p:nvPr/>
          </p:nvSpPr>
          <p:spPr>
            <a:xfrm>
              <a:off x="4554302" y="1954177"/>
              <a:ext cx="159093" cy="316009"/>
            </a:xfrm>
            <a:custGeom>
              <a:rect b="b" l="l" r="r" t="t"/>
              <a:pathLst>
                <a:path extrusionOk="0" h="10599" w="5336">
                  <a:moveTo>
                    <a:pt x="2525" y="1"/>
                  </a:moveTo>
                  <a:cubicBezTo>
                    <a:pt x="3954" y="1048"/>
                    <a:pt x="4883" y="2715"/>
                    <a:pt x="4883" y="4573"/>
                  </a:cubicBezTo>
                  <a:cubicBezTo>
                    <a:pt x="4883" y="7478"/>
                    <a:pt x="2763" y="9860"/>
                    <a:pt x="1" y="10265"/>
                  </a:cubicBezTo>
                  <a:lnTo>
                    <a:pt x="1" y="10527"/>
                  </a:lnTo>
                  <a:cubicBezTo>
                    <a:pt x="1" y="10574"/>
                    <a:pt x="48" y="10598"/>
                    <a:pt x="96" y="10598"/>
                  </a:cubicBezTo>
                  <a:cubicBezTo>
                    <a:pt x="3001" y="10336"/>
                    <a:pt x="5335" y="7859"/>
                    <a:pt x="5335" y="4859"/>
                  </a:cubicBezTo>
                  <a:cubicBezTo>
                    <a:pt x="5335" y="2811"/>
                    <a:pt x="4216" y="977"/>
                    <a:pt x="252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7"/>
            <p:cNvSpPr/>
            <p:nvPr/>
          </p:nvSpPr>
          <p:spPr>
            <a:xfrm>
              <a:off x="4369686" y="1929340"/>
              <a:ext cx="159093" cy="341531"/>
            </a:xfrm>
            <a:custGeom>
              <a:rect b="b" l="l" r="r" t="t"/>
              <a:pathLst>
                <a:path extrusionOk="0" h="11455" w="5336">
                  <a:moveTo>
                    <a:pt x="5121" y="0"/>
                  </a:moveTo>
                  <a:cubicBezTo>
                    <a:pt x="2287" y="357"/>
                    <a:pt x="1" y="2763"/>
                    <a:pt x="1" y="5716"/>
                  </a:cubicBezTo>
                  <a:cubicBezTo>
                    <a:pt x="1" y="8716"/>
                    <a:pt x="2311" y="11193"/>
                    <a:pt x="5240" y="11455"/>
                  </a:cubicBezTo>
                  <a:cubicBezTo>
                    <a:pt x="5264" y="11455"/>
                    <a:pt x="5335" y="11431"/>
                    <a:pt x="5335" y="11407"/>
                  </a:cubicBezTo>
                  <a:lnTo>
                    <a:pt x="5335" y="9907"/>
                  </a:lnTo>
                  <a:cubicBezTo>
                    <a:pt x="5335" y="9883"/>
                    <a:pt x="5288" y="9859"/>
                    <a:pt x="5264" y="9859"/>
                  </a:cubicBezTo>
                  <a:cubicBezTo>
                    <a:pt x="3216" y="9621"/>
                    <a:pt x="1620" y="7859"/>
                    <a:pt x="1620" y="5739"/>
                  </a:cubicBezTo>
                  <a:cubicBezTo>
                    <a:pt x="1620" y="3668"/>
                    <a:pt x="3144" y="1953"/>
                    <a:pt x="5145" y="1667"/>
                  </a:cubicBezTo>
                  <a:cubicBezTo>
                    <a:pt x="5169" y="1667"/>
                    <a:pt x="5193" y="1643"/>
                    <a:pt x="5193" y="1596"/>
                  </a:cubicBezTo>
                  <a:lnTo>
                    <a:pt x="5193" y="72"/>
                  </a:lnTo>
                  <a:lnTo>
                    <a:pt x="5216" y="72"/>
                  </a:lnTo>
                  <a:cubicBezTo>
                    <a:pt x="5216" y="24"/>
                    <a:pt x="5169" y="0"/>
                    <a:pt x="5121" y="0"/>
                  </a:cubicBezTo>
                  <a:close/>
                </a:path>
              </a:pathLst>
            </a:custGeom>
            <a:solidFill>
              <a:srgbClr val="8C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7"/>
            <p:cNvSpPr/>
            <p:nvPr/>
          </p:nvSpPr>
          <p:spPr>
            <a:xfrm>
              <a:off x="4548638" y="1922930"/>
              <a:ext cx="170423" cy="350803"/>
            </a:xfrm>
            <a:custGeom>
              <a:rect b="b" l="l" r="r" t="t"/>
              <a:pathLst>
                <a:path extrusionOk="0" h="11766" w="5716">
                  <a:moveTo>
                    <a:pt x="357" y="1"/>
                  </a:moveTo>
                  <a:cubicBezTo>
                    <a:pt x="310" y="1"/>
                    <a:pt x="215" y="1"/>
                    <a:pt x="191" y="72"/>
                  </a:cubicBezTo>
                  <a:cubicBezTo>
                    <a:pt x="119" y="120"/>
                    <a:pt x="119" y="239"/>
                    <a:pt x="119" y="239"/>
                  </a:cubicBezTo>
                  <a:lnTo>
                    <a:pt x="119" y="1739"/>
                  </a:lnTo>
                  <a:cubicBezTo>
                    <a:pt x="119" y="1739"/>
                    <a:pt x="191" y="1954"/>
                    <a:pt x="334" y="1977"/>
                  </a:cubicBezTo>
                  <a:cubicBezTo>
                    <a:pt x="1262" y="2120"/>
                    <a:pt x="2120" y="2597"/>
                    <a:pt x="2715" y="3287"/>
                  </a:cubicBezTo>
                  <a:cubicBezTo>
                    <a:pt x="3334" y="4002"/>
                    <a:pt x="3691" y="4907"/>
                    <a:pt x="3691" y="5883"/>
                  </a:cubicBezTo>
                  <a:cubicBezTo>
                    <a:pt x="3691" y="7860"/>
                    <a:pt x="2215" y="9550"/>
                    <a:pt x="215" y="9812"/>
                  </a:cubicBezTo>
                  <a:cubicBezTo>
                    <a:pt x="95" y="9812"/>
                    <a:pt x="0" y="10050"/>
                    <a:pt x="0" y="10050"/>
                  </a:cubicBezTo>
                  <a:lnTo>
                    <a:pt x="0" y="11527"/>
                  </a:lnTo>
                  <a:cubicBezTo>
                    <a:pt x="0" y="11527"/>
                    <a:pt x="48" y="11646"/>
                    <a:pt x="72" y="11717"/>
                  </a:cubicBezTo>
                  <a:cubicBezTo>
                    <a:pt x="119" y="11741"/>
                    <a:pt x="167" y="11765"/>
                    <a:pt x="238" y="11765"/>
                  </a:cubicBezTo>
                  <a:lnTo>
                    <a:pt x="286" y="11765"/>
                  </a:lnTo>
                  <a:cubicBezTo>
                    <a:pt x="1334" y="11670"/>
                    <a:pt x="2382" y="11289"/>
                    <a:pt x="3287" y="10646"/>
                  </a:cubicBezTo>
                  <a:cubicBezTo>
                    <a:pt x="3358" y="10574"/>
                    <a:pt x="3358" y="10455"/>
                    <a:pt x="3310" y="10408"/>
                  </a:cubicBezTo>
                  <a:cubicBezTo>
                    <a:pt x="3269" y="10352"/>
                    <a:pt x="3210" y="10329"/>
                    <a:pt x="3160" y="10329"/>
                  </a:cubicBezTo>
                  <a:cubicBezTo>
                    <a:pt x="3124" y="10329"/>
                    <a:pt x="3092" y="10340"/>
                    <a:pt x="3072" y="10360"/>
                  </a:cubicBezTo>
                  <a:cubicBezTo>
                    <a:pt x="2263" y="10955"/>
                    <a:pt x="357" y="11408"/>
                    <a:pt x="357" y="11408"/>
                  </a:cubicBezTo>
                  <a:lnTo>
                    <a:pt x="357" y="10122"/>
                  </a:lnTo>
                  <a:cubicBezTo>
                    <a:pt x="357" y="10122"/>
                    <a:pt x="4144" y="9860"/>
                    <a:pt x="4096" y="5883"/>
                  </a:cubicBezTo>
                  <a:cubicBezTo>
                    <a:pt x="4049" y="4835"/>
                    <a:pt x="3691" y="3811"/>
                    <a:pt x="3048" y="3049"/>
                  </a:cubicBezTo>
                  <a:cubicBezTo>
                    <a:pt x="2382" y="2311"/>
                    <a:pt x="524" y="1620"/>
                    <a:pt x="524" y="1620"/>
                  </a:cubicBezTo>
                  <a:lnTo>
                    <a:pt x="524" y="334"/>
                  </a:lnTo>
                  <a:cubicBezTo>
                    <a:pt x="524" y="334"/>
                    <a:pt x="2358" y="358"/>
                    <a:pt x="3906" y="2144"/>
                  </a:cubicBezTo>
                  <a:cubicBezTo>
                    <a:pt x="4835" y="3192"/>
                    <a:pt x="5358" y="4502"/>
                    <a:pt x="5358" y="5835"/>
                  </a:cubicBezTo>
                  <a:cubicBezTo>
                    <a:pt x="5358" y="7359"/>
                    <a:pt x="4763" y="8788"/>
                    <a:pt x="3691" y="9836"/>
                  </a:cubicBezTo>
                  <a:cubicBezTo>
                    <a:pt x="3644" y="9884"/>
                    <a:pt x="3644" y="10003"/>
                    <a:pt x="3691" y="10074"/>
                  </a:cubicBezTo>
                  <a:cubicBezTo>
                    <a:pt x="3727" y="10098"/>
                    <a:pt x="3775" y="10110"/>
                    <a:pt x="3819" y="10110"/>
                  </a:cubicBezTo>
                  <a:cubicBezTo>
                    <a:pt x="3864" y="10110"/>
                    <a:pt x="3906" y="10098"/>
                    <a:pt x="3930" y="10074"/>
                  </a:cubicBezTo>
                  <a:cubicBezTo>
                    <a:pt x="5097" y="8931"/>
                    <a:pt x="5716" y="7455"/>
                    <a:pt x="5716" y="5812"/>
                  </a:cubicBezTo>
                  <a:cubicBezTo>
                    <a:pt x="5597" y="4454"/>
                    <a:pt x="5073" y="3049"/>
                    <a:pt x="4096" y="1977"/>
                  </a:cubicBezTo>
                  <a:cubicBezTo>
                    <a:pt x="3096" y="906"/>
                    <a:pt x="1786" y="215"/>
                    <a:pt x="3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7"/>
            <p:cNvSpPr/>
            <p:nvPr/>
          </p:nvSpPr>
          <p:spPr>
            <a:xfrm>
              <a:off x="4362590" y="1923646"/>
              <a:ext cx="170452" cy="352920"/>
            </a:xfrm>
            <a:custGeom>
              <a:rect b="b" l="l" r="r" t="t"/>
              <a:pathLst>
                <a:path extrusionOk="0" h="11837" w="5717">
                  <a:moveTo>
                    <a:pt x="5145" y="382"/>
                  </a:moveTo>
                  <a:lnTo>
                    <a:pt x="5145" y="1644"/>
                  </a:lnTo>
                  <a:cubicBezTo>
                    <a:pt x="4168" y="1834"/>
                    <a:pt x="3311" y="2334"/>
                    <a:pt x="2644" y="3073"/>
                  </a:cubicBezTo>
                  <a:cubicBezTo>
                    <a:pt x="1954" y="3859"/>
                    <a:pt x="1596" y="4859"/>
                    <a:pt x="1596" y="5907"/>
                  </a:cubicBezTo>
                  <a:cubicBezTo>
                    <a:pt x="1596" y="8050"/>
                    <a:pt x="3192" y="9860"/>
                    <a:pt x="5288" y="10169"/>
                  </a:cubicBezTo>
                  <a:lnTo>
                    <a:pt x="5288" y="11455"/>
                  </a:lnTo>
                  <a:cubicBezTo>
                    <a:pt x="3954" y="11289"/>
                    <a:pt x="2716" y="10669"/>
                    <a:pt x="1787" y="9669"/>
                  </a:cubicBezTo>
                  <a:cubicBezTo>
                    <a:pt x="834" y="8621"/>
                    <a:pt x="287" y="7288"/>
                    <a:pt x="287" y="5883"/>
                  </a:cubicBezTo>
                  <a:cubicBezTo>
                    <a:pt x="287" y="4502"/>
                    <a:pt x="811" y="3192"/>
                    <a:pt x="1763" y="2192"/>
                  </a:cubicBezTo>
                  <a:cubicBezTo>
                    <a:pt x="2644" y="1215"/>
                    <a:pt x="3835" y="548"/>
                    <a:pt x="5145" y="382"/>
                  </a:cubicBezTo>
                  <a:close/>
                  <a:moveTo>
                    <a:pt x="5264" y="1"/>
                  </a:moveTo>
                  <a:cubicBezTo>
                    <a:pt x="3835" y="191"/>
                    <a:pt x="2525" y="882"/>
                    <a:pt x="1549" y="1977"/>
                  </a:cubicBezTo>
                  <a:cubicBezTo>
                    <a:pt x="572" y="3073"/>
                    <a:pt x="1" y="4478"/>
                    <a:pt x="1" y="5907"/>
                  </a:cubicBezTo>
                  <a:cubicBezTo>
                    <a:pt x="1" y="7407"/>
                    <a:pt x="572" y="8836"/>
                    <a:pt x="1573" y="9931"/>
                  </a:cubicBezTo>
                  <a:cubicBezTo>
                    <a:pt x="2597" y="11027"/>
                    <a:pt x="3954" y="11693"/>
                    <a:pt x="5407" y="11836"/>
                  </a:cubicBezTo>
                  <a:lnTo>
                    <a:pt x="5454" y="11836"/>
                  </a:lnTo>
                  <a:cubicBezTo>
                    <a:pt x="5502" y="11836"/>
                    <a:pt x="5573" y="11813"/>
                    <a:pt x="5621" y="11765"/>
                  </a:cubicBezTo>
                  <a:cubicBezTo>
                    <a:pt x="5692" y="11717"/>
                    <a:pt x="5716" y="11646"/>
                    <a:pt x="5716" y="11598"/>
                  </a:cubicBezTo>
                  <a:lnTo>
                    <a:pt x="5716" y="10098"/>
                  </a:lnTo>
                  <a:cubicBezTo>
                    <a:pt x="5645" y="9931"/>
                    <a:pt x="5573" y="9836"/>
                    <a:pt x="5454" y="9812"/>
                  </a:cubicBezTo>
                  <a:cubicBezTo>
                    <a:pt x="3454" y="9574"/>
                    <a:pt x="1954" y="7883"/>
                    <a:pt x="1954" y="5883"/>
                  </a:cubicBezTo>
                  <a:cubicBezTo>
                    <a:pt x="1954" y="4930"/>
                    <a:pt x="2311" y="4001"/>
                    <a:pt x="2954" y="3287"/>
                  </a:cubicBezTo>
                  <a:cubicBezTo>
                    <a:pt x="3573" y="2573"/>
                    <a:pt x="4407" y="2096"/>
                    <a:pt x="5335" y="1977"/>
                  </a:cubicBezTo>
                  <a:cubicBezTo>
                    <a:pt x="5454" y="1953"/>
                    <a:pt x="5526" y="1858"/>
                    <a:pt x="5526" y="1739"/>
                  </a:cubicBezTo>
                  <a:lnTo>
                    <a:pt x="5526" y="263"/>
                  </a:lnTo>
                  <a:cubicBezTo>
                    <a:pt x="5526" y="191"/>
                    <a:pt x="5502" y="96"/>
                    <a:pt x="5454" y="72"/>
                  </a:cubicBezTo>
                  <a:cubicBezTo>
                    <a:pt x="5383" y="1"/>
                    <a:pt x="5335"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7"/>
            <p:cNvSpPr/>
            <p:nvPr/>
          </p:nvSpPr>
          <p:spPr>
            <a:xfrm>
              <a:off x="4448518" y="2007427"/>
              <a:ext cx="181782" cy="183929"/>
            </a:xfrm>
            <a:custGeom>
              <a:rect b="b" l="l" r="r" t="t"/>
              <a:pathLst>
                <a:path extrusionOk="0" h="6169" w="6097">
                  <a:moveTo>
                    <a:pt x="3049" y="1"/>
                  </a:moveTo>
                  <a:cubicBezTo>
                    <a:pt x="2453" y="1"/>
                    <a:pt x="1882" y="191"/>
                    <a:pt x="1405" y="477"/>
                  </a:cubicBezTo>
                  <a:lnTo>
                    <a:pt x="1382" y="477"/>
                  </a:lnTo>
                  <a:cubicBezTo>
                    <a:pt x="1286" y="548"/>
                    <a:pt x="1263" y="620"/>
                    <a:pt x="1310" y="715"/>
                  </a:cubicBezTo>
                  <a:cubicBezTo>
                    <a:pt x="1358" y="779"/>
                    <a:pt x="1405" y="810"/>
                    <a:pt x="1460" y="810"/>
                  </a:cubicBezTo>
                  <a:cubicBezTo>
                    <a:pt x="1487" y="810"/>
                    <a:pt x="1517" y="802"/>
                    <a:pt x="1548" y="787"/>
                  </a:cubicBezTo>
                  <a:lnTo>
                    <a:pt x="1572" y="787"/>
                  </a:lnTo>
                  <a:cubicBezTo>
                    <a:pt x="2025" y="501"/>
                    <a:pt x="2501" y="358"/>
                    <a:pt x="3049" y="358"/>
                  </a:cubicBezTo>
                  <a:cubicBezTo>
                    <a:pt x="4525" y="358"/>
                    <a:pt x="5740" y="1572"/>
                    <a:pt x="5740" y="3073"/>
                  </a:cubicBezTo>
                  <a:cubicBezTo>
                    <a:pt x="5740" y="4549"/>
                    <a:pt x="4525" y="5788"/>
                    <a:pt x="3049" y="5788"/>
                  </a:cubicBezTo>
                  <a:cubicBezTo>
                    <a:pt x="1548" y="5788"/>
                    <a:pt x="334" y="4549"/>
                    <a:pt x="334" y="3073"/>
                  </a:cubicBezTo>
                  <a:cubicBezTo>
                    <a:pt x="334" y="2406"/>
                    <a:pt x="572" y="1787"/>
                    <a:pt x="1024" y="1287"/>
                  </a:cubicBezTo>
                  <a:cubicBezTo>
                    <a:pt x="1072" y="1215"/>
                    <a:pt x="1072" y="1096"/>
                    <a:pt x="977" y="1049"/>
                  </a:cubicBezTo>
                  <a:cubicBezTo>
                    <a:pt x="955" y="1015"/>
                    <a:pt x="917" y="998"/>
                    <a:pt x="876" y="998"/>
                  </a:cubicBezTo>
                  <a:cubicBezTo>
                    <a:pt x="829" y="998"/>
                    <a:pt x="777" y="1021"/>
                    <a:pt x="739" y="1072"/>
                  </a:cubicBezTo>
                  <a:cubicBezTo>
                    <a:pt x="262" y="1644"/>
                    <a:pt x="0" y="2358"/>
                    <a:pt x="0" y="3097"/>
                  </a:cubicBezTo>
                  <a:cubicBezTo>
                    <a:pt x="0" y="4787"/>
                    <a:pt x="1382" y="6169"/>
                    <a:pt x="3072" y="6169"/>
                  </a:cubicBezTo>
                  <a:cubicBezTo>
                    <a:pt x="4716" y="6121"/>
                    <a:pt x="6097" y="4764"/>
                    <a:pt x="6097" y="3073"/>
                  </a:cubicBezTo>
                  <a:cubicBezTo>
                    <a:pt x="6097" y="1358"/>
                    <a:pt x="4739" y="1"/>
                    <a:pt x="30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7"/>
            <p:cNvSpPr/>
            <p:nvPr/>
          </p:nvSpPr>
          <p:spPr>
            <a:xfrm>
              <a:off x="4498935" y="2072037"/>
              <a:ext cx="80262" cy="10704"/>
            </a:xfrm>
            <a:custGeom>
              <a:rect b="b" l="l" r="r" t="t"/>
              <a:pathLst>
                <a:path extrusionOk="0" h="359" w="2692">
                  <a:moveTo>
                    <a:pt x="215" y="1"/>
                  </a:moveTo>
                  <a:cubicBezTo>
                    <a:pt x="119" y="1"/>
                    <a:pt x="72" y="72"/>
                    <a:pt x="48" y="168"/>
                  </a:cubicBezTo>
                  <a:cubicBezTo>
                    <a:pt x="0" y="239"/>
                    <a:pt x="95" y="358"/>
                    <a:pt x="215" y="358"/>
                  </a:cubicBezTo>
                  <a:lnTo>
                    <a:pt x="2477" y="358"/>
                  </a:lnTo>
                  <a:cubicBezTo>
                    <a:pt x="2572" y="358"/>
                    <a:pt x="2620" y="310"/>
                    <a:pt x="2644" y="215"/>
                  </a:cubicBezTo>
                  <a:cubicBezTo>
                    <a:pt x="2691" y="96"/>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7"/>
            <p:cNvSpPr/>
            <p:nvPr/>
          </p:nvSpPr>
          <p:spPr>
            <a:xfrm>
              <a:off x="4498935" y="2094756"/>
              <a:ext cx="80262" cy="10704"/>
            </a:xfrm>
            <a:custGeom>
              <a:rect b="b" l="l" r="r" t="t"/>
              <a:pathLst>
                <a:path extrusionOk="0" h="359" w="2692">
                  <a:moveTo>
                    <a:pt x="215" y="1"/>
                  </a:moveTo>
                  <a:cubicBezTo>
                    <a:pt x="119" y="1"/>
                    <a:pt x="72" y="49"/>
                    <a:pt x="48" y="144"/>
                  </a:cubicBezTo>
                  <a:cubicBezTo>
                    <a:pt x="0" y="215"/>
                    <a:pt x="95" y="358"/>
                    <a:pt x="215" y="358"/>
                  </a:cubicBezTo>
                  <a:lnTo>
                    <a:pt x="2477" y="358"/>
                  </a:lnTo>
                  <a:cubicBezTo>
                    <a:pt x="2572" y="358"/>
                    <a:pt x="2620" y="287"/>
                    <a:pt x="2644" y="191"/>
                  </a:cubicBezTo>
                  <a:cubicBezTo>
                    <a:pt x="2691" y="72"/>
                    <a:pt x="2596" y="1"/>
                    <a:pt x="24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7"/>
            <p:cNvSpPr/>
            <p:nvPr/>
          </p:nvSpPr>
          <p:spPr>
            <a:xfrm>
              <a:off x="4515960" y="2116074"/>
              <a:ext cx="46183" cy="10674"/>
            </a:xfrm>
            <a:custGeom>
              <a:rect b="b" l="l" r="r" t="t"/>
              <a:pathLst>
                <a:path extrusionOk="0" h="358" w="1549">
                  <a:moveTo>
                    <a:pt x="215" y="0"/>
                  </a:moveTo>
                  <a:cubicBezTo>
                    <a:pt x="96" y="0"/>
                    <a:pt x="1" y="72"/>
                    <a:pt x="25" y="191"/>
                  </a:cubicBezTo>
                  <a:cubicBezTo>
                    <a:pt x="72" y="286"/>
                    <a:pt x="120" y="358"/>
                    <a:pt x="215" y="358"/>
                  </a:cubicBezTo>
                  <a:lnTo>
                    <a:pt x="1334" y="358"/>
                  </a:lnTo>
                  <a:cubicBezTo>
                    <a:pt x="1430" y="358"/>
                    <a:pt x="1501" y="286"/>
                    <a:pt x="1525" y="191"/>
                  </a:cubicBezTo>
                  <a:cubicBezTo>
                    <a:pt x="1549" y="72"/>
                    <a:pt x="1453" y="0"/>
                    <a:pt x="13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16" name="Shape 17316"/>
        <p:cNvGrpSpPr/>
        <p:nvPr/>
      </p:nvGrpSpPr>
      <p:grpSpPr>
        <a:xfrm>
          <a:off x="0" y="0"/>
          <a:ext cx="0" cy="0"/>
          <a:chOff x="0" y="0"/>
          <a:chExt cx="0" cy="0"/>
        </a:xfrm>
      </p:grpSpPr>
      <p:sp>
        <p:nvSpPr>
          <p:cNvPr id="17317" name="Google Shape;17317;p98"/>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7318" name="Google Shape;17318;p98"/>
          <p:cNvGrpSpPr/>
          <p:nvPr/>
        </p:nvGrpSpPr>
        <p:grpSpPr>
          <a:xfrm>
            <a:off x="1050309" y="1923560"/>
            <a:ext cx="343827" cy="342422"/>
            <a:chOff x="1393209" y="1923560"/>
            <a:chExt cx="343827" cy="342422"/>
          </a:xfrm>
        </p:grpSpPr>
        <p:sp>
          <p:nvSpPr>
            <p:cNvPr id="17319" name="Google Shape;17319;p98"/>
            <p:cNvSpPr/>
            <p:nvPr/>
          </p:nvSpPr>
          <p:spPr>
            <a:xfrm>
              <a:off x="1555513" y="2117876"/>
              <a:ext cx="20654" cy="55566"/>
            </a:xfrm>
            <a:custGeom>
              <a:rect b="b" l="l" r="r" t="t"/>
              <a:pathLst>
                <a:path extrusionOk="0" h="1859" w="691">
                  <a:moveTo>
                    <a:pt x="0" y="1"/>
                  </a:moveTo>
                  <a:lnTo>
                    <a:pt x="0"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8"/>
            <p:cNvSpPr/>
            <p:nvPr/>
          </p:nvSpPr>
          <p:spPr>
            <a:xfrm>
              <a:off x="1565466" y="2117876"/>
              <a:ext cx="9296" cy="55566"/>
            </a:xfrm>
            <a:custGeom>
              <a:rect b="b" l="l" r="r" t="t"/>
              <a:pathLst>
                <a:path extrusionOk="0" h="1859" w="311">
                  <a:moveTo>
                    <a:pt x="1" y="1"/>
                  </a:moveTo>
                  <a:lnTo>
                    <a:pt x="1" y="1858"/>
                  </a:lnTo>
                  <a:lnTo>
                    <a:pt x="310" y="1858"/>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8"/>
            <p:cNvSpPr/>
            <p:nvPr/>
          </p:nvSpPr>
          <p:spPr>
            <a:xfrm>
              <a:off x="1642344" y="2016100"/>
              <a:ext cx="20684" cy="56253"/>
            </a:xfrm>
            <a:custGeom>
              <a:rect b="b" l="l" r="r" t="t"/>
              <a:pathLst>
                <a:path extrusionOk="0" h="1882" w="692">
                  <a:moveTo>
                    <a:pt x="1" y="0"/>
                  </a:moveTo>
                  <a:lnTo>
                    <a:pt x="1" y="1882"/>
                  </a:lnTo>
                  <a:lnTo>
                    <a:pt x="691" y="1882"/>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8"/>
            <p:cNvSpPr/>
            <p:nvPr/>
          </p:nvSpPr>
          <p:spPr>
            <a:xfrm>
              <a:off x="1467964" y="2016100"/>
              <a:ext cx="20654" cy="56253"/>
            </a:xfrm>
            <a:custGeom>
              <a:rect b="b" l="l" r="r" t="t"/>
              <a:pathLst>
                <a:path extrusionOk="0" h="1882" w="691">
                  <a:moveTo>
                    <a:pt x="0" y="0"/>
                  </a:moveTo>
                  <a:lnTo>
                    <a:pt x="0" y="1882"/>
                  </a:lnTo>
                  <a:lnTo>
                    <a:pt x="691" y="1882"/>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8"/>
            <p:cNvSpPr/>
            <p:nvPr/>
          </p:nvSpPr>
          <p:spPr>
            <a:xfrm>
              <a:off x="1393209" y="2084429"/>
              <a:ext cx="62679" cy="20684"/>
            </a:xfrm>
            <a:custGeom>
              <a:rect b="b" l="l" r="r" t="t"/>
              <a:pathLst>
                <a:path extrusionOk="0" h="692" w="2097">
                  <a:moveTo>
                    <a:pt x="1" y="1"/>
                  </a:moveTo>
                  <a:lnTo>
                    <a:pt x="1" y="691"/>
                  </a:lnTo>
                  <a:lnTo>
                    <a:pt x="2096" y="691"/>
                  </a:lnTo>
                  <a:lnTo>
                    <a:pt x="2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8"/>
            <p:cNvSpPr/>
            <p:nvPr/>
          </p:nvSpPr>
          <p:spPr>
            <a:xfrm>
              <a:off x="1673669" y="2084429"/>
              <a:ext cx="63367" cy="20684"/>
            </a:xfrm>
            <a:custGeom>
              <a:rect b="b" l="l" r="r" t="t"/>
              <a:pathLst>
                <a:path extrusionOk="0" h="692" w="2120">
                  <a:moveTo>
                    <a:pt x="0" y="1"/>
                  </a:moveTo>
                  <a:lnTo>
                    <a:pt x="0" y="691"/>
                  </a:lnTo>
                  <a:lnTo>
                    <a:pt x="2120" y="691"/>
                  </a:lnTo>
                  <a:lnTo>
                    <a:pt x="212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8"/>
            <p:cNvSpPr/>
            <p:nvPr/>
          </p:nvSpPr>
          <p:spPr>
            <a:xfrm>
              <a:off x="1586838" y="2084429"/>
              <a:ext cx="43430" cy="20684"/>
            </a:xfrm>
            <a:custGeom>
              <a:rect b="b" l="l" r="r" t="t"/>
              <a:pathLst>
                <a:path extrusionOk="0" h="692" w="1453">
                  <a:moveTo>
                    <a:pt x="0" y="1"/>
                  </a:moveTo>
                  <a:lnTo>
                    <a:pt x="0" y="691"/>
                  </a:lnTo>
                  <a:lnTo>
                    <a:pt x="1453" y="691"/>
                  </a:lnTo>
                  <a:lnTo>
                    <a:pt x="14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8"/>
            <p:cNvSpPr/>
            <p:nvPr/>
          </p:nvSpPr>
          <p:spPr>
            <a:xfrm>
              <a:off x="1499977" y="2084429"/>
              <a:ext cx="44177" cy="20684"/>
            </a:xfrm>
            <a:custGeom>
              <a:rect b="b" l="l" r="r" t="t"/>
              <a:pathLst>
                <a:path extrusionOk="0" h="692" w="1478">
                  <a:moveTo>
                    <a:pt x="1" y="1"/>
                  </a:moveTo>
                  <a:lnTo>
                    <a:pt x="1" y="691"/>
                  </a:lnTo>
                  <a:lnTo>
                    <a:pt x="1477" y="691"/>
                  </a:lnTo>
                  <a:lnTo>
                    <a:pt x="1477"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8"/>
            <p:cNvSpPr/>
            <p:nvPr/>
          </p:nvSpPr>
          <p:spPr>
            <a:xfrm>
              <a:off x="1534859" y="2064492"/>
              <a:ext cx="60527" cy="60557"/>
            </a:xfrm>
            <a:custGeom>
              <a:rect b="b" l="l" r="r" t="t"/>
              <a:pathLst>
                <a:path extrusionOk="0" h="2026" w="2025">
                  <a:moveTo>
                    <a:pt x="1025" y="1"/>
                  </a:moveTo>
                  <a:cubicBezTo>
                    <a:pt x="453" y="1"/>
                    <a:pt x="1" y="453"/>
                    <a:pt x="1" y="1001"/>
                  </a:cubicBezTo>
                  <a:cubicBezTo>
                    <a:pt x="1" y="1549"/>
                    <a:pt x="453" y="2025"/>
                    <a:pt x="1025" y="2025"/>
                  </a:cubicBezTo>
                  <a:cubicBezTo>
                    <a:pt x="1572" y="2025"/>
                    <a:pt x="2025" y="1549"/>
                    <a:pt x="2025" y="1001"/>
                  </a:cubicBezTo>
                  <a:cubicBezTo>
                    <a:pt x="2025" y="453"/>
                    <a:pt x="1572" y="1"/>
                    <a:pt x="10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8"/>
            <p:cNvSpPr/>
            <p:nvPr/>
          </p:nvSpPr>
          <p:spPr>
            <a:xfrm>
              <a:off x="1447310" y="2064492"/>
              <a:ext cx="60527" cy="60557"/>
            </a:xfrm>
            <a:custGeom>
              <a:rect b="b" l="l" r="r" t="t"/>
              <a:pathLst>
                <a:path extrusionOk="0" h="2026" w="2025">
                  <a:moveTo>
                    <a:pt x="1024" y="1"/>
                  </a:moveTo>
                  <a:cubicBezTo>
                    <a:pt x="477" y="1"/>
                    <a:pt x="0" y="453"/>
                    <a:pt x="0" y="1001"/>
                  </a:cubicBezTo>
                  <a:cubicBezTo>
                    <a:pt x="0" y="1549"/>
                    <a:pt x="477" y="2025"/>
                    <a:pt x="1024" y="2025"/>
                  </a:cubicBezTo>
                  <a:cubicBezTo>
                    <a:pt x="1572" y="2025"/>
                    <a:pt x="2025" y="1549"/>
                    <a:pt x="2025" y="1001"/>
                  </a:cubicBezTo>
                  <a:cubicBezTo>
                    <a:pt x="2025" y="453"/>
                    <a:pt x="1572" y="1"/>
                    <a:pt x="102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8"/>
            <p:cNvSpPr/>
            <p:nvPr/>
          </p:nvSpPr>
          <p:spPr>
            <a:xfrm>
              <a:off x="1622407" y="2064492"/>
              <a:ext cx="60557" cy="60557"/>
            </a:xfrm>
            <a:custGeom>
              <a:rect b="b" l="l" r="r" t="t"/>
              <a:pathLst>
                <a:path extrusionOk="0" h="2026" w="2026">
                  <a:moveTo>
                    <a:pt x="1001" y="1"/>
                  </a:moveTo>
                  <a:cubicBezTo>
                    <a:pt x="453" y="1"/>
                    <a:pt x="1" y="453"/>
                    <a:pt x="1" y="1001"/>
                  </a:cubicBezTo>
                  <a:cubicBezTo>
                    <a:pt x="1" y="1549"/>
                    <a:pt x="453" y="2025"/>
                    <a:pt x="1001" y="2025"/>
                  </a:cubicBezTo>
                  <a:cubicBezTo>
                    <a:pt x="1549" y="2025"/>
                    <a:pt x="2025" y="1549"/>
                    <a:pt x="2025" y="1001"/>
                  </a:cubicBezTo>
                  <a:cubicBezTo>
                    <a:pt x="2025" y="453"/>
                    <a:pt x="1549" y="1"/>
                    <a:pt x="100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8"/>
            <p:cNvSpPr/>
            <p:nvPr/>
          </p:nvSpPr>
          <p:spPr>
            <a:xfrm>
              <a:off x="1428808" y="1923560"/>
              <a:ext cx="98248" cy="98248"/>
            </a:xfrm>
            <a:custGeom>
              <a:rect b="b" l="l" r="r" t="t"/>
              <a:pathLst>
                <a:path extrusionOk="0" h="3287" w="3287">
                  <a:moveTo>
                    <a:pt x="1643" y="1"/>
                  </a:moveTo>
                  <a:cubicBezTo>
                    <a:pt x="739" y="1"/>
                    <a:pt x="0" y="739"/>
                    <a:pt x="0" y="1644"/>
                  </a:cubicBezTo>
                  <a:cubicBezTo>
                    <a:pt x="0" y="2549"/>
                    <a:pt x="739" y="3287"/>
                    <a:pt x="1643" y="3287"/>
                  </a:cubicBezTo>
                  <a:cubicBezTo>
                    <a:pt x="2548" y="3287"/>
                    <a:pt x="3287" y="2549"/>
                    <a:pt x="3287" y="1644"/>
                  </a:cubicBezTo>
                  <a:cubicBezTo>
                    <a:pt x="3287" y="739"/>
                    <a:pt x="2548" y="1"/>
                    <a:pt x="1643"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8"/>
            <p:cNvSpPr/>
            <p:nvPr/>
          </p:nvSpPr>
          <p:spPr>
            <a:xfrm>
              <a:off x="1603188" y="1923560"/>
              <a:ext cx="98278" cy="9824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8"/>
            <p:cNvSpPr/>
            <p:nvPr/>
          </p:nvSpPr>
          <p:spPr>
            <a:xfrm>
              <a:off x="1516357" y="2168421"/>
              <a:ext cx="97561" cy="97561"/>
            </a:xfrm>
            <a:custGeom>
              <a:rect b="b" l="l" r="r" t="t"/>
              <a:pathLst>
                <a:path extrusionOk="0" h="3264" w="3264">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8"/>
            <p:cNvSpPr/>
            <p:nvPr/>
          </p:nvSpPr>
          <p:spPr>
            <a:xfrm>
              <a:off x="1565466" y="2063805"/>
              <a:ext cx="29920" cy="61245"/>
            </a:xfrm>
            <a:custGeom>
              <a:rect b="b" l="l" r="r" t="t"/>
              <a:pathLst>
                <a:path extrusionOk="0" h="2049" w="1001">
                  <a:moveTo>
                    <a:pt x="1" y="0"/>
                  </a:moveTo>
                  <a:lnTo>
                    <a:pt x="1" y="2048"/>
                  </a:lnTo>
                  <a:cubicBezTo>
                    <a:pt x="548" y="2048"/>
                    <a:pt x="1001" y="1596"/>
                    <a:pt x="1001" y="1024"/>
                  </a:cubicBezTo>
                  <a:cubicBezTo>
                    <a:pt x="1001" y="453"/>
                    <a:pt x="548" y="0"/>
                    <a:pt x="1"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8"/>
            <p:cNvSpPr/>
            <p:nvPr/>
          </p:nvSpPr>
          <p:spPr>
            <a:xfrm>
              <a:off x="1565466" y="2167703"/>
              <a:ext cx="48452" cy="98278"/>
            </a:xfrm>
            <a:custGeom>
              <a:rect b="b" l="l" r="r" t="t"/>
              <a:pathLst>
                <a:path extrusionOk="0" h="3288" w="1621">
                  <a:moveTo>
                    <a:pt x="1" y="1"/>
                  </a:moveTo>
                  <a:lnTo>
                    <a:pt x="1" y="3287"/>
                  </a:lnTo>
                  <a:cubicBezTo>
                    <a:pt x="882" y="3287"/>
                    <a:pt x="1620" y="2573"/>
                    <a:pt x="1620" y="1668"/>
                  </a:cubicBezTo>
                  <a:cubicBezTo>
                    <a:pt x="1620" y="739"/>
                    <a:pt x="906"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98"/>
          <p:cNvGrpSpPr/>
          <p:nvPr/>
        </p:nvGrpSpPr>
        <p:grpSpPr>
          <a:xfrm>
            <a:off x="1799229" y="1938505"/>
            <a:ext cx="343108" cy="312532"/>
            <a:chOff x="2065929" y="1938505"/>
            <a:chExt cx="343108" cy="312532"/>
          </a:xfrm>
        </p:grpSpPr>
        <p:sp>
          <p:nvSpPr>
            <p:cNvPr id="17336" name="Google Shape;17336;p98"/>
            <p:cNvSpPr/>
            <p:nvPr/>
          </p:nvSpPr>
          <p:spPr>
            <a:xfrm>
              <a:off x="2119313" y="219475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8"/>
            <p:cNvSpPr/>
            <p:nvPr/>
          </p:nvSpPr>
          <p:spPr>
            <a:xfrm>
              <a:off x="2119313" y="2204737"/>
              <a:ext cx="64084" cy="9983"/>
            </a:xfrm>
            <a:custGeom>
              <a:rect b="b" l="l" r="r" t="t"/>
              <a:pathLst>
                <a:path extrusionOk="0" h="334" w="2144">
                  <a:moveTo>
                    <a:pt x="0" y="0"/>
                  </a:moveTo>
                  <a:lnTo>
                    <a:pt x="0" y="334"/>
                  </a:lnTo>
                  <a:lnTo>
                    <a:pt x="2143" y="334"/>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8"/>
            <p:cNvSpPr/>
            <p:nvPr/>
          </p:nvSpPr>
          <p:spPr>
            <a:xfrm>
              <a:off x="2119313" y="1976944"/>
              <a:ext cx="64084" cy="20684"/>
            </a:xfrm>
            <a:custGeom>
              <a:rect b="b" l="l" r="r" t="t"/>
              <a:pathLst>
                <a:path extrusionOk="0" h="692" w="2144">
                  <a:moveTo>
                    <a:pt x="0" y="1"/>
                  </a:moveTo>
                  <a:lnTo>
                    <a:pt x="0" y="691"/>
                  </a:lnTo>
                  <a:lnTo>
                    <a:pt x="2143" y="691"/>
                  </a:lnTo>
                  <a:lnTo>
                    <a:pt x="214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8"/>
            <p:cNvSpPr/>
            <p:nvPr/>
          </p:nvSpPr>
          <p:spPr>
            <a:xfrm>
              <a:off x="2119313" y="1986927"/>
              <a:ext cx="64084" cy="9983"/>
            </a:xfrm>
            <a:custGeom>
              <a:rect b="b" l="l" r="r" t="t"/>
              <a:pathLst>
                <a:path extrusionOk="0" h="334" w="2144">
                  <a:moveTo>
                    <a:pt x="0" y="0"/>
                  </a:moveTo>
                  <a:lnTo>
                    <a:pt x="0" y="333"/>
                  </a:lnTo>
                  <a:lnTo>
                    <a:pt x="2143" y="333"/>
                  </a:lnTo>
                  <a:lnTo>
                    <a:pt x="21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8"/>
            <p:cNvSpPr/>
            <p:nvPr/>
          </p:nvSpPr>
          <p:spPr>
            <a:xfrm>
              <a:off x="2119313" y="2085864"/>
              <a:ext cx="64084" cy="19967"/>
            </a:xfrm>
            <a:custGeom>
              <a:rect b="b" l="l" r="r" t="t"/>
              <a:pathLst>
                <a:path extrusionOk="0" h="668" w="2144">
                  <a:moveTo>
                    <a:pt x="0" y="0"/>
                  </a:moveTo>
                  <a:lnTo>
                    <a:pt x="0" y="667"/>
                  </a:lnTo>
                  <a:lnTo>
                    <a:pt x="2143" y="667"/>
                  </a:lnTo>
                  <a:lnTo>
                    <a:pt x="21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8"/>
            <p:cNvSpPr/>
            <p:nvPr/>
          </p:nvSpPr>
          <p:spPr>
            <a:xfrm>
              <a:off x="2065929" y="1954885"/>
              <a:ext cx="64084" cy="64084"/>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8"/>
            <p:cNvSpPr/>
            <p:nvPr/>
          </p:nvSpPr>
          <p:spPr>
            <a:xfrm>
              <a:off x="2153477" y="1938505"/>
              <a:ext cx="150915" cy="96126"/>
            </a:xfrm>
            <a:custGeom>
              <a:rect b="b" l="l" r="r" t="t"/>
              <a:pathLst>
                <a:path extrusionOk="0" h="3216" w="5049">
                  <a:moveTo>
                    <a:pt x="2763" y="1"/>
                  </a:moveTo>
                  <a:lnTo>
                    <a:pt x="2763" y="810"/>
                  </a:lnTo>
                  <a:lnTo>
                    <a:pt x="0" y="810"/>
                  </a:lnTo>
                  <a:lnTo>
                    <a:pt x="0" y="2430"/>
                  </a:lnTo>
                  <a:lnTo>
                    <a:pt x="2763" y="2430"/>
                  </a:lnTo>
                  <a:lnTo>
                    <a:pt x="2763" y="3216"/>
                  </a:lnTo>
                  <a:lnTo>
                    <a:pt x="5049" y="1620"/>
                  </a:lnTo>
                  <a:lnTo>
                    <a:pt x="276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8"/>
            <p:cNvSpPr/>
            <p:nvPr/>
          </p:nvSpPr>
          <p:spPr>
            <a:xfrm>
              <a:off x="2065929" y="2064492"/>
              <a:ext cx="64084" cy="63397"/>
            </a:xfrm>
            <a:custGeom>
              <a:rect b="b" l="l" r="r" t="t"/>
              <a:pathLst>
                <a:path extrusionOk="0" h="2121" w="2144">
                  <a:moveTo>
                    <a:pt x="1072" y="1"/>
                  </a:moveTo>
                  <a:cubicBezTo>
                    <a:pt x="476" y="1"/>
                    <a:pt x="0" y="477"/>
                    <a:pt x="0" y="1072"/>
                  </a:cubicBezTo>
                  <a:cubicBezTo>
                    <a:pt x="0" y="1644"/>
                    <a:pt x="476" y="2120"/>
                    <a:pt x="1072" y="2120"/>
                  </a:cubicBezTo>
                  <a:cubicBezTo>
                    <a:pt x="1667" y="2120"/>
                    <a:pt x="2143" y="1644"/>
                    <a:pt x="2143" y="1072"/>
                  </a:cubicBezTo>
                  <a:cubicBezTo>
                    <a:pt x="2143"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8"/>
            <p:cNvSpPr/>
            <p:nvPr/>
          </p:nvSpPr>
          <p:spPr>
            <a:xfrm>
              <a:off x="2154882" y="2048830"/>
              <a:ext cx="202923" cy="94004"/>
            </a:xfrm>
            <a:custGeom>
              <a:rect b="b" l="l" r="r" t="t"/>
              <a:pathLst>
                <a:path extrusionOk="0" h="3145" w="6789">
                  <a:moveTo>
                    <a:pt x="4549" y="1"/>
                  </a:moveTo>
                  <a:lnTo>
                    <a:pt x="4549" y="787"/>
                  </a:lnTo>
                  <a:lnTo>
                    <a:pt x="1" y="787"/>
                  </a:lnTo>
                  <a:lnTo>
                    <a:pt x="1" y="2359"/>
                  </a:lnTo>
                  <a:lnTo>
                    <a:pt x="4549" y="2359"/>
                  </a:lnTo>
                  <a:lnTo>
                    <a:pt x="4549" y="3144"/>
                  </a:lnTo>
                  <a:lnTo>
                    <a:pt x="6788" y="1549"/>
                  </a:lnTo>
                  <a:lnTo>
                    <a:pt x="4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8"/>
            <p:cNvSpPr/>
            <p:nvPr/>
          </p:nvSpPr>
          <p:spPr>
            <a:xfrm>
              <a:off x="2065929" y="2172695"/>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8"/>
            <p:cNvSpPr/>
            <p:nvPr/>
          </p:nvSpPr>
          <p:spPr>
            <a:xfrm>
              <a:off x="2154882" y="2158467"/>
              <a:ext cx="254155" cy="92569"/>
            </a:xfrm>
            <a:custGeom>
              <a:rect b="b" l="l" r="r" t="t"/>
              <a:pathLst>
                <a:path extrusionOk="0" h="3097" w="8503">
                  <a:moveTo>
                    <a:pt x="6336" y="0"/>
                  </a:moveTo>
                  <a:lnTo>
                    <a:pt x="6336" y="786"/>
                  </a:lnTo>
                  <a:lnTo>
                    <a:pt x="1" y="786"/>
                  </a:lnTo>
                  <a:lnTo>
                    <a:pt x="1" y="2334"/>
                  </a:lnTo>
                  <a:lnTo>
                    <a:pt x="6336" y="2334"/>
                  </a:lnTo>
                  <a:lnTo>
                    <a:pt x="6336" y="3096"/>
                  </a:lnTo>
                  <a:lnTo>
                    <a:pt x="8503" y="1548"/>
                  </a:lnTo>
                  <a:lnTo>
                    <a:pt x="633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8"/>
            <p:cNvSpPr/>
            <p:nvPr/>
          </p:nvSpPr>
          <p:spPr>
            <a:xfrm>
              <a:off x="2065929" y="1986927"/>
              <a:ext cx="64084" cy="32042"/>
            </a:xfrm>
            <a:custGeom>
              <a:rect b="b" l="l" r="r" t="t"/>
              <a:pathLst>
                <a:path extrusionOk="0" h="1072" w="2144">
                  <a:moveTo>
                    <a:pt x="0" y="0"/>
                  </a:moveTo>
                  <a:cubicBezTo>
                    <a:pt x="0" y="595"/>
                    <a:pt x="476" y="1072"/>
                    <a:pt x="1072" y="1072"/>
                  </a:cubicBezTo>
                  <a:cubicBezTo>
                    <a:pt x="1667" y="1072"/>
                    <a:pt x="2143" y="595"/>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8"/>
            <p:cNvSpPr/>
            <p:nvPr/>
          </p:nvSpPr>
          <p:spPr>
            <a:xfrm>
              <a:off x="2153477" y="1986927"/>
              <a:ext cx="150915" cy="47704"/>
            </a:xfrm>
            <a:custGeom>
              <a:rect b="b" l="l" r="r" t="t"/>
              <a:pathLst>
                <a:path extrusionOk="0" h="1596" w="5049">
                  <a:moveTo>
                    <a:pt x="0" y="0"/>
                  </a:moveTo>
                  <a:lnTo>
                    <a:pt x="0" y="810"/>
                  </a:lnTo>
                  <a:lnTo>
                    <a:pt x="2763" y="810"/>
                  </a:lnTo>
                  <a:lnTo>
                    <a:pt x="2763" y="1596"/>
                  </a:lnTo>
                  <a:lnTo>
                    <a:pt x="5049"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8"/>
            <p:cNvSpPr/>
            <p:nvPr/>
          </p:nvSpPr>
          <p:spPr>
            <a:xfrm>
              <a:off x="2119313" y="2095100"/>
              <a:ext cx="64084" cy="10013"/>
            </a:xfrm>
            <a:custGeom>
              <a:rect b="b" l="l" r="r" t="t"/>
              <a:pathLst>
                <a:path extrusionOk="0" h="335" w="2144">
                  <a:moveTo>
                    <a:pt x="0" y="1"/>
                  </a:moveTo>
                  <a:lnTo>
                    <a:pt x="0" y="334"/>
                  </a:lnTo>
                  <a:lnTo>
                    <a:pt x="2143" y="334"/>
                  </a:lnTo>
                  <a:lnTo>
                    <a:pt x="214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8"/>
            <p:cNvSpPr/>
            <p:nvPr/>
          </p:nvSpPr>
          <p:spPr>
            <a:xfrm>
              <a:off x="2065929" y="2095100"/>
              <a:ext cx="64084" cy="32072"/>
            </a:xfrm>
            <a:custGeom>
              <a:rect b="b" l="l" r="r" t="t"/>
              <a:pathLst>
                <a:path extrusionOk="0" h="1073" w="2144">
                  <a:moveTo>
                    <a:pt x="0" y="1"/>
                  </a:moveTo>
                  <a:cubicBezTo>
                    <a:pt x="0" y="596"/>
                    <a:pt x="476" y="1073"/>
                    <a:pt x="1072" y="1073"/>
                  </a:cubicBezTo>
                  <a:cubicBezTo>
                    <a:pt x="1667" y="1073"/>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8"/>
            <p:cNvSpPr/>
            <p:nvPr/>
          </p:nvSpPr>
          <p:spPr>
            <a:xfrm>
              <a:off x="2154882" y="2094703"/>
              <a:ext cx="202923" cy="46300"/>
            </a:xfrm>
            <a:custGeom>
              <a:rect b="b" l="l" r="r" t="t"/>
              <a:pathLst>
                <a:path extrusionOk="0" h="1549" w="6789">
                  <a:moveTo>
                    <a:pt x="1" y="0"/>
                  </a:moveTo>
                  <a:lnTo>
                    <a:pt x="1" y="763"/>
                  </a:lnTo>
                  <a:lnTo>
                    <a:pt x="4549" y="763"/>
                  </a:lnTo>
                  <a:lnTo>
                    <a:pt x="4549" y="1548"/>
                  </a:lnTo>
                  <a:lnTo>
                    <a:pt x="6788"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8"/>
            <p:cNvSpPr/>
            <p:nvPr/>
          </p:nvSpPr>
          <p:spPr>
            <a:xfrm>
              <a:off x="2065929" y="2204737"/>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8"/>
            <p:cNvSpPr/>
            <p:nvPr/>
          </p:nvSpPr>
          <p:spPr>
            <a:xfrm>
              <a:off x="2154882" y="2204737"/>
              <a:ext cx="254155" cy="45582"/>
            </a:xfrm>
            <a:custGeom>
              <a:rect b="b" l="l" r="r" t="t"/>
              <a:pathLst>
                <a:path extrusionOk="0" h="1525" w="8503">
                  <a:moveTo>
                    <a:pt x="1" y="0"/>
                  </a:moveTo>
                  <a:lnTo>
                    <a:pt x="1" y="786"/>
                  </a:lnTo>
                  <a:lnTo>
                    <a:pt x="6336" y="786"/>
                  </a:lnTo>
                  <a:lnTo>
                    <a:pt x="6336" y="1524"/>
                  </a:lnTo>
                  <a:lnTo>
                    <a:pt x="8503"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4" name="Google Shape;17354;p98"/>
          <p:cNvGrpSpPr/>
          <p:nvPr/>
        </p:nvGrpSpPr>
        <p:grpSpPr>
          <a:xfrm>
            <a:off x="2574452" y="1922842"/>
            <a:ext cx="308973" cy="344544"/>
            <a:chOff x="2764952" y="1922842"/>
            <a:chExt cx="308973" cy="344544"/>
          </a:xfrm>
        </p:grpSpPr>
        <p:sp>
          <p:nvSpPr>
            <p:cNvPr id="17355" name="Google Shape;17355;p98"/>
            <p:cNvSpPr/>
            <p:nvPr/>
          </p:nvSpPr>
          <p:spPr>
            <a:xfrm>
              <a:off x="2883825" y="1922842"/>
              <a:ext cx="69793" cy="90447"/>
            </a:xfrm>
            <a:custGeom>
              <a:rect b="b" l="l" r="r" t="t"/>
              <a:pathLst>
                <a:path extrusionOk="0" h="3026" w="2335">
                  <a:moveTo>
                    <a:pt x="1168" y="1"/>
                  </a:moveTo>
                  <a:lnTo>
                    <a:pt x="1" y="2597"/>
                  </a:lnTo>
                  <a:lnTo>
                    <a:pt x="1168" y="3025"/>
                  </a:lnTo>
                  <a:lnTo>
                    <a:pt x="2335" y="2597"/>
                  </a:lnTo>
                  <a:lnTo>
                    <a:pt x="1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8"/>
            <p:cNvSpPr/>
            <p:nvPr/>
          </p:nvSpPr>
          <p:spPr>
            <a:xfrm>
              <a:off x="2918707" y="1922842"/>
              <a:ext cx="34912" cy="90447"/>
            </a:xfrm>
            <a:custGeom>
              <a:rect b="b" l="l" r="r" t="t"/>
              <a:pathLst>
                <a:path extrusionOk="0" h="3026" w="1168">
                  <a:moveTo>
                    <a:pt x="1" y="1"/>
                  </a:moveTo>
                  <a:lnTo>
                    <a:pt x="1" y="3025"/>
                  </a:lnTo>
                  <a:lnTo>
                    <a:pt x="1168" y="259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8"/>
            <p:cNvSpPr/>
            <p:nvPr/>
          </p:nvSpPr>
          <p:spPr>
            <a:xfrm>
              <a:off x="2852500" y="2000438"/>
              <a:ext cx="132443" cy="82616"/>
            </a:xfrm>
            <a:custGeom>
              <a:rect b="b" l="l" r="r" t="t"/>
              <a:pathLst>
                <a:path extrusionOk="0" h="2764" w="4431">
                  <a:moveTo>
                    <a:pt x="1049" y="1"/>
                  </a:moveTo>
                  <a:lnTo>
                    <a:pt x="1" y="2311"/>
                  </a:lnTo>
                  <a:lnTo>
                    <a:pt x="2216" y="2763"/>
                  </a:lnTo>
                  <a:lnTo>
                    <a:pt x="4430" y="2311"/>
                  </a:lnTo>
                  <a:lnTo>
                    <a:pt x="338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8"/>
            <p:cNvSpPr/>
            <p:nvPr/>
          </p:nvSpPr>
          <p:spPr>
            <a:xfrm>
              <a:off x="2918707" y="2000438"/>
              <a:ext cx="66236" cy="82616"/>
            </a:xfrm>
            <a:custGeom>
              <a:rect b="b" l="l" r="r" t="t"/>
              <a:pathLst>
                <a:path extrusionOk="0" h="2764" w="2216">
                  <a:moveTo>
                    <a:pt x="1" y="1"/>
                  </a:moveTo>
                  <a:lnTo>
                    <a:pt x="1" y="2763"/>
                  </a:lnTo>
                  <a:lnTo>
                    <a:pt x="2215" y="2311"/>
                  </a:lnTo>
                  <a:lnTo>
                    <a:pt x="1168"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8"/>
            <p:cNvSpPr/>
            <p:nvPr/>
          </p:nvSpPr>
          <p:spPr>
            <a:xfrm>
              <a:off x="2821892" y="2069484"/>
              <a:ext cx="193657" cy="82616"/>
            </a:xfrm>
            <a:custGeom>
              <a:rect b="b" l="l" r="r" t="t"/>
              <a:pathLst>
                <a:path extrusionOk="0" h="2764" w="6479">
                  <a:moveTo>
                    <a:pt x="1025" y="1"/>
                  </a:moveTo>
                  <a:lnTo>
                    <a:pt x="1" y="2334"/>
                  </a:lnTo>
                  <a:lnTo>
                    <a:pt x="3240" y="2763"/>
                  </a:lnTo>
                  <a:lnTo>
                    <a:pt x="6478" y="2334"/>
                  </a:lnTo>
                  <a:lnTo>
                    <a:pt x="543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8"/>
            <p:cNvSpPr/>
            <p:nvPr/>
          </p:nvSpPr>
          <p:spPr>
            <a:xfrm>
              <a:off x="2918707" y="2069484"/>
              <a:ext cx="96844" cy="82616"/>
            </a:xfrm>
            <a:custGeom>
              <a:rect b="b" l="l" r="r" t="t"/>
              <a:pathLst>
                <a:path extrusionOk="0" h="2764" w="3240">
                  <a:moveTo>
                    <a:pt x="1" y="1"/>
                  </a:moveTo>
                  <a:lnTo>
                    <a:pt x="1" y="2763"/>
                  </a:lnTo>
                  <a:lnTo>
                    <a:pt x="3239" y="2334"/>
                  </a:lnTo>
                  <a:lnTo>
                    <a:pt x="2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8"/>
            <p:cNvSpPr/>
            <p:nvPr/>
          </p:nvSpPr>
          <p:spPr>
            <a:xfrm>
              <a:off x="2790597" y="2139248"/>
              <a:ext cx="256277" cy="82586"/>
            </a:xfrm>
            <a:custGeom>
              <a:rect b="b" l="l" r="r" t="t"/>
              <a:pathLst>
                <a:path extrusionOk="0" h="2763" w="8574">
                  <a:moveTo>
                    <a:pt x="1048" y="0"/>
                  </a:moveTo>
                  <a:lnTo>
                    <a:pt x="0" y="2310"/>
                  </a:lnTo>
                  <a:lnTo>
                    <a:pt x="4287" y="2763"/>
                  </a:lnTo>
                  <a:lnTo>
                    <a:pt x="8573" y="2310"/>
                  </a:lnTo>
                  <a:lnTo>
                    <a:pt x="75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8"/>
            <p:cNvSpPr/>
            <p:nvPr/>
          </p:nvSpPr>
          <p:spPr>
            <a:xfrm>
              <a:off x="2918707" y="2139248"/>
              <a:ext cx="128168" cy="82586"/>
            </a:xfrm>
            <a:custGeom>
              <a:rect b="b" l="l" r="r" t="t"/>
              <a:pathLst>
                <a:path extrusionOk="0" h="2763" w="4288">
                  <a:moveTo>
                    <a:pt x="1" y="0"/>
                  </a:moveTo>
                  <a:lnTo>
                    <a:pt x="1" y="2763"/>
                  </a:lnTo>
                  <a:lnTo>
                    <a:pt x="4287" y="2310"/>
                  </a:lnTo>
                  <a:lnTo>
                    <a:pt x="32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8"/>
            <p:cNvSpPr/>
            <p:nvPr/>
          </p:nvSpPr>
          <p:spPr>
            <a:xfrm>
              <a:off x="2764952" y="2208294"/>
              <a:ext cx="308973" cy="59093"/>
            </a:xfrm>
            <a:custGeom>
              <a:rect b="b" l="l" r="r" t="t"/>
              <a:pathLst>
                <a:path extrusionOk="0" h="1977" w="10337">
                  <a:moveTo>
                    <a:pt x="882" y="0"/>
                  </a:moveTo>
                  <a:lnTo>
                    <a:pt x="1" y="1977"/>
                  </a:lnTo>
                  <a:lnTo>
                    <a:pt x="10336" y="1977"/>
                  </a:lnTo>
                  <a:lnTo>
                    <a:pt x="945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8"/>
            <p:cNvSpPr/>
            <p:nvPr/>
          </p:nvSpPr>
          <p:spPr>
            <a:xfrm>
              <a:off x="2918707" y="2208294"/>
              <a:ext cx="153784" cy="59093"/>
            </a:xfrm>
            <a:custGeom>
              <a:rect b="b" l="l" r="r" t="t"/>
              <a:pathLst>
                <a:path extrusionOk="0" h="1977" w="5145">
                  <a:moveTo>
                    <a:pt x="1" y="0"/>
                  </a:moveTo>
                  <a:lnTo>
                    <a:pt x="1" y="1977"/>
                  </a:lnTo>
                  <a:lnTo>
                    <a:pt x="5145" y="1977"/>
                  </a:lnTo>
                  <a:lnTo>
                    <a:pt x="428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5" name="Google Shape;17365;p98"/>
          <p:cNvGrpSpPr/>
          <p:nvPr/>
        </p:nvGrpSpPr>
        <p:grpSpPr>
          <a:xfrm>
            <a:off x="3264996" y="1922842"/>
            <a:ext cx="343826" cy="344544"/>
            <a:chOff x="3379296" y="1922842"/>
            <a:chExt cx="343826" cy="344544"/>
          </a:xfrm>
        </p:grpSpPr>
        <p:sp>
          <p:nvSpPr>
            <p:cNvPr id="17366" name="Google Shape;17366;p98"/>
            <p:cNvSpPr/>
            <p:nvPr/>
          </p:nvSpPr>
          <p:spPr>
            <a:xfrm>
              <a:off x="3540165" y="1984058"/>
              <a:ext cx="20684" cy="55566"/>
            </a:xfrm>
            <a:custGeom>
              <a:rect b="b" l="l" r="r" t="t"/>
              <a:pathLst>
                <a:path extrusionOk="0" h="1859" w="692">
                  <a:moveTo>
                    <a:pt x="1" y="1"/>
                  </a:moveTo>
                  <a:lnTo>
                    <a:pt x="1" y="1858"/>
                  </a:lnTo>
                  <a:lnTo>
                    <a:pt x="691" y="185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8"/>
            <p:cNvSpPr/>
            <p:nvPr/>
          </p:nvSpPr>
          <p:spPr>
            <a:xfrm>
              <a:off x="3478232" y="2023931"/>
              <a:ext cx="145236" cy="53413"/>
            </a:xfrm>
            <a:custGeom>
              <a:rect b="b" l="l" r="r" t="t"/>
              <a:pathLst>
                <a:path extrusionOk="0" h="1787" w="4859">
                  <a:moveTo>
                    <a:pt x="1" y="0"/>
                  </a:moveTo>
                  <a:lnTo>
                    <a:pt x="1" y="1787"/>
                  </a:lnTo>
                  <a:lnTo>
                    <a:pt x="4859" y="1787"/>
                  </a:lnTo>
                  <a:lnTo>
                    <a:pt x="4859"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8"/>
            <p:cNvSpPr/>
            <p:nvPr/>
          </p:nvSpPr>
          <p:spPr>
            <a:xfrm>
              <a:off x="3550836" y="1984058"/>
              <a:ext cx="10013" cy="55566"/>
            </a:xfrm>
            <a:custGeom>
              <a:rect b="b" l="l" r="r" t="t"/>
              <a:pathLst>
                <a:path extrusionOk="0" h="1859" w="335">
                  <a:moveTo>
                    <a:pt x="1" y="1"/>
                  </a:moveTo>
                  <a:lnTo>
                    <a:pt x="1" y="1858"/>
                  </a:lnTo>
                  <a:lnTo>
                    <a:pt x="334" y="1858"/>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8"/>
            <p:cNvSpPr/>
            <p:nvPr/>
          </p:nvSpPr>
          <p:spPr>
            <a:xfrm>
              <a:off x="3550836" y="2023931"/>
              <a:ext cx="73350" cy="53413"/>
            </a:xfrm>
            <a:custGeom>
              <a:rect b="b" l="l" r="r" t="t"/>
              <a:pathLst>
                <a:path extrusionOk="0" h="1787" w="2454">
                  <a:moveTo>
                    <a:pt x="1" y="0"/>
                  </a:moveTo>
                  <a:lnTo>
                    <a:pt x="1" y="1787"/>
                  </a:lnTo>
                  <a:lnTo>
                    <a:pt x="2454" y="1787"/>
                  </a:lnTo>
                  <a:lnTo>
                    <a:pt x="245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8"/>
            <p:cNvSpPr/>
            <p:nvPr/>
          </p:nvSpPr>
          <p:spPr>
            <a:xfrm>
              <a:off x="3540165" y="1922842"/>
              <a:ext cx="104675" cy="63397"/>
            </a:xfrm>
            <a:custGeom>
              <a:rect b="b" l="l" r="r" t="t"/>
              <a:pathLst>
                <a:path extrusionOk="0" h="2121" w="3502">
                  <a:moveTo>
                    <a:pt x="1" y="1"/>
                  </a:moveTo>
                  <a:lnTo>
                    <a:pt x="1" y="2120"/>
                  </a:lnTo>
                  <a:lnTo>
                    <a:pt x="3501" y="2120"/>
                  </a:lnTo>
                  <a:lnTo>
                    <a:pt x="350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8"/>
            <p:cNvSpPr/>
            <p:nvPr/>
          </p:nvSpPr>
          <p:spPr>
            <a:xfrm>
              <a:off x="3452616" y="2073041"/>
              <a:ext cx="196497" cy="52009"/>
            </a:xfrm>
            <a:custGeom>
              <a:rect b="b" l="l" r="r" t="t"/>
              <a:pathLst>
                <a:path extrusionOk="0" h="1740" w="6574">
                  <a:moveTo>
                    <a:pt x="0" y="1"/>
                  </a:moveTo>
                  <a:lnTo>
                    <a:pt x="0" y="1739"/>
                  </a:lnTo>
                  <a:lnTo>
                    <a:pt x="6573" y="1739"/>
                  </a:lnTo>
                  <a:lnTo>
                    <a:pt x="65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8"/>
            <p:cNvSpPr/>
            <p:nvPr/>
          </p:nvSpPr>
          <p:spPr>
            <a:xfrm>
              <a:off x="3550836" y="2073041"/>
              <a:ext cx="98966" cy="52009"/>
            </a:xfrm>
            <a:custGeom>
              <a:rect b="b" l="l" r="r" t="t"/>
              <a:pathLst>
                <a:path extrusionOk="0" h="1740" w="3311">
                  <a:moveTo>
                    <a:pt x="1" y="1"/>
                  </a:moveTo>
                  <a:lnTo>
                    <a:pt x="1" y="1739"/>
                  </a:lnTo>
                  <a:lnTo>
                    <a:pt x="3311" y="1739"/>
                  </a:lnTo>
                  <a:lnTo>
                    <a:pt x="33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8"/>
            <p:cNvSpPr/>
            <p:nvPr/>
          </p:nvSpPr>
          <p:spPr>
            <a:xfrm>
              <a:off x="3427000" y="2121433"/>
              <a:ext cx="247011" cy="52009"/>
            </a:xfrm>
            <a:custGeom>
              <a:rect b="b" l="l" r="r" t="t"/>
              <a:pathLst>
                <a:path extrusionOk="0" h="1740" w="8264">
                  <a:moveTo>
                    <a:pt x="0" y="1"/>
                  </a:moveTo>
                  <a:lnTo>
                    <a:pt x="0" y="1739"/>
                  </a:lnTo>
                  <a:lnTo>
                    <a:pt x="8264" y="1739"/>
                  </a:lnTo>
                  <a:lnTo>
                    <a:pt x="826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8"/>
            <p:cNvSpPr/>
            <p:nvPr/>
          </p:nvSpPr>
          <p:spPr>
            <a:xfrm>
              <a:off x="3550118" y="2121433"/>
              <a:ext cx="123894" cy="52009"/>
            </a:xfrm>
            <a:custGeom>
              <a:rect b="b" l="l" r="r" t="t"/>
              <a:pathLst>
                <a:path extrusionOk="0" h="1740" w="4145">
                  <a:moveTo>
                    <a:pt x="1" y="1"/>
                  </a:moveTo>
                  <a:lnTo>
                    <a:pt x="1" y="1739"/>
                  </a:lnTo>
                  <a:lnTo>
                    <a:pt x="4145" y="1739"/>
                  </a:lnTo>
                  <a:lnTo>
                    <a:pt x="41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8"/>
            <p:cNvSpPr/>
            <p:nvPr/>
          </p:nvSpPr>
          <p:spPr>
            <a:xfrm>
              <a:off x="3404224" y="2169855"/>
              <a:ext cx="292563" cy="52696"/>
            </a:xfrm>
            <a:custGeom>
              <a:rect b="b" l="l" r="r" t="t"/>
              <a:pathLst>
                <a:path extrusionOk="0" h="1763" w="9788">
                  <a:moveTo>
                    <a:pt x="0" y="0"/>
                  </a:moveTo>
                  <a:lnTo>
                    <a:pt x="0" y="1763"/>
                  </a:lnTo>
                  <a:lnTo>
                    <a:pt x="9788" y="1763"/>
                  </a:lnTo>
                  <a:lnTo>
                    <a:pt x="978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8"/>
            <p:cNvSpPr/>
            <p:nvPr/>
          </p:nvSpPr>
          <p:spPr>
            <a:xfrm>
              <a:off x="3550836" y="2169855"/>
              <a:ext cx="147388" cy="52696"/>
            </a:xfrm>
            <a:custGeom>
              <a:rect b="b" l="l" r="r" t="t"/>
              <a:pathLst>
                <a:path extrusionOk="0" h="1763" w="4931">
                  <a:moveTo>
                    <a:pt x="1" y="0"/>
                  </a:moveTo>
                  <a:lnTo>
                    <a:pt x="1" y="1763"/>
                  </a:lnTo>
                  <a:lnTo>
                    <a:pt x="4930" y="1763"/>
                  </a:lnTo>
                  <a:lnTo>
                    <a:pt x="4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8"/>
            <p:cNvSpPr/>
            <p:nvPr/>
          </p:nvSpPr>
          <p:spPr>
            <a:xfrm>
              <a:off x="3379296" y="2218965"/>
              <a:ext cx="343825" cy="48422"/>
            </a:xfrm>
            <a:custGeom>
              <a:rect b="b" l="l" r="r" t="t"/>
              <a:pathLst>
                <a:path extrusionOk="0" h="1620" w="11503">
                  <a:moveTo>
                    <a:pt x="1" y="1"/>
                  </a:moveTo>
                  <a:lnTo>
                    <a:pt x="1" y="1620"/>
                  </a:lnTo>
                  <a:lnTo>
                    <a:pt x="11503" y="1620"/>
                  </a:lnTo>
                  <a:lnTo>
                    <a:pt x="115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8"/>
            <p:cNvSpPr/>
            <p:nvPr/>
          </p:nvSpPr>
          <p:spPr>
            <a:xfrm>
              <a:off x="3550836" y="2218965"/>
              <a:ext cx="172286" cy="48422"/>
            </a:xfrm>
            <a:custGeom>
              <a:rect b="b" l="l" r="r" t="t"/>
              <a:pathLst>
                <a:path extrusionOk="0" h="1620" w="5764">
                  <a:moveTo>
                    <a:pt x="1" y="1"/>
                  </a:moveTo>
                  <a:lnTo>
                    <a:pt x="1" y="1620"/>
                  </a:lnTo>
                  <a:lnTo>
                    <a:pt x="5764" y="1620"/>
                  </a:lnTo>
                  <a:lnTo>
                    <a:pt x="576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98"/>
          <p:cNvGrpSpPr/>
          <p:nvPr/>
        </p:nvGrpSpPr>
        <p:grpSpPr>
          <a:xfrm>
            <a:off x="4038814" y="1922125"/>
            <a:ext cx="343826" cy="345261"/>
            <a:chOff x="4076914" y="1922125"/>
            <a:chExt cx="343826" cy="345261"/>
          </a:xfrm>
        </p:grpSpPr>
        <p:sp>
          <p:nvSpPr>
            <p:cNvPr id="17380" name="Google Shape;17380;p98"/>
            <p:cNvSpPr/>
            <p:nvPr/>
          </p:nvSpPr>
          <p:spPr>
            <a:xfrm>
              <a:off x="4076914" y="1922125"/>
              <a:ext cx="181552" cy="179430"/>
            </a:xfrm>
            <a:custGeom>
              <a:rect b="b" l="l" r="r" t="t"/>
              <a:pathLst>
                <a:path extrusionOk="0" h="6003" w="6074">
                  <a:moveTo>
                    <a:pt x="1" y="1"/>
                  </a:moveTo>
                  <a:lnTo>
                    <a:pt x="1" y="1858"/>
                  </a:lnTo>
                  <a:cubicBezTo>
                    <a:pt x="1" y="4049"/>
                    <a:pt x="1739" y="5764"/>
                    <a:pt x="3882" y="5764"/>
                  </a:cubicBezTo>
                  <a:lnTo>
                    <a:pt x="4335" y="5764"/>
                  </a:lnTo>
                  <a:lnTo>
                    <a:pt x="5121" y="6002"/>
                  </a:lnTo>
                  <a:lnTo>
                    <a:pt x="5764" y="5764"/>
                  </a:lnTo>
                  <a:lnTo>
                    <a:pt x="6073" y="5026"/>
                  </a:lnTo>
                  <a:lnTo>
                    <a:pt x="5764" y="4335"/>
                  </a:lnTo>
                  <a:lnTo>
                    <a:pt x="5764" y="3883"/>
                  </a:lnTo>
                  <a:cubicBezTo>
                    <a:pt x="5764" y="1716"/>
                    <a:pt x="4001" y="1"/>
                    <a:pt x="1858"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8"/>
            <p:cNvSpPr/>
            <p:nvPr/>
          </p:nvSpPr>
          <p:spPr>
            <a:xfrm>
              <a:off x="4235661" y="2085864"/>
              <a:ext cx="185079" cy="181522"/>
            </a:xfrm>
            <a:custGeom>
              <a:rect b="b" l="l" r="r" t="t"/>
              <a:pathLst>
                <a:path extrusionOk="0" h="6073" w="6192">
                  <a:moveTo>
                    <a:pt x="1167" y="0"/>
                  </a:moveTo>
                  <a:lnTo>
                    <a:pt x="429" y="286"/>
                  </a:lnTo>
                  <a:lnTo>
                    <a:pt x="0" y="1000"/>
                  </a:lnTo>
                  <a:lnTo>
                    <a:pt x="429" y="1691"/>
                  </a:lnTo>
                  <a:lnTo>
                    <a:pt x="429" y="2167"/>
                  </a:lnTo>
                  <a:cubicBezTo>
                    <a:pt x="429" y="4334"/>
                    <a:pt x="2191" y="6073"/>
                    <a:pt x="4334" y="6073"/>
                  </a:cubicBezTo>
                  <a:lnTo>
                    <a:pt x="6192" y="6073"/>
                  </a:lnTo>
                  <a:lnTo>
                    <a:pt x="6192" y="4192"/>
                  </a:lnTo>
                  <a:cubicBezTo>
                    <a:pt x="6192" y="2048"/>
                    <a:pt x="4454" y="286"/>
                    <a:pt x="2310" y="286"/>
                  </a:cubicBezTo>
                  <a:lnTo>
                    <a:pt x="1834" y="286"/>
                  </a:lnTo>
                  <a:lnTo>
                    <a:pt x="116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8"/>
            <p:cNvSpPr/>
            <p:nvPr/>
          </p:nvSpPr>
          <p:spPr>
            <a:xfrm>
              <a:off x="4249171" y="2086581"/>
              <a:ext cx="171569" cy="180805"/>
            </a:xfrm>
            <a:custGeom>
              <a:rect b="b" l="l" r="r" t="t"/>
              <a:pathLst>
                <a:path extrusionOk="0" h="6049" w="5740">
                  <a:moveTo>
                    <a:pt x="739" y="0"/>
                  </a:moveTo>
                  <a:lnTo>
                    <a:pt x="1" y="286"/>
                  </a:lnTo>
                  <a:lnTo>
                    <a:pt x="5740" y="6049"/>
                  </a:lnTo>
                  <a:lnTo>
                    <a:pt x="5740" y="4168"/>
                  </a:lnTo>
                  <a:cubicBezTo>
                    <a:pt x="5740" y="2039"/>
                    <a:pt x="4025" y="286"/>
                    <a:pt x="1924" y="286"/>
                  </a:cubicBezTo>
                  <a:cubicBezTo>
                    <a:pt x="1910" y="286"/>
                    <a:pt x="1896" y="286"/>
                    <a:pt x="1882" y="286"/>
                  </a:cubicBezTo>
                  <a:lnTo>
                    <a:pt x="1406" y="286"/>
                  </a:lnTo>
                  <a:lnTo>
                    <a:pt x="739"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8"/>
            <p:cNvSpPr/>
            <p:nvPr/>
          </p:nvSpPr>
          <p:spPr>
            <a:xfrm>
              <a:off x="4077631" y="1922842"/>
              <a:ext cx="180835" cy="171598"/>
            </a:xfrm>
            <a:custGeom>
              <a:rect b="b" l="l" r="r" t="t"/>
              <a:pathLst>
                <a:path extrusionOk="0" h="5741" w="6050">
                  <a:moveTo>
                    <a:pt x="0" y="1"/>
                  </a:moveTo>
                  <a:lnTo>
                    <a:pt x="5740" y="5740"/>
                  </a:lnTo>
                  <a:lnTo>
                    <a:pt x="6049" y="5002"/>
                  </a:lnTo>
                  <a:lnTo>
                    <a:pt x="5763" y="4335"/>
                  </a:lnTo>
                  <a:lnTo>
                    <a:pt x="5763" y="3906"/>
                  </a:lnTo>
                  <a:cubicBezTo>
                    <a:pt x="5763" y="1715"/>
                    <a:pt x="4025" y="1"/>
                    <a:pt x="1882"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8"/>
            <p:cNvSpPr/>
            <p:nvPr/>
          </p:nvSpPr>
          <p:spPr>
            <a:xfrm>
              <a:off x="4248454" y="1961281"/>
              <a:ext cx="134565" cy="133847"/>
            </a:xfrm>
            <a:custGeom>
              <a:rect b="b" l="l" r="r" t="t"/>
              <a:pathLst>
                <a:path extrusionOk="0" h="4478" w="4502">
                  <a:moveTo>
                    <a:pt x="3097" y="1"/>
                  </a:moveTo>
                  <a:cubicBezTo>
                    <a:pt x="1358" y="1"/>
                    <a:pt x="1" y="1382"/>
                    <a:pt x="1" y="3097"/>
                  </a:cubicBezTo>
                  <a:lnTo>
                    <a:pt x="1" y="4478"/>
                  </a:lnTo>
                  <a:lnTo>
                    <a:pt x="1406" y="4478"/>
                  </a:lnTo>
                  <a:cubicBezTo>
                    <a:pt x="3121" y="4478"/>
                    <a:pt x="4502" y="3097"/>
                    <a:pt x="4502" y="1382"/>
                  </a:cubicBezTo>
                  <a:lnTo>
                    <a:pt x="450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8"/>
            <p:cNvSpPr/>
            <p:nvPr/>
          </p:nvSpPr>
          <p:spPr>
            <a:xfrm>
              <a:off x="4114635" y="2094412"/>
              <a:ext cx="134565" cy="134535"/>
            </a:xfrm>
            <a:custGeom>
              <a:rect b="b" l="l" r="r" t="t"/>
              <a:pathLst>
                <a:path extrusionOk="0" h="4501" w="4502">
                  <a:moveTo>
                    <a:pt x="3097" y="0"/>
                  </a:moveTo>
                  <a:cubicBezTo>
                    <a:pt x="1382" y="0"/>
                    <a:pt x="1" y="1405"/>
                    <a:pt x="1" y="3096"/>
                  </a:cubicBezTo>
                  <a:lnTo>
                    <a:pt x="1" y="4501"/>
                  </a:lnTo>
                  <a:lnTo>
                    <a:pt x="1406" y="4501"/>
                  </a:lnTo>
                  <a:cubicBezTo>
                    <a:pt x="3144" y="4501"/>
                    <a:pt x="4502" y="3096"/>
                    <a:pt x="4502" y="1405"/>
                  </a:cubicBezTo>
                  <a:lnTo>
                    <a:pt x="450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8"/>
            <p:cNvSpPr/>
            <p:nvPr/>
          </p:nvSpPr>
          <p:spPr>
            <a:xfrm>
              <a:off x="4139564" y="1979096"/>
              <a:ext cx="52696" cy="19937"/>
            </a:xfrm>
            <a:custGeom>
              <a:rect b="b" l="l" r="r" t="t"/>
              <a:pathLst>
                <a:path extrusionOk="0" h="667" w="1763">
                  <a:moveTo>
                    <a:pt x="0" y="0"/>
                  </a:moveTo>
                  <a:lnTo>
                    <a:pt x="0" y="667"/>
                  </a:lnTo>
                  <a:lnTo>
                    <a:pt x="1763" y="667"/>
                  </a:lnTo>
                  <a:lnTo>
                    <a:pt x="17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8"/>
            <p:cNvSpPr/>
            <p:nvPr/>
          </p:nvSpPr>
          <p:spPr>
            <a:xfrm>
              <a:off x="4139564" y="2021779"/>
              <a:ext cx="52696" cy="19967"/>
            </a:xfrm>
            <a:custGeom>
              <a:rect b="b" l="l" r="r" t="t"/>
              <a:pathLst>
                <a:path extrusionOk="0" h="668" w="1763">
                  <a:moveTo>
                    <a:pt x="0" y="1"/>
                  </a:moveTo>
                  <a:lnTo>
                    <a:pt x="0" y="668"/>
                  </a:lnTo>
                  <a:lnTo>
                    <a:pt x="1763" y="668"/>
                  </a:lnTo>
                  <a:lnTo>
                    <a:pt x="17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8"/>
            <p:cNvSpPr/>
            <p:nvPr/>
          </p:nvSpPr>
          <p:spPr>
            <a:xfrm>
              <a:off x="4304707" y="2147079"/>
              <a:ext cx="51979" cy="20654"/>
            </a:xfrm>
            <a:custGeom>
              <a:rect b="b" l="l" r="r" t="t"/>
              <a:pathLst>
                <a:path extrusionOk="0" h="691" w="1739">
                  <a:moveTo>
                    <a:pt x="0" y="0"/>
                  </a:moveTo>
                  <a:lnTo>
                    <a:pt x="0" y="691"/>
                  </a:lnTo>
                  <a:lnTo>
                    <a:pt x="1739" y="691"/>
                  </a:lnTo>
                  <a:lnTo>
                    <a:pt x="17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8"/>
            <p:cNvSpPr/>
            <p:nvPr/>
          </p:nvSpPr>
          <p:spPr>
            <a:xfrm>
              <a:off x="4304707" y="2190480"/>
              <a:ext cx="51979" cy="20684"/>
            </a:xfrm>
            <a:custGeom>
              <a:rect b="b" l="l" r="r" t="t"/>
              <a:pathLst>
                <a:path extrusionOk="0" h="692" w="1739">
                  <a:moveTo>
                    <a:pt x="0" y="1"/>
                  </a:moveTo>
                  <a:lnTo>
                    <a:pt x="0" y="692"/>
                  </a:lnTo>
                  <a:lnTo>
                    <a:pt x="1739" y="692"/>
                  </a:lnTo>
                  <a:lnTo>
                    <a:pt x="17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8"/>
            <p:cNvSpPr/>
            <p:nvPr/>
          </p:nvSpPr>
          <p:spPr>
            <a:xfrm>
              <a:off x="4114635" y="2094412"/>
              <a:ext cx="134565" cy="134535"/>
            </a:xfrm>
            <a:custGeom>
              <a:rect b="b" l="l" r="r" t="t"/>
              <a:pathLst>
                <a:path extrusionOk="0" h="4501" w="4502">
                  <a:moveTo>
                    <a:pt x="4502" y="0"/>
                  </a:moveTo>
                  <a:lnTo>
                    <a:pt x="1" y="4501"/>
                  </a:lnTo>
                  <a:lnTo>
                    <a:pt x="1406" y="4501"/>
                  </a:lnTo>
                  <a:cubicBezTo>
                    <a:pt x="3144" y="4501"/>
                    <a:pt x="4502" y="3096"/>
                    <a:pt x="4502" y="1405"/>
                  </a:cubicBezTo>
                  <a:lnTo>
                    <a:pt x="45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8"/>
            <p:cNvSpPr/>
            <p:nvPr/>
          </p:nvSpPr>
          <p:spPr>
            <a:xfrm>
              <a:off x="4248454" y="1961281"/>
              <a:ext cx="134565" cy="133847"/>
            </a:xfrm>
            <a:custGeom>
              <a:rect b="b" l="l" r="r" t="t"/>
              <a:pathLst>
                <a:path extrusionOk="0" h="4478" w="4502">
                  <a:moveTo>
                    <a:pt x="4502" y="1"/>
                  </a:moveTo>
                  <a:lnTo>
                    <a:pt x="1" y="4478"/>
                  </a:lnTo>
                  <a:lnTo>
                    <a:pt x="1406" y="4478"/>
                  </a:lnTo>
                  <a:cubicBezTo>
                    <a:pt x="3121" y="4478"/>
                    <a:pt x="4502" y="3097"/>
                    <a:pt x="4502" y="1382"/>
                  </a:cubicBezTo>
                  <a:lnTo>
                    <a:pt x="4502"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8"/>
            <p:cNvSpPr/>
            <p:nvPr/>
          </p:nvSpPr>
          <p:spPr>
            <a:xfrm>
              <a:off x="4139564" y="1979096"/>
              <a:ext cx="52696" cy="19937"/>
            </a:xfrm>
            <a:custGeom>
              <a:rect b="b" l="l" r="r" t="t"/>
              <a:pathLst>
                <a:path extrusionOk="0" h="667" w="1763">
                  <a:moveTo>
                    <a:pt x="0" y="0"/>
                  </a:moveTo>
                  <a:lnTo>
                    <a:pt x="0" y="262"/>
                  </a:lnTo>
                  <a:lnTo>
                    <a:pt x="429" y="667"/>
                  </a:lnTo>
                  <a:lnTo>
                    <a:pt x="1763" y="667"/>
                  </a:lnTo>
                  <a:lnTo>
                    <a:pt x="17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8"/>
            <p:cNvSpPr/>
            <p:nvPr/>
          </p:nvSpPr>
          <p:spPr>
            <a:xfrm>
              <a:off x="4175133" y="2021779"/>
              <a:ext cx="17127" cy="16410"/>
            </a:xfrm>
            <a:custGeom>
              <a:rect b="b" l="l" r="r" t="t"/>
              <a:pathLst>
                <a:path extrusionOk="0" h="549" w="573">
                  <a:moveTo>
                    <a:pt x="1" y="1"/>
                  </a:moveTo>
                  <a:lnTo>
                    <a:pt x="573" y="549"/>
                  </a:lnTo>
                  <a:lnTo>
                    <a:pt x="5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98"/>
            <p:cNvSpPr/>
            <p:nvPr/>
          </p:nvSpPr>
          <p:spPr>
            <a:xfrm>
              <a:off x="4304707" y="2147079"/>
              <a:ext cx="51979" cy="20654"/>
            </a:xfrm>
            <a:custGeom>
              <a:rect b="b" l="l" r="r" t="t"/>
              <a:pathLst>
                <a:path extrusionOk="0" h="691" w="1739">
                  <a:moveTo>
                    <a:pt x="0" y="0"/>
                  </a:moveTo>
                  <a:lnTo>
                    <a:pt x="0" y="119"/>
                  </a:lnTo>
                  <a:lnTo>
                    <a:pt x="548" y="691"/>
                  </a:lnTo>
                  <a:lnTo>
                    <a:pt x="1739" y="691"/>
                  </a:lnTo>
                  <a:lnTo>
                    <a:pt x="17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8"/>
            <p:cNvSpPr/>
            <p:nvPr/>
          </p:nvSpPr>
          <p:spPr>
            <a:xfrm>
              <a:off x="4343834" y="2190480"/>
              <a:ext cx="12853" cy="13570"/>
            </a:xfrm>
            <a:custGeom>
              <a:rect b="b" l="l" r="r" t="t"/>
              <a:pathLst>
                <a:path extrusionOk="0" h="454" w="430">
                  <a:moveTo>
                    <a:pt x="1" y="1"/>
                  </a:moveTo>
                  <a:lnTo>
                    <a:pt x="430" y="453"/>
                  </a:lnTo>
                  <a:lnTo>
                    <a:pt x="43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98"/>
          <p:cNvGrpSpPr/>
          <p:nvPr/>
        </p:nvGrpSpPr>
        <p:grpSpPr>
          <a:xfrm>
            <a:off x="4782742" y="1922842"/>
            <a:ext cx="343827" cy="344544"/>
            <a:chOff x="4744642" y="1922842"/>
            <a:chExt cx="343827" cy="344544"/>
          </a:xfrm>
        </p:grpSpPr>
        <p:sp>
          <p:nvSpPr>
            <p:cNvPr id="17397" name="Google Shape;17397;p98"/>
            <p:cNvSpPr/>
            <p:nvPr/>
          </p:nvSpPr>
          <p:spPr>
            <a:xfrm>
              <a:off x="4798743" y="1984775"/>
              <a:ext cx="237775" cy="220708"/>
            </a:xfrm>
            <a:custGeom>
              <a:rect b="b" l="l" r="r" t="t"/>
              <a:pathLst>
                <a:path extrusionOk="0" h="7384" w="7955">
                  <a:moveTo>
                    <a:pt x="6668" y="1"/>
                  </a:moveTo>
                  <a:cubicBezTo>
                    <a:pt x="5978" y="1"/>
                    <a:pt x="5359" y="405"/>
                    <a:pt x="5025" y="1001"/>
                  </a:cubicBezTo>
                  <a:lnTo>
                    <a:pt x="4001" y="2930"/>
                  </a:lnTo>
                  <a:lnTo>
                    <a:pt x="2286" y="6073"/>
                  </a:lnTo>
                  <a:cubicBezTo>
                    <a:pt x="2096" y="6478"/>
                    <a:pt x="1691" y="6716"/>
                    <a:pt x="1262" y="6716"/>
                  </a:cubicBezTo>
                  <a:lnTo>
                    <a:pt x="0" y="6716"/>
                  </a:lnTo>
                  <a:lnTo>
                    <a:pt x="0" y="7383"/>
                  </a:lnTo>
                  <a:lnTo>
                    <a:pt x="1262" y="7383"/>
                  </a:lnTo>
                  <a:cubicBezTo>
                    <a:pt x="1929" y="7383"/>
                    <a:pt x="2572" y="7002"/>
                    <a:pt x="2882" y="6407"/>
                  </a:cubicBezTo>
                  <a:lnTo>
                    <a:pt x="4001" y="4359"/>
                  </a:lnTo>
                  <a:lnTo>
                    <a:pt x="5621" y="1287"/>
                  </a:lnTo>
                  <a:cubicBezTo>
                    <a:pt x="5835" y="906"/>
                    <a:pt x="6216" y="667"/>
                    <a:pt x="6668" y="667"/>
                  </a:cubicBezTo>
                  <a:lnTo>
                    <a:pt x="7954" y="667"/>
                  </a:lnTo>
                  <a:lnTo>
                    <a:pt x="7954"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8"/>
            <p:cNvSpPr/>
            <p:nvPr/>
          </p:nvSpPr>
          <p:spPr>
            <a:xfrm>
              <a:off x="4918334" y="1984775"/>
              <a:ext cx="118185" cy="130291"/>
            </a:xfrm>
            <a:custGeom>
              <a:rect b="b" l="l" r="r" t="t"/>
              <a:pathLst>
                <a:path extrusionOk="0" h="4359" w="3954">
                  <a:moveTo>
                    <a:pt x="2667" y="1"/>
                  </a:moveTo>
                  <a:cubicBezTo>
                    <a:pt x="1977" y="1"/>
                    <a:pt x="1358" y="405"/>
                    <a:pt x="1024" y="1001"/>
                  </a:cubicBezTo>
                  <a:lnTo>
                    <a:pt x="0" y="2930"/>
                  </a:lnTo>
                  <a:lnTo>
                    <a:pt x="0" y="4359"/>
                  </a:lnTo>
                  <a:lnTo>
                    <a:pt x="1620" y="1287"/>
                  </a:lnTo>
                  <a:cubicBezTo>
                    <a:pt x="1834" y="906"/>
                    <a:pt x="2215" y="667"/>
                    <a:pt x="2667" y="667"/>
                  </a:cubicBezTo>
                  <a:lnTo>
                    <a:pt x="3953" y="667"/>
                  </a:lnTo>
                  <a:lnTo>
                    <a:pt x="3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98"/>
            <p:cNvSpPr/>
            <p:nvPr/>
          </p:nvSpPr>
          <p:spPr>
            <a:xfrm>
              <a:off x="4766701" y="2116471"/>
              <a:ext cx="20684" cy="56970"/>
            </a:xfrm>
            <a:custGeom>
              <a:rect b="b" l="l" r="r" t="t"/>
              <a:pathLst>
                <a:path extrusionOk="0" h="1906" w="692">
                  <a:moveTo>
                    <a:pt x="1" y="0"/>
                  </a:moveTo>
                  <a:lnTo>
                    <a:pt x="1" y="1905"/>
                  </a:lnTo>
                  <a:lnTo>
                    <a:pt x="691" y="1905"/>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8"/>
            <p:cNvSpPr/>
            <p:nvPr/>
          </p:nvSpPr>
          <p:spPr>
            <a:xfrm>
              <a:off x="4766701" y="1922842"/>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8"/>
            <p:cNvSpPr/>
            <p:nvPr/>
          </p:nvSpPr>
          <p:spPr>
            <a:xfrm>
              <a:off x="4766701" y="2016100"/>
              <a:ext cx="20684" cy="56970"/>
            </a:xfrm>
            <a:custGeom>
              <a:rect b="b" l="l" r="r" t="t"/>
              <a:pathLst>
                <a:path extrusionOk="0" h="1906" w="692">
                  <a:moveTo>
                    <a:pt x="1" y="0"/>
                  </a:moveTo>
                  <a:lnTo>
                    <a:pt x="1" y="1906"/>
                  </a:lnTo>
                  <a:lnTo>
                    <a:pt x="691" y="1906"/>
                  </a:lnTo>
                  <a:lnTo>
                    <a:pt x="6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8"/>
            <p:cNvSpPr/>
            <p:nvPr/>
          </p:nvSpPr>
          <p:spPr>
            <a:xfrm>
              <a:off x="4766701" y="2217530"/>
              <a:ext cx="20684" cy="49857"/>
            </a:xfrm>
            <a:custGeom>
              <a:rect b="b" l="l" r="r" t="t"/>
              <a:pathLst>
                <a:path extrusionOk="0" h="1668" w="692">
                  <a:moveTo>
                    <a:pt x="1" y="1"/>
                  </a:moveTo>
                  <a:lnTo>
                    <a:pt x="1" y="1668"/>
                  </a:lnTo>
                  <a:lnTo>
                    <a:pt x="691" y="1668"/>
                  </a:lnTo>
                  <a:lnTo>
                    <a:pt x="6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8"/>
            <p:cNvSpPr/>
            <p:nvPr/>
          </p:nvSpPr>
          <p:spPr>
            <a:xfrm>
              <a:off x="5046444" y="2116471"/>
              <a:ext cx="19967" cy="56970"/>
            </a:xfrm>
            <a:custGeom>
              <a:rect b="b" l="l" r="r" t="t"/>
              <a:pathLst>
                <a:path extrusionOk="0" h="1906" w="668">
                  <a:moveTo>
                    <a:pt x="1" y="0"/>
                  </a:moveTo>
                  <a:lnTo>
                    <a:pt x="1" y="1905"/>
                  </a:lnTo>
                  <a:lnTo>
                    <a:pt x="668" y="1905"/>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8"/>
            <p:cNvSpPr/>
            <p:nvPr/>
          </p:nvSpPr>
          <p:spPr>
            <a:xfrm>
              <a:off x="5046444" y="1922842"/>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8"/>
            <p:cNvSpPr/>
            <p:nvPr/>
          </p:nvSpPr>
          <p:spPr>
            <a:xfrm>
              <a:off x="5046444" y="2016100"/>
              <a:ext cx="19967" cy="56970"/>
            </a:xfrm>
            <a:custGeom>
              <a:rect b="b" l="l" r="r" t="t"/>
              <a:pathLst>
                <a:path extrusionOk="0" h="1906" w="668">
                  <a:moveTo>
                    <a:pt x="1" y="0"/>
                  </a:moveTo>
                  <a:lnTo>
                    <a:pt x="1" y="1906"/>
                  </a:lnTo>
                  <a:lnTo>
                    <a:pt x="668" y="1906"/>
                  </a:lnTo>
                  <a:lnTo>
                    <a:pt x="668"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8"/>
            <p:cNvSpPr/>
            <p:nvPr/>
          </p:nvSpPr>
          <p:spPr>
            <a:xfrm>
              <a:off x="5046444" y="2217530"/>
              <a:ext cx="19967" cy="49857"/>
            </a:xfrm>
            <a:custGeom>
              <a:rect b="b" l="l" r="r" t="t"/>
              <a:pathLst>
                <a:path extrusionOk="0" h="1668" w="668">
                  <a:moveTo>
                    <a:pt x="1" y="1"/>
                  </a:moveTo>
                  <a:lnTo>
                    <a:pt x="1" y="1668"/>
                  </a:lnTo>
                  <a:lnTo>
                    <a:pt x="668" y="1668"/>
                  </a:lnTo>
                  <a:lnTo>
                    <a:pt x="668"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8"/>
            <p:cNvSpPr/>
            <p:nvPr/>
          </p:nvSpPr>
          <p:spPr>
            <a:xfrm>
              <a:off x="4799461" y="1983370"/>
              <a:ext cx="236340" cy="121742"/>
            </a:xfrm>
            <a:custGeom>
              <a:rect b="b" l="l" r="r" t="t"/>
              <a:pathLst>
                <a:path extrusionOk="0" h="4073" w="7907">
                  <a:moveTo>
                    <a:pt x="0" y="0"/>
                  </a:moveTo>
                  <a:lnTo>
                    <a:pt x="0" y="667"/>
                  </a:lnTo>
                  <a:lnTo>
                    <a:pt x="1477" y="667"/>
                  </a:lnTo>
                  <a:cubicBezTo>
                    <a:pt x="1834" y="667"/>
                    <a:pt x="2143" y="834"/>
                    <a:pt x="2429" y="1072"/>
                  </a:cubicBezTo>
                  <a:lnTo>
                    <a:pt x="3977" y="2524"/>
                  </a:lnTo>
                  <a:lnTo>
                    <a:pt x="5001" y="3501"/>
                  </a:lnTo>
                  <a:cubicBezTo>
                    <a:pt x="5406" y="3858"/>
                    <a:pt x="5906" y="4072"/>
                    <a:pt x="6430" y="4072"/>
                  </a:cubicBezTo>
                  <a:lnTo>
                    <a:pt x="7907" y="4072"/>
                  </a:lnTo>
                  <a:lnTo>
                    <a:pt x="7907" y="3382"/>
                  </a:lnTo>
                  <a:lnTo>
                    <a:pt x="6430" y="3358"/>
                  </a:lnTo>
                  <a:cubicBezTo>
                    <a:pt x="6073" y="3358"/>
                    <a:pt x="5763" y="3215"/>
                    <a:pt x="5477" y="2977"/>
                  </a:cubicBezTo>
                  <a:lnTo>
                    <a:pt x="4001" y="1572"/>
                  </a:lnTo>
                  <a:lnTo>
                    <a:pt x="2905" y="548"/>
                  </a:lnTo>
                  <a:cubicBezTo>
                    <a:pt x="2501" y="191"/>
                    <a:pt x="2001" y="0"/>
                    <a:pt x="1477" y="0"/>
                  </a:cubicBezTo>
                  <a:close/>
                </a:path>
              </a:pathLst>
            </a:custGeom>
            <a:solidFill>
              <a:srgbClr val="DB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8"/>
            <p:cNvSpPr/>
            <p:nvPr/>
          </p:nvSpPr>
          <p:spPr>
            <a:xfrm>
              <a:off x="4802300" y="2083712"/>
              <a:ext cx="233501" cy="121772"/>
            </a:xfrm>
            <a:custGeom>
              <a:rect b="b" l="l" r="r" t="t"/>
              <a:pathLst>
                <a:path extrusionOk="0" h="4074" w="7812">
                  <a:moveTo>
                    <a:pt x="0" y="1"/>
                  </a:moveTo>
                  <a:lnTo>
                    <a:pt x="0" y="691"/>
                  </a:lnTo>
                  <a:lnTo>
                    <a:pt x="1334" y="691"/>
                  </a:lnTo>
                  <a:cubicBezTo>
                    <a:pt x="1739" y="691"/>
                    <a:pt x="2048" y="834"/>
                    <a:pt x="2334" y="1072"/>
                  </a:cubicBezTo>
                  <a:lnTo>
                    <a:pt x="3882" y="2525"/>
                  </a:lnTo>
                  <a:lnTo>
                    <a:pt x="4906" y="3525"/>
                  </a:lnTo>
                  <a:cubicBezTo>
                    <a:pt x="5311" y="3883"/>
                    <a:pt x="5811" y="4073"/>
                    <a:pt x="6335" y="4073"/>
                  </a:cubicBezTo>
                  <a:lnTo>
                    <a:pt x="7812" y="4073"/>
                  </a:lnTo>
                  <a:lnTo>
                    <a:pt x="7812" y="3406"/>
                  </a:lnTo>
                  <a:lnTo>
                    <a:pt x="7812" y="3359"/>
                  </a:lnTo>
                  <a:lnTo>
                    <a:pt x="6335" y="3359"/>
                  </a:lnTo>
                  <a:cubicBezTo>
                    <a:pt x="5954" y="3359"/>
                    <a:pt x="5621" y="3216"/>
                    <a:pt x="5359" y="2978"/>
                  </a:cubicBezTo>
                  <a:lnTo>
                    <a:pt x="3882" y="1573"/>
                  </a:lnTo>
                  <a:lnTo>
                    <a:pt x="2763" y="572"/>
                  </a:lnTo>
                  <a:cubicBezTo>
                    <a:pt x="2382" y="215"/>
                    <a:pt x="1882" y="1"/>
                    <a:pt x="1334" y="1"/>
                  </a:cubicBezTo>
                  <a:close/>
                </a:path>
              </a:pathLst>
            </a:custGeom>
            <a:solidFill>
              <a:srgbClr val="9BA7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8"/>
            <p:cNvSpPr/>
            <p:nvPr/>
          </p:nvSpPr>
          <p:spPr>
            <a:xfrm>
              <a:off x="4744642" y="1961999"/>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8"/>
            <p:cNvSpPr/>
            <p:nvPr/>
          </p:nvSpPr>
          <p:spPr>
            <a:xfrm>
              <a:off x="4744642" y="2062370"/>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8"/>
            <p:cNvSpPr/>
            <p:nvPr/>
          </p:nvSpPr>
          <p:spPr>
            <a:xfrm>
              <a:off x="4744642" y="2163459"/>
              <a:ext cx="64084" cy="64084"/>
            </a:xfrm>
            <a:custGeom>
              <a:rect b="b" l="l" r="r" t="t"/>
              <a:pathLst>
                <a:path extrusionOk="0" h="2144" w="2144">
                  <a:moveTo>
                    <a:pt x="1072" y="0"/>
                  </a:moveTo>
                  <a:cubicBezTo>
                    <a:pt x="477" y="0"/>
                    <a:pt x="0" y="500"/>
                    <a:pt x="0" y="1072"/>
                  </a:cubicBezTo>
                  <a:cubicBezTo>
                    <a:pt x="0" y="1667"/>
                    <a:pt x="477" y="2143"/>
                    <a:pt x="1072" y="2143"/>
                  </a:cubicBezTo>
                  <a:cubicBezTo>
                    <a:pt x="1667" y="2143"/>
                    <a:pt x="2144" y="1667"/>
                    <a:pt x="2144" y="1072"/>
                  </a:cubicBezTo>
                  <a:cubicBezTo>
                    <a:pt x="2144" y="500"/>
                    <a:pt x="1667" y="0"/>
                    <a:pt x="107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8"/>
            <p:cNvSpPr/>
            <p:nvPr/>
          </p:nvSpPr>
          <p:spPr>
            <a:xfrm>
              <a:off x="5024385" y="1961999"/>
              <a:ext cx="64084" cy="64084"/>
            </a:xfrm>
            <a:custGeom>
              <a:rect b="b" l="l" r="r" t="t"/>
              <a:pathLst>
                <a:path extrusionOk="0" h="2144" w="2144">
                  <a:moveTo>
                    <a:pt x="1072" y="1"/>
                  </a:moveTo>
                  <a:cubicBezTo>
                    <a:pt x="501" y="1"/>
                    <a:pt x="0" y="477"/>
                    <a:pt x="0" y="1072"/>
                  </a:cubicBezTo>
                  <a:cubicBezTo>
                    <a:pt x="0" y="1668"/>
                    <a:pt x="501" y="2144"/>
                    <a:pt x="1072" y="2144"/>
                  </a:cubicBezTo>
                  <a:cubicBezTo>
                    <a:pt x="1668" y="2144"/>
                    <a:pt x="2144" y="1668"/>
                    <a:pt x="2144" y="1072"/>
                  </a:cubicBezTo>
                  <a:cubicBezTo>
                    <a:pt x="2144" y="477"/>
                    <a:pt x="1668" y="1"/>
                    <a:pt x="1072"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8"/>
            <p:cNvSpPr/>
            <p:nvPr/>
          </p:nvSpPr>
          <p:spPr>
            <a:xfrm>
              <a:off x="4918334" y="2031045"/>
              <a:ext cx="117468" cy="74067"/>
            </a:xfrm>
            <a:custGeom>
              <a:rect b="b" l="l" r="r" t="t"/>
              <a:pathLst>
                <a:path extrusionOk="0" h="2478" w="3930">
                  <a:moveTo>
                    <a:pt x="0" y="1"/>
                  </a:moveTo>
                  <a:lnTo>
                    <a:pt x="0" y="929"/>
                  </a:lnTo>
                  <a:lnTo>
                    <a:pt x="1024" y="1906"/>
                  </a:lnTo>
                  <a:cubicBezTo>
                    <a:pt x="1429" y="2263"/>
                    <a:pt x="1929" y="2477"/>
                    <a:pt x="2453" y="2477"/>
                  </a:cubicBezTo>
                  <a:lnTo>
                    <a:pt x="3930" y="2477"/>
                  </a:lnTo>
                  <a:lnTo>
                    <a:pt x="3930" y="1787"/>
                  </a:lnTo>
                  <a:lnTo>
                    <a:pt x="2453" y="1787"/>
                  </a:lnTo>
                  <a:cubicBezTo>
                    <a:pt x="2072" y="1787"/>
                    <a:pt x="1739" y="1644"/>
                    <a:pt x="1477" y="1406"/>
                  </a:cubicBezTo>
                  <a:lnTo>
                    <a:pt x="0" y="1"/>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8"/>
            <p:cNvSpPr/>
            <p:nvPr/>
          </p:nvSpPr>
          <p:spPr>
            <a:xfrm>
              <a:off x="4916899" y="2132134"/>
              <a:ext cx="117468" cy="73350"/>
            </a:xfrm>
            <a:custGeom>
              <a:rect b="b" l="l" r="r" t="t"/>
              <a:pathLst>
                <a:path extrusionOk="0" h="2454" w="3930">
                  <a:moveTo>
                    <a:pt x="1" y="0"/>
                  </a:moveTo>
                  <a:lnTo>
                    <a:pt x="1" y="905"/>
                  </a:lnTo>
                  <a:lnTo>
                    <a:pt x="1048" y="1905"/>
                  </a:lnTo>
                  <a:cubicBezTo>
                    <a:pt x="1429" y="2263"/>
                    <a:pt x="1953" y="2453"/>
                    <a:pt x="2477" y="2453"/>
                  </a:cubicBezTo>
                  <a:lnTo>
                    <a:pt x="3930" y="2453"/>
                  </a:lnTo>
                  <a:lnTo>
                    <a:pt x="3930" y="1786"/>
                  </a:lnTo>
                  <a:lnTo>
                    <a:pt x="2477" y="1786"/>
                  </a:lnTo>
                  <a:cubicBezTo>
                    <a:pt x="2120" y="1786"/>
                    <a:pt x="1787" y="1667"/>
                    <a:pt x="1501" y="1381"/>
                  </a:cubicBezTo>
                  <a:lnTo>
                    <a:pt x="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8"/>
            <p:cNvSpPr/>
            <p:nvPr/>
          </p:nvSpPr>
          <p:spPr>
            <a:xfrm>
              <a:off x="5024385" y="2062370"/>
              <a:ext cx="64084" cy="64084"/>
            </a:xfrm>
            <a:custGeom>
              <a:rect b="b" l="l" r="r" t="t"/>
              <a:pathLst>
                <a:path extrusionOk="0" h="2144" w="2144">
                  <a:moveTo>
                    <a:pt x="1072" y="0"/>
                  </a:moveTo>
                  <a:cubicBezTo>
                    <a:pt x="501" y="0"/>
                    <a:pt x="0" y="477"/>
                    <a:pt x="0" y="1072"/>
                  </a:cubicBezTo>
                  <a:cubicBezTo>
                    <a:pt x="0" y="1667"/>
                    <a:pt x="501" y="2144"/>
                    <a:pt x="1072" y="2144"/>
                  </a:cubicBezTo>
                  <a:cubicBezTo>
                    <a:pt x="1668" y="2144"/>
                    <a:pt x="2144" y="1667"/>
                    <a:pt x="2144" y="1072"/>
                  </a:cubicBezTo>
                  <a:cubicBezTo>
                    <a:pt x="2144" y="477"/>
                    <a:pt x="1668" y="0"/>
                    <a:pt x="1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8"/>
            <p:cNvSpPr/>
            <p:nvPr/>
          </p:nvSpPr>
          <p:spPr>
            <a:xfrm>
              <a:off x="5024385" y="2163459"/>
              <a:ext cx="64084" cy="64084"/>
            </a:xfrm>
            <a:custGeom>
              <a:rect b="b" l="l" r="r" t="t"/>
              <a:pathLst>
                <a:path extrusionOk="0" h="2144" w="2144">
                  <a:moveTo>
                    <a:pt x="1072" y="0"/>
                  </a:moveTo>
                  <a:cubicBezTo>
                    <a:pt x="501" y="0"/>
                    <a:pt x="0" y="500"/>
                    <a:pt x="0" y="1072"/>
                  </a:cubicBezTo>
                  <a:cubicBezTo>
                    <a:pt x="0" y="1667"/>
                    <a:pt x="501" y="2143"/>
                    <a:pt x="1072" y="2143"/>
                  </a:cubicBezTo>
                  <a:cubicBezTo>
                    <a:pt x="1668" y="2143"/>
                    <a:pt x="2144" y="1667"/>
                    <a:pt x="2144" y="1072"/>
                  </a:cubicBezTo>
                  <a:cubicBezTo>
                    <a:pt x="2144" y="500"/>
                    <a:pt x="1668" y="0"/>
                    <a:pt x="1072"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7" name="Google Shape;17417;p98"/>
          <p:cNvGrpSpPr/>
          <p:nvPr/>
        </p:nvGrpSpPr>
        <p:grpSpPr>
          <a:xfrm>
            <a:off x="5523800" y="1922842"/>
            <a:ext cx="343856" cy="344545"/>
            <a:chOff x="5409500" y="1922842"/>
            <a:chExt cx="343856" cy="344545"/>
          </a:xfrm>
        </p:grpSpPr>
        <p:sp>
          <p:nvSpPr>
            <p:cNvPr id="17418" name="Google Shape;17418;p98"/>
            <p:cNvSpPr/>
            <p:nvPr/>
          </p:nvSpPr>
          <p:spPr>
            <a:xfrm>
              <a:off x="5441543" y="2066644"/>
              <a:ext cx="56253" cy="190071"/>
            </a:xfrm>
            <a:custGeom>
              <a:rect b="b" l="l" r="r" t="t"/>
              <a:pathLst>
                <a:path extrusionOk="0" h="6359" w="1882">
                  <a:moveTo>
                    <a:pt x="1" y="0"/>
                  </a:moveTo>
                  <a:lnTo>
                    <a:pt x="1" y="6359"/>
                  </a:lnTo>
                  <a:lnTo>
                    <a:pt x="1882" y="6359"/>
                  </a:lnTo>
                  <a:lnTo>
                    <a:pt x="1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8"/>
            <p:cNvSpPr/>
            <p:nvPr/>
          </p:nvSpPr>
          <p:spPr>
            <a:xfrm>
              <a:off x="5469311" y="2066644"/>
              <a:ext cx="28485" cy="190071"/>
            </a:xfrm>
            <a:custGeom>
              <a:rect b="b" l="l" r="r" t="t"/>
              <a:pathLst>
                <a:path extrusionOk="0" h="6359" w="953">
                  <a:moveTo>
                    <a:pt x="0" y="0"/>
                  </a:moveTo>
                  <a:lnTo>
                    <a:pt x="0" y="6359"/>
                  </a:lnTo>
                  <a:lnTo>
                    <a:pt x="953" y="6359"/>
                  </a:lnTo>
                  <a:lnTo>
                    <a:pt x="95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8"/>
            <p:cNvSpPr/>
            <p:nvPr/>
          </p:nvSpPr>
          <p:spPr>
            <a:xfrm>
              <a:off x="5553302" y="2022496"/>
              <a:ext cx="55566" cy="234218"/>
            </a:xfrm>
            <a:custGeom>
              <a:rect b="b" l="l" r="r" t="t"/>
              <a:pathLst>
                <a:path extrusionOk="0" h="7836" w="1859">
                  <a:moveTo>
                    <a:pt x="1" y="1"/>
                  </a:moveTo>
                  <a:lnTo>
                    <a:pt x="1" y="7836"/>
                  </a:lnTo>
                  <a:lnTo>
                    <a:pt x="1858" y="7836"/>
                  </a:lnTo>
                  <a:lnTo>
                    <a:pt x="185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8"/>
            <p:cNvSpPr/>
            <p:nvPr/>
          </p:nvSpPr>
          <p:spPr>
            <a:xfrm>
              <a:off x="5580353" y="2022496"/>
              <a:ext cx="28515" cy="234218"/>
            </a:xfrm>
            <a:custGeom>
              <a:rect b="b" l="l" r="r" t="t"/>
              <a:pathLst>
                <a:path extrusionOk="0" h="7836" w="954">
                  <a:moveTo>
                    <a:pt x="0" y="1"/>
                  </a:moveTo>
                  <a:lnTo>
                    <a:pt x="0" y="7836"/>
                  </a:lnTo>
                  <a:lnTo>
                    <a:pt x="953" y="7836"/>
                  </a:lnTo>
                  <a:lnTo>
                    <a:pt x="9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8"/>
            <p:cNvSpPr/>
            <p:nvPr/>
          </p:nvSpPr>
          <p:spPr>
            <a:xfrm>
              <a:off x="5665062" y="1976944"/>
              <a:ext cx="56253" cy="279770"/>
            </a:xfrm>
            <a:custGeom>
              <a:rect b="b" l="l" r="r" t="t"/>
              <a:pathLst>
                <a:path extrusionOk="0" h="9360" w="1882">
                  <a:moveTo>
                    <a:pt x="0" y="1"/>
                  </a:moveTo>
                  <a:lnTo>
                    <a:pt x="0"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8"/>
            <p:cNvSpPr/>
            <p:nvPr/>
          </p:nvSpPr>
          <p:spPr>
            <a:xfrm>
              <a:off x="5692830" y="1976944"/>
              <a:ext cx="28485" cy="279770"/>
            </a:xfrm>
            <a:custGeom>
              <a:rect b="b" l="l" r="r" t="t"/>
              <a:pathLst>
                <a:path extrusionOk="0" h="9360" w="953">
                  <a:moveTo>
                    <a:pt x="0" y="1"/>
                  </a:moveTo>
                  <a:lnTo>
                    <a:pt x="0"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8"/>
            <p:cNvSpPr/>
            <p:nvPr/>
          </p:nvSpPr>
          <p:spPr>
            <a:xfrm>
              <a:off x="5497766" y="1976944"/>
              <a:ext cx="56283" cy="279770"/>
            </a:xfrm>
            <a:custGeom>
              <a:rect b="b" l="l" r="r" t="t"/>
              <a:pathLst>
                <a:path extrusionOk="0" h="9360" w="1883">
                  <a:moveTo>
                    <a:pt x="1" y="1"/>
                  </a:moveTo>
                  <a:lnTo>
                    <a:pt x="1" y="9360"/>
                  </a:lnTo>
                  <a:lnTo>
                    <a:pt x="1882" y="9360"/>
                  </a:lnTo>
                  <a:lnTo>
                    <a:pt x="1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98"/>
            <p:cNvSpPr/>
            <p:nvPr/>
          </p:nvSpPr>
          <p:spPr>
            <a:xfrm>
              <a:off x="5525534" y="1976944"/>
              <a:ext cx="28515" cy="279770"/>
            </a:xfrm>
            <a:custGeom>
              <a:rect b="b" l="l" r="r" t="t"/>
              <a:pathLst>
                <a:path extrusionOk="0" h="9360" w="954">
                  <a:moveTo>
                    <a:pt x="1" y="1"/>
                  </a:moveTo>
                  <a:lnTo>
                    <a:pt x="1" y="9360"/>
                  </a:lnTo>
                  <a:lnTo>
                    <a:pt x="953" y="9360"/>
                  </a:lnTo>
                  <a:lnTo>
                    <a:pt x="95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8"/>
            <p:cNvSpPr/>
            <p:nvPr/>
          </p:nvSpPr>
          <p:spPr>
            <a:xfrm>
              <a:off x="5608838" y="1922842"/>
              <a:ext cx="56253" cy="333871"/>
            </a:xfrm>
            <a:custGeom>
              <a:rect b="b" l="l" r="r" t="t"/>
              <a:pathLst>
                <a:path extrusionOk="0" h="11170" w="1882">
                  <a:moveTo>
                    <a:pt x="0" y="1"/>
                  </a:moveTo>
                  <a:lnTo>
                    <a:pt x="0" y="11170"/>
                  </a:lnTo>
                  <a:lnTo>
                    <a:pt x="1881" y="11170"/>
                  </a:lnTo>
                  <a:lnTo>
                    <a:pt x="188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8"/>
            <p:cNvSpPr/>
            <p:nvPr/>
          </p:nvSpPr>
          <p:spPr>
            <a:xfrm>
              <a:off x="5637294" y="1922842"/>
              <a:ext cx="28515" cy="333871"/>
            </a:xfrm>
            <a:custGeom>
              <a:rect b="b" l="l" r="r" t="t"/>
              <a:pathLst>
                <a:path extrusionOk="0" h="11170" w="954">
                  <a:moveTo>
                    <a:pt x="1" y="1"/>
                  </a:moveTo>
                  <a:lnTo>
                    <a:pt x="1" y="11170"/>
                  </a:lnTo>
                  <a:lnTo>
                    <a:pt x="953" y="11170"/>
                  </a:lnTo>
                  <a:lnTo>
                    <a:pt x="95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8"/>
            <p:cNvSpPr/>
            <p:nvPr/>
          </p:nvSpPr>
          <p:spPr>
            <a:xfrm>
              <a:off x="5409500" y="2246733"/>
              <a:ext cx="343855" cy="20654"/>
            </a:xfrm>
            <a:custGeom>
              <a:rect b="b" l="l" r="r" t="t"/>
              <a:pathLst>
                <a:path extrusionOk="0" h="691" w="11504">
                  <a:moveTo>
                    <a:pt x="1" y="0"/>
                  </a:moveTo>
                  <a:lnTo>
                    <a:pt x="1" y="691"/>
                  </a:lnTo>
                  <a:lnTo>
                    <a:pt x="11503" y="691"/>
                  </a:lnTo>
                  <a:lnTo>
                    <a:pt x="1150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8"/>
            <p:cNvSpPr/>
            <p:nvPr/>
          </p:nvSpPr>
          <p:spPr>
            <a:xfrm>
              <a:off x="5581788" y="2246733"/>
              <a:ext cx="171569" cy="20654"/>
            </a:xfrm>
            <a:custGeom>
              <a:rect b="b" l="l" r="r" t="t"/>
              <a:pathLst>
                <a:path extrusionOk="0" h="691" w="5740">
                  <a:moveTo>
                    <a:pt x="0" y="0"/>
                  </a:moveTo>
                  <a:lnTo>
                    <a:pt x="0" y="691"/>
                  </a:lnTo>
                  <a:lnTo>
                    <a:pt x="5739" y="691"/>
                  </a:lnTo>
                  <a:lnTo>
                    <a:pt x="57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0" name="Google Shape;17430;p98"/>
          <p:cNvGrpSpPr/>
          <p:nvPr/>
        </p:nvGrpSpPr>
        <p:grpSpPr>
          <a:xfrm>
            <a:off x="6272720" y="1934948"/>
            <a:ext cx="344544" cy="319646"/>
            <a:chOff x="6082220" y="1934948"/>
            <a:chExt cx="344544" cy="319646"/>
          </a:xfrm>
        </p:grpSpPr>
        <p:sp>
          <p:nvSpPr>
            <p:cNvPr id="17431" name="Google Shape;17431;p98"/>
            <p:cNvSpPr/>
            <p:nvPr/>
          </p:nvSpPr>
          <p:spPr>
            <a:xfrm>
              <a:off x="6211047" y="2190480"/>
              <a:ext cx="215716" cy="64114"/>
            </a:xfrm>
            <a:custGeom>
              <a:rect b="b" l="l" r="r" t="t"/>
              <a:pathLst>
                <a:path extrusionOk="0" h="2145" w="7217">
                  <a:moveTo>
                    <a:pt x="1" y="1"/>
                  </a:moveTo>
                  <a:lnTo>
                    <a:pt x="1" y="2144"/>
                  </a:lnTo>
                  <a:lnTo>
                    <a:pt x="7217" y="2144"/>
                  </a:lnTo>
                  <a:lnTo>
                    <a:pt x="72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8"/>
            <p:cNvSpPr/>
            <p:nvPr/>
          </p:nvSpPr>
          <p:spPr>
            <a:xfrm>
              <a:off x="6211047" y="2222522"/>
              <a:ext cx="215716" cy="32072"/>
            </a:xfrm>
            <a:custGeom>
              <a:rect b="b" l="l" r="r" t="t"/>
              <a:pathLst>
                <a:path extrusionOk="0" h="1073" w="7217">
                  <a:moveTo>
                    <a:pt x="1" y="1"/>
                  </a:moveTo>
                  <a:lnTo>
                    <a:pt x="1" y="1072"/>
                  </a:lnTo>
                  <a:lnTo>
                    <a:pt x="7217" y="1072"/>
                  </a:lnTo>
                  <a:lnTo>
                    <a:pt x="7217"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8"/>
            <p:cNvSpPr/>
            <p:nvPr/>
          </p:nvSpPr>
          <p:spPr>
            <a:xfrm>
              <a:off x="6267300" y="2102244"/>
              <a:ext cx="159463" cy="64084"/>
            </a:xfrm>
            <a:custGeom>
              <a:rect b="b" l="l" r="r" t="t"/>
              <a:pathLst>
                <a:path extrusionOk="0" h="2144" w="5335">
                  <a:moveTo>
                    <a:pt x="0" y="0"/>
                  </a:moveTo>
                  <a:lnTo>
                    <a:pt x="0" y="2143"/>
                  </a:lnTo>
                  <a:lnTo>
                    <a:pt x="5335" y="2143"/>
                  </a:lnTo>
                  <a:lnTo>
                    <a:pt x="533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8"/>
            <p:cNvSpPr/>
            <p:nvPr/>
          </p:nvSpPr>
          <p:spPr>
            <a:xfrm>
              <a:off x="6267300" y="2135691"/>
              <a:ext cx="159463" cy="32042"/>
            </a:xfrm>
            <a:custGeom>
              <a:rect b="b" l="l" r="r" t="t"/>
              <a:pathLst>
                <a:path extrusionOk="0" h="1072" w="5335">
                  <a:moveTo>
                    <a:pt x="0" y="0"/>
                  </a:moveTo>
                  <a:lnTo>
                    <a:pt x="0" y="1072"/>
                  </a:lnTo>
                  <a:lnTo>
                    <a:pt x="5335" y="1072"/>
                  </a:lnTo>
                  <a:lnTo>
                    <a:pt x="5335"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8"/>
            <p:cNvSpPr/>
            <p:nvPr/>
          </p:nvSpPr>
          <p:spPr>
            <a:xfrm>
              <a:off x="6320684" y="2015383"/>
              <a:ext cx="106080" cy="64084"/>
            </a:xfrm>
            <a:custGeom>
              <a:rect b="b" l="l" r="r" t="t"/>
              <a:pathLst>
                <a:path extrusionOk="0" h="2144" w="3549">
                  <a:moveTo>
                    <a:pt x="0" y="1"/>
                  </a:moveTo>
                  <a:lnTo>
                    <a:pt x="0" y="2144"/>
                  </a:lnTo>
                  <a:lnTo>
                    <a:pt x="3549" y="2144"/>
                  </a:lnTo>
                  <a:lnTo>
                    <a:pt x="354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8"/>
            <p:cNvSpPr/>
            <p:nvPr/>
          </p:nvSpPr>
          <p:spPr>
            <a:xfrm>
              <a:off x="6320684" y="2048142"/>
              <a:ext cx="106080" cy="32042"/>
            </a:xfrm>
            <a:custGeom>
              <a:rect b="b" l="l" r="r" t="t"/>
              <a:pathLst>
                <a:path extrusionOk="0" h="1072" w="3549">
                  <a:moveTo>
                    <a:pt x="0" y="0"/>
                  </a:moveTo>
                  <a:lnTo>
                    <a:pt x="0" y="1072"/>
                  </a:lnTo>
                  <a:lnTo>
                    <a:pt x="3549" y="1072"/>
                  </a:lnTo>
                  <a:lnTo>
                    <a:pt x="354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8"/>
            <p:cNvSpPr/>
            <p:nvPr/>
          </p:nvSpPr>
          <p:spPr>
            <a:xfrm>
              <a:off x="6082220" y="2015383"/>
              <a:ext cx="270505" cy="64084"/>
            </a:xfrm>
            <a:custGeom>
              <a:rect b="b" l="l" r="r" t="t"/>
              <a:pathLst>
                <a:path extrusionOk="0" h="2144" w="9050">
                  <a:moveTo>
                    <a:pt x="1" y="1"/>
                  </a:moveTo>
                  <a:lnTo>
                    <a:pt x="1" y="2144"/>
                  </a:lnTo>
                  <a:lnTo>
                    <a:pt x="7978" y="2144"/>
                  </a:lnTo>
                  <a:lnTo>
                    <a:pt x="9050" y="1072"/>
                  </a:lnTo>
                  <a:lnTo>
                    <a:pt x="797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8"/>
            <p:cNvSpPr/>
            <p:nvPr/>
          </p:nvSpPr>
          <p:spPr>
            <a:xfrm>
              <a:off x="6082938" y="2102244"/>
              <a:ext cx="219273" cy="64084"/>
            </a:xfrm>
            <a:custGeom>
              <a:rect b="b" l="l" r="r" t="t"/>
              <a:pathLst>
                <a:path extrusionOk="0" h="2144" w="7336">
                  <a:moveTo>
                    <a:pt x="0" y="0"/>
                  </a:moveTo>
                  <a:lnTo>
                    <a:pt x="0" y="2143"/>
                  </a:lnTo>
                  <a:lnTo>
                    <a:pt x="6264" y="2143"/>
                  </a:lnTo>
                  <a:lnTo>
                    <a:pt x="7335" y="1072"/>
                  </a:lnTo>
                  <a:lnTo>
                    <a:pt x="626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8"/>
            <p:cNvSpPr/>
            <p:nvPr/>
          </p:nvSpPr>
          <p:spPr>
            <a:xfrm>
              <a:off x="6082220" y="2189792"/>
              <a:ext cx="160898" cy="64084"/>
            </a:xfrm>
            <a:custGeom>
              <a:rect b="b" l="l" r="r" t="t"/>
              <a:pathLst>
                <a:path extrusionOk="0" h="2144" w="5383">
                  <a:moveTo>
                    <a:pt x="1" y="0"/>
                  </a:moveTo>
                  <a:lnTo>
                    <a:pt x="1" y="2143"/>
                  </a:lnTo>
                  <a:lnTo>
                    <a:pt x="4311" y="2143"/>
                  </a:lnTo>
                  <a:lnTo>
                    <a:pt x="5383" y="1072"/>
                  </a:lnTo>
                  <a:lnTo>
                    <a:pt x="4311"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8"/>
            <p:cNvSpPr/>
            <p:nvPr/>
          </p:nvSpPr>
          <p:spPr>
            <a:xfrm>
              <a:off x="6364802" y="1974104"/>
              <a:ext cx="61962" cy="20684"/>
            </a:xfrm>
            <a:custGeom>
              <a:rect b="b" l="l" r="r" t="t"/>
              <a:pathLst>
                <a:path extrusionOk="0" h="692" w="2073">
                  <a:moveTo>
                    <a:pt x="1" y="0"/>
                  </a:moveTo>
                  <a:lnTo>
                    <a:pt x="1" y="691"/>
                  </a:lnTo>
                  <a:lnTo>
                    <a:pt x="2073" y="691"/>
                  </a:lnTo>
                  <a:lnTo>
                    <a:pt x="207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8"/>
            <p:cNvSpPr/>
            <p:nvPr/>
          </p:nvSpPr>
          <p:spPr>
            <a:xfrm>
              <a:off x="6364802" y="1934948"/>
              <a:ext cx="61962" cy="20684"/>
            </a:xfrm>
            <a:custGeom>
              <a:rect b="b" l="l" r="r" t="t"/>
              <a:pathLst>
                <a:path extrusionOk="0" h="692" w="2073">
                  <a:moveTo>
                    <a:pt x="1" y="1"/>
                  </a:moveTo>
                  <a:lnTo>
                    <a:pt x="1" y="691"/>
                  </a:lnTo>
                  <a:lnTo>
                    <a:pt x="2073" y="691"/>
                  </a:lnTo>
                  <a:lnTo>
                    <a:pt x="207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8"/>
            <p:cNvSpPr/>
            <p:nvPr/>
          </p:nvSpPr>
          <p:spPr>
            <a:xfrm>
              <a:off x="6324241" y="1974104"/>
              <a:ext cx="20684" cy="20684"/>
            </a:xfrm>
            <a:custGeom>
              <a:rect b="b" l="l" r="r" t="t"/>
              <a:pathLst>
                <a:path extrusionOk="0" h="692" w="692">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8"/>
            <p:cNvSpPr/>
            <p:nvPr/>
          </p:nvSpPr>
          <p:spPr>
            <a:xfrm>
              <a:off x="6324241" y="1934948"/>
              <a:ext cx="20684" cy="20684"/>
            </a:xfrm>
            <a:custGeom>
              <a:rect b="b" l="l" r="r" t="t"/>
              <a:pathLst>
                <a:path extrusionOk="0" h="692" w="692">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98"/>
            <p:cNvSpPr/>
            <p:nvPr/>
          </p:nvSpPr>
          <p:spPr>
            <a:xfrm>
              <a:off x="6082220" y="2048142"/>
              <a:ext cx="270505" cy="32042"/>
            </a:xfrm>
            <a:custGeom>
              <a:rect b="b" l="l" r="r" t="t"/>
              <a:pathLst>
                <a:path extrusionOk="0" h="1072" w="9050">
                  <a:moveTo>
                    <a:pt x="1" y="0"/>
                  </a:moveTo>
                  <a:lnTo>
                    <a:pt x="1" y="1072"/>
                  </a:lnTo>
                  <a:lnTo>
                    <a:pt x="7978" y="1072"/>
                  </a:lnTo>
                  <a:lnTo>
                    <a:pt x="905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8"/>
            <p:cNvSpPr/>
            <p:nvPr/>
          </p:nvSpPr>
          <p:spPr>
            <a:xfrm>
              <a:off x="6082938" y="2135691"/>
              <a:ext cx="219273" cy="32042"/>
            </a:xfrm>
            <a:custGeom>
              <a:rect b="b" l="l" r="r" t="t"/>
              <a:pathLst>
                <a:path extrusionOk="0" h="1072" w="7336">
                  <a:moveTo>
                    <a:pt x="0" y="0"/>
                  </a:moveTo>
                  <a:lnTo>
                    <a:pt x="0" y="1072"/>
                  </a:lnTo>
                  <a:lnTo>
                    <a:pt x="6264" y="1072"/>
                  </a:lnTo>
                  <a:lnTo>
                    <a:pt x="733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8"/>
            <p:cNvSpPr/>
            <p:nvPr/>
          </p:nvSpPr>
          <p:spPr>
            <a:xfrm>
              <a:off x="6082938" y="2222522"/>
              <a:ext cx="162333" cy="32072"/>
            </a:xfrm>
            <a:custGeom>
              <a:rect b="b" l="l" r="r" t="t"/>
              <a:pathLst>
                <a:path extrusionOk="0" h="1073" w="5431">
                  <a:moveTo>
                    <a:pt x="0" y="1"/>
                  </a:moveTo>
                  <a:lnTo>
                    <a:pt x="0" y="1072"/>
                  </a:lnTo>
                  <a:lnTo>
                    <a:pt x="4358" y="1072"/>
                  </a:lnTo>
                  <a:lnTo>
                    <a:pt x="54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7" name="Google Shape;17447;p98"/>
          <p:cNvGrpSpPr/>
          <p:nvPr/>
        </p:nvGrpSpPr>
        <p:grpSpPr>
          <a:xfrm>
            <a:off x="7008816" y="1922842"/>
            <a:ext cx="343109" cy="344544"/>
            <a:chOff x="6742116" y="1922842"/>
            <a:chExt cx="343109" cy="344544"/>
          </a:xfrm>
        </p:grpSpPr>
        <p:sp>
          <p:nvSpPr>
            <p:cNvPr id="17448" name="Google Shape;17448;p98"/>
            <p:cNvSpPr/>
            <p:nvPr/>
          </p:nvSpPr>
          <p:spPr>
            <a:xfrm>
              <a:off x="6770572" y="2078750"/>
              <a:ext cx="20684" cy="125299"/>
            </a:xfrm>
            <a:custGeom>
              <a:rect b="b" l="l" r="r" t="t"/>
              <a:pathLst>
                <a:path extrusionOk="0" h="4192" w="692">
                  <a:moveTo>
                    <a:pt x="1" y="0"/>
                  </a:moveTo>
                  <a:lnTo>
                    <a:pt x="1" y="4191"/>
                  </a:lnTo>
                  <a:lnTo>
                    <a:pt x="692" y="4191"/>
                  </a:lnTo>
                  <a:lnTo>
                    <a:pt x="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8"/>
            <p:cNvSpPr/>
            <p:nvPr/>
          </p:nvSpPr>
          <p:spPr>
            <a:xfrm>
              <a:off x="6859555" y="1991171"/>
              <a:ext cx="20684" cy="217868"/>
            </a:xfrm>
            <a:custGeom>
              <a:rect b="b" l="l" r="r" t="t"/>
              <a:pathLst>
                <a:path extrusionOk="0" h="7289" w="692">
                  <a:moveTo>
                    <a:pt x="1" y="1"/>
                  </a:moveTo>
                  <a:lnTo>
                    <a:pt x="1" y="7288"/>
                  </a:lnTo>
                  <a:lnTo>
                    <a:pt x="691" y="728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8"/>
            <p:cNvSpPr/>
            <p:nvPr/>
          </p:nvSpPr>
          <p:spPr>
            <a:xfrm>
              <a:off x="6947821" y="2101526"/>
              <a:ext cx="19967" cy="102523"/>
            </a:xfrm>
            <a:custGeom>
              <a:rect b="b" l="l" r="r" t="t"/>
              <a:pathLst>
                <a:path extrusionOk="0" h="3430" w="668">
                  <a:moveTo>
                    <a:pt x="1" y="0"/>
                  </a:moveTo>
                  <a:lnTo>
                    <a:pt x="1" y="3429"/>
                  </a:lnTo>
                  <a:lnTo>
                    <a:pt x="668" y="3429"/>
                  </a:lnTo>
                  <a:lnTo>
                    <a:pt x="66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8"/>
            <p:cNvSpPr/>
            <p:nvPr/>
          </p:nvSpPr>
          <p:spPr>
            <a:xfrm>
              <a:off x="7036805" y="2019657"/>
              <a:ext cx="19967" cy="188666"/>
            </a:xfrm>
            <a:custGeom>
              <a:rect b="b" l="l" r="r" t="t"/>
              <a:pathLst>
                <a:path extrusionOk="0" h="6312" w="668">
                  <a:moveTo>
                    <a:pt x="1" y="1"/>
                  </a:moveTo>
                  <a:lnTo>
                    <a:pt x="1" y="6311"/>
                  </a:lnTo>
                  <a:lnTo>
                    <a:pt x="667" y="6311"/>
                  </a:lnTo>
                  <a:lnTo>
                    <a:pt x="66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8"/>
            <p:cNvSpPr/>
            <p:nvPr/>
          </p:nvSpPr>
          <p:spPr>
            <a:xfrm>
              <a:off x="6742116" y="2009704"/>
              <a:ext cx="78312" cy="78312"/>
            </a:xfrm>
            <a:custGeom>
              <a:rect b="b" l="l" r="r" t="t"/>
              <a:pathLst>
                <a:path extrusionOk="0" h="2620" w="2620">
                  <a:moveTo>
                    <a:pt x="1310" y="0"/>
                  </a:moveTo>
                  <a:cubicBezTo>
                    <a:pt x="572" y="0"/>
                    <a:pt x="0" y="595"/>
                    <a:pt x="0" y="1310"/>
                  </a:cubicBezTo>
                  <a:cubicBezTo>
                    <a:pt x="0" y="2048"/>
                    <a:pt x="572" y="2620"/>
                    <a:pt x="1310" y="2620"/>
                  </a:cubicBezTo>
                  <a:cubicBezTo>
                    <a:pt x="2025" y="2620"/>
                    <a:pt x="2620" y="2048"/>
                    <a:pt x="2620" y="1310"/>
                  </a:cubicBezTo>
                  <a:cubicBezTo>
                    <a:pt x="2620" y="595"/>
                    <a:pt x="2025" y="0"/>
                    <a:pt x="131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8"/>
            <p:cNvSpPr/>
            <p:nvPr/>
          </p:nvSpPr>
          <p:spPr>
            <a:xfrm>
              <a:off x="6829666" y="1922842"/>
              <a:ext cx="78342" cy="78342"/>
            </a:xfrm>
            <a:custGeom>
              <a:rect b="b" l="l" r="r" t="t"/>
              <a:pathLst>
                <a:path extrusionOk="0" h="2621" w="2621">
                  <a:moveTo>
                    <a:pt x="1310" y="1"/>
                  </a:moveTo>
                  <a:cubicBezTo>
                    <a:pt x="596" y="1"/>
                    <a:pt x="1" y="572"/>
                    <a:pt x="1" y="1311"/>
                  </a:cubicBezTo>
                  <a:cubicBezTo>
                    <a:pt x="1" y="2025"/>
                    <a:pt x="596" y="2620"/>
                    <a:pt x="1310" y="2620"/>
                  </a:cubicBezTo>
                  <a:cubicBezTo>
                    <a:pt x="2049" y="2620"/>
                    <a:pt x="2620" y="2025"/>
                    <a:pt x="2620" y="1311"/>
                  </a:cubicBezTo>
                  <a:cubicBezTo>
                    <a:pt x="2620" y="572"/>
                    <a:pt x="2049" y="1"/>
                    <a:pt x="13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8"/>
            <p:cNvSpPr/>
            <p:nvPr/>
          </p:nvSpPr>
          <p:spPr>
            <a:xfrm>
              <a:off x="6918648" y="2033885"/>
              <a:ext cx="78312" cy="78342"/>
            </a:xfrm>
            <a:custGeom>
              <a:rect b="b" l="l" r="r" t="t"/>
              <a:pathLst>
                <a:path extrusionOk="0" h="2621" w="2620">
                  <a:moveTo>
                    <a:pt x="1310" y="1"/>
                  </a:moveTo>
                  <a:cubicBezTo>
                    <a:pt x="596" y="1"/>
                    <a:pt x="0" y="596"/>
                    <a:pt x="0" y="1311"/>
                  </a:cubicBezTo>
                  <a:cubicBezTo>
                    <a:pt x="0" y="2025"/>
                    <a:pt x="596" y="2620"/>
                    <a:pt x="1310" y="2620"/>
                  </a:cubicBezTo>
                  <a:cubicBezTo>
                    <a:pt x="2048" y="2620"/>
                    <a:pt x="2620" y="2025"/>
                    <a:pt x="2620" y="1311"/>
                  </a:cubicBezTo>
                  <a:cubicBezTo>
                    <a:pt x="2620" y="596"/>
                    <a:pt x="2048" y="1"/>
                    <a:pt x="131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8"/>
            <p:cNvSpPr/>
            <p:nvPr/>
          </p:nvSpPr>
          <p:spPr>
            <a:xfrm>
              <a:off x="7006914" y="1951328"/>
              <a:ext cx="78312" cy="78312"/>
            </a:xfrm>
            <a:custGeom>
              <a:rect b="b" l="l" r="r" t="t"/>
              <a:pathLst>
                <a:path extrusionOk="0" h="2620" w="2620">
                  <a:moveTo>
                    <a:pt x="1310" y="0"/>
                  </a:moveTo>
                  <a:cubicBezTo>
                    <a:pt x="596" y="0"/>
                    <a:pt x="0" y="572"/>
                    <a:pt x="0" y="1310"/>
                  </a:cubicBezTo>
                  <a:cubicBezTo>
                    <a:pt x="0" y="2025"/>
                    <a:pt x="596" y="2620"/>
                    <a:pt x="1310" y="2620"/>
                  </a:cubicBezTo>
                  <a:cubicBezTo>
                    <a:pt x="2048" y="2620"/>
                    <a:pt x="2620" y="2025"/>
                    <a:pt x="2620" y="1310"/>
                  </a:cubicBezTo>
                  <a:cubicBezTo>
                    <a:pt x="2620" y="572"/>
                    <a:pt x="2048" y="0"/>
                    <a:pt x="131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8"/>
            <p:cNvSpPr/>
            <p:nvPr/>
          </p:nvSpPr>
          <p:spPr>
            <a:xfrm>
              <a:off x="6742116"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8"/>
            <p:cNvSpPr/>
            <p:nvPr/>
          </p:nvSpPr>
          <p:spPr>
            <a:xfrm>
              <a:off x="6827543" y="2204020"/>
              <a:ext cx="99683" cy="63367"/>
            </a:xfrm>
            <a:custGeom>
              <a:rect b="b" l="l" r="r" t="t"/>
              <a:pathLst>
                <a:path extrusionOk="0" h="2120" w="3335">
                  <a:moveTo>
                    <a:pt x="0" y="0"/>
                  </a:moveTo>
                  <a:lnTo>
                    <a:pt x="0" y="2120"/>
                  </a:lnTo>
                  <a:lnTo>
                    <a:pt x="2882" y="2120"/>
                  </a:lnTo>
                  <a:lnTo>
                    <a:pt x="3334" y="1048"/>
                  </a:lnTo>
                  <a:lnTo>
                    <a:pt x="2882"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8"/>
            <p:cNvSpPr/>
            <p:nvPr/>
          </p:nvSpPr>
          <p:spPr>
            <a:xfrm>
              <a:off x="6913657" y="2204020"/>
              <a:ext cx="99683" cy="63367"/>
            </a:xfrm>
            <a:custGeom>
              <a:rect b="b" l="l" r="r" t="t"/>
              <a:pathLst>
                <a:path extrusionOk="0" h="2120" w="3335">
                  <a:moveTo>
                    <a:pt x="1" y="0"/>
                  </a:moveTo>
                  <a:lnTo>
                    <a:pt x="1" y="2120"/>
                  </a:lnTo>
                  <a:lnTo>
                    <a:pt x="2882" y="2120"/>
                  </a:lnTo>
                  <a:lnTo>
                    <a:pt x="3335" y="1048"/>
                  </a:lnTo>
                  <a:lnTo>
                    <a:pt x="2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8"/>
            <p:cNvSpPr/>
            <p:nvPr/>
          </p:nvSpPr>
          <p:spPr>
            <a:xfrm>
              <a:off x="6999083" y="2204020"/>
              <a:ext cx="86143" cy="63367"/>
            </a:xfrm>
            <a:custGeom>
              <a:rect b="b" l="l" r="r" t="t"/>
              <a:pathLst>
                <a:path extrusionOk="0" h="2120" w="2882">
                  <a:moveTo>
                    <a:pt x="0" y="0"/>
                  </a:moveTo>
                  <a:lnTo>
                    <a:pt x="0" y="2120"/>
                  </a:lnTo>
                  <a:lnTo>
                    <a:pt x="2882" y="2120"/>
                  </a:lnTo>
                  <a:lnTo>
                    <a:pt x="288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98"/>
          <p:cNvGrpSpPr/>
          <p:nvPr/>
        </p:nvGrpSpPr>
        <p:grpSpPr>
          <a:xfrm>
            <a:off x="7749875" y="1922842"/>
            <a:ext cx="344573" cy="344543"/>
            <a:chOff x="7406975" y="1922842"/>
            <a:chExt cx="344573" cy="344543"/>
          </a:xfrm>
        </p:grpSpPr>
        <p:sp>
          <p:nvSpPr>
            <p:cNvPr id="17461" name="Google Shape;17461;p98"/>
            <p:cNvSpPr/>
            <p:nvPr/>
          </p:nvSpPr>
          <p:spPr>
            <a:xfrm>
              <a:off x="7406975" y="1923739"/>
              <a:ext cx="344572" cy="177816"/>
            </a:xfrm>
            <a:custGeom>
              <a:rect b="b" l="l" r="r" t="t"/>
              <a:pathLst>
                <a:path extrusionOk="0" h="5949" w="11528">
                  <a:moveTo>
                    <a:pt x="5748" y="1"/>
                  </a:moveTo>
                  <a:cubicBezTo>
                    <a:pt x="4217" y="1"/>
                    <a:pt x="2783" y="599"/>
                    <a:pt x="1716" y="1685"/>
                  </a:cubicBezTo>
                  <a:cubicBezTo>
                    <a:pt x="644" y="2757"/>
                    <a:pt x="1" y="4234"/>
                    <a:pt x="1" y="5781"/>
                  </a:cubicBezTo>
                  <a:lnTo>
                    <a:pt x="1" y="5948"/>
                  </a:lnTo>
                  <a:lnTo>
                    <a:pt x="11527" y="5948"/>
                  </a:lnTo>
                  <a:lnTo>
                    <a:pt x="11527" y="5924"/>
                  </a:lnTo>
                  <a:lnTo>
                    <a:pt x="11527" y="5734"/>
                  </a:lnTo>
                  <a:cubicBezTo>
                    <a:pt x="11527" y="3829"/>
                    <a:pt x="10598" y="2043"/>
                    <a:pt x="8931" y="947"/>
                  </a:cubicBezTo>
                  <a:cubicBezTo>
                    <a:pt x="8336" y="542"/>
                    <a:pt x="7669" y="257"/>
                    <a:pt x="6907" y="114"/>
                  </a:cubicBezTo>
                  <a:cubicBezTo>
                    <a:pt x="6518" y="38"/>
                    <a:pt x="6130" y="1"/>
                    <a:pt x="5748"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8"/>
            <p:cNvSpPr/>
            <p:nvPr/>
          </p:nvSpPr>
          <p:spPr>
            <a:xfrm>
              <a:off x="7579263" y="1922842"/>
              <a:ext cx="172286" cy="177278"/>
            </a:xfrm>
            <a:custGeom>
              <a:rect b="b" l="l" r="r" t="t"/>
              <a:pathLst>
                <a:path extrusionOk="0" h="5931" w="5764">
                  <a:moveTo>
                    <a:pt x="0" y="1"/>
                  </a:moveTo>
                  <a:lnTo>
                    <a:pt x="0" y="5931"/>
                  </a:lnTo>
                  <a:lnTo>
                    <a:pt x="5763" y="5931"/>
                  </a:lnTo>
                  <a:lnTo>
                    <a:pt x="5763" y="5764"/>
                  </a:lnTo>
                  <a:cubicBezTo>
                    <a:pt x="5763" y="4216"/>
                    <a:pt x="5168" y="2787"/>
                    <a:pt x="4072" y="1692"/>
                  </a:cubicBezTo>
                  <a:cubicBezTo>
                    <a:pt x="2977" y="596"/>
                    <a:pt x="1548" y="1"/>
                    <a:pt x="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8"/>
            <p:cNvSpPr/>
            <p:nvPr/>
          </p:nvSpPr>
          <p:spPr>
            <a:xfrm>
              <a:off x="7406975" y="2093695"/>
              <a:ext cx="344572" cy="172435"/>
            </a:xfrm>
            <a:custGeom>
              <a:rect b="b" l="l" r="r" t="t"/>
              <a:pathLst>
                <a:path extrusionOk="0" h="5769" w="11528">
                  <a:moveTo>
                    <a:pt x="1" y="0"/>
                  </a:moveTo>
                  <a:cubicBezTo>
                    <a:pt x="1" y="1548"/>
                    <a:pt x="644" y="3001"/>
                    <a:pt x="1716" y="4072"/>
                  </a:cubicBezTo>
                  <a:cubicBezTo>
                    <a:pt x="2773" y="5168"/>
                    <a:pt x="4190" y="5769"/>
                    <a:pt x="5705" y="5769"/>
                  </a:cubicBezTo>
                  <a:cubicBezTo>
                    <a:pt x="6101" y="5769"/>
                    <a:pt x="6503" y="5728"/>
                    <a:pt x="6907" y="5644"/>
                  </a:cubicBezTo>
                  <a:cubicBezTo>
                    <a:pt x="7669" y="5501"/>
                    <a:pt x="8336" y="5239"/>
                    <a:pt x="8931" y="4811"/>
                  </a:cubicBezTo>
                  <a:cubicBezTo>
                    <a:pt x="10598" y="3715"/>
                    <a:pt x="11527" y="1929"/>
                    <a:pt x="11527" y="24"/>
                  </a:cubicBezTo>
                  <a:lnTo>
                    <a:pt x="1152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8"/>
            <p:cNvSpPr/>
            <p:nvPr/>
          </p:nvSpPr>
          <p:spPr>
            <a:xfrm>
              <a:off x="7579263" y="2094412"/>
              <a:ext cx="172286" cy="172973"/>
            </a:xfrm>
            <a:custGeom>
              <a:rect b="b" l="l" r="r" t="t"/>
              <a:pathLst>
                <a:path extrusionOk="0" h="5787" w="5764">
                  <a:moveTo>
                    <a:pt x="5763" y="0"/>
                  </a:moveTo>
                  <a:cubicBezTo>
                    <a:pt x="5763" y="8"/>
                    <a:pt x="5763" y="16"/>
                    <a:pt x="5763" y="24"/>
                  </a:cubicBezTo>
                  <a:lnTo>
                    <a:pt x="5763" y="24"/>
                  </a:lnTo>
                  <a:lnTo>
                    <a:pt x="5763" y="0"/>
                  </a:lnTo>
                  <a:close/>
                  <a:moveTo>
                    <a:pt x="0" y="24"/>
                  </a:moveTo>
                  <a:lnTo>
                    <a:pt x="0" y="5787"/>
                  </a:lnTo>
                  <a:cubicBezTo>
                    <a:pt x="1548" y="5787"/>
                    <a:pt x="2977" y="5192"/>
                    <a:pt x="4072" y="4072"/>
                  </a:cubicBezTo>
                  <a:cubicBezTo>
                    <a:pt x="5162" y="2982"/>
                    <a:pt x="5757" y="1563"/>
                    <a:pt x="5763" y="24"/>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8"/>
            <p:cNvSpPr/>
            <p:nvPr/>
          </p:nvSpPr>
          <p:spPr>
            <a:xfrm>
              <a:off x="7455398" y="1969830"/>
              <a:ext cx="131725" cy="249163"/>
            </a:xfrm>
            <a:custGeom>
              <a:rect b="b" l="l" r="r" t="t"/>
              <a:pathLst>
                <a:path extrusionOk="0" h="8336" w="4407">
                  <a:moveTo>
                    <a:pt x="4168" y="1"/>
                  </a:moveTo>
                  <a:cubicBezTo>
                    <a:pt x="1882" y="1"/>
                    <a:pt x="0" y="1882"/>
                    <a:pt x="0" y="4168"/>
                  </a:cubicBezTo>
                  <a:cubicBezTo>
                    <a:pt x="0" y="6454"/>
                    <a:pt x="1882" y="8336"/>
                    <a:pt x="4168" y="8336"/>
                  </a:cubicBezTo>
                  <a:cubicBezTo>
                    <a:pt x="4263" y="8336"/>
                    <a:pt x="4335" y="8097"/>
                    <a:pt x="4406" y="8097"/>
                  </a:cubicBezTo>
                  <a:lnTo>
                    <a:pt x="4406" y="239"/>
                  </a:lnTo>
                  <a:cubicBezTo>
                    <a:pt x="4311" y="239"/>
                    <a:pt x="4216" y="1"/>
                    <a:pt x="416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8"/>
            <p:cNvSpPr/>
            <p:nvPr/>
          </p:nvSpPr>
          <p:spPr>
            <a:xfrm>
              <a:off x="7579950" y="1969113"/>
              <a:ext cx="124611" cy="249880"/>
            </a:xfrm>
            <a:custGeom>
              <a:rect b="b" l="l" r="r" t="t"/>
              <a:pathLst>
                <a:path extrusionOk="0" h="8360" w="4169">
                  <a:moveTo>
                    <a:pt x="1" y="1"/>
                  </a:moveTo>
                  <a:lnTo>
                    <a:pt x="1" y="8360"/>
                  </a:lnTo>
                  <a:cubicBezTo>
                    <a:pt x="2287" y="8360"/>
                    <a:pt x="4168" y="6478"/>
                    <a:pt x="4168" y="4192"/>
                  </a:cubicBezTo>
                  <a:cubicBezTo>
                    <a:pt x="4168" y="1906"/>
                    <a:pt x="2287" y="25"/>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8"/>
            <p:cNvSpPr/>
            <p:nvPr/>
          </p:nvSpPr>
          <p:spPr>
            <a:xfrm>
              <a:off x="7500950" y="2015383"/>
              <a:ext cx="158058" cy="158058"/>
            </a:xfrm>
            <a:custGeom>
              <a:rect b="b" l="l" r="r" t="t"/>
              <a:pathLst>
                <a:path extrusionOk="0" h="5288" w="5288">
                  <a:moveTo>
                    <a:pt x="2644" y="1"/>
                  </a:moveTo>
                  <a:cubicBezTo>
                    <a:pt x="1167" y="1"/>
                    <a:pt x="0" y="1191"/>
                    <a:pt x="0" y="2644"/>
                  </a:cubicBezTo>
                  <a:cubicBezTo>
                    <a:pt x="0" y="4097"/>
                    <a:pt x="1167" y="5287"/>
                    <a:pt x="2644" y="5287"/>
                  </a:cubicBezTo>
                  <a:cubicBezTo>
                    <a:pt x="4097" y="5287"/>
                    <a:pt x="5287" y="4097"/>
                    <a:pt x="5287" y="2644"/>
                  </a:cubicBezTo>
                  <a:cubicBezTo>
                    <a:pt x="5287" y="1191"/>
                    <a:pt x="4097" y="1"/>
                    <a:pt x="26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8"/>
            <p:cNvSpPr/>
            <p:nvPr/>
          </p:nvSpPr>
          <p:spPr>
            <a:xfrm>
              <a:off x="7579850" y="2015475"/>
              <a:ext cx="79750" cy="158802"/>
            </a:xfrm>
            <a:custGeom>
              <a:rect b="b" l="l" r="r" t="t"/>
              <a:pathLst>
                <a:path extrusionOk="0" h="5264" w="2644">
                  <a:moveTo>
                    <a:pt x="0" y="0"/>
                  </a:moveTo>
                  <a:lnTo>
                    <a:pt x="0" y="5263"/>
                  </a:lnTo>
                  <a:cubicBezTo>
                    <a:pt x="1453" y="5263"/>
                    <a:pt x="2643" y="4073"/>
                    <a:pt x="2643" y="2620"/>
                  </a:cubicBezTo>
                  <a:cubicBezTo>
                    <a:pt x="2643" y="1167"/>
                    <a:pt x="1477" y="0"/>
                    <a:pt x="0" y="0"/>
                  </a:cubicBez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8"/>
            <p:cNvSpPr/>
            <p:nvPr/>
          </p:nvSpPr>
          <p:spPr>
            <a:xfrm>
              <a:off x="7554334" y="2062370"/>
              <a:ext cx="50574" cy="20684"/>
            </a:xfrm>
            <a:custGeom>
              <a:rect b="b" l="l" r="r" t="t"/>
              <a:pathLst>
                <a:path extrusionOk="0" h="692"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8"/>
            <p:cNvSpPr/>
            <p:nvPr/>
          </p:nvSpPr>
          <p:spPr>
            <a:xfrm>
              <a:off x="7554334" y="2105801"/>
              <a:ext cx="50574" cy="20654"/>
            </a:xfrm>
            <a:custGeom>
              <a:rect b="b" l="l" r="r" t="t"/>
              <a:pathLst>
                <a:path extrusionOk="0" h="691" w="1692">
                  <a:moveTo>
                    <a:pt x="1" y="0"/>
                  </a:moveTo>
                  <a:lnTo>
                    <a:pt x="1" y="691"/>
                  </a:lnTo>
                  <a:lnTo>
                    <a:pt x="1691" y="691"/>
                  </a:lnTo>
                  <a:lnTo>
                    <a:pt x="1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8"/>
            <p:cNvSpPr/>
            <p:nvPr/>
          </p:nvSpPr>
          <p:spPr>
            <a:xfrm>
              <a:off x="7579950" y="2062370"/>
              <a:ext cx="25676" cy="20684"/>
            </a:xfrm>
            <a:custGeom>
              <a:rect b="b" l="l" r="r" t="t"/>
              <a:pathLst>
                <a:path extrusionOk="0" h="692"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8"/>
            <p:cNvSpPr/>
            <p:nvPr/>
          </p:nvSpPr>
          <p:spPr>
            <a:xfrm>
              <a:off x="7579950" y="2105801"/>
              <a:ext cx="25676" cy="20654"/>
            </a:xfrm>
            <a:custGeom>
              <a:rect b="b" l="l" r="r" t="t"/>
              <a:pathLst>
                <a:path extrusionOk="0" h="691" w="859">
                  <a:moveTo>
                    <a:pt x="1" y="0"/>
                  </a:moveTo>
                  <a:lnTo>
                    <a:pt x="1" y="691"/>
                  </a:lnTo>
                  <a:lnTo>
                    <a:pt x="858" y="691"/>
                  </a:lnTo>
                  <a:lnTo>
                    <a:pt x="85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98"/>
          <p:cNvGrpSpPr/>
          <p:nvPr/>
        </p:nvGrpSpPr>
        <p:grpSpPr>
          <a:xfrm>
            <a:off x="7749875" y="2453872"/>
            <a:ext cx="344573" cy="344545"/>
            <a:chOff x="7406975" y="2453872"/>
            <a:chExt cx="344573" cy="344545"/>
          </a:xfrm>
        </p:grpSpPr>
        <p:sp>
          <p:nvSpPr>
            <p:cNvPr id="17474" name="Google Shape;17474;p98"/>
            <p:cNvSpPr/>
            <p:nvPr/>
          </p:nvSpPr>
          <p:spPr>
            <a:xfrm>
              <a:off x="7547938" y="2497273"/>
              <a:ext cx="64084" cy="133160"/>
            </a:xfrm>
            <a:custGeom>
              <a:rect b="b" l="l" r="r" t="t"/>
              <a:pathLst>
                <a:path extrusionOk="0" h="4455" w="2144">
                  <a:moveTo>
                    <a:pt x="0" y="1"/>
                  </a:moveTo>
                  <a:lnTo>
                    <a:pt x="0" y="4454"/>
                  </a:lnTo>
                  <a:lnTo>
                    <a:pt x="2144" y="4454"/>
                  </a:lnTo>
                  <a:lnTo>
                    <a:pt x="21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8"/>
            <p:cNvSpPr/>
            <p:nvPr/>
          </p:nvSpPr>
          <p:spPr>
            <a:xfrm>
              <a:off x="7579950" y="2497273"/>
              <a:ext cx="32072" cy="133160"/>
            </a:xfrm>
            <a:custGeom>
              <a:rect b="b" l="l" r="r" t="t"/>
              <a:pathLst>
                <a:path extrusionOk="0" h="4455" w="1073">
                  <a:moveTo>
                    <a:pt x="1" y="1"/>
                  </a:moveTo>
                  <a:lnTo>
                    <a:pt x="1" y="4454"/>
                  </a:lnTo>
                  <a:lnTo>
                    <a:pt x="1073" y="4454"/>
                  </a:lnTo>
                  <a:lnTo>
                    <a:pt x="10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8"/>
            <p:cNvSpPr/>
            <p:nvPr/>
          </p:nvSpPr>
          <p:spPr>
            <a:xfrm>
              <a:off x="7634769" y="2453872"/>
              <a:ext cx="64084" cy="134565"/>
            </a:xfrm>
            <a:custGeom>
              <a:rect b="b" l="l" r="r" t="t"/>
              <a:pathLst>
                <a:path extrusionOk="0" h="4502" w="2144">
                  <a:moveTo>
                    <a:pt x="1" y="0"/>
                  </a:moveTo>
                  <a:lnTo>
                    <a:pt x="1" y="4501"/>
                  </a:lnTo>
                  <a:lnTo>
                    <a:pt x="2144" y="4501"/>
                  </a:lnTo>
                  <a:lnTo>
                    <a:pt x="21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8"/>
            <p:cNvSpPr/>
            <p:nvPr/>
          </p:nvSpPr>
          <p:spPr>
            <a:xfrm>
              <a:off x="7665377" y="2453872"/>
              <a:ext cx="33477" cy="134565"/>
            </a:xfrm>
            <a:custGeom>
              <a:rect b="b" l="l" r="r" t="t"/>
              <a:pathLst>
                <a:path extrusionOk="0" h="4502" w="1120">
                  <a:moveTo>
                    <a:pt x="1" y="0"/>
                  </a:moveTo>
                  <a:lnTo>
                    <a:pt x="1" y="4501"/>
                  </a:lnTo>
                  <a:lnTo>
                    <a:pt x="1120" y="4501"/>
                  </a:lnTo>
                  <a:lnTo>
                    <a:pt x="11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8"/>
            <p:cNvSpPr/>
            <p:nvPr/>
          </p:nvSpPr>
          <p:spPr>
            <a:xfrm>
              <a:off x="7459794" y="2541421"/>
              <a:ext cx="64084" cy="133847"/>
            </a:xfrm>
            <a:custGeom>
              <a:rect b="b" l="l" r="r" t="t"/>
              <a:pathLst>
                <a:path extrusionOk="0" h="4478" w="2144">
                  <a:moveTo>
                    <a:pt x="0" y="0"/>
                  </a:moveTo>
                  <a:lnTo>
                    <a:pt x="0" y="4478"/>
                  </a:lnTo>
                  <a:lnTo>
                    <a:pt x="2143" y="4478"/>
                  </a:lnTo>
                  <a:lnTo>
                    <a:pt x="21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8"/>
            <p:cNvSpPr/>
            <p:nvPr/>
          </p:nvSpPr>
          <p:spPr>
            <a:xfrm>
              <a:off x="7492280" y="2541421"/>
              <a:ext cx="32072" cy="133847"/>
            </a:xfrm>
            <a:custGeom>
              <a:rect b="b" l="l" r="r" t="t"/>
              <a:pathLst>
                <a:path extrusionOk="0" h="4478" w="1073">
                  <a:moveTo>
                    <a:pt x="1" y="0"/>
                  </a:moveTo>
                  <a:lnTo>
                    <a:pt x="1" y="4478"/>
                  </a:lnTo>
                  <a:lnTo>
                    <a:pt x="1073" y="4478"/>
                  </a:lnTo>
                  <a:lnTo>
                    <a:pt x="10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98"/>
            <p:cNvSpPr/>
            <p:nvPr/>
          </p:nvSpPr>
          <p:spPr>
            <a:xfrm>
              <a:off x="7547938" y="2628252"/>
              <a:ext cx="64084" cy="116780"/>
            </a:xfrm>
            <a:custGeom>
              <a:rect b="b" l="l" r="r" t="t"/>
              <a:pathLst>
                <a:path extrusionOk="0" h="3907" w="2144">
                  <a:moveTo>
                    <a:pt x="0" y="1"/>
                  </a:moveTo>
                  <a:lnTo>
                    <a:pt x="0" y="3906"/>
                  </a:lnTo>
                  <a:lnTo>
                    <a:pt x="2144" y="3906"/>
                  </a:lnTo>
                  <a:lnTo>
                    <a:pt x="2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8"/>
            <p:cNvSpPr/>
            <p:nvPr/>
          </p:nvSpPr>
          <p:spPr>
            <a:xfrm>
              <a:off x="7634769" y="2584852"/>
              <a:ext cx="64084" cy="160181"/>
            </a:xfrm>
            <a:custGeom>
              <a:rect b="b" l="l" r="r" t="t"/>
              <a:pathLst>
                <a:path extrusionOk="0" h="5359" w="2144">
                  <a:moveTo>
                    <a:pt x="1" y="0"/>
                  </a:moveTo>
                  <a:lnTo>
                    <a:pt x="1" y="5358"/>
                  </a:lnTo>
                  <a:lnTo>
                    <a:pt x="2144" y="5358"/>
                  </a:lnTo>
                  <a:lnTo>
                    <a:pt x="214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8"/>
            <p:cNvSpPr/>
            <p:nvPr/>
          </p:nvSpPr>
          <p:spPr>
            <a:xfrm>
              <a:off x="7579950" y="2628252"/>
              <a:ext cx="32072" cy="116780"/>
            </a:xfrm>
            <a:custGeom>
              <a:rect b="b" l="l" r="r" t="t"/>
              <a:pathLst>
                <a:path extrusionOk="0" h="3907" w="1073">
                  <a:moveTo>
                    <a:pt x="1" y="1"/>
                  </a:moveTo>
                  <a:lnTo>
                    <a:pt x="1" y="3906"/>
                  </a:lnTo>
                  <a:lnTo>
                    <a:pt x="1073" y="3906"/>
                  </a:lnTo>
                  <a:lnTo>
                    <a:pt x="107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8"/>
            <p:cNvSpPr/>
            <p:nvPr/>
          </p:nvSpPr>
          <p:spPr>
            <a:xfrm>
              <a:off x="7665377" y="2584852"/>
              <a:ext cx="33477" cy="160181"/>
            </a:xfrm>
            <a:custGeom>
              <a:rect b="b" l="l" r="r" t="t"/>
              <a:pathLst>
                <a:path extrusionOk="0" h="5359" w="1120">
                  <a:moveTo>
                    <a:pt x="1" y="0"/>
                  </a:moveTo>
                  <a:lnTo>
                    <a:pt x="1" y="5358"/>
                  </a:lnTo>
                  <a:lnTo>
                    <a:pt x="1120" y="5358"/>
                  </a:lnTo>
                  <a:lnTo>
                    <a:pt x="112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98"/>
            <p:cNvSpPr/>
            <p:nvPr/>
          </p:nvSpPr>
          <p:spPr>
            <a:xfrm>
              <a:off x="7459794" y="2671683"/>
              <a:ext cx="64084" cy="73350"/>
            </a:xfrm>
            <a:custGeom>
              <a:rect b="b" l="l" r="r" t="t"/>
              <a:pathLst>
                <a:path extrusionOk="0" h="2454" w="2144">
                  <a:moveTo>
                    <a:pt x="0" y="0"/>
                  </a:moveTo>
                  <a:lnTo>
                    <a:pt x="0" y="2453"/>
                  </a:lnTo>
                  <a:lnTo>
                    <a:pt x="2143" y="2453"/>
                  </a:lnTo>
                  <a:lnTo>
                    <a:pt x="2143"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8"/>
            <p:cNvSpPr/>
            <p:nvPr/>
          </p:nvSpPr>
          <p:spPr>
            <a:xfrm>
              <a:off x="7492280" y="2671683"/>
              <a:ext cx="32072" cy="73350"/>
            </a:xfrm>
            <a:custGeom>
              <a:rect b="b" l="l" r="r" t="t"/>
              <a:pathLst>
                <a:path extrusionOk="0" h="2454" w="1073">
                  <a:moveTo>
                    <a:pt x="1" y="0"/>
                  </a:moveTo>
                  <a:lnTo>
                    <a:pt x="1" y="2453"/>
                  </a:lnTo>
                  <a:lnTo>
                    <a:pt x="1073" y="2453"/>
                  </a:lnTo>
                  <a:lnTo>
                    <a:pt x="107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8"/>
            <p:cNvSpPr/>
            <p:nvPr/>
          </p:nvSpPr>
          <p:spPr>
            <a:xfrm>
              <a:off x="7470342" y="2777733"/>
              <a:ext cx="43460" cy="20684"/>
            </a:xfrm>
            <a:custGeom>
              <a:rect b="b" l="l" r="r" t="t"/>
              <a:pathLst>
                <a:path extrusionOk="0" h="692" w="1454">
                  <a:moveTo>
                    <a:pt x="0" y="1"/>
                  </a:moveTo>
                  <a:lnTo>
                    <a:pt x="0" y="691"/>
                  </a:lnTo>
                  <a:lnTo>
                    <a:pt x="1453" y="691"/>
                  </a:lnTo>
                  <a:lnTo>
                    <a:pt x="1453"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8"/>
            <p:cNvSpPr/>
            <p:nvPr/>
          </p:nvSpPr>
          <p:spPr>
            <a:xfrm>
              <a:off x="7557891" y="2777733"/>
              <a:ext cx="43460" cy="20684"/>
            </a:xfrm>
            <a:custGeom>
              <a:rect b="b" l="l" r="r" t="t"/>
              <a:pathLst>
                <a:path extrusionOk="0" h="692" w="1454">
                  <a:moveTo>
                    <a:pt x="1" y="1"/>
                  </a:moveTo>
                  <a:lnTo>
                    <a:pt x="1" y="691"/>
                  </a:lnTo>
                  <a:lnTo>
                    <a:pt x="1453" y="691"/>
                  </a:lnTo>
                  <a:lnTo>
                    <a:pt x="145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8"/>
            <p:cNvSpPr/>
            <p:nvPr/>
          </p:nvSpPr>
          <p:spPr>
            <a:xfrm>
              <a:off x="7645440" y="2777733"/>
              <a:ext cx="44177" cy="20684"/>
            </a:xfrm>
            <a:custGeom>
              <a:rect b="b" l="l" r="r" t="t"/>
              <a:pathLst>
                <a:path extrusionOk="0" h="692" w="1478">
                  <a:moveTo>
                    <a:pt x="1" y="1"/>
                  </a:moveTo>
                  <a:lnTo>
                    <a:pt x="1" y="691"/>
                  </a:lnTo>
                  <a:lnTo>
                    <a:pt x="1477" y="691"/>
                  </a:lnTo>
                  <a:lnTo>
                    <a:pt x="147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8"/>
            <p:cNvSpPr/>
            <p:nvPr/>
          </p:nvSpPr>
          <p:spPr>
            <a:xfrm>
              <a:off x="7491684" y="2777733"/>
              <a:ext cx="22119" cy="20684"/>
            </a:xfrm>
            <a:custGeom>
              <a:rect b="b" l="l" r="r" t="t"/>
              <a:pathLst>
                <a:path extrusionOk="0" h="692" w="740">
                  <a:moveTo>
                    <a:pt x="1" y="1"/>
                  </a:moveTo>
                  <a:lnTo>
                    <a:pt x="1" y="691"/>
                  </a:lnTo>
                  <a:lnTo>
                    <a:pt x="739" y="691"/>
                  </a:lnTo>
                  <a:lnTo>
                    <a:pt x="73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8"/>
            <p:cNvSpPr/>
            <p:nvPr/>
          </p:nvSpPr>
          <p:spPr>
            <a:xfrm>
              <a:off x="7579950" y="2777733"/>
              <a:ext cx="22119" cy="20684"/>
            </a:xfrm>
            <a:custGeom>
              <a:rect b="b" l="l" r="r" t="t"/>
              <a:pathLst>
                <a:path extrusionOk="0" h="692" w="740">
                  <a:moveTo>
                    <a:pt x="1" y="1"/>
                  </a:moveTo>
                  <a:lnTo>
                    <a:pt x="1" y="691"/>
                  </a:lnTo>
                  <a:lnTo>
                    <a:pt x="739" y="691"/>
                  </a:lnTo>
                  <a:lnTo>
                    <a:pt x="739"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8"/>
            <p:cNvSpPr/>
            <p:nvPr/>
          </p:nvSpPr>
          <p:spPr>
            <a:xfrm>
              <a:off x="7406975" y="2731463"/>
              <a:ext cx="343855" cy="20684"/>
            </a:xfrm>
            <a:custGeom>
              <a:rect b="b" l="l" r="r" t="t"/>
              <a:pathLst>
                <a:path extrusionOk="0" h="692" w="11504">
                  <a:moveTo>
                    <a:pt x="1" y="1"/>
                  </a:moveTo>
                  <a:lnTo>
                    <a:pt x="1" y="692"/>
                  </a:lnTo>
                  <a:lnTo>
                    <a:pt x="11503" y="692"/>
                  </a:lnTo>
                  <a:lnTo>
                    <a:pt x="11503"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98"/>
            <p:cNvSpPr/>
            <p:nvPr/>
          </p:nvSpPr>
          <p:spPr>
            <a:xfrm>
              <a:off x="7579950" y="2731463"/>
              <a:ext cx="171598" cy="20684"/>
            </a:xfrm>
            <a:custGeom>
              <a:rect b="b" l="l" r="r" t="t"/>
              <a:pathLst>
                <a:path extrusionOk="0" h="692" w="5741">
                  <a:moveTo>
                    <a:pt x="1" y="1"/>
                  </a:moveTo>
                  <a:lnTo>
                    <a:pt x="1" y="692"/>
                  </a:lnTo>
                  <a:lnTo>
                    <a:pt x="5740" y="692"/>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98"/>
            <p:cNvSpPr/>
            <p:nvPr/>
          </p:nvSpPr>
          <p:spPr>
            <a:xfrm>
              <a:off x="7665377" y="2777733"/>
              <a:ext cx="22806" cy="20684"/>
            </a:xfrm>
            <a:custGeom>
              <a:rect b="b" l="l" r="r" t="t"/>
              <a:pathLst>
                <a:path extrusionOk="0" h="692" w="763">
                  <a:moveTo>
                    <a:pt x="1" y="1"/>
                  </a:moveTo>
                  <a:lnTo>
                    <a:pt x="1" y="691"/>
                  </a:lnTo>
                  <a:lnTo>
                    <a:pt x="763" y="691"/>
                  </a:lnTo>
                  <a:lnTo>
                    <a:pt x="76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98"/>
          <p:cNvGrpSpPr/>
          <p:nvPr/>
        </p:nvGrpSpPr>
        <p:grpSpPr>
          <a:xfrm>
            <a:off x="7008816" y="2443889"/>
            <a:ext cx="343109" cy="343856"/>
            <a:chOff x="6742116" y="2443889"/>
            <a:chExt cx="343109" cy="343856"/>
          </a:xfrm>
        </p:grpSpPr>
        <p:sp>
          <p:nvSpPr>
            <p:cNvPr id="17495" name="Google Shape;17495;p98"/>
            <p:cNvSpPr/>
            <p:nvPr/>
          </p:nvSpPr>
          <p:spPr>
            <a:xfrm>
              <a:off x="6764893" y="2467383"/>
              <a:ext cx="297555" cy="296867"/>
            </a:xfrm>
            <a:custGeom>
              <a:rect b="b" l="l" r="r" t="t"/>
              <a:pathLst>
                <a:path extrusionOk="0" h="9932" w="9955">
                  <a:moveTo>
                    <a:pt x="4978" y="1"/>
                  </a:moveTo>
                  <a:cubicBezTo>
                    <a:pt x="2239" y="1"/>
                    <a:pt x="0" y="2216"/>
                    <a:pt x="0" y="4954"/>
                  </a:cubicBezTo>
                  <a:cubicBezTo>
                    <a:pt x="0" y="7717"/>
                    <a:pt x="2239" y="9931"/>
                    <a:pt x="4978" y="9931"/>
                  </a:cubicBezTo>
                  <a:cubicBezTo>
                    <a:pt x="7716" y="9931"/>
                    <a:pt x="9955" y="7717"/>
                    <a:pt x="9955" y="4954"/>
                  </a:cubicBezTo>
                  <a:cubicBezTo>
                    <a:pt x="9955" y="2216"/>
                    <a:pt x="7716" y="1"/>
                    <a:pt x="497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8"/>
            <p:cNvSpPr/>
            <p:nvPr/>
          </p:nvSpPr>
          <p:spPr>
            <a:xfrm>
              <a:off x="6742116" y="2615459"/>
              <a:ext cx="171569" cy="172286"/>
            </a:xfrm>
            <a:custGeom>
              <a:rect b="b" l="l" r="r" t="t"/>
              <a:pathLst>
                <a:path extrusionOk="0" h="5764" w="5740">
                  <a:moveTo>
                    <a:pt x="0" y="0"/>
                  </a:moveTo>
                  <a:cubicBezTo>
                    <a:pt x="0" y="3191"/>
                    <a:pt x="2596" y="5763"/>
                    <a:pt x="5740" y="5763"/>
                  </a:cubicBezTo>
                  <a:lnTo>
                    <a:pt x="574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7" name="Google Shape;17497;p98"/>
            <p:cNvGrpSpPr/>
            <p:nvPr/>
          </p:nvGrpSpPr>
          <p:grpSpPr>
            <a:xfrm>
              <a:off x="6823986" y="2443889"/>
              <a:ext cx="261240" cy="320362"/>
              <a:chOff x="6823986" y="2443889"/>
              <a:chExt cx="261240" cy="320362"/>
            </a:xfrm>
          </p:grpSpPr>
          <p:sp>
            <p:nvSpPr>
              <p:cNvPr id="17498" name="Google Shape;17498;p98"/>
              <p:cNvSpPr/>
              <p:nvPr/>
            </p:nvSpPr>
            <p:spPr>
              <a:xfrm>
                <a:off x="6913657" y="2579352"/>
                <a:ext cx="148792" cy="184900"/>
              </a:xfrm>
              <a:custGeom>
                <a:rect b="b" l="l" r="r" t="t"/>
                <a:pathLst>
                  <a:path extrusionOk="0" h="6186" w="4978">
                    <a:moveTo>
                      <a:pt x="4294" y="1"/>
                    </a:moveTo>
                    <a:cubicBezTo>
                      <a:pt x="3433" y="1"/>
                      <a:pt x="1846" y="1184"/>
                      <a:pt x="37" y="1184"/>
                    </a:cubicBezTo>
                    <a:cubicBezTo>
                      <a:pt x="25" y="1184"/>
                      <a:pt x="13" y="1184"/>
                      <a:pt x="1" y="1184"/>
                    </a:cubicBezTo>
                    <a:lnTo>
                      <a:pt x="1" y="6185"/>
                    </a:lnTo>
                    <a:cubicBezTo>
                      <a:pt x="2739" y="6185"/>
                      <a:pt x="4978" y="3947"/>
                      <a:pt x="4978" y="1208"/>
                    </a:cubicBezTo>
                    <a:cubicBezTo>
                      <a:pt x="4978" y="302"/>
                      <a:pt x="4728" y="1"/>
                      <a:pt x="4294"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8"/>
              <p:cNvSpPr/>
              <p:nvPr/>
            </p:nvSpPr>
            <p:spPr>
              <a:xfrm>
                <a:off x="6913657" y="2443889"/>
                <a:ext cx="171569" cy="171598"/>
              </a:xfrm>
              <a:custGeom>
                <a:rect b="b" l="l" r="r" t="t"/>
                <a:pathLst>
                  <a:path extrusionOk="0" h="5741" w="5740">
                    <a:moveTo>
                      <a:pt x="1" y="1"/>
                    </a:moveTo>
                    <a:lnTo>
                      <a:pt x="1" y="5740"/>
                    </a:lnTo>
                    <a:lnTo>
                      <a:pt x="5740" y="5740"/>
                    </a:lnTo>
                    <a:cubicBezTo>
                      <a:pt x="5740" y="2597"/>
                      <a:pt x="3192"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8"/>
              <p:cNvSpPr/>
              <p:nvPr/>
            </p:nvSpPr>
            <p:spPr>
              <a:xfrm>
                <a:off x="6823986" y="2653181"/>
                <a:ext cx="51261" cy="20654"/>
              </a:xfrm>
              <a:custGeom>
                <a:rect b="b" l="l" r="r" t="t"/>
                <a:pathLst>
                  <a:path extrusionOk="0" h="691" w="1715">
                    <a:moveTo>
                      <a:pt x="0" y="0"/>
                    </a:moveTo>
                    <a:lnTo>
                      <a:pt x="0" y="691"/>
                    </a:lnTo>
                    <a:lnTo>
                      <a:pt x="1715" y="691"/>
                    </a:lnTo>
                    <a:lnTo>
                      <a:pt x="17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8"/>
              <p:cNvSpPr/>
              <p:nvPr/>
            </p:nvSpPr>
            <p:spPr>
              <a:xfrm>
                <a:off x="6823986" y="2698016"/>
                <a:ext cx="51261" cy="19967"/>
              </a:xfrm>
              <a:custGeom>
                <a:rect b="b" l="l" r="r" t="t"/>
                <a:pathLst>
                  <a:path extrusionOk="0" h="668" w="1715">
                    <a:moveTo>
                      <a:pt x="0" y="1"/>
                    </a:moveTo>
                    <a:lnTo>
                      <a:pt x="0" y="667"/>
                    </a:lnTo>
                    <a:lnTo>
                      <a:pt x="1715" y="667"/>
                    </a:lnTo>
                    <a:lnTo>
                      <a:pt x="171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8"/>
              <p:cNvSpPr/>
              <p:nvPr/>
            </p:nvSpPr>
            <p:spPr>
              <a:xfrm>
                <a:off x="6951378" y="2514370"/>
                <a:ext cx="51291" cy="20684"/>
              </a:xfrm>
              <a:custGeom>
                <a:rect b="b" l="l" r="r" t="t"/>
                <a:pathLst>
                  <a:path extrusionOk="0" h="692" w="1716">
                    <a:moveTo>
                      <a:pt x="1" y="1"/>
                    </a:moveTo>
                    <a:lnTo>
                      <a:pt x="1" y="691"/>
                    </a:lnTo>
                    <a:lnTo>
                      <a:pt x="1715" y="691"/>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8"/>
              <p:cNvSpPr/>
              <p:nvPr/>
            </p:nvSpPr>
            <p:spPr>
              <a:xfrm>
                <a:off x="6951378" y="2559206"/>
                <a:ext cx="51291" cy="19967"/>
              </a:xfrm>
              <a:custGeom>
                <a:rect b="b" l="l" r="r" t="t"/>
                <a:pathLst>
                  <a:path extrusionOk="0" h="668" w="1716">
                    <a:moveTo>
                      <a:pt x="1" y="1"/>
                    </a:moveTo>
                    <a:lnTo>
                      <a:pt x="1" y="668"/>
                    </a:lnTo>
                    <a:lnTo>
                      <a:pt x="1715" y="668"/>
                    </a:lnTo>
                    <a:lnTo>
                      <a:pt x="1715"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04" name="Google Shape;17504;p98"/>
          <p:cNvGrpSpPr/>
          <p:nvPr/>
        </p:nvGrpSpPr>
        <p:grpSpPr>
          <a:xfrm>
            <a:off x="6273438" y="2473809"/>
            <a:ext cx="343827" cy="288290"/>
            <a:chOff x="6082938" y="2473809"/>
            <a:chExt cx="343827" cy="288290"/>
          </a:xfrm>
        </p:grpSpPr>
        <p:sp>
          <p:nvSpPr>
            <p:cNvPr id="17505" name="Google Shape;17505;p98"/>
            <p:cNvSpPr/>
            <p:nvPr/>
          </p:nvSpPr>
          <p:spPr>
            <a:xfrm>
              <a:off x="6271575" y="2550687"/>
              <a:ext cx="155189" cy="211412"/>
            </a:xfrm>
            <a:custGeom>
              <a:rect b="b" l="l" r="r" t="t"/>
              <a:pathLst>
                <a:path extrusionOk="0" h="7073" w="5192">
                  <a:moveTo>
                    <a:pt x="2596" y="0"/>
                  </a:moveTo>
                  <a:lnTo>
                    <a:pt x="0" y="7073"/>
                  </a:lnTo>
                  <a:lnTo>
                    <a:pt x="5192" y="7073"/>
                  </a:lnTo>
                  <a:lnTo>
                    <a:pt x="259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98"/>
            <p:cNvSpPr/>
            <p:nvPr/>
          </p:nvSpPr>
          <p:spPr>
            <a:xfrm>
              <a:off x="6349140" y="2550687"/>
              <a:ext cx="77624" cy="211412"/>
            </a:xfrm>
            <a:custGeom>
              <a:rect b="b" l="l" r="r" t="t"/>
              <a:pathLst>
                <a:path extrusionOk="0" h="7073" w="2597">
                  <a:moveTo>
                    <a:pt x="1" y="0"/>
                  </a:moveTo>
                  <a:lnTo>
                    <a:pt x="1" y="7073"/>
                  </a:lnTo>
                  <a:lnTo>
                    <a:pt x="2597" y="7073"/>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8"/>
            <p:cNvSpPr/>
            <p:nvPr/>
          </p:nvSpPr>
          <p:spPr>
            <a:xfrm>
              <a:off x="6082938" y="2588409"/>
              <a:ext cx="157341" cy="173691"/>
            </a:xfrm>
            <a:custGeom>
              <a:rect b="b" l="l" r="r" t="t"/>
              <a:pathLst>
                <a:path extrusionOk="0" h="5811" w="5264">
                  <a:moveTo>
                    <a:pt x="2620" y="0"/>
                  </a:moveTo>
                  <a:lnTo>
                    <a:pt x="0" y="5811"/>
                  </a:lnTo>
                  <a:lnTo>
                    <a:pt x="5263" y="5811"/>
                  </a:lnTo>
                  <a:lnTo>
                    <a:pt x="2620"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8"/>
            <p:cNvSpPr/>
            <p:nvPr/>
          </p:nvSpPr>
          <p:spPr>
            <a:xfrm>
              <a:off x="6161220" y="2588409"/>
              <a:ext cx="78342" cy="173691"/>
            </a:xfrm>
            <a:custGeom>
              <a:rect b="b" l="l" r="r" t="t"/>
              <a:pathLst>
                <a:path extrusionOk="0" h="5811" w="2621">
                  <a:moveTo>
                    <a:pt x="1" y="0"/>
                  </a:moveTo>
                  <a:lnTo>
                    <a:pt x="1" y="5811"/>
                  </a:lnTo>
                  <a:lnTo>
                    <a:pt x="2621" y="5811"/>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8"/>
            <p:cNvSpPr/>
            <p:nvPr/>
          </p:nvSpPr>
          <p:spPr>
            <a:xfrm>
              <a:off x="6178317" y="2486602"/>
              <a:ext cx="153067" cy="275496"/>
            </a:xfrm>
            <a:custGeom>
              <a:rect b="b" l="l" r="r" t="t"/>
              <a:pathLst>
                <a:path extrusionOk="0" h="9217" w="5121">
                  <a:moveTo>
                    <a:pt x="2549" y="1"/>
                  </a:moveTo>
                  <a:lnTo>
                    <a:pt x="0" y="9217"/>
                  </a:lnTo>
                  <a:lnTo>
                    <a:pt x="5121" y="9217"/>
                  </a:lnTo>
                  <a:lnTo>
                    <a:pt x="2549"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98"/>
            <p:cNvSpPr/>
            <p:nvPr/>
          </p:nvSpPr>
          <p:spPr>
            <a:xfrm>
              <a:off x="6170486" y="2507256"/>
              <a:ext cx="69793" cy="74755"/>
            </a:xfrm>
            <a:custGeom>
              <a:rect b="b" l="l" r="r" t="t"/>
              <a:pathLst>
                <a:path extrusionOk="0" h="2501" w="2335">
                  <a:moveTo>
                    <a:pt x="1834" y="0"/>
                  </a:moveTo>
                  <a:lnTo>
                    <a:pt x="1" y="2048"/>
                  </a:lnTo>
                  <a:lnTo>
                    <a:pt x="501" y="2501"/>
                  </a:lnTo>
                  <a:lnTo>
                    <a:pt x="2334" y="453"/>
                  </a:lnTo>
                  <a:lnTo>
                    <a:pt x="1834"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8"/>
            <p:cNvSpPr/>
            <p:nvPr/>
          </p:nvSpPr>
          <p:spPr>
            <a:xfrm>
              <a:off x="6272262" y="2504417"/>
              <a:ext cx="58405" cy="49139"/>
            </a:xfrm>
            <a:custGeom>
              <a:rect b="b" l="l" r="r" t="t"/>
              <a:pathLst>
                <a:path extrusionOk="0" h="1644" w="1954">
                  <a:moveTo>
                    <a:pt x="406" y="0"/>
                  </a:moveTo>
                  <a:lnTo>
                    <a:pt x="1" y="572"/>
                  </a:lnTo>
                  <a:lnTo>
                    <a:pt x="1549" y="1643"/>
                  </a:lnTo>
                  <a:lnTo>
                    <a:pt x="1954" y="1072"/>
                  </a:lnTo>
                  <a:lnTo>
                    <a:pt x="4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8"/>
            <p:cNvSpPr/>
            <p:nvPr/>
          </p:nvSpPr>
          <p:spPr>
            <a:xfrm>
              <a:off x="6127055" y="2557084"/>
              <a:ext cx="67671" cy="67641"/>
            </a:xfrm>
            <a:custGeom>
              <a:rect b="b" l="l" r="r" t="t"/>
              <a:pathLst>
                <a:path extrusionOk="0" h="2263" w="2264">
                  <a:moveTo>
                    <a:pt x="1144" y="0"/>
                  </a:moveTo>
                  <a:cubicBezTo>
                    <a:pt x="525" y="0"/>
                    <a:pt x="1" y="500"/>
                    <a:pt x="1" y="1143"/>
                  </a:cubicBezTo>
                  <a:cubicBezTo>
                    <a:pt x="1" y="1763"/>
                    <a:pt x="525" y="2263"/>
                    <a:pt x="1144" y="2263"/>
                  </a:cubicBezTo>
                  <a:cubicBezTo>
                    <a:pt x="1763" y="2263"/>
                    <a:pt x="2263" y="1763"/>
                    <a:pt x="2263" y="1143"/>
                  </a:cubicBezTo>
                  <a:cubicBezTo>
                    <a:pt x="2263" y="500"/>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8"/>
            <p:cNvSpPr/>
            <p:nvPr/>
          </p:nvSpPr>
          <p:spPr>
            <a:xfrm>
              <a:off x="6314975" y="2522202"/>
              <a:ext cx="67671" cy="67641"/>
            </a:xfrm>
            <a:custGeom>
              <a:rect b="b" l="l" r="r" t="t"/>
              <a:pathLst>
                <a:path extrusionOk="0" h="2263" w="2264">
                  <a:moveTo>
                    <a:pt x="1144" y="0"/>
                  </a:moveTo>
                  <a:cubicBezTo>
                    <a:pt x="525" y="0"/>
                    <a:pt x="1" y="524"/>
                    <a:pt x="1" y="1144"/>
                  </a:cubicBezTo>
                  <a:cubicBezTo>
                    <a:pt x="1" y="1763"/>
                    <a:pt x="525" y="2263"/>
                    <a:pt x="1144" y="2263"/>
                  </a:cubicBezTo>
                  <a:cubicBezTo>
                    <a:pt x="1763" y="2263"/>
                    <a:pt x="2263" y="1763"/>
                    <a:pt x="2263" y="1144"/>
                  </a:cubicBezTo>
                  <a:cubicBezTo>
                    <a:pt x="2263" y="524"/>
                    <a:pt x="1763" y="0"/>
                    <a:pt x="114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8"/>
            <p:cNvSpPr/>
            <p:nvPr/>
          </p:nvSpPr>
          <p:spPr>
            <a:xfrm>
              <a:off x="6254477" y="2486602"/>
              <a:ext cx="76907" cy="275496"/>
            </a:xfrm>
            <a:custGeom>
              <a:rect b="b" l="l" r="r" t="t"/>
              <a:pathLst>
                <a:path extrusionOk="0" h="9217" w="2573">
                  <a:moveTo>
                    <a:pt x="1" y="1"/>
                  </a:moveTo>
                  <a:lnTo>
                    <a:pt x="1" y="9217"/>
                  </a:lnTo>
                  <a:lnTo>
                    <a:pt x="2573" y="9217"/>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8"/>
            <p:cNvSpPr/>
            <p:nvPr/>
          </p:nvSpPr>
          <p:spPr>
            <a:xfrm>
              <a:off x="6349857" y="2521484"/>
              <a:ext cx="34194" cy="68358"/>
            </a:xfrm>
            <a:custGeom>
              <a:rect b="b" l="l" r="r" t="t"/>
              <a:pathLst>
                <a:path extrusionOk="0" h="2287" w="1144">
                  <a:moveTo>
                    <a:pt x="1" y="1"/>
                  </a:moveTo>
                  <a:lnTo>
                    <a:pt x="1" y="2287"/>
                  </a:lnTo>
                  <a:cubicBezTo>
                    <a:pt x="620" y="2287"/>
                    <a:pt x="1144" y="1787"/>
                    <a:pt x="1144" y="1168"/>
                  </a:cubicBezTo>
                  <a:cubicBezTo>
                    <a:pt x="1144" y="548"/>
                    <a:pt x="596" y="24"/>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8"/>
            <p:cNvSpPr/>
            <p:nvPr/>
          </p:nvSpPr>
          <p:spPr>
            <a:xfrm>
              <a:off x="6161220" y="2556366"/>
              <a:ext cx="34194" cy="68358"/>
            </a:xfrm>
            <a:custGeom>
              <a:rect b="b" l="l" r="r" t="t"/>
              <a:pathLst>
                <a:path extrusionOk="0" h="2287" w="1144">
                  <a:moveTo>
                    <a:pt x="1" y="1"/>
                  </a:moveTo>
                  <a:lnTo>
                    <a:pt x="1" y="2287"/>
                  </a:lnTo>
                  <a:cubicBezTo>
                    <a:pt x="620" y="2287"/>
                    <a:pt x="1144" y="1787"/>
                    <a:pt x="1144" y="1167"/>
                  </a:cubicBezTo>
                  <a:cubicBezTo>
                    <a:pt x="1144" y="524"/>
                    <a:pt x="620"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98"/>
            <p:cNvSpPr/>
            <p:nvPr/>
          </p:nvSpPr>
          <p:spPr>
            <a:xfrm>
              <a:off x="6221030" y="2474497"/>
              <a:ext cx="67641" cy="67671"/>
            </a:xfrm>
            <a:custGeom>
              <a:rect b="b" l="l" r="r" t="t"/>
              <a:pathLst>
                <a:path extrusionOk="0" h="2264" w="2263">
                  <a:moveTo>
                    <a:pt x="1120" y="1"/>
                  </a:moveTo>
                  <a:cubicBezTo>
                    <a:pt x="500" y="1"/>
                    <a:pt x="0" y="501"/>
                    <a:pt x="0" y="1120"/>
                  </a:cubicBezTo>
                  <a:cubicBezTo>
                    <a:pt x="0" y="1739"/>
                    <a:pt x="500" y="2263"/>
                    <a:pt x="1120" y="2263"/>
                  </a:cubicBezTo>
                  <a:cubicBezTo>
                    <a:pt x="1739" y="2263"/>
                    <a:pt x="2263" y="1739"/>
                    <a:pt x="2263" y="1120"/>
                  </a:cubicBezTo>
                  <a:cubicBezTo>
                    <a:pt x="2263" y="501"/>
                    <a:pt x="1739" y="1"/>
                    <a:pt x="112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98"/>
            <p:cNvSpPr/>
            <p:nvPr/>
          </p:nvSpPr>
          <p:spPr>
            <a:xfrm>
              <a:off x="6254477" y="2473809"/>
              <a:ext cx="34194" cy="68358"/>
            </a:xfrm>
            <a:custGeom>
              <a:rect b="b" l="l" r="r" t="t"/>
              <a:pathLst>
                <a:path extrusionOk="0" h="2287" w="1144">
                  <a:moveTo>
                    <a:pt x="1" y="0"/>
                  </a:moveTo>
                  <a:lnTo>
                    <a:pt x="1" y="2286"/>
                  </a:lnTo>
                  <a:cubicBezTo>
                    <a:pt x="644" y="2286"/>
                    <a:pt x="1144" y="1786"/>
                    <a:pt x="1144" y="1143"/>
                  </a:cubicBezTo>
                  <a:cubicBezTo>
                    <a:pt x="1144" y="524"/>
                    <a:pt x="644" y="2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9" name="Google Shape;17519;p98"/>
          <p:cNvGrpSpPr/>
          <p:nvPr/>
        </p:nvGrpSpPr>
        <p:grpSpPr>
          <a:xfrm>
            <a:off x="5523800" y="2453872"/>
            <a:ext cx="343856" cy="343827"/>
            <a:chOff x="5409500" y="2453872"/>
            <a:chExt cx="343856" cy="343827"/>
          </a:xfrm>
        </p:grpSpPr>
        <p:sp>
          <p:nvSpPr>
            <p:cNvPr id="17520" name="Google Shape;17520;p98"/>
            <p:cNvSpPr/>
            <p:nvPr/>
          </p:nvSpPr>
          <p:spPr>
            <a:xfrm>
              <a:off x="5571804" y="2516493"/>
              <a:ext cx="20684" cy="41338"/>
            </a:xfrm>
            <a:custGeom>
              <a:rect b="b" l="l" r="r" t="t"/>
              <a:pathLst>
                <a:path extrusionOk="0" h="1383" w="692">
                  <a:moveTo>
                    <a:pt x="1" y="1"/>
                  </a:moveTo>
                  <a:lnTo>
                    <a:pt x="1" y="1382"/>
                  </a:lnTo>
                  <a:lnTo>
                    <a:pt x="691" y="138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8"/>
            <p:cNvSpPr/>
            <p:nvPr/>
          </p:nvSpPr>
          <p:spPr>
            <a:xfrm>
              <a:off x="5489965" y="2566320"/>
              <a:ext cx="56253" cy="19967"/>
            </a:xfrm>
            <a:custGeom>
              <a:rect b="b" l="l" r="r" t="t"/>
              <a:pathLst>
                <a:path extrusionOk="0" h="668" w="1882">
                  <a:moveTo>
                    <a:pt x="0" y="1"/>
                  </a:moveTo>
                  <a:lnTo>
                    <a:pt x="0" y="668"/>
                  </a:lnTo>
                  <a:lnTo>
                    <a:pt x="1881" y="668"/>
                  </a:lnTo>
                  <a:lnTo>
                    <a:pt x="18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8"/>
            <p:cNvSpPr/>
            <p:nvPr/>
          </p:nvSpPr>
          <p:spPr>
            <a:xfrm>
              <a:off x="5621631" y="2566320"/>
              <a:ext cx="56283" cy="19967"/>
            </a:xfrm>
            <a:custGeom>
              <a:rect b="b" l="l" r="r" t="t"/>
              <a:pathLst>
                <a:path extrusionOk="0" h="668" w="1883">
                  <a:moveTo>
                    <a:pt x="1" y="1"/>
                  </a:moveTo>
                  <a:lnTo>
                    <a:pt x="1" y="668"/>
                  </a:lnTo>
                  <a:lnTo>
                    <a:pt x="1882" y="668"/>
                  </a:lnTo>
                  <a:lnTo>
                    <a:pt x="1882"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8"/>
            <p:cNvSpPr/>
            <p:nvPr/>
          </p:nvSpPr>
          <p:spPr>
            <a:xfrm>
              <a:off x="5571804"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8"/>
            <p:cNvSpPr/>
            <p:nvPr/>
          </p:nvSpPr>
          <p:spPr>
            <a:xfrm>
              <a:off x="5697792" y="2604071"/>
              <a:ext cx="20684" cy="42713"/>
            </a:xfrm>
            <a:custGeom>
              <a:rect b="b" l="l" r="r" t="t"/>
              <a:pathLst>
                <a:path extrusionOk="0" h="1429"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8"/>
            <p:cNvSpPr/>
            <p:nvPr/>
          </p:nvSpPr>
          <p:spPr>
            <a:xfrm>
              <a:off x="5697792" y="2690902"/>
              <a:ext cx="20684" cy="42743"/>
            </a:xfrm>
            <a:custGeom>
              <a:rect b="b" l="l" r="r" t="t"/>
              <a:pathLst>
                <a:path extrusionOk="0" h="1430" w="692">
                  <a:moveTo>
                    <a:pt x="1" y="0"/>
                  </a:moveTo>
                  <a:lnTo>
                    <a:pt x="1" y="1429"/>
                  </a:lnTo>
                  <a:lnTo>
                    <a:pt x="691" y="1429"/>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8"/>
            <p:cNvSpPr/>
            <p:nvPr/>
          </p:nvSpPr>
          <p:spPr>
            <a:xfrm>
              <a:off x="5571804" y="2690902"/>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8"/>
            <p:cNvSpPr/>
            <p:nvPr/>
          </p:nvSpPr>
          <p:spPr>
            <a:xfrm>
              <a:off x="5445100" y="2604071"/>
              <a:ext cx="20684" cy="42713"/>
            </a:xfrm>
            <a:custGeom>
              <a:rect b="b" l="l" r="r" t="t"/>
              <a:pathLst>
                <a:path extrusionOk="0" h="1429"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8"/>
            <p:cNvSpPr/>
            <p:nvPr/>
          </p:nvSpPr>
          <p:spPr>
            <a:xfrm>
              <a:off x="5445100" y="2691620"/>
              <a:ext cx="20684" cy="42743"/>
            </a:xfrm>
            <a:custGeom>
              <a:rect b="b" l="l" r="r" t="t"/>
              <a:pathLst>
                <a:path extrusionOk="0" h="1430" w="692">
                  <a:moveTo>
                    <a:pt x="1" y="0"/>
                  </a:moveTo>
                  <a:lnTo>
                    <a:pt x="1" y="1429"/>
                  </a:lnTo>
                  <a:lnTo>
                    <a:pt x="691" y="1429"/>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8"/>
            <p:cNvSpPr/>
            <p:nvPr/>
          </p:nvSpPr>
          <p:spPr>
            <a:xfrm>
              <a:off x="5662222" y="2549970"/>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98"/>
            <p:cNvSpPr/>
            <p:nvPr/>
          </p:nvSpPr>
          <p:spPr>
            <a:xfrm>
              <a:off x="5662222" y="2637518"/>
              <a:ext cx="91135" cy="64084"/>
            </a:xfrm>
            <a:custGeom>
              <a:rect b="b" l="l" r="r" t="t"/>
              <a:pathLst>
                <a:path extrusionOk="0" h="2144" w="3049">
                  <a:moveTo>
                    <a:pt x="0" y="0"/>
                  </a:moveTo>
                  <a:lnTo>
                    <a:pt x="0" y="2144"/>
                  </a:lnTo>
                  <a:lnTo>
                    <a:pt x="3048" y="2144"/>
                  </a:lnTo>
                  <a:lnTo>
                    <a:pt x="3048"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98"/>
            <p:cNvSpPr/>
            <p:nvPr/>
          </p:nvSpPr>
          <p:spPr>
            <a:xfrm>
              <a:off x="5409500" y="2549970"/>
              <a:ext cx="91165"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8"/>
            <p:cNvSpPr/>
            <p:nvPr/>
          </p:nvSpPr>
          <p:spPr>
            <a:xfrm>
              <a:off x="5409500" y="2637518"/>
              <a:ext cx="91165" cy="64084"/>
            </a:xfrm>
            <a:custGeom>
              <a:rect b="b" l="l" r="r" t="t"/>
              <a:pathLst>
                <a:path extrusionOk="0" h="2144" w="3050">
                  <a:moveTo>
                    <a:pt x="1" y="0"/>
                  </a:moveTo>
                  <a:lnTo>
                    <a:pt x="1" y="2144"/>
                  </a:lnTo>
                  <a:lnTo>
                    <a:pt x="3049" y="2144"/>
                  </a:lnTo>
                  <a:lnTo>
                    <a:pt x="3049"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8"/>
            <p:cNvSpPr/>
            <p:nvPr/>
          </p:nvSpPr>
          <p:spPr>
            <a:xfrm>
              <a:off x="5671459"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8"/>
            <p:cNvSpPr/>
            <p:nvPr/>
          </p:nvSpPr>
          <p:spPr>
            <a:xfrm>
              <a:off x="5418766" y="2724349"/>
              <a:ext cx="72633" cy="73350"/>
            </a:xfrm>
            <a:custGeom>
              <a:rect b="b" l="l" r="r" t="t"/>
              <a:pathLst>
                <a:path extrusionOk="0" h="2454" w="243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98"/>
            <p:cNvSpPr/>
            <p:nvPr/>
          </p:nvSpPr>
          <p:spPr>
            <a:xfrm>
              <a:off x="5581788" y="2516493"/>
              <a:ext cx="9266" cy="41338"/>
            </a:xfrm>
            <a:custGeom>
              <a:rect b="b" l="l" r="r" t="t"/>
              <a:pathLst>
                <a:path extrusionOk="0" h="1383" w="310">
                  <a:moveTo>
                    <a:pt x="0" y="1"/>
                  </a:moveTo>
                  <a:lnTo>
                    <a:pt x="0" y="1382"/>
                  </a:lnTo>
                  <a:lnTo>
                    <a:pt x="310" y="138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8"/>
            <p:cNvSpPr/>
            <p:nvPr/>
          </p:nvSpPr>
          <p:spPr>
            <a:xfrm>
              <a:off x="5581788" y="2604071"/>
              <a:ext cx="9266" cy="42713"/>
            </a:xfrm>
            <a:custGeom>
              <a:rect b="b" l="l" r="r" t="t"/>
              <a:pathLst>
                <a:path extrusionOk="0" h="1429"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8"/>
            <p:cNvSpPr/>
            <p:nvPr/>
          </p:nvSpPr>
          <p:spPr>
            <a:xfrm>
              <a:off x="5581788" y="2690902"/>
              <a:ext cx="9266" cy="42743"/>
            </a:xfrm>
            <a:custGeom>
              <a:rect b="b" l="l" r="r" t="t"/>
              <a:pathLst>
                <a:path extrusionOk="0" h="1430" w="310">
                  <a:moveTo>
                    <a:pt x="0" y="0"/>
                  </a:moveTo>
                  <a:lnTo>
                    <a:pt x="0" y="1429"/>
                  </a:lnTo>
                  <a:lnTo>
                    <a:pt x="310" y="1429"/>
                  </a:lnTo>
                  <a:lnTo>
                    <a:pt x="31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8"/>
            <p:cNvSpPr/>
            <p:nvPr/>
          </p:nvSpPr>
          <p:spPr>
            <a:xfrm>
              <a:off x="5536205" y="2549970"/>
              <a:ext cx="90447" cy="64084"/>
            </a:xfrm>
            <a:custGeom>
              <a:rect b="b" l="l" r="r" t="t"/>
              <a:pathLst>
                <a:path extrusionOk="0" h="2144" w="3026">
                  <a:moveTo>
                    <a:pt x="1" y="0"/>
                  </a:moveTo>
                  <a:lnTo>
                    <a:pt x="1" y="2144"/>
                  </a:lnTo>
                  <a:lnTo>
                    <a:pt x="3025" y="2144"/>
                  </a:lnTo>
                  <a:lnTo>
                    <a:pt x="302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8"/>
            <p:cNvSpPr/>
            <p:nvPr/>
          </p:nvSpPr>
          <p:spPr>
            <a:xfrm>
              <a:off x="5536205" y="2637518"/>
              <a:ext cx="90447" cy="64084"/>
            </a:xfrm>
            <a:custGeom>
              <a:rect b="b" l="l" r="r" t="t"/>
              <a:pathLst>
                <a:path extrusionOk="0" h="2144" w="3026">
                  <a:moveTo>
                    <a:pt x="1" y="0"/>
                  </a:moveTo>
                  <a:lnTo>
                    <a:pt x="1" y="2144"/>
                  </a:lnTo>
                  <a:lnTo>
                    <a:pt x="3025" y="2144"/>
                  </a:lnTo>
                  <a:lnTo>
                    <a:pt x="302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8"/>
            <p:cNvSpPr/>
            <p:nvPr/>
          </p:nvSpPr>
          <p:spPr>
            <a:xfrm>
              <a:off x="5544754" y="2724349"/>
              <a:ext cx="73350" cy="73350"/>
            </a:xfrm>
            <a:custGeom>
              <a:rect b="b" l="l" r="r" t="t"/>
              <a:pathLst>
                <a:path extrusionOk="0" h="2454" w="2454">
                  <a:moveTo>
                    <a:pt x="1239" y="1"/>
                  </a:moveTo>
                  <a:cubicBezTo>
                    <a:pt x="548" y="1"/>
                    <a:pt x="1" y="548"/>
                    <a:pt x="1" y="1215"/>
                  </a:cubicBezTo>
                  <a:cubicBezTo>
                    <a:pt x="1" y="1906"/>
                    <a:pt x="548" y="2454"/>
                    <a:pt x="1239" y="2454"/>
                  </a:cubicBezTo>
                  <a:cubicBezTo>
                    <a:pt x="1906" y="2454"/>
                    <a:pt x="2454" y="1906"/>
                    <a:pt x="2454" y="1215"/>
                  </a:cubicBezTo>
                  <a:cubicBezTo>
                    <a:pt x="2454" y="548"/>
                    <a:pt x="1906" y="1"/>
                    <a:pt x="1239"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8"/>
            <p:cNvSpPr/>
            <p:nvPr/>
          </p:nvSpPr>
          <p:spPr>
            <a:xfrm>
              <a:off x="5528374" y="2453872"/>
              <a:ext cx="107514" cy="72633"/>
            </a:xfrm>
            <a:custGeom>
              <a:rect b="b" l="l" r="r" t="t"/>
              <a:pathLst>
                <a:path extrusionOk="0" h="2430" w="3597">
                  <a:moveTo>
                    <a:pt x="1" y="0"/>
                  </a:moveTo>
                  <a:lnTo>
                    <a:pt x="1" y="2429"/>
                  </a:lnTo>
                  <a:lnTo>
                    <a:pt x="3597" y="2429"/>
                  </a:lnTo>
                  <a:lnTo>
                    <a:pt x="3597"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8"/>
            <p:cNvSpPr/>
            <p:nvPr/>
          </p:nvSpPr>
          <p:spPr>
            <a:xfrm>
              <a:off x="5581788" y="2724349"/>
              <a:ext cx="36316" cy="73350"/>
            </a:xfrm>
            <a:custGeom>
              <a:rect b="b" l="l" r="r" t="t"/>
              <a:pathLst>
                <a:path extrusionOk="0" h="2454" w="1215">
                  <a:moveTo>
                    <a:pt x="0" y="1"/>
                  </a:moveTo>
                  <a:lnTo>
                    <a:pt x="0" y="2454"/>
                  </a:lnTo>
                  <a:cubicBezTo>
                    <a:pt x="667" y="2454"/>
                    <a:pt x="1215" y="1906"/>
                    <a:pt x="1215" y="1215"/>
                  </a:cubicBezTo>
                  <a:cubicBezTo>
                    <a:pt x="1215" y="572"/>
                    <a:pt x="667"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8"/>
            <p:cNvSpPr/>
            <p:nvPr/>
          </p:nvSpPr>
          <p:spPr>
            <a:xfrm>
              <a:off x="5581788" y="2549970"/>
              <a:ext cx="44865" cy="64084"/>
            </a:xfrm>
            <a:custGeom>
              <a:rect b="b" l="l" r="r" t="t"/>
              <a:pathLst>
                <a:path extrusionOk="0" h="2144" w="1501">
                  <a:moveTo>
                    <a:pt x="0" y="0"/>
                  </a:moveTo>
                  <a:lnTo>
                    <a:pt x="0" y="2144"/>
                  </a:lnTo>
                  <a:lnTo>
                    <a:pt x="1500" y="2144"/>
                  </a:lnTo>
                  <a:lnTo>
                    <a:pt x="1500" y="0"/>
                  </a:lnTo>
                  <a:close/>
                </a:path>
              </a:pathLst>
            </a:custGeom>
            <a:solidFill>
              <a:srgbClr val="9EAA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8"/>
            <p:cNvSpPr/>
            <p:nvPr/>
          </p:nvSpPr>
          <p:spPr>
            <a:xfrm>
              <a:off x="5581788" y="2637518"/>
              <a:ext cx="44865" cy="64084"/>
            </a:xfrm>
            <a:custGeom>
              <a:rect b="b" l="l" r="r" t="t"/>
              <a:pathLst>
                <a:path extrusionOk="0" h="2144" w="1501">
                  <a:moveTo>
                    <a:pt x="0" y="0"/>
                  </a:moveTo>
                  <a:lnTo>
                    <a:pt x="0" y="2144"/>
                  </a:lnTo>
                  <a:lnTo>
                    <a:pt x="1500" y="2144"/>
                  </a:lnTo>
                  <a:lnTo>
                    <a:pt x="150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8"/>
            <p:cNvSpPr/>
            <p:nvPr/>
          </p:nvSpPr>
          <p:spPr>
            <a:xfrm>
              <a:off x="5581788" y="2453872"/>
              <a:ext cx="53413" cy="72633"/>
            </a:xfrm>
            <a:custGeom>
              <a:rect b="b" l="l" r="r" t="t"/>
              <a:pathLst>
                <a:path extrusionOk="0" h="2430" w="1787">
                  <a:moveTo>
                    <a:pt x="0" y="0"/>
                  </a:moveTo>
                  <a:lnTo>
                    <a:pt x="0" y="2429"/>
                  </a:lnTo>
                  <a:lnTo>
                    <a:pt x="1786" y="2429"/>
                  </a:lnTo>
                  <a:lnTo>
                    <a:pt x="178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6" name="Google Shape;17546;p98"/>
          <p:cNvGrpSpPr/>
          <p:nvPr/>
        </p:nvGrpSpPr>
        <p:grpSpPr>
          <a:xfrm>
            <a:off x="4782742" y="2458147"/>
            <a:ext cx="344544" cy="340270"/>
            <a:chOff x="4744642" y="2458147"/>
            <a:chExt cx="344544" cy="340270"/>
          </a:xfrm>
        </p:grpSpPr>
        <p:sp>
          <p:nvSpPr>
            <p:cNvPr id="17547" name="Google Shape;17547;p98"/>
            <p:cNvSpPr/>
            <p:nvPr/>
          </p:nvSpPr>
          <p:spPr>
            <a:xfrm>
              <a:off x="4877743" y="2458147"/>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8"/>
            <p:cNvSpPr/>
            <p:nvPr/>
          </p:nvSpPr>
          <p:spPr>
            <a:xfrm>
              <a:off x="4966009" y="2490159"/>
              <a:ext cx="76190" cy="76907"/>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8"/>
            <p:cNvSpPr/>
            <p:nvPr/>
          </p:nvSpPr>
          <p:spPr>
            <a:xfrm>
              <a:off x="5012279" y="2570594"/>
              <a:ext cx="76907" cy="76190"/>
            </a:xfrm>
            <a:custGeom>
              <a:rect b="b" l="l" r="r" t="t"/>
              <a:pathLst>
                <a:path extrusionOk="0" h="2549" w="2573">
                  <a:moveTo>
                    <a:pt x="1287" y="1"/>
                  </a:moveTo>
                  <a:cubicBezTo>
                    <a:pt x="572" y="1"/>
                    <a:pt x="1" y="572"/>
                    <a:pt x="1" y="1287"/>
                  </a:cubicBezTo>
                  <a:cubicBezTo>
                    <a:pt x="1" y="1977"/>
                    <a:pt x="572" y="2549"/>
                    <a:pt x="1287" y="2549"/>
                  </a:cubicBezTo>
                  <a:cubicBezTo>
                    <a:pt x="1977" y="2549"/>
                    <a:pt x="2573" y="1977"/>
                    <a:pt x="2573" y="1287"/>
                  </a:cubicBezTo>
                  <a:cubicBezTo>
                    <a:pt x="2573" y="572"/>
                    <a:pt x="1977"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8"/>
            <p:cNvSpPr/>
            <p:nvPr/>
          </p:nvSpPr>
          <p:spPr>
            <a:xfrm>
              <a:off x="4995899" y="2661729"/>
              <a:ext cx="76907" cy="76907"/>
            </a:xfrm>
            <a:custGeom>
              <a:rect b="b" l="l" r="r" t="t"/>
              <a:pathLst>
                <a:path extrusionOk="0" h="2573" w="2573">
                  <a:moveTo>
                    <a:pt x="1287" y="0"/>
                  </a:moveTo>
                  <a:cubicBezTo>
                    <a:pt x="596" y="0"/>
                    <a:pt x="1" y="595"/>
                    <a:pt x="1" y="1286"/>
                  </a:cubicBezTo>
                  <a:cubicBezTo>
                    <a:pt x="1" y="2000"/>
                    <a:pt x="596" y="2572"/>
                    <a:pt x="1287" y="2572"/>
                  </a:cubicBezTo>
                  <a:cubicBezTo>
                    <a:pt x="2001" y="2572"/>
                    <a:pt x="2573" y="2000"/>
                    <a:pt x="2573" y="1286"/>
                  </a:cubicBezTo>
                  <a:cubicBezTo>
                    <a:pt x="2573" y="595"/>
                    <a:pt x="2001" y="0"/>
                    <a:pt x="1287"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98"/>
            <p:cNvSpPr/>
            <p:nvPr/>
          </p:nvSpPr>
          <p:spPr>
            <a:xfrm>
              <a:off x="4924730" y="2721510"/>
              <a:ext cx="76907" cy="76907"/>
            </a:xfrm>
            <a:custGeom>
              <a:rect b="b" l="l" r="r" t="t"/>
              <a:pathLst>
                <a:path extrusionOk="0" h="2573" w="2573">
                  <a:moveTo>
                    <a:pt x="1286" y="0"/>
                  </a:moveTo>
                  <a:cubicBezTo>
                    <a:pt x="596" y="0"/>
                    <a:pt x="0" y="572"/>
                    <a:pt x="0" y="1286"/>
                  </a:cubicBezTo>
                  <a:cubicBezTo>
                    <a:pt x="0" y="2001"/>
                    <a:pt x="596" y="2572"/>
                    <a:pt x="1286" y="2572"/>
                  </a:cubicBezTo>
                  <a:cubicBezTo>
                    <a:pt x="2001" y="2572"/>
                    <a:pt x="2572" y="2001"/>
                    <a:pt x="2572" y="1286"/>
                  </a:cubicBezTo>
                  <a:cubicBezTo>
                    <a:pt x="2572" y="572"/>
                    <a:pt x="2001" y="0"/>
                    <a:pt x="1286"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8"/>
            <p:cNvSpPr/>
            <p:nvPr/>
          </p:nvSpPr>
          <p:spPr>
            <a:xfrm>
              <a:off x="4831473" y="2721510"/>
              <a:ext cx="76907" cy="76907"/>
            </a:xfrm>
            <a:custGeom>
              <a:rect b="b" l="l" r="r" t="t"/>
              <a:pathLst>
                <a:path extrusionOk="0" h="2573" w="2573">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8"/>
            <p:cNvSpPr/>
            <p:nvPr/>
          </p:nvSpPr>
          <p:spPr>
            <a:xfrm>
              <a:off x="4760304" y="2661729"/>
              <a:ext cx="76907" cy="76907"/>
            </a:xfrm>
            <a:custGeom>
              <a:rect b="b" l="l" r="r" t="t"/>
              <a:pathLst>
                <a:path extrusionOk="0" h="2573" w="2573">
                  <a:moveTo>
                    <a:pt x="1286" y="0"/>
                  </a:moveTo>
                  <a:cubicBezTo>
                    <a:pt x="572" y="0"/>
                    <a:pt x="0" y="595"/>
                    <a:pt x="0" y="1286"/>
                  </a:cubicBezTo>
                  <a:cubicBezTo>
                    <a:pt x="0" y="2000"/>
                    <a:pt x="572" y="2572"/>
                    <a:pt x="1286" y="2572"/>
                  </a:cubicBezTo>
                  <a:cubicBezTo>
                    <a:pt x="2001" y="2572"/>
                    <a:pt x="2572" y="2000"/>
                    <a:pt x="2572" y="1286"/>
                  </a:cubicBezTo>
                  <a:cubicBezTo>
                    <a:pt x="2572" y="595"/>
                    <a:pt x="2001" y="0"/>
                    <a:pt x="128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8"/>
            <p:cNvSpPr/>
            <p:nvPr/>
          </p:nvSpPr>
          <p:spPr>
            <a:xfrm>
              <a:off x="4744642" y="2570594"/>
              <a:ext cx="76190" cy="76190"/>
            </a:xfrm>
            <a:custGeom>
              <a:rect b="b" l="l" r="r" t="t"/>
              <a:pathLst>
                <a:path extrusionOk="0" h="2549" w="2549">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8"/>
            <p:cNvSpPr/>
            <p:nvPr/>
          </p:nvSpPr>
          <p:spPr>
            <a:xfrm>
              <a:off x="4790912" y="2490159"/>
              <a:ext cx="76190" cy="76907"/>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98"/>
            <p:cNvSpPr/>
            <p:nvPr/>
          </p:nvSpPr>
          <p:spPr>
            <a:xfrm>
              <a:off x="4893405" y="2638236"/>
              <a:ext cx="89730" cy="20654"/>
            </a:xfrm>
            <a:custGeom>
              <a:rect b="b" l="l" r="r" t="t"/>
              <a:pathLst>
                <a:path extrusionOk="0" h="691" w="3002">
                  <a:moveTo>
                    <a:pt x="1" y="0"/>
                  </a:moveTo>
                  <a:lnTo>
                    <a:pt x="1" y="691"/>
                  </a:lnTo>
                  <a:lnTo>
                    <a:pt x="3001" y="691"/>
                  </a:lnTo>
                  <a:lnTo>
                    <a:pt x="300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8"/>
            <p:cNvSpPr/>
            <p:nvPr/>
          </p:nvSpPr>
          <p:spPr>
            <a:xfrm>
              <a:off x="4893405" y="2596927"/>
              <a:ext cx="89730" cy="20684"/>
            </a:xfrm>
            <a:custGeom>
              <a:rect b="b" l="l" r="r" t="t"/>
              <a:pathLst>
                <a:path extrusionOk="0" h="692" w="3002">
                  <a:moveTo>
                    <a:pt x="1" y="1"/>
                  </a:moveTo>
                  <a:lnTo>
                    <a:pt x="1" y="692"/>
                  </a:lnTo>
                  <a:lnTo>
                    <a:pt x="3001" y="692"/>
                  </a:lnTo>
                  <a:lnTo>
                    <a:pt x="300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8"/>
            <p:cNvSpPr/>
            <p:nvPr/>
          </p:nvSpPr>
          <p:spPr>
            <a:xfrm>
              <a:off x="4851410" y="2638236"/>
              <a:ext cx="20684" cy="20654"/>
            </a:xfrm>
            <a:custGeom>
              <a:rect b="b" l="l" r="r" t="t"/>
              <a:pathLst>
                <a:path extrusionOk="0" h="691" w="692">
                  <a:moveTo>
                    <a:pt x="1" y="0"/>
                  </a:moveTo>
                  <a:lnTo>
                    <a:pt x="1"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8"/>
            <p:cNvSpPr/>
            <p:nvPr/>
          </p:nvSpPr>
          <p:spPr>
            <a:xfrm>
              <a:off x="4851410" y="2596927"/>
              <a:ext cx="20684" cy="20684"/>
            </a:xfrm>
            <a:custGeom>
              <a:rect b="b" l="l" r="r" t="t"/>
              <a:pathLst>
                <a:path extrusionOk="0" h="692" w="692">
                  <a:moveTo>
                    <a:pt x="1" y="1"/>
                  </a:moveTo>
                  <a:lnTo>
                    <a:pt x="1" y="692"/>
                  </a:lnTo>
                  <a:lnTo>
                    <a:pt x="691" y="692"/>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8"/>
            <p:cNvSpPr/>
            <p:nvPr/>
          </p:nvSpPr>
          <p:spPr>
            <a:xfrm>
              <a:off x="4916899" y="2458147"/>
              <a:ext cx="38468" cy="76907"/>
            </a:xfrm>
            <a:custGeom>
              <a:rect b="b" l="l" r="r" t="t"/>
              <a:pathLst>
                <a:path extrusionOk="0" h="2573" w="1287">
                  <a:moveTo>
                    <a:pt x="1" y="0"/>
                  </a:moveTo>
                  <a:lnTo>
                    <a:pt x="1" y="2572"/>
                  </a:lnTo>
                  <a:cubicBezTo>
                    <a:pt x="691" y="2572"/>
                    <a:pt x="1286" y="2001"/>
                    <a:pt x="1286" y="1286"/>
                  </a:cubicBezTo>
                  <a:cubicBezTo>
                    <a:pt x="1286" y="572"/>
                    <a:pt x="715"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8"/>
            <p:cNvSpPr/>
            <p:nvPr/>
          </p:nvSpPr>
          <p:spPr>
            <a:xfrm>
              <a:off x="4916899" y="2596927"/>
              <a:ext cx="66236" cy="20684"/>
            </a:xfrm>
            <a:custGeom>
              <a:rect b="b" l="l" r="r" t="t"/>
              <a:pathLst>
                <a:path extrusionOk="0" h="692" w="2216">
                  <a:moveTo>
                    <a:pt x="1" y="1"/>
                  </a:moveTo>
                  <a:lnTo>
                    <a:pt x="1" y="692"/>
                  </a:lnTo>
                  <a:lnTo>
                    <a:pt x="2215" y="692"/>
                  </a:lnTo>
                  <a:lnTo>
                    <a:pt x="2215"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8"/>
            <p:cNvSpPr/>
            <p:nvPr/>
          </p:nvSpPr>
          <p:spPr>
            <a:xfrm>
              <a:off x="4916899" y="2638236"/>
              <a:ext cx="66236" cy="20654"/>
            </a:xfrm>
            <a:custGeom>
              <a:rect b="b" l="l" r="r" t="t"/>
              <a:pathLst>
                <a:path extrusionOk="0" h="691" w="2216">
                  <a:moveTo>
                    <a:pt x="1" y="0"/>
                  </a:moveTo>
                  <a:lnTo>
                    <a:pt x="1" y="691"/>
                  </a:lnTo>
                  <a:lnTo>
                    <a:pt x="2215" y="691"/>
                  </a:lnTo>
                  <a:lnTo>
                    <a:pt x="221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98"/>
          <p:cNvGrpSpPr/>
          <p:nvPr/>
        </p:nvGrpSpPr>
        <p:grpSpPr>
          <a:xfrm>
            <a:off x="4037379" y="2467383"/>
            <a:ext cx="346697" cy="323203"/>
            <a:chOff x="4075479" y="2467383"/>
            <a:chExt cx="346697" cy="323203"/>
          </a:xfrm>
        </p:grpSpPr>
        <p:sp>
          <p:nvSpPr>
            <p:cNvPr id="17564" name="Google Shape;17564;p98"/>
            <p:cNvSpPr/>
            <p:nvPr/>
          </p:nvSpPr>
          <p:spPr>
            <a:xfrm>
              <a:off x="4163057" y="2489472"/>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8"/>
            <p:cNvSpPr/>
            <p:nvPr/>
          </p:nvSpPr>
          <p:spPr>
            <a:xfrm>
              <a:off x="4163057" y="2516493"/>
              <a:ext cx="192910" cy="25676"/>
            </a:xfrm>
            <a:custGeom>
              <a:rect b="b" l="l" r="r" t="t"/>
              <a:pathLst>
                <a:path extrusionOk="0" h="859" w="6454">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8"/>
            <p:cNvSpPr/>
            <p:nvPr/>
          </p:nvSpPr>
          <p:spPr>
            <a:xfrm>
              <a:off x="4076914" y="2467383"/>
              <a:ext cx="97561" cy="97561"/>
            </a:xfrm>
            <a:custGeom>
              <a:rect b="b" l="l" r="r" t="t"/>
              <a:pathLst>
                <a:path extrusionOk="0" h="3264" w="3264">
                  <a:moveTo>
                    <a:pt x="1620" y="1"/>
                  </a:moveTo>
                  <a:cubicBezTo>
                    <a:pt x="715" y="1"/>
                    <a:pt x="1" y="739"/>
                    <a:pt x="1" y="1620"/>
                  </a:cubicBezTo>
                  <a:cubicBezTo>
                    <a:pt x="1" y="2525"/>
                    <a:pt x="715" y="3263"/>
                    <a:pt x="1620" y="3263"/>
                  </a:cubicBezTo>
                  <a:cubicBezTo>
                    <a:pt x="2525" y="3263"/>
                    <a:pt x="3263" y="2525"/>
                    <a:pt x="3263" y="1620"/>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8"/>
            <p:cNvSpPr/>
            <p:nvPr/>
          </p:nvSpPr>
          <p:spPr>
            <a:xfrm>
              <a:off x="4076914" y="2516493"/>
              <a:ext cx="97561" cy="48452"/>
            </a:xfrm>
            <a:custGeom>
              <a:rect b="b" l="l" r="r" t="t"/>
              <a:pathLst>
                <a:path extrusionOk="0" h="1621" w="3264">
                  <a:moveTo>
                    <a:pt x="1" y="1"/>
                  </a:moveTo>
                  <a:cubicBezTo>
                    <a:pt x="1" y="882"/>
                    <a:pt x="739" y="1620"/>
                    <a:pt x="1620" y="1620"/>
                  </a:cubicBezTo>
                  <a:cubicBezTo>
                    <a:pt x="2525" y="1620"/>
                    <a:pt x="3263" y="882"/>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8"/>
            <p:cNvSpPr/>
            <p:nvPr/>
          </p:nvSpPr>
          <p:spPr>
            <a:xfrm>
              <a:off x="4354534" y="2489472"/>
              <a:ext cx="67641" cy="53413"/>
            </a:xfrm>
            <a:custGeom>
              <a:rect b="b" l="l" r="r" t="t"/>
              <a:pathLst>
                <a:path extrusionOk="0" h="1787" w="2263">
                  <a:moveTo>
                    <a:pt x="0" y="0"/>
                  </a:moveTo>
                  <a:lnTo>
                    <a:pt x="0" y="1786"/>
                  </a:lnTo>
                  <a:lnTo>
                    <a:pt x="1358" y="1786"/>
                  </a:lnTo>
                  <a:cubicBezTo>
                    <a:pt x="1596" y="1786"/>
                    <a:pt x="1834" y="1667"/>
                    <a:pt x="1977" y="1524"/>
                  </a:cubicBezTo>
                  <a:cubicBezTo>
                    <a:pt x="2167" y="1334"/>
                    <a:pt x="2263" y="1072"/>
                    <a:pt x="2215" y="786"/>
                  </a:cubicBezTo>
                  <a:cubicBezTo>
                    <a:pt x="2167" y="333"/>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8"/>
            <p:cNvSpPr/>
            <p:nvPr/>
          </p:nvSpPr>
          <p:spPr>
            <a:xfrm>
              <a:off x="4354886" y="2516493"/>
              <a:ext cx="66954" cy="26393"/>
            </a:xfrm>
            <a:custGeom>
              <a:rect b="b" l="l" r="r" t="t"/>
              <a:pathLst>
                <a:path extrusionOk="0" h="883" w="2240">
                  <a:moveTo>
                    <a:pt x="2239" y="1"/>
                  </a:moveTo>
                  <a:cubicBezTo>
                    <a:pt x="2239" y="9"/>
                    <a:pt x="2239" y="17"/>
                    <a:pt x="2239" y="25"/>
                  </a:cubicBezTo>
                  <a:lnTo>
                    <a:pt x="2239" y="25"/>
                  </a:lnTo>
                  <a:lnTo>
                    <a:pt x="2239" y="1"/>
                  </a:lnTo>
                  <a:close/>
                  <a:moveTo>
                    <a:pt x="1" y="25"/>
                  </a:moveTo>
                  <a:lnTo>
                    <a:pt x="1" y="882"/>
                  </a:lnTo>
                  <a:lnTo>
                    <a:pt x="1358" y="882"/>
                  </a:lnTo>
                  <a:cubicBezTo>
                    <a:pt x="1596" y="882"/>
                    <a:pt x="1810" y="763"/>
                    <a:pt x="1977" y="620"/>
                  </a:cubicBezTo>
                  <a:cubicBezTo>
                    <a:pt x="2138" y="436"/>
                    <a:pt x="2233" y="252"/>
                    <a:pt x="2239" y="2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8"/>
            <p:cNvSpPr/>
            <p:nvPr/>
          </p:nvSpPr>
          <p:spPr>
            <a:xfrm>
              <a:off x="4163057" y="2714396"/>
              <a:ext cx="192910" cy="53413"/>
            </a:xfrm>
            <a:custGeom>
              <a:rect b="b" l="l" r="r" t="t"/>
              <a:pathLst>
                <a:path extrusionOk="0" h="1787" w="6454">
                  <a:moveTo>
                    <a:pt x="0" y="0"/>
                  </a:moveTo>
                  <a:lnTo>
                    <a:pt x="0" y="1786"/>
                  </a:lnTo>
                  <a:lnTo>
                    <a:pt x="6454" y="1786"/>
                  </a:lnTo>
                  <a:lnTo>
                    <a:pt x="6454"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98"/>
            <p:cNvSpPr/>
            <p:nvPr/>
          </p:nvSpPr>
          <p:spPr>
            <a:xfrm>
              <a:off x="4163057" y="2741446"/>
              <a:ext cx="192910" cy="25646"/>
            </a:xfrm>
            <a:custGeom>
              <a:rect b="b" l="l" r="r" t="t"/>
              <a:pathLst>
                <a:path extrusionOk="0" h="858" w="6454">
                  <a:moveTo>
                    <a:pt x="0" y="0"/>
                  </a:moveTo>
                  <a:lnTo>
                    <a:pt x="0" y="858"/>
                  </a:lnTo>
                  <a:lnTo>
                    <a:pt x="6454" y="858"/>
                  </a:lnTo>
                  <a:lnTo>
                    <a:pt x="6454"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98"/>
            <p:cNvSpPr/>
            <p:nvPr/>
          </p:nvSpPr>
          <p:spPr>
            <a:xfrm>
              <a:off x="4076914" y="2692337"/>
              <a:ext cx="97561" cy="98248"/>
            </a:xfrm>
            <a:custGeom>
              <a:rect b="b" l="l" r="r" t="t"/>
              <a:pathLst>
                <a:path extrusionOk="0" h="3287" w="3264">
                  <a:moveTo>
                    <a:pt x="1620" y="0"/>
                  </a:moveTo>
                  <a:cubicBezTo>
                    <a:pt x="715" y="0"/>
                    <a:pt x="1" y="738"/>
                    <a:pt x="1" y="1643"/>
                  </a:cubicBezTo>
                  <a:cubicBezTo>
                    <a:pt x="1" y="2548"/>
                    <a:pt x="715" y="3286"/>
                    <a:pt x="1620" y="3286"/>
                  </a:cubicBezTo>
                  <a:cubicBezTo>
                    <a:pt x="2525" y="3286"/>
                    <a:pt x="3263" y="2548"/>
                    <a:pt x="3263" y="1643"/>
                  </a:cubicBezTo>
                  <a:cubicBezTo>
                    <a:pt x="3263" y="738"/>
                    <a:pt x="2525" y="0"/>
                    <a:pt x="162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8"/>
            <p:cNvSpPr/>
            <p:nvPr/>
          </p:nvSpPr>
          <p:spPr>
            <a:xfrm>
              <a:off x="4076914" y="2741446"/>
              <a:ext cx="97561" cy="49139"/>
            </a:xfrm>
            <a:custGeom>
              <a:rect b="b" l="l" r="r" t="t"/>
              <a:pathLst>
                <a:path extrusionOk="0" h="1644" w="3264">
                  <a:moveTo>
                    <a:pt x="1" y="0"/>
                  </a:moveTo>
                  <a:cubicBezTo>
                    <a:pt x="1" y="929"/>
                    <a:pt x="739" y="1643"/>
                    <a:pt x="1620" y="1643"/>
                  </a:cubicBezTo>
                  <a:cubicBezTo>
                    <a:pt x="2525" y="1643"/>
                    <a:pt x="3263" y="881"/>
                    <a:pt x="3263"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98"/>
            <p:cNvSpPr/>
            <p:nvPr/>
          </p:nvSpPr>
          <p:spPr>
            <a:xfrm>
              <a:off x="4354534" y="2714396"/>
              <a:ext cx="67641" cy="53413"/>
            </a:xfrm>
            <a:custGeom>
              <a:rect b="b" l="l" r="r" t="t"/>
              <a:pathLst>
                <a:path extrusionOk="0" h="1787" w="2263">
                  <a:moveTo>
                    <a:pt x="0" y="0"/>
                  </a:moveTo>
                  <a:lnTo>
                    <a:pt x="0" y="1786"/>
                  </a:lnTo>
                  <a:lnTo>
                    <a:pt x="1358" y="1786"/>
                  </a:lnTo>
                  <a:cubicBezTo>
                    <a:pt x="1596" y="1786"/>
                    <a:pt x="1834" y="1667"/>
                    <a:pt x="1977" y="1524"/>
                  </a:cubicBezTo>
                  <a:cubicBezTo>
                    <a:pt x="2167" y="1358"/>
                    <a:pt x="2263" y="1072"/>
                    <a:pt x="2215" y="786"/>
                  </a:cubicBezTo>
                  <a:cubicBezTo>
                    <a:pt x="2167" y="334"/>
                    <a:pt x="1739" y="0"/>
                    <a:pt x="1334"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8"/>
            <p:cNvSpPr/>
            <p:nvPr/>
          </p:nvSpPr>
          <p:spPr>
            <a:xfrm>
              <a:off x="4354886" y="2741446"/>
              <a:ext cx="66954" cy="26363"/>
            </a:xfrm>
            <a:custGeom>
              <a:rect b="b" l="l" r="r" t="t"/>
              <a:pathLst>
                <a:path extrusionOk="0" h="882" w="2240">
                  <a:moveTo>
                    <a:pt x="2239" y="0"/>
                  </a:moveTo>
                  <a:cubicBezTo>
                    <a:pt x="2239" y="8"/>
                    <a:pt x="2239" y="16"/>
                    <a:pt x="2239" y="24"/>
                  </a:cubicBezTo>
                  <a:lnTo>
                    <a:pt x="2239" y="24"/>
                  </a:lnTo>
                  <a:lnTo>
                    <a:pt x="2239" y="0"/>
                  </a:lnTo>
                  <a:close/>
                  <a:moveTo>
                    <a:pt x="1" y="24"/>
                  </a:moveTo>
                  <a:lnTo>
                    <a:pt x="1" y="881"/>
                  </a:lnTo>
                  <a:lnTo>
                    <a:pt x="1358" y="881"/>
                  </a:lnTo>
                  <a:cubicBezTo>
                    <a:pt x="1596" y="881"/>
                    <a:pt x="1810" y="762"/>
                    <a:pt x="1977" y="619"/>
                  </a:cubicBezTo>
                  <a:cubicBezTo>
                    <a:pt x="2138" y="458"/>
                    <a:pt x="2233" y="253"/>
                    <a:pt x="2239" y="2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8"/>
            <p:cNvSpPr/>
            <p:nvPr/>
          </p:nvSpPr>
          <p:spPr>
            <a:xfrm>
              <a:off x="4142403" y="2601919"/>
              <a:ext cx="192940" cy="53413"/>
            </a:xfrm>
            <a:custGeom>
              <a:rect b="b" l="l" r="r" t="t"/>
              <a:pathLst>
                <a:path extrusionOk="0" h="1787" w="6455">
                  <a:moveTo>
                    <a:pt x="0" y="1"/>
                  </a:moveTo>
                  <a:lnTo>
                    <a:pt x="0" y="1787"/>
                  </a:lnTo>
                  <a:lnTo>
                    <a:pt x="6454" y="1787"/>
                  </a:lnTo>
                  <a:lnTo>
                    <a:pt x="645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8"/>
            <p:cNvSpPr/>
            <p:nvPr/>
          </p:nvSpPr>
          <p:spPr>
            <a:xfrm>
              <a:off x="4142403" y="2628252"/>
              <a:ext cx="192940" cy="25676"/>
            </a:xfrm>
            <a:custGeom>
              <a:rect b="b" l="l" r="r" t="t"/>
              <a:pathLst>
                <a:path extrusionOk="0" h="859" w="6455">
                  <a:moveTo>
                    <a:pt x="0" y="1"/>
                  </a:moveTo>
                  <a:lnTo>
                    <a:pt x="0" y="858"/>
                  </a:lnTo>
                  <a:lnTo>
                    <a:pt x="6454" y="858"/>
                  </a:lnTo>
                  <a:lnTo>
                    <a:pt x="645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8"/>
            <p:cNvSpPr/>
            <p:nvPr/>
          </p:nvSpPr>
          <p:spPr>
            <a:xfrm>
              <a:off x="4323209" y="2579143"/>
              <a:ext cx="97531" cy="98248"/>
            </a:xfrm>
            <a:custGeom>
              <a:rect b="b" l="l" r="r" t="t"/>
              <a:pathLst>
                <a:path extrusionOk="0" h="3287" w="3263">
                  <a:moveTo>
                    <a:pt x="1620" y="1"/>
                  </a:moveTo>
                  <a:cubicBezTo>
                    <a:pt x="739" y="1"/>
                    <a:pt x="0" y="739"/>
                    <a:pt x="0" y="1644"/>
                  </a:cubicBezTo>
                  <a:cubicBezTo>
                    <a:pt x="0" y="2549"/>
                    <a:pt x="739" y="3287"/>
                    <a:pt x="1620" y="3287"/>
                  </a:cubicBezTo>
                  <a:cubicBezTo>
                    <a:pt x="2525" y="3287"/>
                    <a:pt x="3263" y="2549"/>
                    <a:pt x="3263" y="1644"/>
                  </a:cubicBezTo>
                  <a:cubicBezTo>
                    <a:pt x="3263" y="739"/>
                    <a:pt x="2525" y="1"/>
                    <a:pt x="1620"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8"/>
            <p:cNvSpPr/>
            <p:nvPr/>
          </p:nvSpPr>
          <p:spPr>
            <a:xfrm>
              <a:off x="4323209" y="2628252"/>
              <a:ext cx="97531" cy="49139"/>
            </a:xfrm>
            <a:custGeom>
              <a:rect b="b" l="l" r="r" t="t"/>
              <a:pathLst>
                <a:path extrusionOk="0" h="1644" w="3263">
                  <a:moveTo>
                    <a:pt x="0" y="1"/>
                  </a:moveTo>
                  <a:cubicBezTo>
                    <a:pt x="0" y="906"/>
                    <a:pt x="739" y="1644"/>
                    <a:pt x="1644" y="1644"/>
                  </a:cubicBezTo>
                  <a:cubicBezTo>
                    <a:pt x="2525" y="1644"/>
                    <a:pt x="3263" y="930"/>
                    <a:pt x="326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8"/>
            <p:cNvSpPr/>
            <p:nvPr/>
          </p:nvSpPr>
          <p:spPr>
            <a:xfrm>
              <a:off x="4075479" y="2601919"/>
              <a:ext cx="67671" cy="53413"/>
            </a:xfrm>
            <a:custGeom>
              <a:rect b="b" l="l" r="r" t="t"/>
              <a:pathLst>
                <a:path extrusionOk="0" h="1787" w="2264">
                  <a:moveTo>
                    <a:pt x="930" y="1"/>
                  </a:moveTo>
                  <a:cubicBezTo>
                    <a:pt x="525" y="1"/>
                    <a:pt x="96" y="310"/>
                    <a:pt x="49" y="763"/>
                  </a:cubicBezTo>
                  <a:cubicBezTo>
                    <a:pt x="1" y="1072"/>
                    <a:pt x="96" y="1334"/>
                    <a:pt x="287" y="1501"/>
                  </a:cubicBezTo>
                  <a:cubicBezTo>
                    <a:pt x="430" y="1668"/>
                    <a:pt x="668" y="1787"/>
                    <a:pt x="906" y="1787"/>
                  </a:cubicBezTo>
                  <a:lnTo>
                    <a:pt x="2263" y="1787"/>
                  </a:lnTo>
                  <a:lnTo>
                    <a:pt x="2263"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8"/>
            <p:cNvSpPr/>
            <p:nvPr/>
          </p:nvSpPr>
          <p:spPr>
            <a:xfrm>
              <a:off x="4075845" y="2628252"/>
              <a:ext cx="66924" cy="27080"/>
            </a:xfrm>
            <a:custGeom>
              <a:rect b="b" l="l" r="r" t="t"/>
              <a:pathLst>
                <a:path extrusionOk="0" h="906" w="2239">
                  <a:moveTo>
                    <a:pt x="0" y="1"/>
                  </a:moveTo>
                  <a:lnTo>
                    <a:pt x="0" y="25"/>
                  </a:lnTo>
                  <a:lnTo>
                    <a:pt x="1" y="25"/>
                  </a:lnTo>
                  <a:cubicBezTo>
                    <a:pt x="0" y="17"/>
                    <a:pt x="0" y="9"/>
                    <a:pt x="0" y="1"/>
                  </a:cubicBezTo>
                  <a:close/>
                  <a:moveTo>
                    <a:pt x="1" y="25"/>
                  </a:moveTo>
                  <a:cubicBezTo>
                    <a:pt x="7" y="253"/>
                    <a:pt x="101" y="459"/>
                    <a:pt x="262" y="620"/>
                  </a:cubicBezTo>
                  <a:cubicBezTo>
                    <a:pt x="405" y="787"/>
                    <a:pt x="643" y="906"/>
                    <a:pt x="882" y="906"/>
                  </a:cubicBezTo>
                  <a:lnTo>
                    <a:pt x="2239" y="906"/>
                  </a:lnTo>
                  <a:lnTo>
                    <a:pt x="2239" y="2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2" name="Google Shape;17582;p98"/>
          <p:cNvGrpSpPr/>
          <p:nvPr/>
        </p:nvGrpSpPr>
        <p:grpSpPr>
          <a:xfrm>
            <a:off x="3264278" y="2464543"/>
            <a:ext cx="344544" cy="298274"/>
            <a:chOff x="3378578" y="2464543"/>
            <a:chExt cx="344544" cy="298274"/>
          </a:xfrm>
        </p:grpSpPr>
        <p:sp>
          <p:nvSpPr>
            <p:cNvPr id="17583" name="Google Shape;17583;p98"/>
            <p:cNvSpPr/>
            <p:nvPr/>
          </p:nvSpPr>
          <p:spPr>
            <a:xfrm>
              <a:off x="3436954" y="2515088"/>
              <a:ext cx="227104" cy="195780"/>
            </a:xfrm>
            <a:custGeom>
              <a:rect b="b" l="l" r="r" t="t"/>
              <a:pathLst>
                <a:path extrusionOk="0" h="6550" w="7598">
                  <a:moveTo>
                    <a:pt x="1906" y="0"/>
                  </a:moveTo>
                  <a:lnTo>
                    <a:pt x="0" y="3287"/>
                  </a:lnTo>
                  <a:lnTo>
                    <a:pt x="1906" y="6549"/>
                  </a:lnTo>
                  <a:lnTo>
                    <a:pt x="5692" y="6549"/>
                  </a:lnTo>
                  <a:lnTo>
                    <a:pt x="7597" y="3287"/>
                  </a:lnTo>
                  <a:lnTo>
                    <a:pt x="569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8"/>
            <p:cNvSpPr/>
            <p:nvPr/>
          </p:nvSpPr>
          <p:spPr>
            <a:xfrm>
              <a:off x="3550118" y="2515088"/>
              <a:ext cx="113941" cy="195780"/>
            </a:xfrm>
            <a:custGeom>
              <a:rect b="b" l="l" r="r" t="t"/>
              <a:pathLst>
                <a:path extrusionOk="0" h="6550" w="3812">
                  <a:moveTo>
                    <a:pt x="1" y="0"/>
                  </a:moveTo>
                  <a:lnTo>
                    <a:pt x="1" y="6549"/>
                  </a:lnTo>
                  <a:lnTo>
                    <a:pt x="1906" y="6549"/>
                  </a:lnTo>
                  <a:lnTo>
                    <a:pt x="3811" y="3287"/>
                  </a:lnTo>
                  <a:lnTo>
                    <a:pt x="190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8"/>
            <p:cNvSpPr/>
            <p:nvPr/>
          </p:nvSpPr>
          <p:spPr>
            <a:xfrm>
              <a:off x="3464722" y="2706565"/>
              <a:ext cx="173003" cy="56253"/>
            </a:xfrm>
            <a:custGeom>
              <a:rect b="b" l="l" r="r" t="t"/>
              <a:pathLst>
                <a:path extrusionOk="0" h="1882" w="5788">
                  <a:moveTo>
                    <a:pt x="1096" y="0"/>
                  </a:moveTo>
                  <a:lnTo>
                    <a:pt x="334" y="715"/>
                  </a:lnTo>
                  <a:lnTo>
                    <a:pt x="0" y="1882"/>
                  </a:lnTo>
                  <a:lnTo>
                    <a:pt x="5787" y="1882"/>
                  </a:lnTo>
                  <a:lnTo>
                    <a:pt x="5501" y="715"/>
                  </a:lnTo>
                  <a:lnTo>
                    <a:pt x="473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8"/>
            <p:cNvSpPr/>
            <p:nvPr/>
          </p:nvSpPr>
          <p:spPr>
            <a:xfrm>
              <a:off x="3463287" y="2464543"/>
              <a:ext cx="174438" cy="56253"/>
            </a:xfrm>
            <a:custGeom>
              <a:rect b="b" l="l" r="r" t="t"/>
              <a:pathLst>
                <a:path extrusionOk="0" h="1882" w="5836">
                  <a:moveTo>
                    <a:pt x="1" y="1"/>
                  </a:moveTo>
                  <a:lnTo>
                    <a:pt x="310" y="1167"/>
                  </a:lnTo>
                  <a:lnTo>
                    <a:pt x="1096" y="1882"/>
                  </a:lnTo>
                  <a:lnTo>
                    <a:pt x="4716" y="1882"/>
                  </a:lnTo>
                  <a:lnTo>
                    <a:pt x="5502" y="1167"/>
                  </a:lnTo>
                  <a:lnTo>
                    <a:pt x="583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8"/>
            <p:cNvSpPr/>
            <p:nvPr/>
          </p:nvSpPr>
          <p:spPr>
            <a:xfrm>
              <a:off x="3379296" y="2606193"/>
              <a:ext cx="118185" cy="155906"/>
            </a:xfrm>
            <a:custGeom>
              <a:rect b="b" l="l" r="r" t="t"/>
              <a:pathLst>
                <a:path extrusionOk="0" h="5216" w="3954">
                  <a:moveTo>
                    <a:pt x="1144" y="1"/>
                  </a:moveTo>
                  <a:lnTo>
                    <a:pt x="1" y="239"/>
                  </a:lnTo>
                  <a:lnTo>
                    <a:pt x="2882" y="5216"/>
                  </a:lnTo>
                  <a:lnTo>
                    <a:pt x="3954" y="3358"/>
                  </a:lnTo>
                  <a:lnTo>
                    <a:pt x="2144" y="239"/>
                  </a:lnTo>
                  <a:lnTo>
                    <a:pt x="114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8"/>
            <p:cNvSpPr/>
            <p:nvPr/>
          </p:nvSpPr>
          <p:spPr>
            <a:xfrm>
              <a:off x="3535173" y="2626847"/>
              <a:ext cx="74785" cy="19937"/>
            </a:xfrm>
            <a:custGeom>
              <a:rect b="b" l="l" r="r" t="t"/>
              <a:pathLst>
                <a:path extrusionOk="0" h="667"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98"/>
            <p:cNvSpPr/>
            <p:nvPr/>
          </p:nvSpPr>
          <p:spPr>
            <a:xfrm>
              <a:off x="3535173" y="2580577"/>
              <a:ext cx="74785" cy="19967"/>
            </a:xfrm>
            <a:custGeom>
              <a:rect b="b" l="l" r="r" t="t"/>
              <a:pathLst>
                <a:path extrusionOk="0" h="668" w="2502">
                  <a:moveTo>
                    <a:pt x="1" y="0"/>
                  </a:moveTo>
                  <a:lnTo>
                    <a:pt x="1" y="667"/>
                  </a:lnTo>
                  <a:lnTo>
                    <a:pt x="2501" y="667"/>
                  </a:lnTo>
                  <a:lnTo>
                    <a:pt x="25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8"/>
            <p:cNvSpPr/>
            <p:nvPr/>
          </p:nvSpPr>
          <p:spPr>
            <a:xfrm>
              <a:off x="3492490" y="2626847"/>
              <a:ext cx="21371" cy="19937"/>
            </a:xfrm>
            <a:custGeom>
              <a:rect b="b" l="l" r="r" t="t"/>
              <a:pathLst>
                <a:path extrusionOk="0" h="667"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8"/>
            <p:cNvSpPr/>
            <p:nvPr/>
          </p:nvSpPr>
          <p:spPr>
            <a:xfrm>
              <a:off x="3492490" y="2580577"/>
              <a:ext cx="21371" cy="19967"/>
            </a:xfrm>
            <a:custGeom>
              <a:rect b="b" l="l" r="r" t="t"/>
              <a:pathLst>
                <a:path extrusionOk="0" h="668" w="715">
                  <a:moveTo>
                    <a:pt x="0" y="0"/>
                  </a:moveTo>
                  <a:lnTo>
                    <a:pt x="0" y="667"/>
                  </a:lnTo>
                  <a:lnTo>
                    <a:pt x="714" y="667"/>
                  </a:lnTo>
                  <a:lnTo>
                    <a:pt x="7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8"/>
            <p:cNvSpPr/>
            <p:nvPr/>
          </p:nvSpPr>
          <p:spPr>
            <a:xfrm>
              <a:off x="3378578" y="2465261"/>
              <a:ext cx="118185" cy="148792"/>
            </a:xfrm>
            <a:custGeom>
              <a:rect b="b" l="l" r="r" t="t"/>
              <a:pathLst>
                <a:path extrusionOk="0" h="4978" w="3954">
                  <a:moveTo>
                    <a:pt x="2882" y="0"/>
                  </a:moveTo>
                  <a:lnTo>
                    <a:pt x="1" y="4978"/>
                  </a:lnTo>
                  <a:lnTo>
                    <a:pt x="2144" y="4978"/>
                  </a:lnTo>
                  <a:lnTo>
                    <a:pt x="3954" y="1858"/>
                  </a:lnTo>
                  <a:lnTo>
                    <a:pt x="288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98"/>
            <p:cNvSpPr/>
            <p:nvPr/>
          </p:nvSpPr>
          <p:spPr>
            <a:xfrm>
              <a:off x="3550836" y="2580577"/>
              <a:ext cx="59122" cy="19967"/>
            </a:xfrm>
            <a:custGeom>
              <a:rect b="b" l="l" r="r" t="t"/>
              <a:pathLst>
                <a:path extrusionOk="0" h="668"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8"/>
            <p:cNvSpPr/>
            <p:nvPr/>
          </p:nvSpPr>
          <p:spPr>
            <a:xfrm>
              <a:off x="3550836" y="2626847"/>
              <a:ext cx="59122" cy="19937"/>
            </a:xfrm>
            <a:custGeom>
              <a:rect b="b" l="l" r="r" t="t"/>
              <a:pathLst>
                <a:path extrusionOk="0" h="667" w="1978">
                  <a:moveTo>
                    <a:pt x="1" y="0"/>
                  </a:moveTo>
                  <a:lnTo>
                    <a:pt x="1" y="667"/>
                  </a:lnTo>
                  <a:lnTo>
                    <a:pt x="1977" y="667"/>
                  </a:lnTo>
                  <a:lnTo>
                    <a:pt x="197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8"/>
            <p:cNvSpPr/>
            <p:nvPr/>
          </p:nvSpPr>
          <p:spPr>
            <a:xfrm>
              <a:off x="3550836" y="2706565"/>
              <a:ext cx="86173" cy="56253"/>
            </a:xfrm>
            <a:custGeom>
              <a:rect b="b" l="l" r="r" t="t"/>
              <a:pathLst>
                <a:path extrusionOk="0" h="1882" w="2883">
                  <a:moveTo>
                    <a:pt x="1" y="0"/>
                  </a:moveTo>
                  <a:lnTo>
                    <a:pt x="1" y="1882"/>
                  </a:lnTo>
                  <a:lnTo>
                    <a:pt x="2882" y="1882"/>
                  </a:lnTo>
                  <a:lnTo>
                    <a:pt x="2573" y="715"/>
                  </a:lnTo>
                  <a:lnTo>
                    <a:pt x="18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8"/>
            <p:cNvSpPr/>
            <p:nvPr/>
          </p:nvSpPr>
          <p:spPr>
            <a:xfrm>
              <a:off x="3550118" y="2464543"/>
              <a:ext cx="86173" cy="56253"/>
            </a:xfrm>
            <a:custGeom>
              <a:rect b="b" l="l" r="r" t="t"/>
              <a:pathLst>
                <a:path extrusionOk="0" h="1882" w="2883">
                  <a:moveTo>
                    <a:pt x="1" y="1"/>
                  </a:moveTo>
                  <a:lnTo>
                    <a:pt x="1" y="1882"/>
                  </a:lnTo>
                  <a:lnTo>
                    <a:pt x="1811" y="1882"/>
                  </a:lnTo>
                  <a:lnTo>
                    <a:pt x="2573" y="1167"/>
                  </a:lnTo>
                  <a:lnTo>
                    <a:pt x="2883"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8"/>
            <p:cNvSpPr/>
            <p:nvPr/>
          </p:nvSpPr>
          <p:spPr>
            <a:xfrm>
              <a:off x="3604220" y="2606193"/>
              <a:ext cx="118902" cy="155906"/>
            </a:xfrm>
            <a:custGeom>
              <a:rect b="b" l="l" r="r" t="t"/>
              <a:pathLst>
                <a:path extrusionOk="0" h="5216" w="3978">
                  <a:moveTo>
                    <a:pt x="2906" y="1"/>
                  </a:moveTo>
                  <a:lnTo>
                    <a:pt x="1835" y="239"/>
                  </a:lnTo>
                  <a:lnTo>
                    <a:pt x="1" y="3358"/>
                  </a:lnTo>
                  <a:lnTo>
                    <a:pt x="1073" y="5216"/>
                  </a:lnTo>
                  <a:lnTo>
                    <a:pt x="3978" y="239"/>
                  </a:lnTo>
                  <a:lnTo>
                    <a:pt x="290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8"/>
            <p:cNvSpPr/>
            <p:nvPr/>
          </p:nvSpPr>
          <p:spPr>
            <a:xfrm>
              <a:off x="3604220" y="2464543"/>
              <a:ext cx="118902" cy="148792"/>
            </a:xfrm>
            <a:custGeom>
              <a:rect b="b" l="l" r="r" t="t"/>
              <a:pathLst>
                <a:path extrusionOk="0" h="4978" w="3978">
                  <a:moveTo>
                    <a:pt x="1073" y="1"/>
                  </a:moveTo>
                  <a:lnTo>
                    <a:pt x="1" y="1858"/>
                  </a:lnTo>
                  <a:lnTo>
                    <a:pt x="1835" y="4978"/>
                  </a:lnTo>
                  <a:lnTo>
                    <a:pt x="3978" y="4978"/>
                  </a:lnTo>
                  <a:lnTo>
                    <a:pt x="1073"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98"/>
          <p:cNvGrpSpPr/>
          <p:nvPr/>
        </p:nvGrpSpPr>
        <p:grpSpPr>
          <a:xfrm>
            <a:off x="2556667" y="2520767"/>
            <a:ext cx="343109" cy="197305"/>
            <a:chOff x="2747167" y="2520767"/>
            <a:chExt cx="343109" cy="197305"/>
          </a:xfrm>
        </p:grpSpPr>
        <p:sp>
          <p:nvSpPr>
            <p:cNvPr id="17600" name="Google Shape;17600;p98"/>
            <p:cNvSpPr/>
            <p:nvPr/>
          </p:nvSpPr>
          <p:spPr>
            <a:xfrm>
              <a:off x="2908036" y="2619733"/>
              <a:ext cx="174408" cy="98338"/>
            </a:xfrm>
            <a:custGeom>
              <a:rect b="b" l="l" r="r" t="t"/>
              <a:pathLst>
                <a:path extrusionOk="0" h="3290" w="5835">
                  <a:moveTo>
                    <a:pt x="0" y="0"/>
                  </a:moveTo>
                  <a:lnTo>
                    <a:pt x="929" y="2024"/>
                  </a:lnTo>
                  <a:cubicBezTo>
                    <a:pt x="1239" y="2691"/>
                    <a:pt x="1882" y="3167"/>
                    <a:pt x="2596" y="3286"/>
                  </a:cubicBezTo>
                  <a:cubicBezTo>
                    <a:pt x="2602" y="3289"/>
                    <a:pt x="2608" y="3290"/>
                    <a:pt x="2614" y="3290"/>
                  </a:cubicBezTo>
                  <a:cubicBezTo>
                    <a:pt x="2723" y="3290"/>
                    <a:pt x="2793" y="2882"/>
                    <a:pt x="2906" y="2882"/>
                  </a:cubicBezTo>
                  <a:cubicBezTo>
                    <a:pt x="3019" y="2882"/>
                    <a:pt x="3132" y="3290"/>
                    <a:pt x="3225" y="3290"/>
                  </a:cubicBezTo>
                  <a:cubicBezTo>
                    <a:pt x="3230" y="3290"/>
                    <a:pt x="3234" y="3289"/>
                    <a:pt x="3239" y="3286"/>
                  </a:cubicBezTo>
                  <a:cubicBezTo>
                    <a:pt x="3978" y="3167"/>
                    <a:pt x="4620" y="2739"/>
                    <a:pt x="4906" y="2024"/>
                  </a:cubicBezTo>
                  <a:lnTo>
                    <a:pt x="583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8"/>
            <p:cNvSpPr/>
            <p:nvPr/>
          </p:nvSpPr>
          <p:spPr>
            <a:xfrm>
              <a:off x="2994867" y="2618299"/>
              <a:ext cx="87578" cy="98996"/>
            </a:xfrm>
            <a:custGeom>
              <a:rect b="b" l="l" r="r" t="t"/>
              <a:pathLst>
                <a:path extrusionOk="0" h="3312" w="2930">
                  <a:moveTo>
                    <a:pt x="1" y="0"/>
                  </a:moveTo>
                  <a:lnTo>
                    <a:pt x="1" y="48"/>
                  </a:lnTo>
                  <a:lnTo>
                    <a:pt x="1" y="2906"/>
                  </a:lnTo>
                  <a:cubicBezTo>
                    <a:pt x="140" y="2906"/>
                    <a:pt x="234" y="3312"/>
                    <a:pt x="327" y="3312"/>
                  </a:cubicBezTo>
                  <a:cubicBezTo>
                    <a:pt x="329" y="3312"/>
                    <a:pt x="332" y="3311"/>
                    <a:pt x="334" y="3311"/>
                  </a:cubicBezTo>
                  <a:cubicBezTo>
                    <a:pt x="1073" y="3192"/>
                    <a:pt x="1715" y="2739"/>
                    <a:pt x="2001" y="2025"/>
                  </a:cubicBezTo>
                  <a:lnTo>
                    <a:pt x="293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8"/>
            <p:cNvSpPr/>
            <p:nvPr/>
          </p:nvSpPr>
          <p:spPr>
            <a:xfrm>
              <a:off x="2757120" y="2521454"/>
              <a:ext cx="172286" cy="96873"/>
            </a:xfrm>
            <a:custGeom>
              <a:rect b="b" l="l" r="r" t="t"/>
              <a:pathLst>
                <a:path extrusionOk="0" h="3241" w="5764">
                  <a:moveTo>
                    <a:pt x="3206" y="1"/>
                  </a:moveTo>
                  <a:cubicBezTo>
                    <a:pt x="3091" y="1"/>
                    <a:pt x="2998" y="384"/>
                    <a:pt x="2882" y="430"/>
                  </a:cubicBezTo>
                  <a:cubicBezTo>
                    <a:pt x="2766" y="430"/>
                    <a:pt x="2650" y="1"/>
                    <a:pt x="2556" y="1"/>
                  </a:cubicBezTo>
                  <a:cubicBezTo>
                    <a:pt x="2554" y="1"/>
                    <a:pt x="2551" y="1"/>
                    <a:pt x="2549" y="2"/>
                  </a:cubicBezTo>
                  <a:cubicBezTo>
                    <a:pt x="1811" y="121"/>
                    <a:pt x="1192" y="573"/>
                    <a:pt x="882" y="1288"/>
                  </a:cubicBezTo>
                  <a:lnTo>
                    <a:pt x="1" y="3240"/>
                  </a:lnTo>
                  <a:lnTo>
                    <a:pt x="5764" y="3240"/>
                  </a:lnTo>
                  <a:lnTo>
                    <a:pt x="4883" y="1288"/>
                  </a:lnTo>
                  <a:cubicBezTo>
                    <a:pt x="4549" y="597"/>
                    <a:pt x="3954" y="121"/>
                    <a:pt x="3216" y="2"/>
                  </a:cubicBezTo>
                  <a:cubicBezTo>
                    <a:pt x="3212" y="1"/>
                    <a:pt x="3209" y="1"/>
                    <a:pt x="3206"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8"/>
            <p:cNvSpPr/>
            <p:nvPr/>
          </p:nvSpPr>
          <p:spPr>
            <a:xfrm>
              <a:off x="2843981" y="2521454"/>
              <a:ext cx="86143" cy="96873"/>
            </a:xfrm>
            <a:custGeom>
              <a:rect b="b" l="l" r="r" t="t"/>
              <a:pathLst>
                <a:path extrusionOk="0" h="3241" w="2882">
                  <a:moveTo>
                    <a:pt x="323" y="1"/>
                  </a:moveTo>
                  <a:cubicBezTo>
                    <a:pt x="209" y="1"/>
                    <a:pt x="116" y="384"/>
                    <a:pt x="0" y="430"/>
                  </a:cubicBezTo>
                  <a:lnTo>
                    <a:pt x="0" y="3240"/>
                  </a:lnTo>
                  <a:lnTo>
                    <a:pt x="2882" y="3240"/>
                  </a:lnTo>
                  <a:lnTo>
                    <a:pt x="2001" y="1288"/>
                  </a:lnTo>
                  <a:cubicBezTo>
                    <a:pt x="1667" y="597"/>
                    <a:pt x="1072" y="121"/>
                    <a:pt x="334" y="2"/>
                  </a:cubicBezTo>
                  <a:cubicBezTo>
                    <a:pt x="330" y="1"/>
                    <a:pt x="327" y="1"/>
                    <a:pt x="323"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8"/>
            <p:cNvSpPr/>
            <p:nvPr/>
          </p:nvSpPr>
          <p:spPr>
            <a:xfrm>
              <a:off x="2833281" y="2520767"/>
              <a:ext cx="19249" cy="97561"/>
            </a:xfrm>
            <a:custGeom>
              <a:rect b="b" l="l" r="r" t="t"/>
              <a:pathLst>
                <a:path extrusionOk="0" h="3264" w="644">
                  <a:moveTo>
                    <a:pt x="334" y="1"/>
                  </a:moveTo>
                  <a:cubicBezTo>
                    <a:pt x="215" y="1"/>
                    <a:pt x="96" y="1"/>
                    <a:pt x="1" y="25"/>
                  </a:cubicBezTo>
                  <a:lnTo>
                    <a:pt x="1" y="3263"/>
                  </a:lnTo>
                  <a:lnTo>
                    <a:pt x="644" y="3263"/>
                  </a:lnTo>
                  <a:lnTo>
                    <a:pt x="644" y="25"/>
                  </a:lnTo>
                  <a:cubicBezTo>
                    <a:pt x="525" y="1"/>
                    <a:pt x="453" y="1"/>
                    <a:pt x="334"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8"/>
            <p:cNvSpPr/>
            <p:nvPr/>
          </p:nvSpPr>
          <p:spPr>
            <a:xfrm>
              <a:off x="2985631" y="2619733"/>
              <a:ext cx="19249" cy="98248"/>
            </a:xfrm>
            <a:custGeom>
              <a:rect b="b" l="l" r="r" t="t"/>
              <a:pathLst>
                <a:path extrusionOk="0" h="3287" w="644">
                  <a:moveTo>
                    <a:pt x="0" y="0"/>
                  </a:moveTo>
                  <a:lnTo>
                    <a:pt x="0" y="3263"/>
                  </a:lnTo>
                  <a:cubicBezTo>
                    <a:pt x="96" y="3286"/>
                    <a:pt x="215" y="3286"/>
                    <a:pt x="334" y="3286"/>
                  </a:cubicBezTo>
                  <a:cubicBezTo>
                    <a:pt x="453" y="3286"/>
                    <a:pt x="524" y="3286"/>
                    <a:pt x="643" y="3263"/>
                  </a:cubicBezTo>
                  <a:lnTo>
                    <a:pt x="643"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8"/>
            <p:cNvSpPr/>
            <p:nvPr/>
          </p:nvSpPr>
          <p:spPr>
            <a:xfrm>
              <a:off x="2833281" y="2643197"/>
              <a:ext cx="20684" cy="20684"/>
            </a:xfrm>
            <a:custGeom>
              <a:rect b="b" l="l" r="r" t="t"/>
              <a:pathLst>
                <a:path extrusionOk="0" h="692" w="692">
                  <a:moveTo>
                    <a:pt x="1" y="1"/>
                  </a:moveTo>
                  <a:lnTo>
                    <a:pt x="1" y="692"/>
                  </a:lnTo>
                  <a:lnTo>
                    <a:pt x="692" y="692"/>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8"/>
            <p:cNvSpPr/>
            <p:nvPr/>
          </p:nvSpPr>
          <p:spPr>
            <a:xfrm>
              <a:off x="2833281" y="2678079"/>
              <a:ext cx="20684" cy="20684"/>
            </a:xfrm>
            <a:custGeom>
              <a:rect b="b" l="l" r="r" t="t"/>
              <a:pathLst>
                <a:path extrusionOk="0" h="692" w="692">
                  <a:moveTo>
                    <a:pt x="1" y="1"/>
                  </a:moveTo>
                  <a:lnTo>
                    <a:pt x="1" y="691"/>
                  </a:lnTo>
                  <a:lnTo>
                    <a:pt x="692" y="691"/>
                  </a:lnTo>
                  <a:lnTo>
                    <a:pt x="692"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8"/>
            <p:cNvSpPr/>
            <p:nvPr/>
          </p:nvSpPr>
          <p:spPr>
            <a:xfrm>
              <a:off x="2985631" y="2542138"/>
              <a:ext cx="20654" cy="20654"/>
            </a:xfrm>
            <a:custGeom>
              <a:rect b="b" l="l" r="r" t="t"/>
              <a:pathLst>
                <a:path extrusionOk="0" h="691" w="691">
                  <a:moveTo>
                    <a:pt x="0" y="0"/>
                  </a:moveTo>
                  <a:lnTo>
                    <a:pt x="0" y="691"/>
                  </a:lnTo>
                  <a:lnTo>
                    <a:pt x="691" y="691"/>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8"/>
            <p:cNvSpPr/>
            <p:nvPr/>
          </p:nvSpPr>
          <p:spPr>
            <a:xfrm>
              <a:off x="2985631" y="2575586"/>
              <a:ext cx="20654" cy="20684"/>
            </a:xfrm>
            <a:custGeom>
              <a:rect b="b" l="l" r="r" t="t"/>
              <a:pathLst>
                <a:path extrusionOk="0" h="692" w="691">
                  <a:moveTo>
                    <a:pt x="0" y="1"/>
                  </a:moveTo>
                  <a:lnTo>
                    <a:pt x="0" y="691"/>
                  </a:lnTo>
                  <a:lnTo>
                    <a:pt x="691" y="691"/>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8"/>
            <p:cNvSpPr/>
            <p:nvPr/>
          </p:nvSpPr>
          <p:spPr>
            <a:xfrm>
              <a:off x="2843981" y="2520767"/>
              <a:ext cx="9983" cy="97561"/>
            </a:xfrm>
            <a:custGeom>
              <a:rect b="b" l="l" r="r" t="t"/>
              <a:pathLst>
                <a:path extrusionOk="0" h="3264" w="334">
                  <a:moveTo>
                    <a:pt x="0" y="1"/>
                  </a:moveTo>
                  <a:lnTo>
                    <a:pt x="0" y="3263"/>
                  </a:lnTo>
                  <a:lnTo>
                    <a:pt x="334" y="3263"/>
                  </a:lnTo>
                  <a:lnTo>
                    <a:pt x="334" y="25"/>
                  </a:lnTo>
                  <a:cubicBezTo>
                    <a:pt x="215" y="1"/>
                    <a:pt x="119"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8"/>
            <p:cNvSpPr/>
            <p:nvPr/>
          </p:nvSpPr>
          <p:spPr>
            <a:xfrm>
              <a:off x="2843264" y="2643197"/>
              <a:ext cx="9266" cy="20684"/>
            </a:xfrm>
            <a:custGeom>
              <a:rect b="b" l="l" r="r" t="t"/>
              <a:pathLst>
                <a:path extrusionOk="0" h="692" w="310">
                  <a:moveTo>
                    <a:pt x="0" y="1"/>
                  </a:moveTo>
                  <a:lnTo>
                    <a:pt x="0" y="692"/>
                  </a:lnTo>
                  <a:lnTo>
                    <a:pt x="310" y="692"/>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8"/>
            <p:cNvSpPr/>
            <p:nvPr/>
          </p:nvSpPr>
          <p:spPr>
            <a:xfrm>
              <a:off x="2843264" y="2678079"/>
              <a:ext cx="9266" cy="20684"/>
            </a:xfrm>
            <a:custGeom>
              <a:rect b="b" l="l" r="r" t="t"/>
              <a:pathLst>
                <a:path extrusionOk="0" h="692" w="310">
                  <a:moveTo>
                    <a:pt x="0" y="1"/>
                  </a:moveTo>
                  <a:lnTo>
                    <a:pt x="0" y="691"/>
                  </a:lnTo>
                  <a:lnTo>
                    <a:pt x="310" y="691"/>
                  </a:lnTo>
                  <a:lnTo>
                    <a:pt x="31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8"/>
            <p:cNvSpPr/>
            <p:nvPr/>
          </p:nvSpPr>
          <p:spPr>
            <a:xfrm>
              <a:off x="2994867" y="2542138"/>
              <a:ext cx="10013" cy="20654"/>
            </a:xfrm>
            <a:custGeom>
              <a:rect b="b" l="l" r="r" t="t"/>
              <a:pathLst>
                <a:path extrusionOk="0" h="691" w="335">
                  <a:moveTo>
                    <a:pt x="1" y="0"/>
                  </a:moveTo>
                  <a:lnTo>
                    <a:pt x="1" y="691"/>
                  </a:lnTo>
                  <a:lnTo>
                    <a:pt x="334" y="691"/>
                  </a:ln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8"/>
            <p:cNvSpPr/>
            <p:nvPr/>
          </p:nvSpPr>
          <p:spPr>
            <a:xfrm>
              <a:off x="2994867" y="2575586"/>
              <a:ext cx="10013" cy="20684"/>
            </a:xfrm>
            <a:custGeom>
              <a:rect b="b" l="l" r="r" t="t"/>
              <a:pathLst>
                <a:path extrusionOk="0" h="692" w="335">
                  <a:moveTo>
                    <a:pt x="1" y="1"/>
                  </a:moveTo>
                  <a:lnTo>
                    <a:pt x="1" y="691"/>
                  </a:lnTo>
                  <a:lnTo>
                    <a:pt x="334" y="691"/>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8"/>
            <p:cNvSpPr/>
            <p:nvPr/>
          </p:nvSpPr>
          <p:spPr>
            <a:xfrm>
              <a:off x="2994867" y="2619733"/>
              <a:ext cx="10013" cy="98248"/>
            </a:xfrm>
            <a:custGeom>
              <a:rect b="b" l="l" r="r" t="t"/>
              <a:pathLst>
                <a:path extrusionOk="0" h="3287" w="335">
                  <a:moveTo>
                    <a:pt x="1" y="0"/>
                  </a:moveTo>
                  <a:lnTo>
                    <a:pt x="1" y="3286"/>
                  </a:lnTo>
                  <a:cubicBezTo>
                    <a:pt x="120" y="3286"/>
                    <a:pt x="215" y="3286"/>
                    <a:pt x="334" y="3263"/>
                  </a:cubicBezTo>
                  <a:lnTo>
                    <a:pt x="3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8"/>
            <p:cNvSpPr/>
            <p:nvPr/>
          </p:nvSpPr>
          <p:spPr>
            <a:xfrm>
              <a:off x="2747167" y="2609750"/>
              <a:ext cx="343107" cy="20684"/>
            </a:xfrm>
            <a:custGeom>
              <a:rect b="b" l="l" r="r" t="t"/>
              <a:pathLst>
                <a:path extrusionOk="0" h="692" w="11479">
                  <a:moveTo>
                    <a:pt x="0" y="1"/>
                  </a:moveTo>
                  <a:lnTo>
                    <a:pt x="0" y="691"/>
                  </a:lnTo>
                  <a:lnTo>
                    <a:pt x="11479" y="691"/>
                  </a:lnTo>
                  <a:lnTo>
                    <a:pt x="11479" y="1"/>
                  </a:lnTo>
                  <a:close/>
                </a:path>
              </a:pathLst>
            </a:custGeom>
            <a:solidFill>
              <a:srgbClr val="9A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98"/>
            <p:cNvSpPr/>
            <p:nvPr/>
          </p:nvSpPr>
          <p:spPr>
            <a:xfrm>
              <a:off x="2918707" y="2609750"/>
              <a:ext cx="171569" cy="20684"/>
            </a:xfrm>
            <a:custGeom>
              <a:rect b="b" l="l" r="r" t="t"/>
              <a:pathLst>
                <a:path extrusionOk="0" h="692" w="5740">
                  <a:moveTo>
                    <a:pt x="1" y="1"/>
                  </a:moveTo>
                  <a:lnTo>
                    <a:pt x="1" y="691"/>
                  </a:lnTo>
                  <a:lnTo>
                    <a:pt x="5740" y="691"/>
                  </a:lnTo>
                  <a:lnTo>
                    <a:pt x="5740"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98"/>
          <p:cNvGrpSpPr/>
          <p:nvPr/>
        </p:nvGrpSpPr>
        <p:grpSpPr>
          <a:xfrm>
            <a:off x="1799229" y="2440332"/>
            <a:ext cx="343110" cy="344542"/>
            <a:chOff x="2065929" y="2440332"/>
            <a:chExt cx="343110" cy="344542"/>
          </a:xfrm>
        </p:grpSpPr>
        <p:sp>
          <p:nvSpPr>
            <p:cNvPr id="17619" name="Google Shape;17619;p98"/>
            <p:cNvSpPr/>
            <p:nvPr/>
          </p:nvSpPr>
          <p:spPr>
            <a:xfrm>
              <a:off x="2166987" y="2480923"/>
              <a:ext cx="141679" cy="303951"/>
            </a:xfrm>
            <a:custGeom>
              <a:rect b="b" l="l" r="r" t="t"/>
              <a:pathLst>
                <a:path extrusionOk="0" h="10169" w="4740">
                  <a:moveTo>
                    <a:pt x="453" y="0"/>
                  </a:moveTo>
                  <a:lnTo>
                    <a:pt x="1" y="5073"/>
                  </a:lnTo>
                  <a:lnTo>
                    <a:pt x="453" y="10169"/>
                  </a:lnTo>
                  <a:lnTo>
                    <a:pt x="4287" y="10169"/>
                  </a:lnTo>
                  <a:lnTo>
                    <a:pt x="4740" y="5073"/>
                  </a:lnTo>
                  <a:lnTo>
                    <a:pt x="4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98"/>
            <p:cNvSpPr/>
            <p:nvPr/>
          </p:nvSpPr>
          <p:spPr>
            <a:xfrm>
              <a:off x="2065929" y="2481641"/>
              <a:ext cx="114628" cy="303234"/>
            </a:xfrm>
            <a:custGeom>
              <a:rect b="b" l="l" r="r" t="t"/>
              <a:pathLst>
                <a:path extrusionOk="0" h="10145" w="3835">
                  <a:moveTo>
                    <a:pt x="0" y="0"/>
                  </a:moveTo>
                  <a:lnTo>
                    <a:pt x="0" y="10145"/>
                  </a:lnTo>
                  <a:lnTo>
                    <a:pt x="3834" y="10145"/>
                  </a:lnTo>
                  <a:lnTo>
                    <a:pt x="3834"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98"/>
            <p:cNvSpPr/>
            <p:nvPr/>
          </p:nvSpPr>
          <p:spPr>
            <a:xfrm>
              <a:off x="2123587" y="2481641"/>
              <a:ext cx="56970" cy="303234"/>
            </a:xfrm>
            <a:custGeom>
              <a:rect b="b" l="l" r="r" t="t"/>
              <a:pathLst>
                <a:path extrusionOk="0" h="10145" w="1906">
                  <a:moveTo>
                    <a:pt x="0" y="0"/>
                  </a:moveTo>
                  <a:lnTo>
                    <a:pt x="0" y="10145"/>
                  </a:lnTo>
                  <a:lnTo>
                    <a:pt x="1905" y="10145"/>
                  </a:lnTo>
                  <a:lnTo>
                    <a:pt x="19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8"/>
            <p:cNvSpPr/>
            <p:nvPr/>
          </p:nvSpPr>
          <p:spPr>
            <a:xfrm>
              <a:off x="2238186" y="2481641"/>
              <a:ext cx="70481" cy="303234"/>
            </a:xfrm>
            <a:custGeom>
              <a:rect b="b" l="l" r="r" t="t"/>
              <a:pathLst>
                <a:path extrusionOk="0" h="10145" w="2358">
                  <a:moveTo>
                    <a:pt x="0" y="0"/>
                  </a:moveTo>
                  <a:lnTo>
                    <a:pt x="0" y="10145"/>
                  </a:lnTo>
                  <a:lnTo>
                    <a:pt x="1905" y="10145"/>
                  </a:lnTo>
                  <a:lnTo>
                    <a:pt x="2358" y="5049"/>
                  </a:lnTo>
                  <a:lnTo>
                    <a:pt x="1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8"/>
            <p:cNvSpPr/>
            <p:nvPr/>
          </p:nvSpPr>
          <p:spPr>
            <a:xfrm>
              <a:off x="2294410" y="2481641"/>
              <a:ext cx="114628" cy="303234"/>
            </a:xfrm>
            <a:custGeom>
              <a:rect b="b" l="l" r="r" t="t"/>
              <a:pathLst>
                <a:path extrusionOk="0" h="10145" w="3835">
                  <a:moveTo>
                    <a:pt x="1" y="0"/>
                  </a:moveTo>
                  <a:lnTo>
                    <a:pt x="1" y="10145"/>
                  </a:lnTo>
                  <a:lnTo>
                    <a:pt x="3835" y="10145"/>
                  </a:lnTo>
                  <a:lnTo>
                    <a:pt x="383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8"/>
            <p:cNvSpPr/>
            <p:nvPr/>
          </p:nvSpPr>
          <p:spPr>
            <a:xfrm>
              <a:off x="2352068" y="2481641"/>
              <a:ext cx="56970" cy="303234"/>
            </a:xfrm>
            <a:custGeom>
              <a:rect b="b" l="l" r="r" t="t"/>
              <a:pathLst>
                <a:path extrusionOk="0" h="10145" w="1906">
                  <a:moveTo>
                    <a:pt x="1" y="0"/>
                  </a:moveTo>
                  <a:lnTo>
                    <a:pt x="1" y="10145"/>
                  </a:lnTo>
                  <a:lnTo>
                    <a:pt x="1906" y="10145"/>
                  </a:lnTo>
                  <a:lnTo>
                    <a:pt x="19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98"/>
            <p:cNvSpPr/>
            <p:nvPr/>
          </p:nvSpPr>
          <p:spPr>
            <a:xfrm>
              <a:off x="2087270" y="2441767"/>
              <a:ext cx="71198" cy="71198"/>
            </a:xfrm>
            <a:custGeom>
              <a:rect b="b" l="l" r="r" t="t"/>
              <a:pathLst>
                <a:path extrusionOk="0" h="2382" w="2382">
                  <a:moveTo>
                    <a:pt x="1191" y="0"/>
                  </a:moveTo>
                  <a:cubicBezTo>
                    <a:pt x="524" y="0"/>
                    <a:pt x="1" y="524"/>
                    <a:pt x="1" y="1191"/>
                  </a:cubicBezTo>
                  <a:cubicBezTo>
                    <a:pt x="1" y="1834"/>
                    <a:pt x="524" y="2382"/>
                    <a:pt x="1191" y="2382"/>
                  </a:cubicBezTo>
                  <a:cubicBezTo>
                    <a:pt x="1834" y="2382"/>
                    <a:pt x="2382" y="1834"/>
                    <a:pt x="2382" y="1191"/>
                  </a:cubicBezTo>
                  <a:cubicBezTo>
                    <a:pt x="2382" y="524"/>
                    <a:pt x="1834" y="0"/>
                    <a:pt x="119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8"/>
            <p:cNvSpPr/>
            <p:nvPr/>
          </p:nvSpPr>
          <p:spPr>
            <a:xfrm>
              <a:off x="2201869" y="2441677"/>
              <a:ext cx="71228" cy="71288"/>
            </a:xfrm>
            <a:custGeom>
              <a:rect b="b" l="l" r="r" t="t"/>
              <a:pathLst>
                <a:path extrusionOk="0" h="2385" w="2383">
                  <a:moveTo>
                    <a:pt x="1269" y="1"/>
                  </a:moveTo>
                  <a:cubicBezTo>
                    <a:pt x="1243" y="1"/>
                    <a:pt x="1217" y="2"/>
                    <a:pt x="1191" y="3"/>
                  </a:cubicBezTo>
                  <a:cubicBezTo>
                    <a:pt x="548" y="3"/>
                    <a:pt x="1" y="527"/>
                    <a:pt x="1" y="1194"/>
                  </a:cubicBezTo>
                  <a:cubicBezTo>
                    <a:pt x="1" y="1837"/>
                    <a:pt x="548" y="2385"/>
                    <a:pt x="1191" y="2385"/>
                  </a:cubicBezTo>
                  <a:cubicBezTo>
                    <a:pt x="1858" y="2385"/>
                    <a:pt x="2382" y="1837"/>
                    <a:pt x="2382" y="1194"/>
                  </a:cubicBezTo>
                  <a:cubicBezTo>
                    <a:pt x="2382" y="553"/>
                    <a:pt x="1898" y="1"/>
                    <a:pt x="1269"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8"/>
            <p:cNvSpPr/>
            <p:nvPr/>
          </p:nvSpPr>
          <p:spPr>
            <a:xfrm>
              <a:off x="2216097"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8"/>
            <p:cNvSpPr/>
            <p:nvPr/>
          </p:nvSpPr>
          <p:spPr>
            <a:xfrm>
              <a:off x="2216097"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98"/>
            <p:cNvSpPr/>
            <p:nvPr/>
          </p:nvSpPr>
          <p:spPr>
            <a:xfrm>
              <a:off x="2216097"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8"/>
            <p:cNvSpPr/>
            <p:nvPr/>
          </p:nvSpPr>
          <p:spPr>
            <a:xfrm>
              <a:off x="2216097"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8"/>
            <p:cNvSpPr/>
            <p:nvPr/>
          </p:nvSpPr>
          <p:spPr>
            <a:xfrm>
              <a:off x="2101498" y="2544978"/>
              <a:ext cx="43460" cy="19967"/>
            </a:xfrm>
            <a:custGeom>
              <a:rect b="b" l="l" r="r" t="t"/>
              <a:pathLst>
                <a:path extrusionOk="0" h="668" w="1454">
                  <a:moveTo>
                    <a:pt x="1" y="1"/>
                  </a:moveTo>
                  <a:lnTo>
                    <a:pt x="1" y="667"/>
                  </a:lnTo>
                  <a:lnTo>
                    <a:pt x="1454" y="667"/>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8"/>
            <p:cNvSpPr/>
            <p:nvPr/>
          </p:nvSpPr>
          <p:spPr>
            <a:xfrm>
              <a:off x="2101498" y="2588409"/>
              <a:ext cx="43460" cy="20654"/>
            </a:xfrm>
            <a:custGeom>
              <a:rect b="b" l="l" r="r" t="t"/>
              <a:pathLst>
                <a:path extrusionOk="0" h="691" w="1454">
                  <a:moveTo>
                    <a:pt x="1" y="0"/>
                  </a:moveTo>
                  <a:lnTo>
                    <a:pt x="1" y="691"/>
                  </a:lnTo>
                  <a:lnTo>
                    <a:pt x="1454" y="691"/>
                  </a:lnTo>
                  <a:lnTo>
                    <a:pt x="145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8"/>
            <p:cNvSpPr/>
            <p:nvPr/>
          </p:nvSpPr>
          <p:spPr>
            <a:xfrm>
              <a:off x="2101498" y="2631809"/>
              <a:ext cx="43460" cy="20684"/>
            </a:xfrm>
            <a:custGeom>
              <a:rect b="b" l="l" r="r" t="t"/>
              <a:pathLst>
                <a:path extrusionOk="0" h="692" w="1454">
                  <a:moveTo>
                    <a:pt x="1" y="1"/>
                  </a:moveTo>
                  <a:lnTo>
                    <a:pt x="1" y="692"/>
                  </a:lnTo>
                  <a:lnTo>
                    <a:pt x="1454" y="692"/>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8"/>
            <p:cNvSpPr/>
            <p:nvPr/>
          </p:nvSpPr>
          <p:spPr>
            <a:xfrm>
              <a:off x="2101498" y="2675240"/>
              <a:ext cx="43460" cy="20684"/>
            </a:xfrm>
            <a:custGeom>
              <a:rect b="b" l="l" r="r" t="t"/>
              <a:pathLst>
                <a:path extrusionOk="0" h="692" w="1454">
                  <a:moveTo>
                    <a:pt x="1" y="1"/>
                  </a:moveTo>
                  <a:lnTo>
                    <a:pt x="1" y="691"/>
                  </a:lnTo>
                  <a:lnTo>
                    <a:pt x="1454" y="691"/>
                  </a:lnTo>
                  <a:lnTo>
                    <a:pt x="14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8"/>
            <p:cNvSpPr/>
            <p:nvPr/>
          </p:nvSpPr>
          <p:spPr>
            <a:xfrm>
              <a:off x="2330009" y="2544978"/>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8"/>
            <p:cNvSpPr/>
            <p:nvPr/>
          </p:nvSpPr>
          <p:spPr>
            <a:xfrm>
              <a:off x="2330009" y="2588409"/>
              <a:ext cx="43430" cy="20654"/>
            </a:xfrm>
            <a:custGeom>
              <a:rect b="b" l="l" r="r" t="t"/>
              <a:pathLst>
                <a:path extrusionOk="0" h="691" w="1453">
                  <a:moveTo>
                    <a:pt x="0" y="0"/>
                  </a:moveTo>
                  <a:lnTo>
                    <a:pt x="0" y="691"/>
                  </a:lnTo>
                  <a:lnTo>
                    <a:pt x="1453" y="691"/>
                  </a:lnTo>
                  <a:lnTo>
                    <a:pt x="14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8"/>
            <p:cNvSpPr/>
            <p:nvPr/>
          </p:nvSpPr>
          <p:spPr>
            <a:xfrm>
              <a:off x="2330009" y="2631809"/>
              <a:ext cx="43430" cy="20684"/>
            </a:xfrm>
            <a:custGeom>
              <a:rect b="b" l="l" r="r" t="t"/>
              <a:pathLst>
                <a:path extrusionOk="0" h="692" w="1453">
                  <a:moveTo>
                    <a:pt x="0" y="1"/>
                  </a:moveTo>
                  <a:lnTo>
                    <a:pt x="0" y="692"/>
                  </a:lnTo>
                  <a:lnTo>
                    <a:pt x="1453" y="692"/>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8"/>
            <p:cNvSpPr/>
            <p:nvPr/>
          </p:nvSpPr>
          <p:spPr>
            <a:xfrm>
              <a:off x="2330009" y="2675240"/>
              <a:ext cx="43430" cy="20684"/>
            </a:xfrm>
            <a:custGeom>
              <a:rect b="b" l="l" r="r" t="t"/>
              <a:pathLst>
                <a:path extrusionOk="0" h="692" w="1453">
                  <a:moveTo>
                    <a:pt x="0" y="1"/>
                  </a:moveTo>
                  <a:lnTo>
                    <a:pt x="0" y="691"/>
                  </a:lnTo>
                  <a:lnTo>
                    <a:pt x="1453" y="691"/>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8"/>
            <p:cNvSpPr/>
            <p:nvPr/>
          </p:nvSpPr>
          <p:spPr>
            <a:xfrm>
              <a:off x="2316469" y="2441767"/>
              <a:ext cx="71228" cy="71198"/>
            </a:xfrm>
            <a:custGeom>
              <a:rect b="b" l="l" r="r" t="t"/>
              <a:pathLst>
                <a:path extrusionOk="0" h="2382" w="2383">
                  <a:moveTo>
                    <a:pt x="1192" y="0"/>
                  </a:moveTo>
                  <a:cubicBezTo>
                    <a:pt x="549" y="0"/>
                    <a:pt x="1" y="524"/>
                    <a:pt x="1" y="1191"/>
                  </a:cubicBezTo>
                  <a:cubicBezTo>
                    <a:pt x="1" y="1834"/>
                    <a:pt x="549" y="2382"/>
                    <a:pt x="1192" y="2382"/>
                  </a:cubicBezTo>
                  <a:cubicBezTo>
                    <a:pt x="1858" y="2382"/>
                    <a:pt x="2382" y="1834"/>
                    <a:pt x="2382" y="1191"/>
                  </a:cubicBezTo>
                  <a:cubicBezTo>
                    <a:pt x="2382" y="524"/>
                    <a:pt x="1858" y="0"/>
                    <a:pt x="1192"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8"/>
            <p:cNvSpPr/>
            <p:nvPr/>
          </p:nvSpPr>
          <p:spPr>
            <a:xfrm>
              <a:off x="22374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98"/>
            <p:cNvSpPr/>
            <p:nvPr/>
          </p:nvSpPr>
          <p:spPr>
            <a:xfrm>
              <a:off x="22374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8"/>
            <p:cNvSpPr/>
            <p:nvPr/>
          </p:nvSpPr>
          <p:spPr>
            <a:xfrm>
              <a:off x="22374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8"/>
            <p:cNvSpPr/>
            <p:nvPr/>
          </p:nvSpPr>
          <p:spPr>
            <a:xfrm>
              <a:off x="22374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98"/>
            <p:cNvSpPr/>
            <p:nvPr/>
          </p:nvSpPr>
          <p:spPr>
            <a:xfrm>
              <a:off x="2237469" y="2440332"/>
              <a:ext cx="35629" cy="72633"/>
            </a:xfrm>
            <a:custGeom>
              <a:rect b="b" l="l" r="r" t="t"/>
              <a:pathLst>
                <a:path extrusionOk="0" h="2430" w="1192">
                  <a:moveTo>
                    <a:pt x="0" y="1"/>
                  </a:moveTo>
                  <a:lnTo>
                    <a:pt x="0" y="2430"/>
                  </a:lnTo>
                  <a:cubicBezTo>
                    <a:pt x="667" y="2430"/>
                    <a:pt x="1191" y="1882"/>
                    <a:pt x="1191" y="1239"/>
                  </a:cubicBezTo>
                  <a:cubicBezTo>
                    <a:pt x="1191" y="572"/>
                    <a:pt x="667" y="1"/>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98"/>
            <p:cNvSpPr/>
            <p:nvPr/>
          </p:nvSpPr>
          <p:spPr>
            <a:xfrm>
              <a:off x="2351350" y="2544978"/>
              <a:ext cx="22089" cy="19967"/>
            </a:xfrm>
            <a:custGeom>
              <a:rect b="b" l="l" r="r" t="t"/>
              <a:pathLst>
                <a:path extrusionOk="0" h="668" w="739">
                  <a:moveTo>
                    <a:pt x="1" y="1"/>
                  </a:moveTo>
                  <a:lnTo>
                    <a:pt x="1"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8"/>
            <p:cNvSpPr/>
            <p:nvPr/>
          </p:nvSpPr>
          <p:spPr>
            <a:xfrm>
              <a:off x="2351350" y="2588409"/>
              <a:ext cx="22089" cy="20654"/>
            </a:xfrm>
            <a:custGeom>
              <a:rect b="b" l="l" r="r" t="t"/>
              <a:pathLst>
                <a:path extrusionOk="0" h="691" w="739">
                  <a:moveTo>
                    <a:pt x="1" y="0"/>
                  </a:moveTo>
                  <a:lnTo>
                    <a:pt x="1"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8"/>
            <p:cNvSpPr/>
            <p:nvPr/>
          </p:nvSpPr>
          <p:spPr>
            <a:xfrm>
              <a:off x="2351350" y="2631809"/>
              <a:ext cx="22089" cy="20684"/>
            </a:xfrm>
            <a:custGeom>
              <a:rect b="b" l="l" r="r" t="t"/>
              <a:pathLst>
                <a:path extrusionOk="0" h="692" w="739">
                  <a:moveTo>
                    <a:pt x="1" y="1"/>
                  </a:moveTo>
                  <a:lnTo>
                    <a:pt x="1"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8"/>
            <p:cNvSpPr/>
            <p:nvPr/>
          </p:nvSpPr>
          <p:spPr>
            <a:xfrm>
              <a:off x="2351350" y="2675240"/>
              <a:ext cx="22089" cy="20684"/>
            </a:xfrm>
            <a:custGeom>
              <a:rect b="b" l="l" r="r" t="t"/>
              <a:pathLst>
                <a:path extrusionOk="0" h="692" w="739">
                  <a:moveTo>
                    <a:pt x="1" y="1"/>
                  </a:moveTo>
                  <a:lnTo>
                    <a:pt x="1"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98"/>
            <p:cNvSpPr/>
            <p:nvPr/>
          </p:nvSpPr>
          <p:spPr>
            <a:xfrm>
              <a:off x="2353503" y="2440332"/>
              <a:ext cx="35599" cy="72633"/>
            </a:xfrm>
            <a:custGeom>
              <a:rect b="b" l="l" r="r" t="t"/>
              <a:pathLst>
                <a:path extrusionOk="0" h="2430" w="1191">
                  <a:moveTo>
                    <a:pt x="0" y="1"/>
                  </a:moveTo>
                  <a:lnTo>
                    <a:pt x="0" y="2430"/>
                  </a:lnTo>
                  <a:cubicBezTo>
                    <a:pt x="643" y="2430"/>
                    <a:pt x="1191" y="1882"/>
                    <a:pt x="1191" y="1239"/>
                  </a:cubicBezTo>
                  <a:cubicBezTo>
                    <a:pt x="1191" y="572"/>
                    <a:pt x="619"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8"/>
            <p:cNvSpPr/>
            <p:nvPr/>
          </p:nvSpPr>
          <p:spPr>
            <a:xfrm>
              <a:off x="2122869" y="2544978"/>
              <a:ext cx="22089" cy="19967"/>
            </a:xfrm>
            <a:custGeom>
              <a:rect b="b" l="l" r="r" t="t"/>
              <a:pathLst>
                <a:path extrusionOk="0" h="668" w="739">
                  <a:moveTo>
                    <a:pt x="0" y="1"/>
                  </a:moveTo>
                  <a:lnTo>
                    <a:pt x="0" y="667"/>
                  </a:lnTo>
                  <a:lnTo>
                    <a:pt x="739" y="667"/>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8"/>
            <p:cNvSpPr/>
            <p:nvPr/>
          </p:nvSpPr>
          <p:spPr>
            <a:xfrm>
              <a:off x="2122869" y="2588409"/>
              <a:ext cx="22089" cy="20654"/>
            </a:xfrm>
            <a:custGeom>
              <a:rect b="b" l="l" r="r" t="t"/>
              <a:pathLst>
                <a:path extrusionOk="0" h="691" w="739">
                  <a:moveTo>
                    <a:pt x="0" y="0"/>
                  </a:moveTo>
                  <a:lnTo>
                    <a:pt x="0" y="691"/>
                  </a:lnTo>
                  <a:lnTo>
                    <a:pt x="739" y="691"/>
                  </a:lnTo>
                  <a:lnTo>
                    <a:pt x="739"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8"/>
            <p:cNvSpPr/>
            <p:nvPr/>
          </p:nvSpPr>
          <p:spPr>
            <a:xfrm>
              <a:off x="2122869" y="2631809"/>
              <a:ext cx="22089" cy="20684"/>
            </a:xfrm>
            <a:custGeom>
              <a:rect b="b" l="l" r="r" t="t"/>
              <a:pathLst>
                <a:path extrusionOk="0" h="692" w="739">
                  <a:moveTo>
                    <a:pt x="0" y="1"/>
                  </a:moveTo>
                  <a:lnTo>
                    <a:pt x="0" y="692"/>
                  </a:lnTo>
                  <a:lnTo>
                    <a:pt x="739" y="692"/>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8"/>
            <p:cNvSpPr/>
            <p:nvPr/>
          </p:nvSpPr>
          <p:spPr>
            <a:xfrm>
              <a:off x="2122869" y="2675240"/>
              <a:ext cx="22089" cy="20684"/>
            </a:xfrm>
            <a:custGeom>
              <a:rect b="b" l="l" r="r" t="t"/>
              <a:pathLst>
                <a:path extrusionOk="0" h="692" w="739">
                  <a:moveTo>
                    <a:pt x="0" y="1"/>
                  </a:moveTo>
                  <a:lnTo>
                    <a:pt x="0" y="691"/>
                  </a:lnTo>
                  <a:lnTo>
                    <a:pt x="739" y="691"/>
                  </a:lnTo>
                  <a:lnTo>
                    <a:pt x="739"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8"/>
            <p:cNvSpPr/>
            <p:nvPr/>
          </p:nvSpPr>
          <p:spPr>
            <a:xfrm>
              <a:off x="2122869" y="2440332"/>
              <a:ext cx="35599" cy="72633"/>
            </a:xfrm>
            <a:custGeom>
              <a:rect b="b" l="l" r="r" t="t"/>
              <a:pathLst>
                <a:path extrusionOk="0" h="2430" w="1191">
                  <a:moveTo>
                    <a:pt x="0" y="1"/>
                  </a:moveTo>
                  <a:lnTo>
                    <a:pt x="0" y="2430"/>
                  </a:lnTo>
                  <a:cubicBezTo>
                    <a:pt x="643" y="2430"/>
                    <a:pt x="1191" y="1882"/>
                    <a:pt x="1191" y="1239"/>
                  </a:cubicBezTo>
                  <a:cubicBezTo>
                    <a:pt x="1191" y="572"/>
                    <a:pt x="643" y="48"/>
                    <a:pt x="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5" name="Google Shape;17655;p98"/>
          <p:cNvGrpSpPr/>
          <p:nvPr/>
        </p:nvGrpSpPr>
        <p:grpSpPr>
          <a:xfrm>
            <a:off x="1049591" y="2490877"/>
            <a:ext cx="345262" cy="239928"/>
            <a:chOff x="1392491" y="2490877"/>
            <a:chExt cx="345262" cy="239928"/>
          </a:xfrm>
        </p:grpSpPr>
        <p:sp>
          <p:nvSpPr>
            <p:cNvPr id="17656" name="Google Shape;17656;p98"/>
            <p:cNvSpPr/>
            <p:nvPr/>
          </p:nvSpPr>
          <p:spPr>
            <a:xfrm>
              <a:off x="1517074" y="2492311"/>
              <a:ext cx="95409" cy="168012"/>
            </a:xfrm>
            <a:custGeom>
              <a:rect b="b" l="l" r="r" t="t"/>
              <a:pathLst>
                <a:path extrusionOk="0" h="5621" w="3192">
                  <a:moveTo>
                    <a:pt x="0" y="0"/>
                  </a:moveTo>
                  <a:lnTo>
                    <a:pt x="0" y="5620"/>
                  </a:lnTo>
                  <a:lnTo>
                    <a:pt x="3191" y="5620"/>
                  </a:lnTo>
                  <a:lnTo>
                    <a:pt x="319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98"/>
            <p:cNvSpPr/>
            <p:nvPr/>
          </p:nvSpPr>
          <p:spPr>
            <a:xfrm>
              <a:off x="1641627" y="2562763"/>
              <a:ext cx="95409" cy="168042"/>
            </a:xfrm>
            <a:custGeom>
              <a:rect b="b" l="l" r="r" t="t"/>
              <a:pathLst>
                <a:path extrusionOk="0" h="5622" w="3192">
                  <a:moveTo>
                    <a:pt x="1" y="1"/>
                  </a:moveTo>
                  <a:lnTo>
                    <a:pt x="1" y="5621"/>
                  </a:lnTo>
                  <a:lnTo>
                    <a:pt x="3192" y="5621"/>
                  </a:lnTo>
                  <a:lnTo>
                    <a:pt x="31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98"/>
            <p:cNvSpPr/>
            <p:nvPr/>
          </p:nvSpPr>
          <p:spPr>
            <a:xfrm>
              <a:off x="1690049" y="2562763"/>
              <a:ext cx="47704" cy="168042"/>
            </a:xfrm>
            <a:custGeom>
              <a:rect b="b" l="l" r="r" t="t"/>
              <a:pathLst>
                <a:path extrusionOk="0" h="5622" w="1596">
                  <a:moveTo>
                    <a:pt x="0" y="1"/>
                  </a:moveTo>
                  <a:lnTo>
                    <a:pt x="0" y="5621"/>
                  </a:lnTo>
                  <a:lnTo>
                    <a:pt x="1596" y="5621"/>
                  </a:lnTo>
                  <a:lnTo>
                    <a:pt x="1596"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8"/>
            <p:cNvSpPr/>
            <p:nvPr/>
          </p:nvSpPr>
          <p:spPr>
            <a:xfrm>
              <a:off x="1640909" y="2490877"/>
              <a:ext cx="96126" cy="98278"/>
            </a:xfrm>
            <a:custGeom>
              <a:rect b="b" l="l" r="r" t="t"/>
              <a:pathLst>
                <a:path extrusionOk="0" h="3288" w="3216">
                  <a:moveTo>
                    <a:pt x="1" y="1"/>
                  </a:moveTo>
                  <a:lnTo>
                    <a:pt x="1" y="2358"/>
                  </a:lnTo>
                  <a:lnTo>
                    <a:pt x="1597"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8"/>
            <p:cNvSpPr/>
            <p:nvPr/>
          </p:nvSpPr>
          <p:spPr>
            <a:xfrm>
              <a:off x="1688614" y="2492311"/>
              <a:ext cx="48422" cy="96844"/>
            </a:xfrm>
            <a:custGeom>
              <a:rect b="b" l="l" r="r" t="t"/>
              <a:pathLst>
                <a:path extrusionOk="0" h="3240" w="1620">
                  <a:moveTo>
                    <a:pt x="1" y="0"/>
                  </a:moveTo>
                  <a:lnTo>
                    <a:pt x="1" y="3239"/>
                  </a:lnTo>
                  <a:lnTo>
                    <a:pt x="1620" y="2358"/>
                  </a:lnTo>
                  <a:lnTo>
                    <a:pt x="1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8"/>
            <p:cNvSpPr/>
            <p:nvPr/>
          </p:nvSpPr>
          <p:spPr>
            <a:xfrm>
              <a:off x="1393209" y="2562763"/>
              <a:ext cx="95409" cy="168042"/>
            </a:xfrm>
            <a:custGeom>
              <a:rect b="b" l="l" r="r" t="t"/>
              <a:pathLst>
                <a:path extrusionOk="0" h="5622" w="3192">
                  <a:moveTo>
                    <a:pt x="1" y="1"/>
                  </a:moveTo>
                  <a:lnTo>
                    <a:pt x="1" y="5621"/>
                  </a:lnTo>
                  <a:lnTo>
                    <a:pt x="3192" y="5621"/>
                  </a:lnTo>
                  <a:lnTo>
                    <a:pt x="319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8"/>
            <p:cNvSpPr/>
            <p:nvPr/>
          </p:nvSpPr>
          <p:spPr>
            <a:xfrm>
              <a:off x="1440914" y="2562763"/>
              <a:ext cx="47704" cy="168042"/>
            </a:xfrm>
            <a:custGeom>
              <a:rect b="b" l="l" r="r" t="t"/>
              <a:pathLst>
                <a:path extrusionOk="0" h="5622" w="1596">
                  <a:moveTo>
                    <a:pt x="0" y="1"/>
                  </a:moveTo>
                  <a:lnTo>
                    <a:pt x="0" y="5621"/>
                  </a:lnTo>
                  <a:lnTo>
                    <a:pt x="1596" y="5621"/>
                  </a:lnTo>
                  <a:lnTo>
                    <a:pt x="1596"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8"/>
            <p:cNvSpPr/>
            <p:nvPr/>
          </p:nvSpPr>
          <p:spPr>
            <a:xfrm>
              <a:off x="1392491" y="2490877"/>
              <a:ext cx="96126" cy="98278"/>
            </a:xfrm>
            <a:custGeom>
              <a:rect b="b" l="l" r="r" t="t"/>
              <a:pathLst>
                <a:path extrusionOk="0" h="3288" w="3216">
                  <a:moveTo>
                    <a:pt x="1" y="1"/>
                  </a:moveTo>
                  <a:lnTo>
                    <a:pt x="1" y="2358"/>
                  </a:lnTo>
                  <a:lnTo>
                    <a:pt x="1620" y="3287"/>
                  </a:lnTo>
                  <a:lnTo>
                    <a:pt x="3216" y="2406"/>
                  </a:lnTo>
                  <a:lnTo>
                    <a:pt x="3216" y="48"/>
                  </a:lnTo>
                  <a:lnTo>
                    <a:pt x="321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8"/>
            <p:cNvSpPr/>
            <p:nvPr/>
          </p:nvSpPr>
          <p:spPr>
            <a:xfrm>
              <a:off x="1440914" y="2492311"/>
              <a:ext cx="47704" cy="96844"/>
            </a:xfrm>
            <a:custGeom>
              <a:rect b="b" l="l" r="r" t="t"/>
              <a:pathLst>
                <a:path extrusionOk="0" h="3240" w="1596">
                  <a:moveTo>
                    <a:pt x="0" y="0"/>
                  </a:moveTo>
                  <a:lnTo>
                    <a:pt x="0" y="3239"/>
                  </a:lnTo>
                  <a:lnTo>
                    <a:pt x="1596" y="2358"/>
                  </a:lnTo>
                  <a:lnTo>
                    <a:pt x="1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8"/>
            <p:cNvSpPr/>
            <p:nvPr/>
          </p:nvSpPr>
          <p:spPr>
            <a:xfrm>
              <a:off x="1565466" y="2492311"/>
              <a:ext cx="47734" cy="168012"/>
            </a:xfrm>
            <a:custGeom>
              <a:rect b="b" l="l" r="r" t="t"/>
              <a:pathLst>
                <a:path extrusionOk="0" h="5621" w="1597">
                  <a:moveTo>
                    <a:pt x="1" y="0"/>
                  </a:moveTo>
                  <a:lnTo>
                    <a:pt x="1" y="5620"/>
                  </a:lnTo>
                  <a:lnTo>
                    <a:pt x="1596" y="5620"/>
                  </a:lnTo>
                  <a:lnTo>
                    <a:pt x="1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98"/>
            <p:cNvSpPr/>
            <p:nvPr/>
          </p:nvSpPr>
          <p:spPr>
            <a:xfrm>
              <a:off x="1517791" y="2632527"/>
              <a:ext cx="95409" cy="98278"/>
            </a:xfrm>
            <a:custGeom>
              <a:rect b="b" l="l" r="r" t="t"/>
              <a:pathLst>
                <a:path extrusionOk="0" h="3288" w="3192">
                  <a:moveTo>
                    <a:pt x="1619" y="1"/>
                  </a:moveTo>
                  <a:lnTo>
                    <a:pt x="0" y="929"/>
                  </a:lnTo>
                  <a:lnTo>
                    <a:pt x="0" y="3287"/>
                  </a:lnTo>
                  <a:lnTo>
                    <a:pt x="3191" y="3287"/>
                  </a:lnTo>
                  <a:lnTo>
                    <a:pt x="3191" y="929"/>
                  </a:lnTo>
                  <a:lnTo>
                    <a:pt x="161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98"/>
            <p:cNvSpPr/>
            <p:nvPr/>
          </p:nvSpPr>
          <p:spPr>
            <a:xfrm>
              <a:off x="1565466" y="2632527"/>
              <a:ext cx="47734" cy="98278"/>
            </a:xfrm>
            <a:custGeom>
              <a:rect b="b" l="l" r="r" t="t"/>
              <a:pathLst>
                <a:path extrusionOk="0" h="3288" w="1597">
                  <a:moveTo>
                    <a:pt x="1" y="1"/>
                  </a:moveTo>
                  <a:lnTo>
                    <a:pt x="1" y="3287"/>
                  </a:lnTo>
                  <a:lnTo>
                    <a:pt x="1596" y="3287"/>
                  </a:lnTo>
                  <a:lnTo>
                    <a:pt x="1596" y="929"/>
                  </a:lnTo>
                  <a:lnTo>
                    <a:pt x="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8" name="Google Shape;17668;p98"/>
          <p:cNvGrpSpPr/>
          <p:nvPr/>
        </p:nvGrpSpPr>
        <p:grpSpPr>
          <a:xfrm>
            <a:off x="1049591" y="2982751"/>
            <a:ext cx="344543" cy="345977"/>
            <a:chOff x="1392491" y="2982751"/>
            <a:chExt cx="344543" cy="345977"/>
          </a:xfrm>
        </p:grpSpPr>
        <p:sp>
          <p:nvSpPr>
            <p:cNvPr id="17669" name="Google Shape;17669;p98"/>
            <p:cNvSpPr/>
            <p:nvPr/>
          </p:nvSpPr>
          <p:spPr>
            <a:xfrm>
              <a:off x="1438044" y="3029021"/>
              <a:ext cx="253437" cy="252720"/>
            </a:xfrm>
            <a:custGeom>
              <a:rect b="b" l="l" r="r" t="t"/>
              <a:pathLst>
                <a:path extrusionOk="0" h="8455" w="8479">
                  <a:moveTo>
                    <a:pt x="4216" y="0"/>
                  </a:moveTo>
                  <a:cubicBezTo>
                    <a:pt x="1906" y="0"/>
                    <a:pt x="1" y="1858"/>
                    <a:pt x="1" y="4215"/>
                  </a:cubicBezTo>
                  <a:cubicBezTo>
                    <a:pt x="1" y="6549"/>
                    <a:pt x="1882" y="8454"/>
                    <a:pt x="4216" y="8454"/>
                  </a:cubicBezTo>
                  <a:cubicBezTo>
                    <a:pt x="5478" y="8454"/>
                    <a:pt x="6597" y="7907"/>
                    <a:pt x="7383" y="7049"/>
                  </a:cubicBezTo>
                  <a:cubicBezTo>
                    <a:pt x="8074" y="6311"/>
                    <a:pt x="8479" y="5311"/>
                    <a:pt x="8479" y="4215"/>
                  </a:cubicBezTo>
                  <a:cubicBezTo>
                    <a:pt x="8479" y="1905"/>
                    <a:pt x="6574" y="0"/>
                    <a:pt x="4216"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98"/>
            <p:cNvSpPr/>
            <p:nvPr/>
          </p:nvSpPr>
          <p:spPr>
            <a:xfrm>
              <a:off x="1564061" y="3029021"/>
              <a:ext cx="127421" cy="252720"/>
            </a:xfrm>
            <a:custGeom>
              <a:rect b="b" l="l" r="r" t="t"/>
              <a:pathLst>
                <a:path extrusionOk="0" h="8455" w="4263">
                  <a:moveTo>
                    <a:pt x="0" y="0"/>
                  </a:moveTo>
                  <a:lnTo>
                    <a:pt x="0" y="8454"/>
                  </a:lnTo>
                  <a:cubicBezTo>
                    <a:pt x="1262" y="8454"/>
                    <a:pt x="2381" y="7907"/>
                    <a:pt x="3167" y="7049"/>
                  </a:cubicBezTo>
                  <a:cubicBezTo>
                    <a:pt x="3858" y="6311"/>
                    <a:pt x="4263" y="5311"/>
                    <a:pt x="4263" y="4215"/>
                  </a:cubicBezTo>
                  <a:cubicBezTo>
                    <a:pt x="4263" y="1905"/>
                    <a:pt x="2358"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98"/>
            <p:cNvSpPr/>
            <p:nvPr/>
          </p:nvSpPr>
          <p:spPr>
            <a:xfrm>
              <a:off x="1392491" y="2983468"/>
              <a:ext cx="178712" cy="345259"/>
            </a:xfrm>
            <a:custGeom>
              <a:rect b="b" l="l" r="r" t="t"/>
              <a:pathLst>
                <a:path extrusionOk="0" h="11551" w="5979">
                  <a:moveTo>
                    <a:pt x="5740" y="0"/>
                  </a:moveTo>
                  <a:cubicBezTo>
                    <a:pt x="4240" y="0"/>
                    <a:pt x="2763" y="596"/>
                    <a:pt x="1692" y="1691"/>
                  </a:cubicBezTo>
                  <a:cubicBezTo>
                    <a:pt x="620" y="2763"/>
                    <a:pt x="1" y="4215"/>
                    <a:pt x="1" y="5763"/>
                  </a:cubicBezTo>
                  <a:cubicBezTo>
                    <a:pt x="1" y="7311"/>
                    <a:pt x="596" y="8740"/>
                    <a:pt x="1692" y="9836"/>
                  </a:cubicBezTo>
                  <a:cubicBezTo>
                    <a:pt x="2763" y="10907"/>
                    <a:pt x="4240" y="11503"/>
                    <a:pt x="5740" y="11550"/>
                  </a:cubicBezTo>
                  <a:lnTo>
                    <a:pt x="5978" y="10598"/>
                  </a:lnTo>
                  <a:lnTo>
                    <a:pt x="5740" y="9693"/>
                  </a:lnTo>
                  <a:cubicBezTo>
                    <a:pt x="3597" y="9645"/>
                    <a:pt x="1858" y="7907"/>
                    <a:pt x="1858" y="5739"/>
                  </a:cubicBezTo>
                  <a:cubicBezTo>
                    <a:pt x="1858" y="3572"/>
                    <a:pt x="3597" y="1834"/>
                    <a:pt x="5740" y="1834"/>
                  </a:cubicBezTo>
                  <a:lnTo>
                    <a:pt x="5978" y="905"/>
                  </a:ln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98"/>
            <p:cNvSpPr/>
            <p:nvPr/>
          </p:nvSpPr>
          <p:spPr>
            <a:xfrm>
              <a:off x="1564061" y="3233321"/>
              <a:ext cx="127421" cy="93257"/>
            </a:xfrm>
            <a:custGeom>
              <a:rect b="b" l="l" r="r" t="t"/>
              <a:pathLst>
                <a:path extrusionOk="0" h="3120" w="4263">
                  <a:moveTo>
                    <a:pt x="2929" y="0"/>
                  </a:moveTo>
                  <a:cubicBezTo>
                    <a:pt x="2215" y="810"/>
                    <a:pt x="1167" y="1286"/>
                    <a:pt x="0" y="1286"/>
                  </a:cubicBezTo>
                  <a:lnTo>
                    <a:pt x="0" y="3120"/>
                  </a:lnTo>
                  <a:cubicBezTo>
                    <a:pt x="1548" y="3120"/>
                    <a:pt x="2977" y="2524"/>
                    <a:pt x="4096" y="1429"/>
                  </a:cubicBezTo>
                  <a:lnTo>
                    <a:pt x="4263" y="1262"/>
                  </a:lnTo>
                  <a:lnTo>
                    <a:pt x="3810" y="310"/>
                  </a:lnTo>
                  <a:lnTo>
                    <a:pt x="2929"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8"/>
            <p:cNvSpPr/>
            <p:nvPr/>
          </p:nvSpPr>
          <p:spPr>
            <a:xfrm>
              <a:off x="1564061" y="2982751"/>
              <a:ext cx="172973" cy="288319"/>
            </a:xfrm>
            <a:custGeom>
              <a:rect b="b" l="l" r="r" t="t"/>
              <a:pathLst>
                <a:path extrusionOk="0" h="9646" w="5787">
                  <a:moveTo>
                    <a:pt x="0" y="0"/>
                  </a:moveTo>
                  <a:lnTo>
                    <a:pt x="0" y="1834"/>
                  </a:lnTo>
                  <a:cubicBezTo>
                    <a:pt x="2167" y="1834"/>
                    <a:pt x="3906" y="3596"/>
                    <a:pt x="3906" y="5740"/>
                  </a:cubicBezTo>
                  <a:cubicBezTo>
                    <a:pt x="3906" y="6740"/>
                    <a:pt x="3525" y="7669"/>
                    <a:pt x="2882" y="8359"/>
                  </a:cubicBezTo>
                  <a:lnTo>
                    <a:pt x="4239" y="9645"/>
                  </a:lnTo>
                  <a:cubicBezTo>
                    <a:pt x="5215" y="8574"/>
                    <a:pt x="5739" y="7192"/>
                    <a:pt x="5739" y="5763"/>
                  </a:cubicBezTo>
                  <a:cubicBezTo>
                    <a:pt x="5787" y="4216"/>
                    <a:pt x="5192" y="2787"/>
                    <a:pt x="4072" y="1691"/>
                  </a:cubicBezTo>
                  <a:cubicBezTo>
                    <a:pt x="2977" y="596"/>
                    <a:pt x="154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4" name="Google Shape;17674;p98"/>
          <p:cNvGrpSpPr/>
          <p:nvPr/>
        </p:nvGrpSpPr>
        <p:grpSpPr>
          <a:xfrm>
            <a:off x="1797794" y="2993421"/>
            <a:ext cx="344543" cy="344056"/>
            <a:chOff x="2064494" y="2993421"/>
            <a:chExt cx="344543" cy="344056"/>
          </a:xfrm>
        </p:grpSpPr>
        <p:sp>
          <p:nvSpPr>
            <p:cNvPr id="17675" name="Google Shape;17675;p98"/>
            <p:cNvSpPr/>
            <p:nvPr/>
          </p:nvSpPr>
          <p:spPr>
            <a:xfrm>
              <a:off x="2119313" y="3014793"/>
              <a:ext cx="85426" cy="100371"/>
            </a:xfrm>
            <a:custGeom>
              <a:rect b="b" l="l" r="r" t="t"/>
              <a:pathLst>
                <a:path extrusionOk="0" h="3358" w="2858">
                  <a:moveTo>
                    <a:pt x="1215" y="0"/>
                  </a:moveTo>
                  <a:lnTo>
                    <a:pt x="0" y="3120"/>
                  </a:lnTo>
                  <a:lnTo>
                    <a:pt x="619" y="3358"/>
                  </a:lnTo>
                  <a:lnTo>
                    <a:pt x="1691" y="667"/>
                  </a:lnTo>
                  <a:lnTo>
                    <a:pt x="2858" y="667"/>
                  </a:lnTo>
                  <a:lnTo>
                    <a:pt x="285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8"/>
            <p:cNvSpPr/>
            <p:nvPr/>
          </p:nvSpPr>
          <p:spPr>
            <a:xfrm>
              <a:off x="2118595" y="3213384"/>
              <a:ext cx="84021" cy="101088"/>
            </a:xfrm>
            <a:custGeom>
              <a:rect b="b" l="l" r="r" t="t"/>
              <a:pathLst>
                <a:path extrusionOk="0" h="3382" w="2811">
                  <a:moveTo>
                    <a:pt x="620" y="0"/>
                  </a:moveTo>
                  <a:lnTo>
                    <a:pt x="0" y="238"/>
                  </a:lnTo>
                  <a:lnTo>
                    <a:pt x="1215" y="3382"/>
                  </a:lnTo>
                  <a:lnTo>
                    <a:pt x="2810" y="3382"/>
                  </a:lnTo>
                  <a:lnTo>
                    <a:pt x="2810" y="2691"/>
                  </a:lnTo>
                  <a:lnTo>
                    <a:pt x="1667" y="2691"/>
                  </a:lnTo>
                  <a:lnTo>
                    <a:pt x="62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8"/>
            <p:cNvSpPr/>
            <p:nvPr/>
          </p:nvSpPr>
          <p:spPr>
            <a:xfrm>
              <a:off x="2166270" y="3108021"/>
              <a:ext cx="70511" cy="32789"/>
            </a:xfrm>
            <a:custGeom>
              <a:rect b="b" l="l" r="r" t="t"/>
              <a:pathLst>
                <a:path extrusionOk="0" h="1097" w="2359">
                  <a:moveTo>
                    <a:pt x="1168" y="1"/>
                  </a:moveTo>
                  <a:lnTo>
                    <a:pt x="1" y="477"/>
                  </a:lnTo>
                  <a:lnTo>
                    <a:pt x="263" y="1096"/>
                  </a:lnTo>
                  <a:lnTo>
                    <a:pt x="1311" y="667"/>
                  </a:lnTo>
                  <a:lnTo>
                    <a:pt x="2359" y="667"/>
                  </a:lnTo>
                  <a:lnTo>
                    <a:pt x="235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8"/>
            <p:cNvSpPr/>
            <p:nvPr/>
          </p:nvSpPr>
          <p:spPr>
            <a:xfrm>
              <a:off x="2166270" y="3187738"/>
              <a:ext cx="69793" cy="32789"/>
            </a:xfrm>
            <a:custGeom>
              <a:rect b="b" l="l" r="r" t="t"/>
              <a:pathLst>
                <a:path extrusionOk="0" h="1097" w="2335">
                  <a:moveTo>
                    <a:pt x="263" y="1"/>
                  </a:moveTo>
                  <a:lnTo>
                    <a:pt x="1" y="620"/>
                  </a:lnTo>
                  <a:lnTo>
                    <a:pt x="1168" y="1096"/>
                  </a:lnTo>
                  <a:lnTo>
                    <a:pt x="2335" y="1096"/>
                  </a:lnTo>
                  <a:lnTo>
                    <a:pt x="2335" y="453"/>
                  </a:lnTo>
                  <a:lnTo>
                    <a:pt x="1287" y="453"/>
                  </a:lnTo>
                  <a:lnTo>
                    <a:pt x="2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8"/>
            <p:cNvSpPr/>
            <p:nvPr/>
          </p:nvSpPr>
          <p:spPr>
            <a:xfrm>
              <a:off x="2064494" y="3102341"/>
              <a:ext cx="124582" cy="124582"/>
            </a:xfrm>
            <a:custGeom>
              <a:rect b="b" l="l" r="r" t="t"/>
              <a:pathLst>
                <a:path extrusionOk="0" h="4168" w="4168">
                  <a:moveTo>
                    <a:pt x="2096" y="0"/>
                  </a:moveTo>
                  <a:cubicBezTo>
                    <a:pt x="953" y="0"/>
                    <a:pt x="0" y="929"/>
                    <a:pt x="0" y="2096"/>
                  </a:cubicBezTo>
                  <a:cubicBezTo>
                    <a:pt x="0" y="3239"/>
                    <a:pt x="953" y="4168"/>
                    <a:pt x="2096" y="4168"/>
                  </a:cubicBezTo>
                  <a:cubicBezTo>
                    <a:pt x="3239" y="4168"/>
                    <a:pt x="4168" y="3239"/>
                    <a:pt x="4168" y="2096"/>
                  </a:cubicBezTo>
                  <a:cubicBezTo>
                    <a:pt x="4168" y="929"/>
                    <a:pt x="3239" y="0"/>
                    <a:pt x="2096"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8"/>
            <p:cNvSpPr/>
            <p:nvPr/>
          </p:nvSpPr>
          <p:spPr>
            <a:xfrm>
              <a:off x="2193321" y="2993421"/>
              <a:ext cx="183674" cy="64084"/>
            </a:xfrm>
            <a:custGeom>
              <a:rect b="b" l="l" r="r" t="t"/>
              <a:pathLst>
                <a:path extrusionOk="0" h="2144" w="6145">
                  <a:moveTo>
                    <a:pt x="1096" y="1"/>
                  </a:moveTo>
                  <a:cubicBezTo>
                    <a:pt x="477" y="1"/>
                    <a:pt x="1" y="501"/>
                    <a:pt x="25" y="1120"/>
                  </a:cubicBezTo>
                  <a:cubicBezTo>
                    <a:pt x="49" y="1691"/>
                    <a:pt x="525"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8"/>
            <p:cNvSpPr/>
            <p:nvPr/>
          </p:nvSpPr>
          <p:spPr>
            <a:xfrm>
              <a:off x="2225363" y="3086679"/>
              <a:ext cx="183674" cy="64084"/>
            </a:xfrm>
            <a:custGeom>
              <a:rect b="b" l="l" r="r" t="t"/>
              <a:pathLst>
                <a:path extrusionOk="0" h="2144" w="6145">
                  <a:moveTo>
                    <a:pt x="1096" y="0"/>
                  </a:moveTo>
                  <a:cubicBezTo>
                    <a:pt x="477" y="0"/>
                    <a:pt x="1" y="500"/>
                    <a:pt x="24" y="1120"/>
                  </a:cubicBezTo>
                  <a:cubicBezTo>
                    <a:pt x="48" y="1691"/>
                    <a:pt x="524" y="2144"/>
                    <a:pt x="1096" y="2144"/>
                  </a:cubicBezTo>
                  <a:lnTo>
                    <a:pt x="6145" y="2144"/>
                  </a:lnTo>
                  <a:lnTo>
                    <a:pt x="61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8"/>
            <p:cNvSpPr/>
            <p:nvPr/>
          </p:nvSpPr>
          <p:spPr>
            <a:xfrm>
              <a:off x="2225363" y="3179907"/>
              <a:ext cx="183674" cy="64114"/>
            </a:xfrm>
            <a:custGeom>
              <a:rect b="b" l="l" r="r" t="t"/>
              <a:pathLst>
                <a:path extrusionOk="0" h="2145" w="6145">
                  <a:moveTo>
                    <a:pt x="1096" y="1"/>
                  </a:moveTo>
                  <a:cubicBezTo>
                    <a:pt x="477" y="1"/>
                    <a:pt x="1" y="501"/>
                    <a:pt x="24" y="1144"/>
                  </a:cubicBezTo>
                  <a:cubicBezTo>
                    <a:pt x="48" y="1692"/>
                    <a:pt x="524" y="2144"/>
                    <a:pt x="1096" y="2144"/>
                  </a:cubicBezTo>
                  <a:lnTo>
                    <a:pt x="6145" y="2144"/>
                  </a:lnTo>
                  <a:lnTo>
                    <a:pt x="6145"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8"/>
            <p:cNvSpPr/>
            <p:nvPr/>
          </p:nvSpPr>
          <p:spPr>
            <a:xfrm>
              <a:off x="2193321" y="3273164"/>
              <a:ext cx="183674" cy="64084"/>
            </a:xfrm>
            <a:custGeom>
              <a:rect b="b" l="l" r="r" t="t"/>
              <a:pathLst>
                <a:path extrusionOk="0" h="2144" w="6145">
                  <a:moveTo>
                    <a:pt x="1096" y="1"/>
                  </a:moveTo>
                  <a:cubicBezTo>
                    <a:pt x="477" y="1"/>
                    <a:pt x="1" y="525"/>
                    <a:pt x="25" y="1144"/>
                  </a:cubicBezTo>
                  <a:cubicBezTo>
                    <a:pt x="49" y="1715"/>
                    <a:pt x="525" y="2144"/>
                    <a:pt x="1096" y="2144"/>
                  </a:cubicBezTo>
                  <a:lnTo>
                    <a:pt x="6145" y="2144"/>
                  </a:lnTo>
                  <a:lnTo>
                    <a:pt x="614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8"/>
            <p:cNvSpPr/>
            <p:nvPr/>
          </p:nvSpPr>
          <p:spPr>
            <a:xfrm>
              <a:off x="2191916" y="3024029"/>
              <a:ext cx="185079" cy="32072"/>
            </a:xfrm>
            <a:custGeom>
              <a:rect b="b" l="l" r="r" t="t"/>
              <a:pathLst>
                <a:path extrusionOk="0" h="1073" w="6192">
                  <a:moveTo>
                    <a:pt x="0" y="1"/>
                  </a:moveTo>
                  <a:cubicBezTo>
                    <a:pt x="0" y="596"/>
                    <a:pt x="477" y="1072"/>
                    <a:pt x="1072" y="1072"/>
                  </a:cubicBezTo>
                  <a:lnTo>
                    <a:pt x="6192" y="1072"/>
                  </a:lnTo>
                  <a:lnTo>
                    <a:pt x="6192"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8"/>
            <p:cNvSpPr/>
            <p:nvPr/>
          </p:nvSpPr>
          <p:spPr>
            <a:xfrm>
              <a:off x="2223928" y="3118920"/>
              <a:ext cx="185109" cy="32042"/>
            </a:xfrm>
            <a:custGeom>
              <a:rect b="b" l="l" r="r" t="t"/>
              <a:pathLst>
                <a:path extrusionOk="0" h="1072" w="6193">
                  <a:moveTo>
                    <a:pt x="1" y="0"/>
                  </a:moveTo>
                  <a:cubicBezTo>
                    <a:pt x="1" y="595"/>
                    <a:pt x="477" y="1072"/>
                    <a:pt x="1073" y="1072"/>
                  </a:cubicBezTo>
                  <a:lnTo>
                    <a:pt x="6193" y="1072"/>
                  </a:lnTo>
                  <a:lnTo>
                    <a:pt x="619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8"/>
            <p:cNvSpPr/>
            <p:nvPr/>
          </p:nvSpPr>
          <p:spPr>
            <a:xfrm>
              <a:off x="2223928" y="3211232"/>
              <a:ext cx="185109" cy="32072"/>
            </a:xfrm>
            <a:custGeom>
              <a:rect b="b" l="l" r="r" t="t"/>
              <a:pathLst>
                <a:path extrusionOk="0" h="1073" w="6193">
                  <a:moveTo>
                    <a:pt x="1" y="1"/>
                  </a:moveTo>
                  <a:cubicBezTo>
                    <a:pt x="1" y="596"/>
                    <a:pt x="477" y="1072"/>
                    <a:pt x="1073" y="1072"/>
                  </a:cubicBezTo>
                  <a:lnTo>
                    <a:pt x="6193" y="1072"/>
                  </a:lnTo>
                  <a:lnTo>
                    <a:pt x="619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8"/>
            <p:cNvSpPr/>
            <p:nvPr/>
          </p:nvSpPr>
          <p:spPr>
            <a:xfrm>
              <a:off x="2191916" y="3305405"/>
              <a:ext cx="185079" cy="32072"/>
            </a:xfrm>
            <a:custGeom>
              <a:rect b="b" l="l" r="r" t="t"/>
              <a:pathLst>
                <a:path extrusionOk="0" h="1073" w="6192">
                  <a:moveTo>
                    <a:pt x="0" y="0"/>
                  </a:moveTo>
                  <a:cubicBezTo>
                    <a:pt x="0" y="596"/>
                    <a:pt x="477" y="1072"/>
                    <a:pt x="1072" y="1072"/>
                  </a:cubicBezTo>
                  <a:lnTo>
                    <a:pt x="6192" y="1072"/>
                  </a:lnTo>
                  <a:lnTo>
                    <a:pt x="6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8"/>
            <p:cNvSpPr/>
            <p:nvPr/>
          </p:nvSpPr>
          <p:spPr>
            <a:xfrm>
              <a:off x="2064494" y="3164962"/>
              <a:ext cx="124582" cy="61962"/>
            </a:xfrm>
            <a:custGeom>
              <a:rect b="b" l="l" r="r" t="t"/>
              <a:pathLst>
                <a:path extrusionOk="0" h="2073" w="4168">
                  <a:moveTo>
                    <a:pt x="0" y="1"/>
                  </a:moveTo>
                  <a:cubicBezTo>
                    <a:pt x="0" y="1168"/>
                    <a:pt x="929" y="2073"/>
                    <a:pt x="2096" y="2073"/>
                  </a:cubicBezTo>
                  <a:cubicBezTo>
                    <a:pt x="3263" y="2073"/>
                    <a:pt x="4168" y="1168"/>
                    <a:pt x="4168"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9" name="Google Shape;17689;p98"/>
          <p:cNvGrpSpPr/>
          <p:nvPr/>
        </p:nvGrpSpPr>
        <p:grpSpPr>
          <a:xfrm>
            <a:off x="2556667" y="2990582"/>
            <a:ext cx="343109" cy="344545"/>
            <a:chOff x="2747167" y="2990582"/>
            <a:chExt cx="343109" cy="344545"/>
          </a:xfrm>
        </p:grpSpPr>
        <p:sp>
          <p:nvSpPr>
            <p:cNvPr id="17690" name="Google Shape;17690;p98"/>
            <p:cNvSpPr/>
            <p:nvPr/>
          </p:nvSpPr>
          <p:spPr>
            <a:xfrm>
              <a:off x="2773500" y="2991987"/>
              <a:ext cx="290441" cy="330314"/>
            </a:xfrm>
            <a:custGeom>
              <a:rect b="b" l="l" r="r" t="t"/>
              <a:pathLst>
                <a:path extrusionOk="0" h="11051" w="9717">
                  <a:moveTo>
                    <a:pt x="9717" y="1"/>
                  </a:moveTo>
                  <a:cubicBezTo>
                    <a:pt x="9169" y="477"/>
                    <a:pt x="8598" y="954"/>
                    <a:pt x="7978" y="1406"/>
                  </a:cubicBezTo>
                  <a:cubicBezTo>
                    <a:pt x="7669" y="1644"/>
                    <a:pt x="7454" y="2573"/>
                    <a:pt x="7097" y="2787"/>
                  </a:cubicBezTo>
                  <a:cubicBezTo>
                    <a:pt x="7048" y="2812"/>
                    <a:pt x="6996" y="2822"/>
                    <a:pt x="6941" y="2822"/>
                  </a:cubicBezTo>
                  <a:cubicBezTo>
                    <a:pt x="6675" y="2822"/>
                    <a:pt x="6349" y="2586"/>
                    <a:pt x="6072" y="2586"/>
                  </a:cubicBezTo>
                  <a:cubicBezTo>
                    <a:pt x="6014" y="2586"/>
                    <a:pt x="5959" y="2596"/>
                    <a:pt x="5907" y="2621"/>
                  </a:cubicBezTo>
                  <a:cubicBezTo>
                    <a:pt x="5240" y="2930"/>
                    <a:pt x="4525" y="3192"/>
                    <a:pt x="3811" y="3406"/>
                  </a:cubicBezTo>
                  <a:cubicBezTo>
                    <a:pt x="3501" y="3502"/>
                    <a:pt x="3215" y="4097"/>
                    <a:pt x="2906" y="4168"/>
                  </a:cubicBezTo>
                  <a:cubicBezTo>
                    <a:pt x="2875" y="4177"/>
                    <a:pt x="2844" y="4181"/>
                    <a:pt x="2811" y="4181"/>
                  </a:cubicBezTo>
                  <a:cubicBezTo>
                    <a:pt x="2511" y="4181"/>
                    <a:pt x="2128" y="3852"/>
                    <a:pt x="1816" y="3852"/>
                  </a:cubicBezTo>
                  <a:cubicBezTo>
                    <a:pt x="1790" y="3852"/>
                    <a:pt x="1764" y="3854"/>
                    <a:pt x="1739" y="3859"/>
                  </a:cubicBezTo>
                  <a:cubicBezTo>
                    <a:pt x="1167" y="3930"/>
                    <a:pt x="596" y="3978"/>
                    <a:pt x="1" y="4002"/>
                  </a:cubicBezTo>
                  <a:lnTo>
                    <a:pt x="1" y="11051"/>
                  </a:lnTo>
                  <a:lnTo>
                    <a:pt x="9717" y="11051"/>
                  </a:lnTo>
                  <a:lnTo>
                    <a:pt x="971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8"/>
            <p:cNvSpPr/>
            <p:nvPr/>
          </p:nvSpPr>
          <p:spPr>
            <a:xfrm>
              <a:off x="2825479" y="3093075"/>
              <a:ext cx="61932" cy="227822"/>
            </a:xfrm>
            <a:custGeom>
              <a:rect b="b" l="l" r="r" t="t"/>
              <a:pathLst>
                <a:path extrusionOk="0" h="7622" w="2072">
                  <a:moveTo>
                    <a:pt x="2072" y="1"/>
                  </a:moveTo>
                  <a:cubicBezTo>
                    <a:pt x="1405" y="191"/>
                    <a:pt x="714" y="358"/>
                    <a:pt x="0" y="429"/>
                  </a:cubicBezTo>
                  <a:lnTo>
                    <a:pt x="0" y="7621"/>
                  </a:lnTo>
                  <a:lnTo>
                    <a:pt x="2072" y="7621"/>
                  </a:lnTo>
                  <a:lnTo>
                    <a:pt x="207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98"/>
            <p:cNvSpPr/>
            <p:nvPr/>
          </p:nvSpPr>
          <p:spPr>
            <a:xfrm>
              <a:off x="2950032" y="3033295"/>
              <a:ext cx="61962" cy="287602"/>
            </a:xfrm>
            <a:custGeom>
              <a:rect b="b" l="l" r="r" t="t"/>
              <a:pathLst>
                <a:path extrusionOk="0" h="9622" w="2073">
                  <a:moveTo>
                    <a:pt x="2072" y="0"/>
                  </a:moveTo>
                  <a:cubicBezTo>
                    <a:pt x="1429" y="476"/>
                    <a:pt x="715" y="858"/>
                    <a:pt x="1" y="1215"/>
                  </a:cubicBezTo>
                  <a:lnTo>
                    <a:pt x="1" y="9621"/>
                  </a:lnTo>
                  <a:lnTo>
                    <a:pt x="2072" y="9621"/>
                  </a:lnTo>
                  <a:lnTo>
                    <a:pt x="2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98"/>
            <p:cNvSpPr/>
            <p:nvPr/>
          </p:nvSpPr>
          <p:spPr>
            <a:xfrm>
              <a:off x="3011964" y="2990582"/>
              <a:ext cx="51291" cy="331002"/>
            </a:xfrm>
            <a:custGeom>
              <a:rect b="b" l="l" r="r" t="t"/>
              <a:pathLst>
                <a:path extrusionOk="0" h="11074" w="1716">
                  <a:moveTo>
                    <a:pt x="1715" y="0"/>
                  </a:moveTo>
                  <a:cubicBezTo>
                    <a:pt x="1191" y="524"/>
                    <a:pt x="596" y="1001"/>
                    <a:pt x="0" y="1453"/>
                  </a:cubicBezTo>
                  <a:lnTo>
                    <a:pt x="0" y="11074"/>
                  </a:lnTo>
                  <a:lnTo>
                    <a:pt x="1715" y="11074"/>
                  </a:lnTo>
                  <a:lnTo>
                    <a:pt x="1715"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8"/>
            <p:cNvSpPr/>
            <p:nvPr/>
          </p:nvSpPr>
          <p:spPr>
            <a:xfrm>
              <a:off x="2918707" y="3069582"/>
              <a:ext cx="31355" cy="251315"/>
            </a:xfrm>
            <a:custGeom>
              <a:rect b="b" l="l" r="r" t="t"/>
              <a:pathLst>
                <a:path extrusionOk="0" h="8408" w="1049">
                  <a:moveTo>
                    <a:pt x="1049" y="1"/>
                  </a:moveTo>
                  <a:cubicBezTo>
                    <a:pt x="691" y="144"/>
                    <a:pt x="358" y="286"/>
                    <a:pt x="1" y="406"/>
                  </a:cubicBezTo>
                  <a:lnTo>
                    <a:pt x="1" y="8407"/>
                  </a:lnTo>
                  <a:lnTo>
                    <a:pt x="1049" y="8407"/>
                  </a:lnTo>
                  <a:lnTo>
                    <a:pt x="1049"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8"/>
            <p:cNvSpPr/>
            <p:nvPr/>
          </p:nvSpPr>
          <p:spPr>
            <a:xfrm>
              <a:off x="2747167" y="3314443"/>
              <a:ext cx="343107" cy="20684"/>
            </a:xfrm>
            <a:custGeom>
              <a:rect b="b" l="l" r="r" t="t"/>
              <a:pathLst>
                <a:path extrusionOk="0" h="692" w="11479">
                  <a:moveTo>
                    <a:pt x="0" y="1"/>
                  </a:moveTo>
                  <a:lnTo>
                    <a:pt x="0"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8"/>
            <p:cNvSpPr/>
            <p:nvPr/>
          </p:nvSpPr>
          <p:spPr>
            <a:xfrm>
              <a:off x="2918707" y="3314443"/>
              <a:ext cx="171569" cy="20684"/>
            </a:xfrm>
            <a:custGeom>
              <a:rect b="b" l="l" r="r" t="t"/>
              <a:pathLst>
                <a:path extrusionOk="0" h="692" w="5740">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7" name="Google Shape;17697;p98"/>
          <p:cNvGrpSpPr/>
          <p:nvPr/>
        </p:nvGrpSpPr>
        <p:grpSpPr>
          <a:xfrm>
            <a:off x="3264996" y="2977041"/>
            <a:ext cx="343826" cy="344843"/>
            <a:chOff x="3379296" y="2977041"/>
            <a:chExt cx="343826" cy="344843"/>
          </a:xfrm>
        </p:grpSpPr>
        <p:sp>
          <p:nvSpPr>
            <p:cNvPr id="17698" name="Google Shape;17698;p98"/>
            <p:cNvSpPr/>
            <p:nvPr/>
          </p:nvSpPr>
          <p:spPr>
            <a:xfrm>
              <a:off x="3565781" y="3048957"/>
              <a:ext cx="157341" cy="156624"/>
            </a:xfrm>
            <a:custGeom>
              <a:rect b="b" l="l" r="r" t="t"/>
              <a:pathLst>
                <a:path extrusionOk="0" h="5240" w="5264">
                  <a:moveTo>
                    <a:pt x="2644" y="0"/>
                  </a:moveTo>
                  <a:cubicBezTo>
                    <a:pt x="1192" y="0"/>
                    <a:pt x="1" y="1167"/>
                    <a:pt x="1" y="2620"/>
                  </a:cubicBezTo>
                  <a:cubicBezTo>
                    <a:pt x="1" y="4072"/>
                    <a:pt x="1192" y="5239"/>
                    <a:pt x="2644" y="5239"/>
                  </a:cubicBezTo>
                  <a:cubicBezTo>
                    <a:pt x="4073" y="5239"/>
                    <a:pt x="5264" y="4072"/>
                    <a:pt x="5264" y="2620"/>
                  </a:cubicBezTo>
                  <a:cubicBezTo>
                    <a:pt x="5264" y="1167"/>
                    <a:pt x="4073" y="0"/>
                    <a:pt x="2644"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8"/>
            <p:cNvSpPr/>
            <p:nvPr/>
          </p:nvSpPr>
          <p:spPr>
            <a:xfrm>
              <a:off x="3533051" y="3164962"/>
              <a:ext cx="156624" cy="156624"/>
            </a:xfrm>
            <a:custGeom>
              <a:rect b="b" l="l" r="r" t="t"/>
              <a:pathLst>
                <a:path extrusionOk="0" h="5240" w="5240">
                  <a:moveTo>
                    <a:pt x="2620" y="1"/>
                  </a:moveTo>
                  <a:cubicBezTo>
                    <a:pt x="1167" y="1"/>
                    <a:pt x="0" y="1168"/>
                    <a:pt x="0" y="2620"/>
                  </a:cubicBezTo>
                  <a:cubicBezTo>
                    <a:pt x="0" y="4073"/>
                    <a:pt x="1167" y="5240"/>
                    <a:pt x="2620" y="5240"/>
                  </a:cubicBezTo>
                  <a:cubicBezTo>
                    <a:pt x="4073" y="5240"/>
                    <a:pt x="5240" y="4073"/>
                    <a:pt x="5240" y="2620"/>
                  </a:cubicBezTo>
                  <a:cubicBezTo>
                    <a:pt x="5240" y="1168"/>
                    <a:pt x="4073" y="1"/>
                    <a:pt x="2620"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8"/>
            <p:cNvSpPr/>
            <p:nvPr/>
          </p:nvSpPr>
          <p:spPr>
            <a:xfrm>
              <a:off x="3472553" y="2977759"/>
              <a:ext cx="152349" cy="156624"/>
            </a:xfrm>
            <a:custGeom>
              <a:rect b="b" l="l" r="r" t="t"/>
              <a:pathLst>
                <a:path extrusionOk="0" h="5240" w="5097">
                  <a:moveTo>
                    <a:pt x="2620" y="1"/>
                  </a:moveTo>
                  <a:cubicBezTo>
                    <a:pt x="1191" y="1"/>
                    <a:pt x="0" y="1168"/>
                    <a:pt x="0" y="2620"/>
                  </a:cubicBezTo>
                  <a:cubicBezTo>
                    <a:pt x="0" y="4049"/>
                    <a:pt x="1167" y="5240"/>
                    <a:pt x="2620" y="5240"/>
                  </a:cubicBezTo>
                  <a:cubicBezTo>
                    <a:pt x="4096" y="5240"/>
                    <a:pt x="5097" y="4073"/>
                    <a:pt x="5097" y="2620"/>
                  </a:cubicBezTo>
                  <a:cubicBezTo>
                    <a:pt x="5097" y="1168"/>
                    <a:pt x="4049" y="1"/>
                    <a:pt x="262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98"/>
            <p:cNvSpPr/>
            <p:nvPr/>
          </p:nvSpPr>
          <p:spPr>
            <a:xfrm>
              <a:off x="3401355" y="3164812"/>
              <a:ext cx="173721" cy="157072"/>
            </a:xfrm>
            <a:custGeom>
              <a:rect b="b" l="l" r="r" t="t"/>
              <a:pathLst>
                <a:path extrusionOk="0" h="5255" w="5812">
                  <a:moveTo>
                    <a:pt x="3002" y="1"/>
                  </a:moveTo>
                  <a:cubicBezTo>
                    <a:pt x="2195" y="1"/>
                    <a:pt x="1388" y="375"/>
                    <a:pt x="858" y="1077"/>
                  </a:cubicBezTo>
                  <a:cubicBezTo>
                    <a:pt x="1" y="2244"/>
                    <a:pt x="263" y="3864"/>
                    <a:pt x="1430" y="4745"/>
                  </a:cubicBezTo>
                  <a:cubicBezTo>
                    <a:pt x="1902" y="5089"/>
                    <a:pt x="2448" y="5255"/>
                    <a:pt x="2986" y="5255"/>
                  </a:cubicBezTo>
                  <a:cubicBezTo>
                    <a:pt x="3750" y="5255"/>
                    <a:pt x="4499" y="4921"/>
                    <a:pt x="5002" y="4292"/>
                  </a:cubicBezTo>
                  <a:cubicBezTo>
                    <a:pt x="5049" y="4269"/>
                    <a:pt x="5073" y="4197"/>
                    <a:pt x="5097" y="4173"/>
                  </a:cubicBezTo>
                  <a:cubicBezTo>
                    <a:pt x="5812" y="3197"/>
                    <a:pt x="5764" y="1840"/>
                    <a:pt x="5002" y="958"/>
                  </a:cubicBezTo>
                  <a:cubicBezTo>
                    <a:pt x="4883" y="816"/>
                    <a:pt x="4716" y="649"/>
                    <a:pt x="4526" y="506"/>
                  </a:cubicBezTo>
                  <a:cubicBezTo>
                    <a:pt x="4070" y="165"/>
                    <a:pt x="3536" y="1"/>
                    <a:pt x="300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98"/>
            <p:cNvSpPr/>
            <p:nvPr/>
          </p:nvSpPr>
          <p:spPr>
            <a:xfrm>
              <a:off x="3379296" y="3048957"/>
              <a:ext cx="156624" cy="156624"/>
            </a:xfrm>
            <a:custGeom>
              <a:rect b="b" l="l" r="r" t="t"/>
              <a:pathLst>
                <a:path extrusionOk="0" h="5240" w="5240">
                  <a:moveTo>
                    <a:pt x="2620" y="0"/>
                  </a:moveTo>
                  <a:cubicBezTo>
                    <a:pt x="1167" y="0"/>
                    <a:pt x="1" y="1167"/>
                    <a:pt x="1" y="2620"/>
                  </a:cubicBezTo>
                  <a:cubicBezTo>
                    <a:pt x="1" y="4072"/>
                    <a:pt x="1167" y="5239"/>
                    <a:pt x="2620" y="5239"/>
                  </a:cubicBezTo>
                  <a:cubicBezTo>
                    <a:pt x="4073" y="5239"/>
                    <a:pt x="5240" y="4072"/>
                    <a:pt x="5240" y="2620"/>
                  </a:cubicBezTo>
                  <a:cubicBezTo>
                    <a:pt x="5240" y="1167"/>
                    <a:pt x="4073" y="0"/>
                    <a:pt x="2620"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8"/>
            <p:cNvSpPr/>
            <p:nvPr/>
          </p:nvSpPr>
          <p:spPr>
            <a:xfrm>
              <a:off x="3550836" y="3193447"/>
              <a:ext cx="24241" cy="99683"/>
            </a:xfrm>
            <a:custGeom>
              <a:rect b="b" l="l" r="r" t="t"/>
              <a:pathLst>
                <a:path extrusionOk="0" h="3335" w="811">
                  <a:moveTo>
                    <a:pt x="1" y="0"/>
                  </a:moveTo>
                  <a:lnTo>
                    <a:pt x="1" y="3334"/>
                  </a:lnTo>
                  <a:cubicBezTo>
                    <a:pt x="48" y="3311"/>
                    <a:pt x="72" y="3239"/>
                    <a:pt x="96" y="3215"/>
                  </a:cubicBezTo>
                  <a:cubicBezTo>
                    <a:pt x="811" y="2239"/>
                    <a:pt x="763" y="882"/>
                    <a:pt x="1"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8"/>
            <p:cNvSpPr/>
            <p:nvPr/>
          </p:nvSpPr>
          <p:spPr>
            <a:xfrm>
              <a:off x="3550836" y="2977041"/>
              <a:ext cx="78342" cy="157341"/>
            </a:xfrm>
            <a:custGeom>
              <a:rect b="b" l="l" r="r" t="t"/>
              <a:pathLst>
                <a:path extrusionOk="0" h="5264" w="2621">
                  <a:moveTo>
                    <a:pt x="1" y="1"/>
                  </a:moveTo>
                  <a:lnTo>
                    <a:pt x="1" y="5264"/>
                  </a:lnTo>
                  <a:cubicBezTo>
                    <a:pt x="1430" y="5264"/>
                    <a:pt x="2620" y="4097"/>
                    <a:pt x="2620" y="2644"/>
                  </a:cubicBezTo>
                  <a:cubicBezTo>
                    <a:pt x="2620" y="1192"/>
                    <a:pt x="1477" y="25"/>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8"/>
            <p:cNvSpPr/>
            <p:nvPr/>
          </p:nvSpPr>
          <p:spPr>
            <a:xfrm>
              <a:off x="3493177" y="3101624"/>
              <a:ext cx="116063" cy="116063"/>
            </a:xfrm>
            <a:custGeom>
              <a:rect b="b" l="l" r="r" t="t"/>
              <a:pathLst>
                <a:path extrusionOk="0" h="3883" w="3883">
                  <a:moveTo>
                    <a:pt x="1930" y="0"/>
                  </a:moveTo>
                  <a:cubicBezTo>
                    <a:pt x="858" y="0"/>
                    <a:pt x="1" y="858"/>
                    <a:pt x="1" y="1929"/>
                  </a:cubicBezTo>
                  <a:cubicBezTo>
                    <a:pt x="1" y="3001"/>
                    <a:pt x="858" y="3882"/>
                    <a:pt x="1930" y="3882"/>
                  </a:cubicBezTo>
                  <a:cubicBezTo>
                    <a:pt x="3001" y="3882"/>
                    <a:pt x="3883" y="3001"/>
                    <a:pt x="3883" y="1929"/>
                  </a:cubicBezTo>
                  <a:cubicBezTo>
                    <a:pt x="3883" y="858"/>
                    <a:pt x="3001" y="0"/>
                    <a:pt x="193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8"/>
            <p:cNvSpPr/>
            <p:nvPr/>
          </p:nvSpPr>
          <p:spPr>
            <a:xfrm>
              <a:off x="3550118" y="3102341"/>
              <a:ext cx="57688" cy="115346"/>
            </a:xfrm>
            <a:custGeom>
              <a:rect b="b" l="l" r="r" t="t"/>
              <a:pathLst>
                <a:path extrusionOk="0" h="3859" w="1930">
                  <a:moveTo>
                    <a:pt x="1" y="0"/>
                  </a:moveTo>
                  <a:lnTo>
                    <a:pt x="1" y="3858"/>
                  </a:lnTo>
                  <a:cubicBezTo>
                    <a:pt x="1073" y="3858"/>
                    <a:pt x="1930" y="2977"/>
                    <a:pt x="1930" y="1905"/>
                  </a:cubicBezTo>
                  <a:cubicBezTo>
                    <a:pt x="1930" y="834"/>
                    <a:pt x="1096"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98"/>
          <p:cNvGrpSpPr/>
          <p:nvPr/>
        </p:nvGrpSpPr>
        <p:grpSpPr>
          <a:xfrm>
            <a:off x="4038814" y="2999130"/>
            <a:ext cx="343826" cy="319615"/>
            <a:chOff x="4076914" y="2999130"/>
            <a:chExt cx="343826" cy="319615"/>
          </a:xfrm>
        </p:grpSpPr>
        <p:sp>
          <p:nvSpPr>
            <p:cNvPr id="17708" name="Google Shape;17708;p98"/>
            <p:cNvSpPr/>
            <p:nvPr/>
          </p:nvSpPr>
          <p:spPr>
            <a:xfrm>
              <a:off x="4273382" y="2999130"/>
              <a:ext cx="147358" cy="319614"/>
            </a:xfrm>
            <a:custGeom>
              <a:rect b="b" l="l" r="r" t="t"/>
              <a:pathLst>
                <a:path extrusionOk="0" h="10693" w="4930">
                  <a:moveTo>
                    <a:pt x="0" y="0"/>
                  </a:moveTo>
                  <a:lnTo>
                    <a:pt x="0" y="10693"/>
                  </a:lnTo>
                  <a:lnTo>
                    <a:pt x="3501" y="10693"/>
                  </a:lnTo>
                  <a:lnTo>
                    <a:pt x="3501" y="7002"/>
                  </a:lnTo>
                  <a:lnTo>
                    <a:pt x="4930" y="5358"/>
                  </a:lnTo>
                  <a:lnTo>
                    <a:pt x="3501" y="3691"/>
                  </a:lnTo>
                  <a:lnTo>
                    <a:pt x="350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98"/>
            <p:cNvSpPr/>
            <p:nvPr/>
          </p:nvSpPr>
          <p:spPr>
            <a:xfrm>
              <a:off x="4273382" y="3158565"/>
              <a:ext cx="147358" cy="160181"/>
            </a:xfrm>
            <a:custGeom>
              <a:rect b="b" l="l" r="r" t="t"/>
              <a:pathLst>
                <a:path extrusionOk="0" h="5359" w="4930">
                  <a:moveTo>
                    <a:pt x="0" y="1"/>
                  </a:moveTo>
                  <a:lnTo>
                    <a:pt x="0" y="5359"/>
                  </a:lnTo>
                  <a:lnTo>
                    <a:pt x="3501" y="5359"/>
                  </a:lnTo>
                  <a:lnTo>
                    <a:pt x="3501" y="1668"/>
                  </a:lnTo>
                  <a:lnTo>
                    <a:pt x="4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8"/>
            <p:cNvSpPr/>
            <p:nvPr/>
          </p:nvSpPr>
          <p:spPr>
            <a:xfrm>
              <a:off x="4303273"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8"/>
            <p:cNvSpPr/>
            <p:nvPr/>
          </p:nvSpPr>
          <p:spPr>
            <a:xfrm>
              <a:off x="4303273"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8"/>
            <p:cNvSpPr/>
            <p:nvPr/>
          </p:nvSpPr>
          <p:spPr>
            <a:xfrm>
              <a:off x="4175133" y="2999130"/>
              <a:ext cx="148105" cy="319614"/>
            </a:xfrm>
            <a:custGeom>
              <a:rect b="b" l="l" r="r" t="t"/>
              <a:pathLst>
                <a:path extrusionOk="0" h="10693" w="4955">
                  <a:moveTo>
                    <a:pt x="1" y="0"/>
                  </a:moveTo>
                  <a:lnTo>
                    <a:pt x="1" y="10693"/>
                  </a:lnTo>
                  <a:lnTo>
                    <a:pt x="3526" y="10693"/>
                  </a:lnTo>
                  <a:lnTo>
                    <a:pt x="3526" y="7002"/>
                  </a:lnTo>
                  <a:lnTo>
                    <a:pt x="4954" y="5358"/>
                  </a:lnTo>
                  <a:lnTo>
                    <a:pt x="3526" y="3691"/>
                  </a:lnTo>
                  <a:lnTo>
                    <a:pt x="3526"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8"/>
            <p:cNvSpPr/>
            <p:nvPr/>
          </p:nvSpPr>
          <p:spPr>
            <a:xfrm>
              <a:off x="4175729" y="3158565"/>
              <a:ext cx="148105" cy="160181"/>
            </a:xfrm>
            <a:custGeom>
              <a:rect b="b" l="l" r="r" t="t"/>
              <a:pathLst>
                <a:path extrusionOk="0" h="5359" w="4955">
                  <a:moveTo>
                    <a:pt x="1" y="1"/>
                  </a:moveTo>
                  <a:lnTo>
                    <a:pt x="1" y="5359"/>
                  </a:lnTo>
                  <a:lnTo>
                    <a:pt x="3526" y="5359"/>
                  </a:lnTo>
                  <a:lnTo>
                    <a:pt x="3526" y="1668"/>
                  </a:lnTo>
                  <a:lnTo>
                    <a:pt x="49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8"/>
            <p:cNvSpPr/>
            <p:nvPr/>
          </p:nvSpPr>
          <p:spPr>
            <a:xfrm>
              <a:off x="4076914" y="2999130"/>
              <a:ext cx="147388" cy="319614"/>
            </a:xfrm>
            <a:custGeom>
              <a:rect b="b" l="l" r="r" t="t"/>
              <a:pathLst>
                <a:path extrusionOk="0" h="10693" w="4931">
                  <a:moveTo>
                    <a:pt x="1" y="0"/>
                  </a:moveTo>
                  <a:lnTo>
                    <a:pt x="1" y="10693"/>
                  </a:lnTo>
                  <a:lnTo>
                    <a:pt x="3501" y="10693"/>
                  </a:lnTo>
                  <a:lnTo>
                    <a:pt x="3501" y="7002"/>
                  </a:lnTo>
                  <a:lnTo>
                    <a:pt x="4930" y="5358"/>
                  </a:lnTo>
                  <a:lnTo>
                    <a:pt x="3501" y="3691"/>
                  </a:lnTo>
                  <a:lnTo>
                    <a:pt x="350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8"/>
            <p:cNvSpPr/>
            <p:nvPr/>
          </p:nvSpPr>
          <p:spPr>
            <a:xfrm>
              <a:off x="4107521" y="3029738"/>
              <a:ext cx="44177" cy="20654"/>
            </a:xfrm>
            <a:custGeom>
              <a:rect b="b" l="l" r="r" t="t"/>
              <a:pathLst>
                <a:path extrusionOk="0" h="691"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8"/>
            <p:cNvSpPr/>
            <p:nvPr/>
          </p:nvSpPr>
          <p:spPr>
            <a:xfrm>
              <a:off x="4107521" y="3078130"/>
              <a:ext cx="44177" cy="20684"/>
            </a:xfrm>
            <a:custGeom>
              <a:rect b="b" l="l" r="r" t="t"/>
              <a:pathLst>
                <a:path extrusionOk="0" h="692" w="1478">
                  <a:moveTo>
                    <a:pt x="1" y="0"/>
                  </a:moveTo>
                  <a:lnTo>
                    <a:pt x="1" y="691"/>
                  </a:lnTo>
                  <a:lnTo>
                    <a:pt x="1477" y="691"/>
                  </a:lnTo>
                  <a:lnTo>
                    <a:pt x="147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8"/>
            <p:cNvSpPr/>
            <p:nvPr/>
          </p:nvSpPr>
          <p:spPr>
            <a:xfrm>
              <a:off x="4205741" y="3218346"/>
              <a:ext cx="43460" cy="20684"/>
            </a:xfrm>
            <a:custGeom>
              <a:rect b="b" l="l" r="r" t="t"/>
              <a:pathLst>
                <a:path extrusionOk="0" h="692" w="1454">
                  <a:moveTo>
                    <a:pt x="1" y="1"/>
                  </a:moveTo>
                  <a:lnTo>
                    <a:pt x="1" y="692"/>
                  </a:lnTo>
                  <a:lnTo>
                    <a:pt x="1454" y="692"/>
                  </a:lnTo>
                  <a:lnTo>
                    <a:pt x="1454"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8"/>
            <p:cNvSpPr/>
            <p:nvPr/>
          </p:nvSpPr>
          <p:spPr>
            <a:xfrm>
              <a:off x="4205741" y="3267485"/>
              <a:ext cx="43460" cy="19937"/>
            </a:xfrm>
            <a:custGeom>
              <a:rect b="b" l="l" r="r" t="t"/>
              <a:pathLst>
                <a:path extrusionOk="0" h="667" w="1454">
                  <a:moveTo>
                    <a:pt x="1" y="0"/>
                  </a:moveTo>
                  <a:lnTo>
                    <a:pt x="1" y="667"/>
                  </a:lnTo>
                  <a:lnTo>
                    <a:pt x="1454" y="667"/>
                  </a:lnTo>
                  <a:lnTo>
                    <a:pt x="1454"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8"/>
            <p:cNvSpPr/>
            <p:nvPr/>
          </p:nvSpPr>
          <p:spPr>
            <a:xfrm>
              <a:off x="4076914" y="3158565"/>
              <a:ext cx="147388" cy="160181"/>
            </a:xfrm>
            <a:custGeom>
              <a:rect b="b" l="l" r="r" t="t"/>
              <a:pathLst>
                <a:path extrusionOk="0" h="5359" w="4931">
                  <a:moveTo>
                    <a:pt x="1" y="1"/>
                  </a:moveTo>
                  <a:lnTo>
                    <a:pt x="1" y="5359"/>
                  </a:lnTo>
                  <a:lnTo>
                    <a:pt x="3501" y="5359"/>
                  </a:lnTo>
                  <a:lnTo>
                    <a:pt x="3501" y="1668"/>
                  </a:lnTo>
                  <a:lnTo>
                    <a:pt x="493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0" name="Google Shape;17720;p98"/>
          <p:cNvGrpSpPr/>
          <p:nvPr/>
        </p:nvGrpSpPr>
        <p:grpSpPr>
          <a:xfrm>
            <a:off x="4804084" y="2998413"/>
            <a:ext cx="301859" cy="343826"/>
            <a:chOff x="4765984" y="2998413"/>
            <a:chExt cx="301859" cy="343826"/>
          </a:xfrm>
        </p:grpSpPr>
        <p:sp>
          <p:nvSpPr>
            <p:cNvPr id="17721" name="Google Shape;17721;p98"/>
            <p:cNvSpPr/>
            <p:nvPr/>
          </p:nvSpPr>
          <p:spPr>
            <a:xfrm>
              <a:off x="4807979" y="3040409"/>
              <a:ext cx="259864" cy="259834"/>
            </a:xfrm>
            <a:custGeom>
              <a:rect b="b" l="l" r="r" t="t"/>
              <a:pathLst>
                <a:path extrusionOk="0" h="8693" w="8694">
                  <a:moveTo>
                    <a:pt x="4335" y="0"/>
                  </a:moveTo>
                  <a:cubicBezTo>
                    <a:pt x="1930" y="0"/>
                    <a:pt x="1" y="1929"/>
                    <a:pt x="1" y="4335"/>
                  </a:cubicBezTo>
                  <a:cubicBezTo>
                    <a:pt x="1" y="6764"/>
                    <a:pt x="1930" y="8693"/>
                    <a:pt x="4335" y="8693"/>
                  </a:cubicBezTo>
                  <a:cubicBezTo>
                    <a:pt x="6740" y="8693"/>
                    <a:pt x="8693" y="6764"/>
                    <a:pt x="8693" y="4335"/>
                  </a:cubicBezTo>
                  <a:cubicBezTo>
                    <a:pt x="8693" y="1953"/>
                    <a:pt x="6740" y="24"/>
                    <a:pt x="4335"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8"/>
            <p:cNvSpPr/>
            <p:nvPr/>
          </p:nvSpPr>
          <p:spPr>
            <a:xfrm>
              <a:off x="4807979" y="3169953"/>
              <a:ext cx="259864" cy="130291"/>
            </a:xfrm>
            <a:custGeom>
              <a:rect b="b" l="l" r="r" t="t"/>
              <a:pathLst>
                <a:path extrusionOk="0" h="4359" w="8694">
                  <a:moveTo>
                    <a:pt x="1" y="1"/>
                  </a:moveTo>
                  <a:cubicBezTo>
                    <a:pt x="1" y="2430"/>
                    <a:pt x="1930" y="4359"/>
                    <a:pt x="4335" y="4359"/>
                  </a:cubicBezTo>
                  <a:cubicBezTo>
                    <a:pt x="6740" y="4359"/>
                    <a:pt x="8693" y="2430"/>
                    <a:pt x="8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8"/>
            <p:cNvSpPr/>
            <p:nvPr/>
          </p:nvSpPr>
          <p:spPr>
            <a:xfrm>
              <a:off x="4859958" y="3091641"/>
              <a:ext cx="156624" cy="156653"/>
            </a:xfrm>
            <a:custGeom>
              <a:rect b="b" l="l" r="r" t="t"/>
              <a:pathLst>
                <a:path extrusionOk="0" h="5241" w="5240">
                  <a:moveTo>
                    <a:pt x="2620" y="1"/>
                  </a:moveTo>
                  <a:cubicBezTo>
                    <a:pt x="1191" y="1"/>
                    <a:pt x="0" y="1168"/>
                    <a:pt x="0" y="2621"/>
                  </a:cubicBezTo>
                  <a:cubicBezTo>
                    <a:pt x="0" y="4049"/>
                    <a:pt x="1191" y="5240"/>
                    <a:pt x="2620" y="5240"/>
                  </a:cubicBezTo>
                  <a:cubicBezTo>
                    <a:pt x="4049" y="5240"/>
                    <a:pt x="5240" y="4073"/>
                    <a:pt x="5240" y="2621"/>
                  </a:cubicBezTo>
                  <a:cubicBezTo>
                    <a:pt x="5240" y="1192"/>
                    <a:pt x="4049" y="1"/>
                    <a:pt x="262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8"/>
            <p:cNvSpPr/>
            <p:nvPr/>
          </p:nvSpPr>
          <p:spPr>
            <a:xfrm>
              <a:off x="4859958" y="3169953"/>
              <a:ext cx="156624" cy="78342"/>
            </a:xfrm>
            <a:custGeom>
              <a:rect b="b" l="l" r="r" t="t"/>
              <a:pathLst>
                <a:path extrusionOk="0" h="2621" w="5240">
                  <a:moveTo>
                    <a:pt x="0" y="1"/>
                  </a:moveTo>
                  <a:cubicBezTo>
                    <a:pt x="0" y="1429"/>
                    <a:pt x="1191" y="2620"/>
                    <a:pt x="2620" y="2620"/>
                  </a:cubicBezTo>
                  <a:cubicBezTo>
                    <a:pt x="4049" y="2620"/>
                    <a:pt x="5240" y="1453"/>
                    <a:pt x="524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8"/>
            <p:cNvSpPr/>
            <p:nvPr/>
          </p:nvSpPr>
          <p:spPr>
            <a:xfrm>
              <a:off x="4765984" y="2998413"/>
              <a:ext cx="171598" cy="343825"/>
            </a:xfrm>
            <a:custGeom>
              <a:rect b="b" l="l" r="r" t="t"/>
              <a:pathLst>
                <a:path extrusionOk="0" h="11503" w="5741">
                  <a:moveTo>
                    <a:pt x="5740" y="0"/>
                  </a:moveTo>
                  <a:cubicBezTo>
                    <a:pt x="2597" y="0"/>
                    <a:pt x="1" y="2596"/>
                    <a:pt x="1" y="5740"/>
                  </a:cubicBezTo>
                  <a:cubicBezTo>
                    <a:pt x="1" y="8907"/>
                    <a:pt x="2549" y="11503"/>
                    <a:pt x="5740" y="11503"/>
                  </a:cubicBezTo>
                  <a:lnTo>
                    <a:pt x="5740"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8"/>
            <p:cNvSpPr/>
            <p:nvPr/>
          </p:nvSpPr>
          <p:spPr>
            <a:xfrm>
              <a:off x="4765984" y="3169953"/>
              <a:ext cx="171598" cy="172286"/>
            </a:xfrm>
            <a:custGeom>
              <a:rect b="b" l="l" r="r" t="t"/>
              <a:pathLst>
                <a:path extrusionOk="0" h="5764" w="5741">
                  <a:moveTo>
                    <a:pt x="1" y="1"/>
                  </a:moveTo>
                  <a:cubicBezTo>
                    <a:pt x="1" y="3168"/>
                    <a:pt x="2549" y="5764"/>
                    <a:pt x="5740" y="5764"/>
                  </a:cubicBezTo>
                  <a:lnTo>
                    <a:pt x="5740"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8"/>
            <p:cNvSpPr/>
            <p:nvPr/>
          </p:nvSpPr>
          <p:spPr>
            <a:xfrm>
              <a:off x="4833625" y="3139346"/>
              <a:ext cx="43430" cy="19967"/>
            </a:xfrm>
            <a:custGeom>
              <a:rect b="b" l="l" r="r" t="t"/>
              <a:pathLst>
                <a:path extrusionOk="0" h="668" w="1453">
                  <a:moveTo>
                    <a:pt x="0" y="1"/>
                  </a:moveTo>
                  <a:lnTo>
                    <a:pt x="0" y="667"/>
                  </a:lnTo>
                  <a:lnTo>
                    <a:pt x="1453" y="667"/>
                  </a:lnTo>
                  <a:lnTo>
                    <a:pt x="145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8"/>
            <p:cNvSpPr/>
            <p:nvPr/>
          </p:nvSpPr>
          <p:spPr>
            <a:xfrm>
              <a:off x="4833625" y="3182776"/>
              <a:ext cx="43430" cy="20654"/>
            </a:xfrm>
            <a:custGeom>
              <a:rect b="b" l="l" r="r" t="t"/>
              <a:pathLst>
                <a:path extrusionOk="0" h="691" w="1453">
                  <a:moveTo>
                    <a:pt x="0" y="0"/>
                  </a:moveTo>
                  <a:lnTo>
                    <a:pt x="0" y="691"/>
                  </a:lnTo>
                  <a:lnTo>
                    <a:pt x="1453" y="691"/>
                  </a:lnTo>
                  <a:lnTo>
                    <a:pt x="1453"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98"/>
          <p:cNvGrpSpPr/>
          <p:nvPr/>
        </p:nvGrpSpPr>
        <p:grpSpPr>
          <a:xfrm>
            <a:off x="5523113" y="3001253"/>
            <a:ext cx="345262" cy="345262"/>
            <a:chOff x="5408813" y="3001253"/>
            <a:chExt cx="345262" cy="345262"/>
          </a:xfrm>
        </p:grpSpPr>
        <p:sp>
          <p:nvSpPr>
            <p:cNvPr id="17730" name="Google Shape;17730;p98"/>
            <p:cNvSpPr/>
            <p:nvPr/>
          </p:nvSpPr>
          <p:spPr>
            <a:xfrm>
              <a:off x="5429437" y="3022594"/>
              <a:ext cx="152379" cy="150945"/>
            </a:xfrm>
            <a:custGeom>
              <a:rect b="b" l="l" r="r" t="t"/>
              <a:pathLst>
                <a:path extrusionOk="0" h="5050" w="5098">
                  <a:moveTo>
                    <a:pt x="1" y="1"/>
                  </a:moveTo>
                  <a:lnTo>
                    <a:pt x="1" y="4740"/>
                  </a:lnTo>
                  <a:lnTo>
                    <a:pt x="263" y="5050"/>
                  </a:lnTo>
                  <a:lnTo>
                    <a:pt x="2120" y="5050"/>
                  </a:lnTo>
                  <a:cubicBezTo>
                    <a:pt x="3740" y="5050"/>
                    <a:pt x="5097" y="3740"/>
                    <a:pt x="5049" y="2073"/>
                  </a:cubicBezTo>
                  <a:lnTo>
                    <a:pt x="5049" y="263"/>
                  </a:lnTo>
                  <a:lnTo>
                    <a:pt x="4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98"/>
            <p:cNvSpPr/>
            <p:nvPr/>
          </p:nvSpPr>
          <p:spPr>
            <a:xfrm>
              <a:off x="5430154" y="3174945"/>
              <a:ext cx="152349" cy="150915"/>
            </a:xfrm>
            <a:custGeom>
              <a:rect b="b" l="l" r="r" t="t"/>
              <a:pathLst>
                <a:path extrusionOk="0" h="5049" w="5097">
                  <a:moveTo>
                    <a:pt x="263" y="0"/>
                  </a:moveTo>
                  <a:lnTo>
                    <a:pt x="1" y="310"/>
                  </a:lnTo>
                  <a:lnTo>
                    <a:pt x="1" y="5049"/>
                  </a:lnTo>
                  <a:lnTo>
                    <a:pt x="4740" y="5049"/>
                  </a:lnTo>
                  <a:lnTo>
                    <a:pt x="5073" y="4882"/>
                  </a:lnTo>
                  <a:lnTo>
                    <a:pt x="5097" y="4882"/>
                  </a:lnTo>
                  <a:lnTo>
                    <a:pt x="5097" y="2977"/>
                  </a:lnTo>
                  <a:cubicBezTo>
                    <a:pt x="5097" y="1334"/>
                    <a:pt x="3763" y="0"/>
                    <a:pt x="2120"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98"/>
            <p:cNvSpPr/>
            <p:nvPr/>
          </p:nvSpPr>
          <p:spPr>
            <a:xfrm>
              <a:off x="5581788" y="3022594"/>
              <a:ext cx="150915" cy="150945"/>
            </a:xfrm>
            <a:custGeom>
              <a:rect b="b" l="l" r="r" t="t"/>
              <a:pathLst>
                <a:path extrusionOk="0" h="5050" w="5049">
                  <a:moveTo>
                    <a:pt x="310" y="1"/>
                  </a:moveTo>
                  <a:lnTo>
                    <a:pt x="0" y="263"/>
                  </a:lnTo>
                  <a:lnTo>
                    <a:pt x="0" y="2073"/>
                  </a:lnTo>
                  <a:cubicBezTo>
                    <a:pt x="0" y="3716"/>
                    <a:pt x="1334" y="5050"/>
                    <a:pt x="2977" y="5050"/>
                  </a:cubicBezTo>
                  <a:lnTo>
                    <a:pt x="4882" y="5050"/>
                  </a:lnTo>
                  <a:lnTo>
                    <a:pt x="5049" y="4740"/>
                  </a:lnTo>
                  <a:lnTo>
                    <a:pt x="50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8"/>
            <p:cNvSpPr/>
            <p:nvPr/>
          </p:nvSpPr>
          <p:spPr>
            <a:xfrm>
              <a:off x="5582475" y="3173510"/>
              <a:ext cx="150945" cy="152349"/>
            </a:xfrm>
            <a:custGeom>
              <a:rect b="b" l="l" r="r" t="t"/>
              <a:pathLst>
                <a:path extrusionOk="0" h="5097" w="5050">
                  <a:moveTo>
                    <a:pt x="2978" y="1"/>
                  </a:moveTo>
                  <a:cubicBezTo>
                    <a:pt x="1335" y="1"/>
                    <a:pt x="1" y="1334"/>
                    <a:pt x="1" y="2977"/>
                  </a:cubicBezTo>
                  <a:lnTo>
                    <a:pt x="1" y="4930"/>
                  </a:lnTo>
                  <a:lnTo>
                    <a:pt x="310" y="5097"/>
                  </a:lnTo>
                  <a:lnTo>
                    <a:pt x="5050" y="5097"/>
                  </a:lnTo>
                  <a:lnTo>
                    <a:pt x="5050" y="334"/>
                  </a:lnTo>
                  <a:lnTo>
                    <a:pt x="4883"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98"/>
            <p:cNvSpPr/>
            <p:nvPr/>
          </p:nvSpPr>
          <p:spPr>
            <a:xfrm>
              <a:off x="5409500" y="3001253"/>
              <a:ext cx="85456" cy="85456"/>
            </a:xfrm>
            <a:custGeom>
              <a:rect b="b" l="l" r="r" t="t"/>
              <a:pathLst>
                <a:path extrusionOk="0" h="2859" w="2859">
                  <a:moveTo>
                    <a:pt x="1358" y="1"/>
                  </a:moveTo>
                  <a:cubicBezTo>
                    <a:pt x="596" y="1"/>
                    <a:pt x="1" y="596"/>
                    <a:pt x="1" y="1334"/>
                  </a:cubicBezTo>
                  <a:lnTo>
                    <a:pt x="1" y="2858"/>
                  </a:lnTo>
                  <a:lnTo>
                    <a:pt x="2859" y="2858"/>
                  </a:lnTo>
                  <a:lnTo>
                    <a:pt x="2859"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98"/>
            <p:cNvSpPr/>
            <p:nvPr/>
          </p:nvSpPr>
          <p:spPr>
            <a:xfrm>
              <a:off x="5408813" y="3261776"/>
              <a:ext cx="84738" cy="84738"/>
            </a:xfrm>
            <a:custGeom>
              <a:rect b="b" l="l" r="r" t="t"/>
              <a:pathLst>
                <a:path extrusionOk="0" h="2835" w="2835">
                  <a:moveTo>
                    <a:pt x="0" y="1"/>
                  </a:moveTo>
                  <a:lnTo>
                    <a:pt x="0" y="1501"/>
                  </a:lnTo>
                  <a:cubicBezTo>
                    <a:pt x="0" y="2239"/>
                    <a:pt x="596" y="2835"/>
                    <a:pt x="1334" y="2835"/>
                  </a:cubicBezTo>
                  <a:lnTo>
                    <a:pt x="2834" y="2835"/>
                  </a:lnTo>
                  <a:lnTo>
                    <a:pt x="283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8"/>
            <p:cNvSpPr/>
            <p:nvPr/>
          </p:nvSpPr>
          <p:spPr>
            <a:xfrm>
              <a:off x="5669336" y="3261776"/>
              <a:ext cx="84738" cy="84738"/>
            </a:xfrm>
            <a:custGeom>
              <a:rect b="b" l="l" r="r" t="t"/>
              <a:pathLst>
                <a:path extrusionOk="0" h="2835" w="2835">
                  <a:moveTo>
                    <a:pt x="0" y="1"/>
                  </a:moveTo>
                  <a:lnTo>
                    <a:pt x="0" y="2835"/>
                  </a:lnTo>
                  <a:lnTo>
                    <a:pt x="1501" y="2835"/>
                  </a:lnTo>
                  <a:cubicBezTo>
                    <a:pt x="2215" y="2835"/>
                    <a:pt x="2810" y="2239"/>
                    <a:pt x="2834" y="1501"/>
                  </a:cubicBezTo>
                  <a:lnTo>
                    <a:pt x="2834"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8"/>
            <p:cNvSpPr/>
            <p:nvPr/>
          </p:nvSpPr>
          <p:spPr>
            <a:xfrm>
              <a:off x="5668619" y="3001970"/>
              <a:ext cx="85456" cy="84738"/>
            </a:xfrm>
            <a:custGeom>
              <a:rect b="b" l="l" r="r" t="t"/>
              <a:pathLst>
                <a:path extrusionOk="0" h="2835" w="2859">
                  <a:moveTo>
                    <a:pt x="0" y="0"/>
                  </a:moveTo>
                  <a:lnTo>
                    <a:pt x="0" y="2834"/>
                  </a:lnTo>
                  <a:lnTo>
                    <a:pt x="2834" y="2834"/>
                  </a:lnTo>
                  <a:lnTo>
                    <a:pt x="2858" y="1334"/>
                  </a:lnTo>
                  <a:cubicBezTo>
                    <a:pt x="2858" y="596"/>
                    <a:pt x="2263" y="0"/>
                    <a:pt x="1525"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8"/>
            <p:cNvSpPr/>
            <p:nvPr/>
          </p:nvSpPr>
          <p:spPr>
            <a:xfrm>
              <a:off x="5429437" y="3022594"/>
              <a:ext cx="303264" cy="303264"/>
            </a:xfrm>
            <a:custGeom>
              <a:rect b="b" l="l" r="r" t="t"/>
              <a:pathLst>
                <a:path extrusionOk="0" h="10146" w="10146">
                  <a:moveTo>
                    <a:pt x="4740" y="1"/>
                  </a:moveTo>
                  <a:lnTo>
                    <a:pt x="4740" y="2073"/>
                  </a:lnTo>
                  <a:cubicBezTo>
                    <a:pt x="4740" y="3502"/>
                    <a:pt x="3573" y="4692"/>
                    <a:pt x="2144" y="4740"/>
                  </a:cubicBezTo>
                  <a:lnTo>
                    <a:pt x="1" y="4740"/>
                  </a:lnTo>
                  <a:lnTo>
                    <a:pt x="1" y="5407"/>
                  </a:lnTo>
                  <a:lnTo>
                    <a:pt x="2073" y="5407"/>
                  </a:lnTo>
                  <a:cubicBezTo>
                    <a:pt x="3549" y="5407"/>
                    <a:pt x="4740" y="6598"/>
                    <a:pt x="4740" y="8074"/>
                  </a:cubicBezTo>
                  <a:lnTo>
                    <a:pt x="4740" y="10146"/>
                  </a:lnTo>
                  <a:lnTo>
                    <a:pt x="5407" y="10146"/>
                  </a:lnTo>
                  <a:lnTo>
                    <a:pt x="5407" y="8074"/>
                  </a:lnTo>
                  <a:cubicBezTo>
                    <a:pt x="5407" y="6598"/>
                    <a:pt x="6597" y="5407"/>
                    <a:pt x="8074" y="5407"/>
                  </a:cubicBezTo>
                  <a:lnTo>
                    <a:pt x="10146" y="5407"/>
                  </a:lnTo>
                  <a:lnTo>
                    <a:pt x="10146" y="4740"/>
                  </a:lnTo>
                  <a:lnTo>
                    <a:pt x="8002" y="4740"/>
                  </a:lnTo>
                  <a:cubicBezTo>
                    <a:pt x="6574" y="4692"/>
                    <a:pt x="5407" y="3549"/>
                    <a:pt x="5407" y="2073"/>
                  </a:cubicBezTo>
                  <a:lnTo>
                    <a:pt x="5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8"/>
            <p:cNvSpPr/>
            <p:nvPr/>
          </p:nvSpPr>
          <p:spPr>
            <a:xfrm>
              <a:off x="5582475" y="3022594"/>
              <a:ext cx="150945" cy="303264"/>
            </a:xfrm>
            <a:custGeom>
              <a:rect b="b" l="l" r="r" t="t"/>
              <a:pathLst>
                <a:path extrusionOk="0" h="10146" w="5050">
                  <a:moveTo>
                    <a:pt x="1" y="1"/>
                  </a:moveTo>
                  <a:lnTo>
                    <a:pt x="1" y="10146"/>
                  </a:lnTo>
                  <a:lnTo>
                    <a:pt x="310" y="10146"/>
                  </a:lnTo>
                  <a:lnTo>
                    <a:pt x="310" y="8074"/>
                  </a:lnTo>
                  <a:cubicBezTo>
                    <a:pt x="310" y="6598"/>
                    <a:pt x="1501" y="5407"/>
                    <a:pt x="2978" y="5407"/>
                  </a:cubicBezTo>
                  <a:lnTo>
                    <a:pt x="5050" y="5407"/>
                  </a:lnTo>
                  <a:lnTo>
                    <a:pt x="5050" y="4740"/>
                  </a:lnTo>
                  <a:lnTo>
                    <a:pt x="5050" y="4716"/>
                  </a:lnTo>
                  <a:lnTo>
                    <a:pt x="2906" y="4716"/>
                  </a:lnTo>
                  <a:cubicBezTo>
                    <a:pt x="1477" y="4692"/>
                    <a:pt x="310" y="3502"/>
                    <a:pt x="310" y="2073"/>
                  </a:cubicBezTo>
                  <a:lnTo>
                    <a:pt x="310" y="1"/>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98"/>
          <p:cNvGrpSpPr/>
          <p:nvPr/>
        </p:nvGrpSpPr>
        <p:grpSpPr>
          <a:xfrm>
            <a:off x="6273438" y="3069582"/>
            <a:ext cx="343826" cy="184865"/>
            <a:chOff x="6082938" y="3069582"/>
            <a:chExt cx="343826" cy="184865"/>
          </a:xfrm>
        </p:grpSpPr>
        <p:sp>
          <p:nvSpPr>
            <p:cNvPr id="17741" name="Google Shape;17741;p98"/>
            <p:cNvSpPr/>
            <p:nvPr/>
          </p:nvSpPr>
          <p:spPr>
            <a:xfrm>
              <a:off x="6161220" y="3069582"/>
              <a:ext cx="106827" cy="184391"/>
            </a:xfrm>
            <a:custGeom>
              <a:rect b="b" l="l" r="r" t="t"/>
              <a:pathLst>
                <a:path extrusionOk="0" h="6169" w="3574">
                  <a:moveTo>
                    <a:pt x="906" y="1"/>
                  </a:moveTo>
                  <a:lnTo>
                    <a:pt x="1" y="1549"/>
                  </a:lnTo>
                  <a:lnTo>
                    <a:pt x="1" y="4621"/>
                  </a:lnTo>
                  <a:lnTo>
                    <a:pt x="906" y="6169"/>
                  </a:lnTo>
                  <a:lnTo>
                    <a:pt x="2692" y="6169"/>
                  </a:lnTo>
                  <a:lnTo>
                    <a:pt x="3573" y="4621"/>
                  </a:lnTo>
                  <a:lnTo>
                    <a:pt x="3573" y="1549"/>
                  </a:lnTo>
                  <a:lnTo>
                    <a:pt x="269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8"/>
            <p:cNvSpPr/>
            <p:nvPr/>
          </p:nvSpPr>
          <p:spPr>
            <a:xfrm>
              <a:off x="6320684" y="3069582"/>
              <a:ext cx="106080" cy="184391"/>
            </a:xfrm>
            <a:custGeom>
              <a:rect b="b" l="l" r="r" t="t"/>
              <a:pathLst>
                <a:path extrusionOk="0" h="6169" w="3549">
                  <a:moveTo>
                    <a:pt x="882" y="1"/>
                  </a:moveTo>
                  <a:lnTo>
                    <a:pt x="0" y="1549"/>
                  </a:lnTo>
                  <a:lnTo>
                    <a:pt x="0" y="4621"/>
                  </a:lnTo>
                  <a:lnTo>
                    <a:pt x="882" y="6169"/>
                  </a:lnTo>
                  <a:lnTo>
                    <a:pt x="2644" y="6169"/>
                  </a:lnTo>
                  <a:lnTo>
                    <a:pt x="3549" y="4621"/>
                  </a:lnTo>
                  <a:lnTo>
                    <a:pt x="2644" y="3073"/>
                  </a:lnTo>
                  <a:lnTo>
                    <a:pt x="3549" y="1549"/>
                  </a:lnTo>
                  <a:lnTo>
                    <a:pt x="2644"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8"/>
            <p:cNvSpPr/>
            <p:nvPr/>
          </p:nvSpPr>
          <p:spPr>
            <a:xfrm>
              <a:off x="6161220" y="3163313"/>
              <a:ext cx="106827" cy="91135"/>
            </a:xfrm>
            <a:custGeom>
              <a:rect b="b" l="l" r="r" t="t"/>
              <a:pathLst>
                <a:path extrusionOk="0" h="3049" w="3574">
                  <a:moveTo>
                    <a:pt x="1" y="1"/>
                  </a:moveTo>
                  <a:lnTo>
                    <a:pt x="1" y="1525"/>
                  </a:lnTo>
                  <a:lnTo>
                    <a:pt x="906" y="3049"/>
                  </a:lnTo>
                  <a:lnTo>
                    <a:pt x="2692" y="3049"/>
                  </a:lnTo>
                  <a:lnTo>
                    <a:pt x="3573" y="1525"/>
                  </a:lnTo>
                  <a:lnTo>
                    <a:pt x="35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8"/>
            <p:cNvSpPr/>
            <p:nvPr/>
          </p:nvSpPr>
          <p:spPr>
            <a:xfrm>
              <a:off x="6320684" y="3162122"/>
              <a:ext cx="106080" cy="91135"/>
            </a:xfrm>
            <a:custGeom>
              <a:rect b="b" l="l" r="r" t="t"/>
              <a:pathLst>
                <a:path extrusionOk="0" h="3049" w="3549">
                  <a:moveTo>
                    <a:pt x="0" y="1"/>
                  </a:moveTo>
                  <a:lnTo>
                    <a:pt x="0" y="1525"/>
                  </a:lnTo>
                  <a:lnTo>
                    <a:pt x="882" y="3049"/>
                  </a:lnTo>
                  <a:lnTo>
                    <a:pt x="2644" y="3049"/>
                  </a:lnTo>
                  <a:lnTo>
                    <a:pt x="3549" y="1525"/>
                  </a:lnTo>
                  <a:lnTo>
                    <a:pt x="264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8"/>
            <p:cNvSpPr/>
            <p:nvPr/>
          </p:nvSpPr>
          <p:spPr>
            <a:xfrm>
              <a:off x="6082938" y="3115852"/>
              <a:ext cx="106080" cy="91135"/>
            </a:xfrm>
            <a:custGeom>
              <a:rect b="b" l="l" r="r" t="t"/>
              <a:pathLst>
                <a:path extrusionOk="0" h="3049" w="3549">
                  <a:moveTo>
                    <a:pt x="905" y="1"/>
                  </a:moveTo>
                  <a:lnTo>
                    <a:pt x="0" y="1525"/>
                  </a:lnTo>
                  <a:lnTo>
                    <a:pt x="905" y="3049"/>
                  </a:lnTo>
                  <a:lnTo>
                    <a:pt x="2644" y="3049"/>
                  </a:lnTo>
                  <a:lnTo>
                    <a:pt x="3549"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8"/>
            <p:cNvSpPr/>
            <p:nvPr/>
          </p:nvSpPr>
          <p:spPr>
            <a:xfrm>
              <a:off x="6082938" y="3162122"/>
              <a:ext cx="106080" cy="45582"/>
            </a:xfrm>
            <a:custGeom>
              <a:rect b="b" l="l" r="r" t="t"/>
              <a:pathLst>
                <a:path extrusionOk="0" h="1525" w="3549">
                  <a:moveTo>
                    <a:pt x="0" y="1"/>
                  </a:moveTo>
                  <a:lnTo>
                    <a:pt x="905" y="1525"/>
                  </a:lnTo>
                  <a:lnTo>
                    <a:pt x="2644" y="1525"/>
                  </a:lnTo>
                  <a:lnTo>
                    <a:pt x="3549"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8"/>
            <p:cNvSpPr/>
            <p:nvPr/>
          </p:nvSpPr>
          <p:spPr>
            <a:xfrm>
              <a:off x="6241655" y="3115852"/>
              <a:ext cx="105392" cy="91135"/>
            </a:xfrm>
            <a:custGeom>
              <a:rect b="b" l="l" r="r" t="t"/>
              <a:pathLst>
                <a:path extrusionOk="0" h="3049" w="3526">
                  <a:moveTo>
                    <a:pt x="882" y="1"/>
                  </a:moveTo>
                  <a:lnTo>
                    <a:pt x="1" y="1525"/>
                  </a:lnTo>
                  <a:lnTo>
                    <a:pt x="882" y="3049"/>
                  </a:lnTo>
                  <a:lnTo>
                    <a:pt x="2644" y="3049"/>
                  </a:lnTo>
                  <a:lnTo>
                    <a:pt x="3526" y="1525"/>
                  </a:lnTo>
                  <a:lnTo>
                    <a:pt x="2644"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8"/>
            <p:cNvSpPr/>
            <p:nvPr/>
          </p:nvSpPr>
          <p:spPr>
            <a:xfrm>
              <a:off x="6241655" y="3162122"/>
              <a:ext cx="105392" cy="45582"/>
            </a:xfrm>
            <a:custGeom>
              <a:rect b="b" l="l" r="r" t="t"/>
              <a:pathLst>
                <a:path extrusionOk="0" h="1525" w="3526">
                  <a:moveTo>
                    <a:pt x="1" y="1"/>
                  </a:moveTo>
                  <a:lnTo>
                    <a:pt x="882" y="1525"/>
                  </a:lnTo>
                  <a:lnTo>
                    <a:pt x="2644" y="1525"/>
                  </a:lnTo>
                  <a:lnTo>
                    <a:pt x="3526"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9" name="Google Shape;17749;p98"/>
          <p:cNvGrpSpPr/>
          <p:nvPr/>
        </p:nvGrpSpPr>
        <p:grpSpPr>
          <a:xfrm>
            <a:off x="7008816" y="2993421"/>
            <a:ext cx="343109" cy="343140"/>
            <a:chOff x="6742116" y="2993421"/>
            <a:chExt cx="343109" cy="343140"/>
          </a:xfrm>
        </p:grpSpPr>
        <p:sp>
          <p:nvSpPr>
            <p:cNvPr id="17750" name="Google Shape;17750;p98"/>
            <p:cNvSpPr/>
            <p:nvPr/>
          </p:nvSpPr>
          <p:spPr>
            <a:xfrm>
              <a:off x="6750666" y="3055354"/>
              <a:ext cx="288319" cy="271222"/>
            </a:xfrm>
            <a:custGeom>
              <a:rect b="b" l="l" r="r" t="t"/>
              <a:pathLst>
                <a:path extrusionOk="0" h="9074" w="9646">
                  <a:moveTo>
                    <a:pt x="9645" y="0"/>
                  </a:moveTo>
                  <a:lnTo>
                    <a:pt x="8097" y="1024"/>
                  </a:lnTo>
                  <a:lnTo>
                    <a:pt x="6883" y="786"/>
                  </a:lnTo>
                  <a:lnTo>
                    <a:pt x="5454" y="2168"/>
                  </a:lnTo>
                  <a:lnTo>
                    <a:pt x="4858" y="2763"/>
                  </a:lnTo>
                  <a:lnTo>
                    <a:pt x="3906" y="2453"/>
                  </a:lnTo>
                  <a:lnTo>
                    <a:pt x="2143" y="4335"/>
                  </a:lnTo>
                  <a:lnTo>
                    <a:pt x="1310" y="3811"/>
                  </a:lnTo>
                  <a:lnTo>
                    <a:pt x="0" y="5263"/>
                  </a:lnTo>
                  <a:lnTo>
                    <a:pt x="0" y="9074"/>
                  </a:lnTo>
                  <a:lnTo>
                    <a:pt x="5454" y="6287"/>
                  </a:lnTo>
                  <a:lnTo>
                    <a:pt x="9645" y="2739"/>
                  </a:lnTo>
                  <a:lnTo>
                    <a:pt x="9645"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8"/>
            <p:cNvSpPr/>
            <p:nvPr/>
          </p:nvSpPr>
          <p:spPr>
            <a:xfrm>
              <a:off x="6913657" y="3055354"/>
              <a:ext cx="125329" cy="187948"/>
            </a:xfrm>
            <a:custGeom>
              <a:rect b="b" l="l" r="r" t="t"/>
              <a:pathLst>
                <a:path extrusionOk="0" h="6288" w="4193">
                  <a:moveTo>
                    <a:pt x="4192" y="0"/>
                  </a:moveTo>
                  <a:lnTo>
                    <a:pt x="2644" y="977"/>
                  </a:lnTo>
                  <a:lnTo>
                    <a:pt x="1430" y="739"/>
                  </a:lnTo>
                  <a:lnTo>
                    <a:pt x="1" y="2144"/>
                  </a:lnTo>
                  <a:lnTo>
                    <a:pt x="1" y="6287"/>
                  </a:lnTo>
                  <a:lnTo>
                    <a:pt x="4192" y="2739"/>
                  </a:lnTo>
                  <a:lnTo>
                    <a:pt x="4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8"/>
            <p:cNvSpPr/>
            <p:nvPr/>
          </p:nvSpPr>
          <p:spPr>
            <a:xfrm>
              <a:off x="6750666" y="3137223"/>
              <a:ext cx="288319" cy="192910"/>
            </a:xfrm>
            <a:custGeom>
              <a:rect b="b" l="l" r="r" t="t"/>
              <a:pathLst>
                <a:path extrusionOk="0" h="6454" w="9646">
                  <a:moveTo>
                    <a:pt x="9645" y="0"/>
                  </a:moveTo>
                  <a:lnTo>
                    <a:pt x="7549" y="1524"/>
                  </a:lnTo>
                  <a:lnTo>
                    <a:pt x="6549" y="1048"/>
                  </a:lnTo>
                  <a:lnTo>
                    <a:pt x="5454" y="2286"/>
                  </a:lnTo>
                  <a:lnTo>
                    <a:pt x="5192" y="2620"/>
                  </a:lnTo>
                  <a:lnTo>
                    <a:pt x="4120" y="2096"/>
                  </a:lnTo>
                  <a:lnTo>
                    <a:pt x="2596" y="3929"/>
                  </a:lnTo>
                  <a:lnTo>
                    <a:pt x="1620" y="3572"/>
                  </a:lnTo>
                  <a:lnTo>
                    <a:pt x="0" y="5263"/>
                  </a:lnTo>
                  <a:lnTo>
                    <a:pt x="0" y="6406"/>
                  </a:lnTo>
                  <a:lnTo>
                    <a:pt x="5454" y="6406"/>
                  </a:lnTo>
                  <a:lnTo>
                    <a:pt x="9645" y="6454"/>
                  </a:lnTo>
                  <a:lnTo>
                    <a:pt x="9645"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8"/>
            <p:cNvSpPr/>
            <p:nvPr/>
          </p:nvSpPr>
          <p:spPr>
            <a:xfrm>
              <a:off x="6913657" y="3137223"/>
              <a:ext cx="125329" cy="192910"/>
            </a:xfrm>
            <a:custGeom>
              <a:rect b="b" l="l" r="r" t="t"/>
              <a:pathLst>
                <a:path extrusionOk="0" h="6454" w="4193">
                  <a:moveTo>
                    <a:pt x="4192" y="0"/>
                  </a:moveTo>
                  <a:lnTo>
                    <a:pt x="2096" y="1548"/>
                  </a:lnTo>
                  <a:lnTo>
                    <a:pt x="1096" y="1072"/>
                  </a:lnTo>
                  <a:lnTo>
                    <a:pt x="1" y="2334"/>
                  </a:lnTo>
                  <a:lnTo>
                    <a:pt x="1" y="6406"/>
                  </a:lnTo>
                  <a:lnTo>
                    <a:pt x="4192" y="6454"/>
                  </a:lnTo>
                  <a:lnTo>
                    <a:pt x="4192"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98"/>
            <p:cNvSpPr/>
            <p:nvPr/>
          </p:nvSpPr>
          <p:spPr>
            <a:xfrm>
              <a:off x="6742116" y="2993421"/>
              <a:ext cx="343107" cy="343137"/>
            </a:xfrm>
            <a:custGeom>
              <a:rect b="b" l="l" r="r" t="t"/>
              <a:pathLst>
                <a:path extrusionOk="0" h="11480" w="11479">
                  <a:moveTo>
                    <a:pt x="0" y="1"/>
                  </a:moveTo>
                  <a:lnTo>
                    <a:pt x="0" y="11479"/>
                  </a:lnTo>
                  <a:lnTo>
                    <a:pt x="11479" y="11479"/>
                  </a:lnTo>
                  <a:lnTo>
                    <a:pt x="11479" y="10288"/>
                  </a:lnTo>
                  <a:lnTo>
                    <a:pt x="10836" y="10288"/>
                  </a:lnTo>
                  <a:lnTo>
                    <a:pt x="10836" y="10836"/>
                  </a:lnTo>
                  <a:lnTo>
                    <a:pt x="691" y="10836"/>
                  </a:lnTo>
                  <a:lnTo>
                    <a:pt x="691" y="667"/>
                  </a:lnTo>
                  <a:lnTo>
                    <a:pt x="1215" y="667"/>
                  </a:lnTo>
                  <a:lnTo>
                    <a:pt x="121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98"/>
            <p:cNvSpPr/>
            <p:nvPr/>
          </p:nvSpPr>
          <p:spPr>
            <a:xfrm>
              <a:off x="6913657" y="3300215"/>
              <a:ext cx="171569" cy="36346"/>
            </a:xfrm>
            <a:custGeom>
              <a:rect b="b" l="l" r="r" t="t"/>
              <a:pathLst>
                <a:path extrusionOk="0" h="1216" w="5740">
                  <a:moveTo>
                    <a:pt x="5097" y="1"/>
                  </a:moveTo>
                  <a:lnTo>
                    <a:pt x="5097" y="524"/>
                  </a:lnTo>
                  <a:lnTo>
                    <a:pt x="1" y="524"/>
                  </a:lnTo>
                  <a:lnTo>
                    <a:pt x="1" y="1215"/>
                  </a:lnTo>
                  <a:lnTo>
                    <a:pt x="5740" y="1215"/>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98"/>
          <p:cNvGrpSpPr/>
          <p:nvPr/>
        </p:nvGrpSpPr>
        <p:grpSpPr>
          <a:xfrm>
            <a:off x="7794023" y="3002687"/>
            <a:ext cx="257713" cy="343827"/>
            <a:chOff x="7451123" y="3002687"/>
            <a:chExt cx="257713" cy="343827"/>
          </a:xfrm>
        </p:grpSpPr>
        <p:sp>
          <p:nvSpPr>
            <p:cNvPr id="17757" name="Google Shape;17757;p98"/>
            <p:cNvSpPr/>
            <p:nvPr/>
          </p:nvSpPr>
          <p:spPr>
            <a:xfrm>
              <a:off x="7555769" y="3256784"/>
              <a:ext cx="46987" cy="89730"/>
            </a:xfrm>
            <a:custGeom>
              <a:rect b="b" l="l" r="r" t="t"/>
              <a:pathLst>
                <a:path extrusionOk="0" h="3002" w="1572">
                  <a:moveTo>
                    <a:pt x="786" y="1"/>
                  </a:moveTo>
                  <a:cubicBezTo>
                    <a:pt x="357" y="1"/>
                    <a:pt x="0" y="358"/>
                    <a:pt x="0" y="763"/>
                  </a:cubicBezTo>
                  <a:lnTo>
                    <a:pt x="0" y="3002"/>
                  </a:lnTo>
                  <a:lnTo>
                    <a:pt x="1572" y="3002"/>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8"/>
            <p:cNvSpPr/>
            <p:nvPr/>
          </p:nvSpPr>
          <p:spPr>
            <a:xfrm>
              <a:off x="7579950" y="3256784"/>
              <a:ext cx="22806" cy="89730"/>
            </a:xfrm>
            <a:custGeom>
              <a:rect b="b" l="l" r="r" t="t"/>
              <a:pathLst>
                <a:path extrusionOk="0" h="3002" w="763">
                  <a:moveTo>
                    <a:pt x="1" y="1"/>
                  </a:moveTo>
                  <a:lnTo>
                    <a:pt x="1" y="3002"/>
                  </a:lnTo>
                  <a:lnTo>
                    <a:pt x="763" y="3002"/>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8"/>
            <p:cNvSpPr/>
            <p:nvPr/>
          </p:nvSpPr>
          <p:spPr>
            <a:xfrm>
              <a:off x="7551495" y="3201996"/>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8"/>
            <p:cNvSpPr/>
            <p:nvPr/>
          </p:nvSpPr>
          <p:spPr>
            <a:xfrm>
              <a:off x="7579263" y="3201996"/>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8"/>
            <p:cNvSpPr/>
            <p:nvPr/>
          </p:nvSpPr>
          <p:spPr>
            <a:xfrm>
              <a:off x="7455398" y="3256784"/>
              <a:ext cx="47017" cy="89730"/>
            </a:xfrm>
            <a:custGeom>
              <a:rect b="b" l="l" r="r" t="t"/>
              <a:pathLst>
                <a:path extrusionOk="0" h="3002" w="1573">
                  <a:moveTo>
                    <a:pt x="762" y="1"/>
                  </a:moveTo>
                  <a:cubicBezTo>
                    <a:pt x="358" y="1"/>
                    <a:pt x="0" y="358"/>
                    <a:pt x="0" y="763"/>
                  </a:cubicBezTo>
                  <a:lnTo>
                    <a:pt x="0" y="3002"/>
                  </a:lnTo>
                  <a:lnTo>
                    <a:pt x="1572" y="3002"/>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98"/>
            <p:cNvSpPr/>
            <p:nvPr/>
          </p:nvSpPr>
          <p:spPr>
            <a:xfrm>
              <a:off x="7479609" y="3256784"/>
              <a:ext cx="22806" cy="89730"/>
            </a:xfrm>
            <a:custGeom>
              <a:rect b="b" l="l" r="r" t="t"/>
              <a:pathLst>
                <a:path extrusionOk="0" h="3002" w="763">
                  <a:moveTo>
                    <a:pt x="0" y="1"/>
                  </a:moveTo>
                  <a:lnTo>
                    <a:pt x="0" y="3002"/>
                  </a:lnTo>
                  <a:lnTo>
                    <a:pt x="762" y="3002"/>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98"/>
            <p:cNvSpPr/>
            <p:nvPr/>
          </p:nvSpPr>
          <p:spPr>
            <a:xfrm>
              <a:off x="7451123" y="3201996"/>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98"/>
            <p:cNvSpPr/>
            <p:nvPr/>
          </p:nvSpPr>
          <p:spPr>
            <a:xfrm>
              <a:off x="7478173" y="3201996"/>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98"/>
            <p:cNvSpPr/>
            <p:nvPr/>
          </p:nvSpPr>
          <p:spPr>
            <a:xfrm>
              <a:off x="7656141" y="3256784"/>
              <a:ext cx="47704" cy="89730"/>
            </a:xfrm>
            <a:custGeom>
              <a:rect b="b" l="l" r="r" t="t"/>
              <a:pathLst>
                <a:path extrusionOk="0" h="3002" w="1596">
                  <a:moveTo>
                    <a:pt x="786" y="1"/>
                  </a:moveTo>
                  <a:cubicBezTo>
                    <a:pt x="357" y="1"/>
                    <a:pt x="0" y="358"/>
                    <a:pt x="0" y="763"/>
                  </a:cubicBezTo>
                  <a:lnTo>
                    <a:pt x="0" y="3002"/>
                  </a:lnTo>
                  <a:lnTo>
                    <a:pt x="1596" y="3002"/>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98"/>
            <p:cNvSpPr/>
            <p:nvPr/>
          </p:nvSpPr>
          <p:spPr>
            <a:xfrm>
              <a:off x="7680322" y="3256784"/>
              <a:ext cx="23523" cy="89730"/>
            </a:xfrm>
            <a:custGeom>
              <a:rect b="b" l="l" r="r" t="t"/>
              <a:pathLst>
                <a:path extrusionOk="0" h="3002" w="787">
                  <a:moveTo>
                    <a:pt x="1" y="1"/>
                  </a:moveTo>
                  <a:lnTo>
                    <a:pt x="1" y="3002"/>
                  </a:lnTo>
                  <a:lnTo>
                    <a:pt x="787" y="3002"/>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98"/>
            <p:cNvSpPr/>
            <p:nvPr/>
          </p:nvSpPr>
          <p:spPr>
            <a:xfrm>
              <a:off x="7651866" y="3201996"/>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8"/>
            <p:cNvSpPr/>
            <p:nvPr/>
          </p:nvSpPr>
          <p:spPr>
            <a:xfrm>
              <a:off x="7680322" y="3201996"/>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8"/>
            <p:cNvSpPr/>
            <p:nvPr/>
          </p:nvSpPr>
          <p:spPr>
            <a:xfrm>
              <a:off x="7555769" y="3057476"/>
              <a:ext cx="46987" cy="89730"/>
            </a:xfrm>
            <a:custGeom>
              <a:rect b="b" l="l" r="r" t="t"/>
              <a:pathLst>
                <a:path extrusionOk="0" h="3002" w="1572">
                  <a:moveTo>
                    <a:pt x="786" y="1"/>
                  </a:moveTo>
                  <a:cubicBezTo>
                    <a:pt x="357" y="1"/>
                    <a:pt x="0" y="358"/>
                    <a:pt x="0" y="763"/>
                  </a:cubicBezTo>
                  <a:lnTo>
                    <a:pt x="0" y="3001"/>
                  </a:lnTo>
                  <a:lnTo>
                    <a:pt x="1572" y="3001"/>
                  </a:lnTo>
                  <a:lnTo>
                    <a:pt x="1572" y="763"/>
                  </a:lnTo>
                  <a:cubicBezTo>
                    <a:pt x="1572" y="310"/>
                    <a:pt x="1215" y="1"/>
                    <a:pt x="810"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8"/>
            <p:cNvSpPr/>
            <p:nvPr/>
          </p:nvSpPr>
          <p:spPr>
            <a:xfrm>
              <a:off x="7579950" y="3057476"/>
              <a:ext cx="22806" cy="89730"/>
            </a:xfrm>
            <a:custGeom>
              <a:rect b="b" l="l" r="r" t="t"/>
              <a:pathLst>
                <a:path extrusionOk="0" h="3002" w="763">
                  <a:moveTo>
                    <a:pt x="1" y="1"/>
                  </a:moveTo>
                  <a:lnTo>
                    <a:pt x="1" y="3001"/>
                  </a:lnTo>
                  <a:lnTo>
                    <a:pt x="763" y="3001"/>
                  </a:lnTo>
                  <a:lnTo>
                    <a:pt x="763" y="763"/>
                  </a:lnTo>
                  <a:cubicBezTo>
                    <a:pt x="763" y="310"/>
                    <a:pt x="40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8"/>
            <p:cNvSpPr/>
            <p:nvPr/>
          </p:nvSpPr>
          <p:spPr>
            <a:xfrm>
              <a:off x="7551495"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8"/>
            <p:cNvSpPr/>
            <p:nvPr/>
          </p:nvSpPr>
          <p:spPr>
            <a:xfrm>
              <a:off x="7579263" y="3002687"/>
              <a:ext cx="28485" cy="56970"/>
            </a:xfrm>
            <a:custGeom>
              <a:rect b="b" l="l" r="r" t="t"/>
              <a:pathLst>
                <a:path extrusionOk="0" h="1906" w="953">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8"/>
            <p:cNvSpPr/>
            <p:nvPr/>
          </p:nvSpPr>
          <p:spPr>
            <a:xfrm>
              <a:off x="7455398" y="3057476"/>
              <a:ext cx="47017" cy="89730"/>
            </a:xfrm>
            <a:custGeom>
              <a:rect b="b" l="l" r="r" t="t"/>
              <a:pathLst>
                <a:path extrusionOk="0" h="3002" w="1573">
                  <a:moveTo>
                    <a:pt x="762" y="1"/>
                  </a:moveTo>
                  <a:cubicBezTo>
                    <a:pt x="358" y="1"/>
                    <a:pt x="0" y="358"/>
                    <a:pt x="0" y="763"/>
                  </a:cubicBezTo>
                  <a:lnTo>
                    <a:pt x="0" y="3001"/>
                  </a:lnTo>
                  <a:lnTo>
                    <a:pt x="1572" y="3001"/>
                  </a:lnTo>
                  <a:lnTo>
                    <a:pt x="1572" y="763"/>
                  </a:lnTo>
                  <a:cubicBezTo>
                    <a:pt x="1572" y="310"/>
                    <a:pt x="1215" y="1"/>
                    <a:pt x="810"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8"/>
            <p:cNvSpPr/>
            <p:nvPr/>
          </p:nvSpPr>
          <p:spPr>
            <a:xfrm>
              <a:off x="7479609" y="3057476"/>
              <a:ext cx="22806" cy="89730"/>
            </a:xfrm>
            <a:custGeom>
              <a:rect b="b" l="l" r="r" t="t"/>
              <a:pathLst>
                <a:path extrusionOk="0" h="3002" w="763">
                  <a:moveTo>
                    <a:pt x="0" y="1"/>
                  </a:moveTo>
                  <a:lnTo>
                    <a:pt x="0" y="3001"/>
                  </a:lnTo>
                  <a:lnTo>
                    <a:pt x="762" y="3001"/>
                  </a:lnTo>
                  <a:lnTo>
                    <a:pt x="762" y="763"/>
                  </a:lnTo>
                  <a:cubicBezTo>
                    <a:pt x="762" y="310"/>
                    <a:pt x="42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8"/>
            <p:cNvSpPr/>
            <p:nvPr/>
          </p:nvSpPr>
          <p:spPr>
            <a:xfrm>
              <a:off x="7451123" y="3002687"/>
              <a:ext cx="56970" cy="56970"/>
            </a:xfrm>
            <a:custGeom>
              <a:rect b="b" l="l" r="r" t="t"/>
              <a:pathLst>
                <a:path extrusionOk="0" h="1906" w="1906">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98"/>
            <p:cNvSpPr/>
            <p:nvPr/>
          </p:nvSpPr>
          <p:spPr>
            <a:xfrm>
              <a:off x="7478173" y="3002687"/>
              <a:ext cx="28485" cy="56970"/>
            </a:xfrm>
            <a:custGeom>
              <a:rect b="b" l="l" r="r" t="t"/>
              <a:pathLst>
                <a:path extrusionOk="0" h="1906" w="953">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8"/>
            <p:cNvSpPr/>
            <p:nvPr/>
          </p:nvSpPr>
          <p:spPr>
            <a:xfrm>
              <a:off x="7656141" y="3057476"/>
              <a:ext cx="47704" cy="89730"/>
            </a:xfrm>
            <a:custGeom>
              <a:rect b="b" l="l" r="r" t="t"/>
              <a:pathLst>
                <a:path extrusionOk="0" h="3002" w="1596">
                  <a:moveTo>
                    <a:pt x="786" y="1"/>
                  </a:moveTo>
                  <a:cubicBezTo>
                    <a:pt x="357" y="1"/>
                    <a:pt x="0" y="358"/>
                    <a:pt x="0" y="763"/>
                  </a:cubicBezTo>
                  <a:lnTo>
                    <a:pt x="0" y="3001"/>
                  </a:lnTo>
                  <a:lnTo>
                    <a:pt x="1596" y="3001"/>
                  </a:lnTo>
                  <a:lnTo>
                    <a:pt x="1596" y="763"/>
                  </a:lnTo>
                  <a:cubicBezTo>
                    <a:pt x="1596" y="310"/>
                    <a:pt x="1238" y="1"/>
                    <a:pt x="810"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8"/>
            <p:cNvSpPr/>
            <p:nvPr/>
          </p:nvSpPr>
          <p:spPr>
            <a:xfrm>
              <a:off x="7680322" y="3057476"/>
              <a:ext cx="23523" cy="89730"/>
            </a:xfrm>
            <a:custGeom>
              <a:rect b="b" l="l" r="r" t="t"/>
              <a:pathLst>
                <a:path extrusionOk="0" h="3002" w="787">
                  <a:moveTo>
                    <a:pt x="1" y="1"/>
                  </a:moveTo>
                  <a:lnTo>
                    <a:pt x="1" y="3001"/>
                  </a:lnTo>
                  <a:lnTo>
                    <a:pt x="787" y="3001"/>
                  </a:lnTo>
                  <a:lnTo>
                    <a:pt x="787" y="763"/>
                  </a:lnTo>
                  <a:cubicBezTo>
                    <a:pt x="787" y="310"/>
                    <a:pt x="429"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8"/>
            <p:cNvSpPr/>
            <p:nvPr/>
          </p:nvSpPr>
          <p:spPr>
            <a:xfrm>
              <a:off x="7651866" y="3002687"/>
              <a:ext cx="56970" cy="56970"/>
            </a:xfrm>
            <a:custGeom>
              <a:rect b="b" l="l" r="r" t="t"/>
              <a:pathLst>
                <a:path extrusionOk="0" h="1906" w="1906">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8"/>
            <p:cNvSpPr/>
            <p:nvPr/>
          </p:nvSpPr>
          <p:spPr>
            <a:xfrm>
              <a:off x="7680322" y="3002687"/>
              <a:ext cx="28515" cy="56970"/>
            </a:xfrm>
            <a:custGeom>
              <a:rect b="b" l="l" r="r" t="t"/>
              <a:pathLst>
                <a:path extrusionOk="0" h="1906" w="954">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1" name="Google Shape;17781;p98"/>
          <p:cNvGrpSpPr/>
          <p:nvPr/>
        </p:nvGrpSpPr>
        <p:grpSpPr>
          <a:xfrm>
            <a:off x="7749188" y="3567852"/>
            <a:ext cx="345949" cy="344544"/>
            <a:chOff x="7406288" y="3567852"/>
            <a:chExt cx="345949" cy="344544"/>
          </a:xfrm>
        </p:grpSpPr>
        <p:sp>
          <p:nvSpPr>
            <p:cNvPr id="17782" name="Google Shape;17782;p98"/>
            <p:cNvSpPr/>
            <p:nvPr/>
          </p:nvSpPr>
          <p:spPr>
            <a:xfrm>
              <a:off x="7502385" y="3816988"/>
              <a:ext cx="171569" cy="95409"/>
            </a:xfrm>
            <a:custGeom>
              <a:rect b="b" l="l" r="r" t="t"/>
              <a:pathLst>
                <a:path extrusionOk="0" h="3192" w="5740">
                  <a:moveTo>
                    <a:pt x="4501" y="1"/>
                  </a:moveTo>
                  <a:cubicBezTo>
                    <a:pt x="3953" y="382"/>
                    <a:pt x="3310" y="620"/>
                    <a:pt x="2596" y="620"/>
                  </a:cubicBezTo>
                  <a:cubicBezTo>
                    <a:pt x="2120" y="620"/>
                    <a:pt x="1691" y="549"/>
                    <a:pt x="1310" y="358"/>
                  </a:cubicBezTo>
                  <a:lnTo>
                    <a:pt x="24" y="1144"/>
                  </a:lnTo>
                  <a:lnTo>
                    <a:pt x="0" y="2597"/>
                  </a:lnTo>
                  <a:cubicBezTo>
                    <a:pt x="786" y="2978"/>
                    <a:pt x="1643" y="3192"/>
                    <a:pt x="2572" y="3192"/>
                  </a:cubicBezTo>
                  <a:cubicBezTo>
                    <a:pt x="3763" y="3192"/>
                    <a:pt x="4834" y="2835"/>
                    <a:pt x="5739" y="2239"/>
                  </a:cubicBezTo>
                  <a:lnTo>
                    <a:pt x="450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8"/>
            <p:cNvSpPr/>
            <p:nvPr/>
          </p:nvSpPr>
          <p:spPr>
            <a:xfrm>
              <a:off x="7579263" y="3816988"/>
              <a:ext cx="94692" cy="95409"/>
            </a:xfrm>
            <a:custGeom>
              <a:rect b="b" l="l" r="r" t="t"/>
              <a:pathLst>
                <a:path extrusionOk="0" h="3192" w="3168">
                  <a:moveTo>
                    <a:pt x="1905" y="1"/>
                  </a:moveTo>
                  <a:cubicBezTo>
                    <a:pt x="1358" y="382"/>
                    <a:pt x="715" y="620"/>
                    <a:pt x="0" y="620"/>
                  </a:cubicBezTo>
                  <a:lnTo>
                    <a:pt x="0" y="3192"/>
                  </a:lnTo>
                  <a:cubicBezTo>
                    <a:pt x="1191" y="3192"/>
                    <a:pt x="2262" y="2835"/>
                    <a:pt x="3167" y="2239"/>
                  </a:cubicBezTo>
                  <a:lnTo>
                    <a:pt x="1905"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8"/>
            <p:cNvSpPr/>
            <p:nvPr/>
          </p:nvSpPr>
          <p:spPr>
            <a:xfrm>
              <a:off x="7636921" y="3728721"/>
              <a:ext cx="115316" cy="154501"/>
            </a:xfrm>
            <a:custGeom>
              <a:rect b="b" l="l" r="r" t="t"/>
              <a:pathLst>
                <a:path extrusionOk="0" h="5169" w="3858">
                  <a:moveTo>
                    <a:pt x="1238" y="1"/>
                  </a:moveTo>
                  <a:cubicBezTo>
                    <a:pt x="1238" y="120"/>
                    <a:pt x="1286" y="239"/>
                    <a:pt x="1286" y="358"/>
                  </a:cubicBezTo>
                  <a:cubicBezTo>
                    <a:pt x="1286" y="1406"/>
                    <a:pt x="762" y="2358"/>
                    <a:pt x="0" y="2930"/>
                  </a:cubicBezTo>
                  <a:lnTo>
                    <a:pt x="24" y="4406"/>
                  </a:lnTo>
                  <a:lnTo>
                    <a:pt x="1286" y="5169"/>
                  </a:lnTo>
                  <a:cubicBezTo>
                    <a:pt x="2834" y="4121"/>
                    <a:pt x="3858" y="2358"/>
                    <a:pt x="3858" y="358"/>
                  </a:cubicBezTo>
                  <a:cubicBezTo>
                    <a:pt x="3834" y="287"/>
                    <a:pt x="3834" y="168"/>
                    <a:pt x="3810" y="48"/>
                  </a:cubicBezTo>
                  <a:lnTo>
                    <a:pt x="12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98"/>
            <p:cNvSpPr/>
            <p:nvPr/>
          </p:nvSpPr>
          <p:spPr>
            <a:xfrm>
              <a:off x="7406975" y="3719485"/>
              <a:ext cx="134565" cy="175126"/>
            </a:xfrm>
            <a:custGeom>
              <a:rect b="b" l="l" r="r" t="t"/>
              <a:pathLst>
                <a:path extrusionOk="0" h="5859" w="4502">
                  <a:moveTo>
                    <a:pt x="1287" y="0"/>
                  </a:moveTo>
                  <a:lnTo>
                    <a:pt x="1" y="1072"/>
                  </a:lnTo>
                  <a:cubicBezTo>
                    <a:pt x="120" y="3168"/>
                    <a:pt x="1406" y="4954"/>
                    <a:pt x="3192" y="5859"/>
                  </a:cubicBezTo>
                  <a:lnTo>
                    <a:pt x="3216" y="4406"/>
                  </a:lnTo>
                  <a:lnTo>
                    <a:pt x="4502" y="3644"/>
                  </a:lnTo>
                  <a:cubicBezTo>
                    <a:pt x="3454" y="3215"/>
                    <a:pt x="2716" y="2263"/>
                    <a:pt x="2597" y="1096"/>
                  </a:cubicBezTo>
                  <a:lnTo>
                    <a:pt x="12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98"/>
            <p:cNvSpPr/>
            <p:nvPr/>
          </p:nvSpPr>
          <p:spPr>
            <a:xfrm>
              <a:off x="7616984" y="3586354"/>
              <a:ext cx="134565" cy="165172"/>
            </a:xfrm>
            <a:custGeom>
              <a:rect b="b" l="l" r="r" t="t"/>
              <a:pathLst>
                <a:path extrusionOk="0" h="5526" w="4502">
                  <a:moveTo>
                    <a:pt x="1310" y="1"/>
                  </a:moveTo>
                  <a:lnTo>
                    <a:pt x="0" y="2239"/>
                  </a:lnTo>
                  <a:cubicBezTo>
                    <a:pt x="1048" y="2692"/>
                    <a:pt x="1786" y="3645"/>
                    <a:pt x="1905" y="4811"/>
                  </a:cubicBezTo>
                  <a:lnTo>
                    <a:pt x="3215" y="5526"/>
                  </a:lnTo>
                  <a:lnTo>
                    <a:pt x="4501" y="4811"/>
                  </a:lnTo>
                  <a:cubicBezTo>
                    <a:pt x="4382" y="2692"/>
                    <a:pt x="3096" y="906"/>
                    <a:pt x="1310"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8"/>
            <p:cNvSpPr/>
            <p:nvPr/>
          </p:nvSpPr>
          <p:spPr>
            <a:xfrm>
              <a:off x="7483853" y="3568570"/>
              <a:ext cx="172316" cy="95409"/>
            </a:xfrm>
            <a:custGeom>
              <a:rect b="b" l="l" r="r" t="t"/>
              <a:pathLst>
                <a:path extrusionOk="0" h="3192" w="5765">
                  <a:moveTo>
                    <a:pt x="3192" y="1"/>
                  </a:moveTo>
                  <a:cubicBezTo>
                    <a:pt x="2001" y="1"/>
                    <a:pt x="930" y="358"/>
                    <a:pt x="1" y="953"/>
                  </a:cubicBezTo>
                  <a:lnTo>
                    <a:pt x="1287" y="3192"/>
                  </a:lnTo>
                  <a:cubicBezTo>
                    <a:pt x="1811" y="2811"/>
                    <a:pt x="2478" y="2573"/>
                    <a:pt x="3192" y="2573"/>
                  </a:cubicBezTo>
                  <a:cubicBezTo>
                    <a:pt x="3668" y="2573"/>
                    <a:pt x="4073" y="2668"/>
                    <a:pt x="4454" y="2834"/>
                  </a:cubicBezTo>
                  <a:lnTo>
                    <a:pt x="5740" y="2072"/>
                  </a:lnTo>
                  <a:lnTo>
                    <a:pt x="5764" y="596"/>
                  </a:lnTo>
                  <a:cubicBezTo>
                    <a:pt x="5002" y="215"/>
                    <a:pt x="4097" y="1"/>
                    <a:pt x="319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8"/>
            <p:cNvSpPr/>
            <p:nvPr/>
          </p:nvSpPr>
          <p:spPr>
            <a:xfrm>
              <a:off x="7579263" y="3567852"/>
              <a:ext cx="76907" cy="84738"/>
            </a:xfrm>
            <a:custGeom>
              <a:rect b="b" l="l" r="r" t="t"/>
              <a:pathLst>
                <a:path extrusionOk="0" h="2835" w="2573">
                  <a:moveTo>
                    <a:pt x="0" y="1"/>
                  </a:moveTo>
                  <a:lnTo>
                    <a:pt x="0" y="2573"/>
                  </a:lnTo>
                  <a:cubicBezTo>
                    <a:pt x="476" y="2573"/>
                    <a:pt x="881" y="2644"/>
                    <a:pt x="1262" y="2835"/>
                  </a:cubicBezTo>
                  <a:lnTo>
                    <a:pt x="2548" y="2096"/>
                  </a:lnTo>
                  <a:lnTo>
                    <a:pt x="2572" y="620"/>
                  </a:lnTo>
                  <a:cubicBezTo>
                    <a:pt x="1810" y="239"/>
                    <a:pt x="953" y="25"/>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8"/>
            <p:cNvSpPr/>
            <p:nvPr/>
          </p:nvSpPr>
          <p:spPr>
            <a:xfrm>
              <a:off x="7406288" y="3598460"/>
              <a:ext cx="116033" cy="153784"/>
            </a:xfrm>
            <a:custGeom>
              <a:rect b="b" l="l" r="r" t="t"/>
              <a:pathLst>
                <a:path extrusionOk="0" h="5145" w="3882">
                  <a:moveTo>
                    <a:pt x="2596" y="1"/>
                  </a:moveTo>
                  <a:cubicBezTo>
                    <a:pt x="1048" y="1025"/>
                    <a:pt x="0" y="2787"/>
                    <a:pt x="0" y="4787"/>
                  </a:cubicBezTo>
                  <a:lnTo>
                    <a:pt x="0" y="5145"/>
                  </a:lnTo>
                  <a:lnTo>
                    <a:pt x="1286" y="4430"/>
                  </a:lnTo>
                  <a:lnTo>
                    <a:pt x="2620" y="5145"/>
                  </a:lnTo>
                  <a:cubicBezTo>
                    <a:pt x="2620" y="5026"/>
                    <a:pt x="2596" y="4907"/>
                    <a:pt x="2596" y="4787"/>
                  </a:cubicBezTo>
                  <a:cubicBezTo>
                    <a:pt x="2596" y="3740"/>
                    <a:pt x="3096" y="2787"/>
                    <a:pt x="3882" y="2216"/>
                  </a:cubicBezTo>
                  <a:lnTo>
                    <a:pt x="3834" y="739"/>
                  </a:lnTo>
                  <a:lnTo>
                    <a:pt x="259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8"/>
            <p:cNvSpPr/>
            <p:nvPr/>
          </p:nvSpPr>
          <p:spPr>
            <a:xfrm>
              <a:off x="7478173" y="3639051"/>
              <a:ext cx="202893" cy="202893"/>
            </a:xfrm>
            <a:custGeom>
              <a:rect b="b" l="l" r="r" t="t"/>
              <a:pathLst>
                <a:path extrusionOk="0" h="6788" w="6788">
                  <a:moveTo>
                    <a:pt x="3406" y="0"/>
                  </a:moveTo>
                  <a:cubicBezTo>
                    <a:pt x="1525" y="0"/>
                    <a:pt x="0" y="1524"/>
                    <a:pt x="0" y="3382"/>
                  </a:cubicBezTo>
                  <a:cubicBezTo>
                    <a:pt x="0" y="5263"/>
                    <a:pt x="1525" y="6787"/>
                    <a:pt x="3406" y="6787"/>
                  </a:cubicBezTo>
                  <a:cubicBezTo>
                    <a:pt x="5263" y="6787"/>
                    <a:pt x="6788" y="5263"/>
                    <a:pt x="6788" y="3382"/>
                  </a:cubicBezTo>
                  <a:cubicBezTo>
                    <a:pt x="6788" y="1524"/>
                    <a:pt x="5263" y="0"/>
                    <a:pt x="340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8"/>
            <p:cNvSpPr/>
            <p:nvPr/>
          </p:nvSpPr>
          <p:spPr>
            <a:xfrm>
              <a:off x="7579950" y="3638333"/>
              <a:ext cx="101118" cy="203611"/>
            </a:xfrm>
            <a:custGeom>
              <a:rect b="b" l="l" r="r" t="t"/>
              <a:pathLst>
                <a:path extrusionOk="0" h="6812" w="3383">
                  <a:moveTo>
                    <a:pt x="1" y="0"/>
                  </a:moveTo>
                  <a:lnTo>
                    <a:pt x="1" y="6811"/>
                  </a:lnTo>
                  <a:cubicBezTo>
                    <a:pt x="1882" y="6811"/>
                    <a:pt x="3383" y="5287"/>
                    <a:pt x="3383" y="3430"/>
                  </a:cubicBezTo>
                  <a:cubicBezTo>
                    <a:pt x="3383" y="1548"/>
                    <a:pt x="1882" y="24"/>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98"/>
          <p:cNvGrpSpPr/>
          <p:nvPr/>
        </p:nvGrpSpPr>
        <p:grpSpPr>
          <a:xfrm>
            <a:off x="7008816" y="3575683"/>
            <a:ext cx="343109" cy="344545"/>
            <a:chOff x="6742116" y="3575683"/>
            <a:chExt cx="343109" cy="344545"/>
          </a:xfrm>
        </p:grpSpPr>
        <p:sp>
          <p:nvSpPr>
            <p:cNvPr id="17793" name="Google Shape;17793;p98"/>
            <p:cNvSpPr/>
            <p:nvPr/>
          </p:nvSpPr>
          <p:spPr>
            <a:xfrm>
              <a:off x="6967041" y="3708814"/>
              <a:ext cx="118185" cy="77594"/>
            </a:xfrm>
            <a:custGeom>
              <a:rect b="b" l="l" r="r" t="t"/>
              <a:pathLst>
                <a:path extrusionOk="0" h="2596" w="3954">
                  <a:moveTo>
                    <a:pt x="1096" y="0"/>
                  </a:moveTo>
                  <a:lnTo>
                    <a:pt x="1" y="1310"/>
                  </a:lnTo>
                  <a:lnTo>
                    <a:pt x="1096" y="2596"/>
                  </a:lnTo>
                  <a:lnTo>
                    <a:pt x="3954" y="2596"/>
                  </a:lnTo>
                  <a:lnTo>
                    <a:pt x="395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8"/>
            <p:cNvSpPr/>
            <p:nvPr/>
          </p:nvSpPr>
          <p:spPr>
            <a:xfrm>
              <a:off x="6967758" y="3748658"/>
              <a:ext cx="117468" cy="39186"/>
            </a:xfrm>
            <a:custGeom>
              <a:rect b="b" l="l" r="r" t="t"/>
              <a:pathLst>
                <a:path extrusionOk="0" h="1311" w="3930">
                  <a:moveTo>
                    <a:pt x="1" y="1"/>
                  </a:moveTo>
                  <a:lnTo>
                    <a:pt x="1120" y="1310"/>
                  </a:lnTo>
                  <a:lnTo>
                    <a:pt x="3930" y="1310"/>
                  </a:lnTo>
                  <a:lnTo>
                    <a:pt x="3930"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8"/>
            <p:cNvSpPr/>
            <p:nvPr/>
          </p:nvSpPr>
          <p:spPr>
            <a:xfrm>
              <a:off x="6742116" y="3607726"/>
              <a:ext cx="118185" cy="78312"/>
            </a:xfrm>
            <a:custGeom>
              <a:rect b="b" l="l" r="r" t="t"/>
              <a:pathLst>
                <a:path extrusionOk="0" h="2620" w="3954">
                  <a:moveTo>
                    <a:pt x="0" y="0"/>
                  </a:moveTo>
                  <a:lnTo>
                    <a:pt x="0" y="2620"/>
                  </a:lnTo>
                  <a:lnTo>
                    <a:pt x="2858" y="2620"/>
                  </a:lnTo>
                  <a:lnTo>
                    <a:pt x="3954" y="1310"/>
                  </a:lnTo>
                  <a:lnTo>
                    <a:pt x="2858"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8"/>
            <p:cNvSpPr/>
            <p:nvPr/>
          </p:nvSpPr>
          <p:spPr>
            <a:xfrm>
              <a:off x="6742116" y="3648287"/>
              <a:ext cx="117468" cy="38468"/>
            </a:xfrm>
            <a:custGeom>
              <a:rect b="b" l="l" r="r" t="t"/>
              <a:pathLst>
                <a:path extrusionOk="0" h="1287" w="3930">
                  <a:moveTo>
                    <a:pt x="0" y="1"/>
                  </a:moveTo>
                  <a:lnTo>
                    <a:pt x="0" y="1287"/>
                  </a:lnTo>
                  <a:lnTo>
                    <a:pt x="2834" y="1287"/>
                  </a:lnTo>
                  <a:lnTo>
                    <a:pt x="3930"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8"/>
            <p:cNvSpPr/>
            <p:nvPr/>
          </p:nvSpPr>
          <p:spPr>
            <a:xfrm>
              <a:off x="6742116" y="3809156"/>
              <a:ext cx="118185" cy="78342"/>
            </a:xfrm>
            <a:custGeom>
              <a:rect b="b" l="l" r="r" t="t"/>
              <a:pathLst>
                <a:path extrusionOk="0" h="2621" w="3954">
                  <a:moveTo>
                    <a:pt x="0" y="1"/>
                  </a:moveTo>
                  <a:lnTo>
                    <a:pt x="0" y="2620"/>
                  </a:lnTo>
                  <a:lnTo>
                    <a:pt x="2858" y="2620"/>
                  </a:lnTo>
                  <a:lnTo>
                    <a:pt x="3954" y="1311"/>
                  </a:lnTo>
                  <a:lnTo>
                    <a:pt x="2858"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8"/>
            <p:cNvSpPr/>
            <p:nvPr/>
          </p:nvSpPr>
          <p:spPr>
            <a:xfrm>
              <a:off x="6742116" y="3849030"/>
              <a:ext cx="117468" cy="39186"/>
            </a:xfrm>
            <a:custGeom>
              <a:rect b="b" l="l" r="r" t="t"/>
              <a:pathLst>
                <a:path extrusionOk="0" h="1311" w="3930">
                  <a:moveTo>
                    <a:pt x="0" y="0"/>
                  </a:moveTo>
                  <a:lnTo>
                    <a:pt x="0" y="1310"/>
                  </a:lnTo>
                  <a:lnTo>
                    <a:pt x="2834" y="1310"/>
                  </a:lnTo>
                  <a:lnTo>
                    <a:pt x="3930"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8"/>
            <p:cNvSpPr/>
            <p:nvPr/>
          </p:nvSpPr>
          <p:spPr>
            <a:xfrm>
              <a:off x="6903703" y="3770030"/>
              <a:ext cx="20654" cy="56970"/>
            </a:xfrm>
            <a:custGeom>
              <a:rect b="b" l="l" r="r" t="t"/>
              <a:pathLst>
                <a:path extrusionOk="0" h="1906" w="691">
                  <a:moveTo>
                    <a:pt x="0" y="0"/>
                  </a:moveTo>
                  <a:lnTo>
                    <a:pt x="0"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8"/>
            <p:cNvSpPr/>
            <p:nvPr/>
          </p:nvSpPr>
          <p:spPr>
            <a:xfrm>
              <a:off x="6903703" y="3575683"/>
              <a:ext cx="20654" cy="49857"/>
            </a:xfrm>
            <a:custGeom>
              <a:rect b="b" l="l" r="r" t="t"/>
              <a:pathLst>
                <a:path extrusionOk="0" h="1668" w="691">
                  <a:moveTo>
                    <a:pt x="0" y="1"/>
                  </a:moveTo>
                  <a:lnTo>
                    <a:pt x="0"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8"/>
            <p:cNvSpPr/>
            <p:nvPr/>
          </p:nvSpPr>
          <p:spPr>
            <a:xfrm>
              <a:off x="6903703" y="3669658"/>
              <a:ext cx="20654" cy="56970"/>
            </a:xfrm>
            <a:custGeom>
              <a:rect b="b" l="l" r="r" t="t"/>
              <a:pathLst>
                <a:path extrusionOk="0" h="1906" w="691">
                  <a:moveTo>
                    <a:pt x="0" y="0"/>
                  </a:moveTo>
                  <a:lnTo>
                    <a:pt x="0"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8"/>
            <p:cNvSpPr/>
            <p:nvPr/>
          </p:nvSpPr>
          <p:spPr>
            <a:xfrm>
              <a:off x="6903703" y="3870371"/>
              <a:ext cx="20654" cy="49857"/>
            </a:xfrm>
            <a:custGeom>
              <a:rect b="b" l="l" r="r" t="t"/>
              <a:pathLst>
                <a:path extrusionOk="0" h="1668" w="691">
                  <a:moveTo>
                    <a:pt x="0" y="1"/>
                  </a:moveTo>
                  <a:lnTo>
                    <a:pt x="0"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8"/>
            <p:cNvSpPr/>
            <p:nvPr/>
          </p:nvSpPr>
          <p:spPr>
            <a:xfrm>
              <a:off x="6881645" y="3614839"/>
              <a:ext cx="64084" cy="64084"/>
            </a:xfrm>
            <a:custGeom>
              <a:rect b="b" l="l" r="r" t="t"/>
              <a:pathLst>
                <a:path extrusionOk="0" h="2144" w="2144">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8"/>
            <p:cNvSpPr/>
            <p:nvPr/>
          </p:nvSpPr>
          <p:spPr>
            <a:xfrm>
              <a:off x="6881645" y="3646882"/>
              <a:ext cx="64084" cy="32042"/>
            </a:xfrm>
            <a:custGeom>
              <a:rect b="b" l="l" r="r" t="t"/>
              <a:pathLst>
                <a:path extrusionOk="0" h="1072" w="2144">
                  <a:moveTo>
                    <a:pt x="0" y="0"/>
                  </a:moveTo>
                  <a:cubicBezTo>
                    <a:pt x="0" y="596"/>
                    <a:pt x="476" y="1072"/>
                    <a:pt x="1072" y="1072"/>
                  </a:cubicBezTo>
                  <a:cubicBezTo>
                    <a:pt x="1667" y="1072"/>
                    <a:pt x="2143" y="596"/>
                    <a:pt x="2143"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8"/>
            <p:cNvSpPr/>
            <p:nvPr/>
          </p:nvSpPr>
          <p:spPr>
            <a:xfrm>
              <a:off x="6881645" y="3715929"/>
              <a:ext cx="64084" cy="64084"/>
            </a:xfrm>
            <a:custGeom>
              <a:rect b="b" l="l" r="r" t="t"/>
              <a:pathLst>
                <a:path extrusionOk="0" h="2144" w="2144">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8"/>
            <p:cNvSpPr/>
            <p:nvPr/>
          </p:nvSpPr>
          <p:spPr>
            <a:xfrm>
              <a:off x="6881645" y="3748658"/>
              <a:ext cx="64084" cy="32072"/>
            </a:xfrm>
            <a:custGeom>
              <a:rect b="b" l="l" r="r" t="t"/>
              <a:pathLst>
                <a:path extrusionOk="0" h="1073" w="2144">
                  <a:moveTo>
                    <a:pt x="0" y="1"/>
                  </a:moveTo>
                  <a:cubicBezTo>
                    <a:pt x="0" y="596"/>
                    <a:pt x="476" y="1072"/>
                    <a:pt x="1072" y="1072"/>
                  </a:cubicBezTo>
                  <a:cubicBezTo>
                    <a:pt x="1667" y="1072"/>
                    <a:pt x="2143" y="596"/>
                    <a:pt x="2143"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8"/>
            <p:cNvSpPr/>
            <p:nvPr/>
          </p:nvSpPr>
          <p:spPr>
            <a:xfrm>
              <a:off x="6881645" y="3816988"/>
              <a:ext cx="64084" cy="64114"/>
            </a:xfrm>
            <a:custGeom>
              <a:rect b="b" l="l" r="r" t="t"/>
              <a:pathLst>
                <a:path extrusionOk="0" h="2145" w="2144">
                  <a:moveTo>
                    <a:pt x="1072" y="1"/>
                  </a:moveTo>
                  <a:cubicBezTo>
                    <a:pt x="476" y="1"/>
                    <a:pt x="0" y="477"/>
                    <a:pt x="0" y="1072"/>
                  </a:cubicBezTo>
                  <a:cubicBezTo>
                    <a:pt x="0" y="1668"/>
                    <a:pt x="476" y="2144"/>
                    <a:pt x="1072" y="2144"/>
                  </a:cubicBezTo>
                  <a:cubicBezTo>
                    <a:pt x="1667" y="2120"/>
                    <a:pt x="2143" y="1644"/>
                    <a:pt x="2143" y="1072"/>
                  </a:cubicBezTo>
                  <a:cubicBezTo>
                    <a:pt x="2143"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8"/>
            <p:cNvSpPr/>
            <p:nvPr/>
          </p:nvSpPr>
          <p:spPr>
            <a:xfrm>
              <a:off x="6881645" y="3849030"/>
              <a:ext cx="64084" cy="32072"/>
            </a:xfrm>
            <a:custGeom>
              <a:rect b="b" l="l" r="r" t="t"/>
              <a:pathLst>
                <a:path extrusionOk="0" h="1073" w="2144">
                  <a:moveTo>
                    <a:pt x="0" y="0"/>
                  </a:moveTo>
                  <a:cubicBezTo>
                    <a:pt x="0" y="596"/>
                    <a:pt x="476" y="1072"/>
                    <a:pt x="1072" y="1072"/>
                  </a:cubicBezTo>
                  <a:cubicBezTo>
                    <a:pt x="1667" y="1072"/>
                    <a:pt x="2143" y="596"/>
                    <a:pt x="2143"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9" name="Google Shape;17809;p98"/>
          <p:cNvGrpSpPr/>
          <p:nvPr/>
        </p:nvGrpSpPr>
        <p:grpSpPr>
          <a:xfrm>
            <a:off x="6273438" y="3579240"/>
            <a:ext cx="343826" cy="344544"/>
            <a:chOff x="6082938" y="3579240"/>
            <a:chExt cx="343826" cy="344544"/>
          </a:xfrm>
        </p:grpSpPr>
        <p:sp>
          <p:nvSpPr>
            <p:cNvPr id="17810" name="Google Shape;17810;p98"/>
            <p:cNvSpPr/>
            <p:nvPr/>
          </p:nvSpPr>
          <p:spPr>
            <a:xfrm>
              <a:off x="6175478" y="3579240"/>
              <a:ext cx="64084" cy="128168"/>
            </a:xfrm>
            <a:custGeom>
              <a:rect b="b" l="l" r="r" t="t"/>
              <a:pathLst>
                <a:path extrusionOk="0" h="4288" w="2144">
                  <a:moveTo>
                    <a:pt x="334" y="1"/>
                  </a:moveTo>
                  <a:lnTo>
                    <a:pt x="0" y="1858"/>
                  </a:lnTo>
                  <a:lnTo>
                    <a:pt x="334" y="2454"/>
                  </a:lnTo>
                  <a:lnTo>
                    <a:pt x="1072" y="3740"/>
                  </a:lnTo>
                  <a:lnTo>
                    <a:pt x="1882" y="4287"/>
                  </a:lnTo>
                  <a:lnTo>
                    <a:pt x="2144" y="2454"/>
                  </a:lnTo>
                  <a:lnTo>
                    <a:pt x="1882" y="1858"/>
                  </a:lnTo>
                  <a:lnTo>
                    <a:pt x="334"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8"/>
            <p:cNvSpPr/>
            <p:nvPr/>
          </p:nvSpPr>
          <p:spPr>
            <a:xfrm>
              <a:off x="6230984" y="3633342"/>
              <a:ext cx="195780" cy="82616"/>
            </a:xfrm>
            <a:custGeom>
              <a:rect b="b" l="l" r="r" t="t"/>
              <a:pathLst>
                <a:path extrusionOk="0" h="2764" w="6550">
                  <a:moveTo>
                    <a:pt x="25" y="1"/>
                  </a:moveTo>
                  <a:lnTo>
                    <a:pt x="25" y="2454"/>
                  </a:lnTo>
                  <a:lnTo>
                    <a:pt x="1" y="2454"/>
                  </a:lnTo>
                  <a:lnTo>
                    <a:pt x="3263" y="2763"/>
                  </a:lnTo>
                  <a:lnTo>
                    <a:pt x="5597" y="2454"/>
                  </a:lnTo>
                  <a:lnTo>
                    <a:pt x="6550" y="1239"/>
                  </a:lnTo>
                  <a:lnTo>
                    <a:pt x="559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8"/>
            <p:cNvSpPr/>
            <p:nvPr/>
          </p:nvSpPr>
          <p:spPr>
            <a:xfrm>
              <a:off x="6082938" y="3579240"/>
              <a:ext cx="101805" cy="84738"/>
            </a:xfrm>
            <a:custGeom>
              <a:rect b="b" l="l" r="r" t="t"/>
              <a:pathLst>
                <a:path extrusionOk="0" h="2835" w="3406">
                  <a:moveTo>
                    <a:pt x="0" y="1"/>
                  </a:moveTo>
                  <a:lnTo>
                    <a:pt x="0" y="2430"/>
                  </a:lnTo>
                  <a:lnTo>
                    <a:pt x="1691" y="2835"/>
                  </a:lnTo>
                  <a:lnTo>
                    <a:pt x="3406" y="2430"/>
                  </a:lnTo>
                  <a:lnTo>
                    <a:pt x="34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8"/>
            <p:cNvSpPr/>
            <p:nvPr/>
          </p:nvSpPr>
          <p:spPr>
            <a:xfrm>
              <a:off x="6175478" y="3651844"/>
              <a:ext cx="64084" cy="128168"/>
            </a:xfrm>
            <a:custGeom>
              <a:rect b="b" l="l" r="r" t="t"/>
              <a:pathLst>
                <a:path extrusionOk="0" h="4288" w="2144">
                  <a:moveTo>
                    <a:pt x="334" y="1"/>
                  </a:moveTo>
                  <a:lnTo>
                    <a:pt x="0" y="1835"/>
                  </a:lnTo>
                  <a:lnTo>
                    <a:pt x="334" y="2430"/>
                  </a:lnTo>
                  <a:lnTo>
                    <a:pt x="1072" y="3716"/>
                  </a:lnTo>
                  <a:lnTo>
                    <a:pt x="1882" y="4287"/>
                  </a:lnTo>
                  <a:lnTo>
                    <a:pt x="2144" y="2430"/>
                  </a:lnTo>
                  <a:lnTo>
                    <a:pt x="1882" y="1835"/>
                  </a:lnTo>
                  <a:lnTo>
                    <a:pt x="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98"/>
            <p:cNvSpPr/>
            <p:nvPr/>
          </p:nvSpPr>
          <p:spPr>
            <a:xfrm>
              <a:off x="6230984" y="3705945"/>
              <a:ext cx="195780" cy="81899"/>
            </a:xfrm>
            <a:custGeom>
              <a:rect b="b" l="l" r="r" t="t"/>
              <a:pathLst>
                <a:path extrusionOk="0" h="2740" w="6550">
                  <a:moveTo>
                    <a:pt x="25" y="1"/>
                  </a:moveTo>
                  <a:lnTo>
                    <a:pt x="25" y="2430"/>
                  </a:lnTo>
                  <a:lnTo>
                    <a:pt x="1" y="2430"/>
                  </a:lnTo>
                  <a:lnTo>
                    <a:pt x="3263" y="2739"/>
                  </a:lnTo>
                  <a:lnTo>
                    <a:pt x="5597" y="2430"/>
                  </a:lnTo>
                  <a:lnTo>
                    <a:pt x="6550" y="1215"/>
                  </a:lnTo>
                  <a:lnTo>
                    <a:pt x="559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8"/>
            <p:cNvSpPr/>
            <p:nvPr/>
          </p:nvSpPr>
          <p:spPr>
            <a:xfrm>
              <a:off x="6082938" y="3651844"/>
              <a:ext cx="101805" cy="84021"/>
            </a:xfrm>
            <a:custGeom>
              <a:rect b="b" l="l" r="r" t="t"/>
              <a:pathLst>
                <a:path extrusionOk="0" h="2811" w="3406">
                  <a:moveTo>
                    <a:pt x="0" y="1"/>
                  </a:moveTo>
                  <a:lnTo>
                    <a:pt x="0" y="2406"/>
                  </a:lnTo>
                  <a:lnTo>
                    <a:pt x="1691" y="2811"/>
                  </a:lnTo>
                  <a:lnTo>
                    <a:pt x="3406" y="2406"/>
                  </a:lnTo>
                  <a:lnTo>
                    <a:pt x="340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8"/>
            <p:cNvSpPr/>
            <p:nvPr/>
          </p:nvSpPr>
          <p:spPr>
            <a:xfrm>
              <a:off x="6175478" y="3723760"/>
              <a:ext cx="64084" cy="128138"/>
            </a:xfrm>
            <a:custGeom>
              <a:rect b="b" l="l" r="r" t="t"/>
              <a:pathLst>
                <a:path extrusionOk="0" h="4287" w="2144">
                  <a:moveTo>
                    <a:pt x="334" y="0"/>
                  </a:moveTo>
                  <a:lnTo>
                    <a:pt x="0" y="1834"/>
                  </a:lnTo>
                  <a:lnTo>
                    <a:pt x="334" y="2429"/>
                  </a:lnTo>
                  <a:lnTo>
                    <a:pt x="1072" y="3715"/>
                  </a:lnTo>
                  <a:lnTo>
                    <a:pt x="1882" y="4287"/>
                  </a:lnTo>
                  <a:lnTo>
                    <a:pt x="2144" y="2429"/>
                  </a:lnTo>
                  <a:lnTo>
                    <a:pt x="1882" y="1834"/>
                  </a:lnTo>
                  <a:lnTo>
                    <a:pt x="334"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8"/>
            <p:cNvSpPr/>
            <p:nvPr/>
          </p:nvSpPr>
          <p:spPr>
            <a:xfrm>
              <a:off x="6230984" y="3777861"/>
              <a:ext cx="195780" cy="81869"/>
            </a:xfrm>
            <a:custGeom>
              <a:rect b="b" l="l" r="r" t="t"/>
              <a:pathLst>
                <a:path extrusionOk="0" h="2739" w="6550">
                  <a:moveTo>
                    <a:pt x="25" y="0"/>
                  </a:moveTo>
                  <a:lnTo>
                    <a:pt x="25" y="2453"/>
                  </a:lnTo>
                  <a:lnTo>
                    <a:pt x="1" y="2453"/>
                  </a:lnTo>
                  <a:lnTo>
                    <a:pt x="3263" y="2739"/>
                  </a:lnTo>
                  <a:lnTo>
                    <a:pt x="5597" y="2453"/>
                  </a:lnTo>
                  <a:lnTo>
                    <a:pt x="6550" y="1215"/>
                  </a:lnTo>
                  <a:lnTo>
                    <a:pt x="5597"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8"/>
            <p:cNvSpPr/>
            <p:nvPr/>
          </p:nvSpPr>
          <p:spPr>
            <a:xfrm>
              <a:off x="6082938" y="3723760"/>
              <a:ext cx="101805" cy="84738"/>
            </a:xfrm>
            <a:custGeom>
              <a:rect b="b" l="l" r="r" t="t"/>
              <a:pathLst>
                <a:path extrusionOk="0" h="2835" w="3406">
                  <a:moveTo>
                    <a:pt x="0" y="0"/>
                  </a:moveTo>
                  <a:lnTo>
                    <a:pt x="0" y="2405"/>
                  </a:lnTo>
                  <a:lnTo>
                    <a:pt x="1691" y="2834"/>
                  </a:lnTo>
                  <a:lnTo>
                    <a:pt x="3406" y="2405"/>
                  </a:lnTo>
                  <a:lnTo>
                    <a:pt x="340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8"/>
            <p:cNvSpPr/>
            <p:nvPr/>
          </p:nvSpPr>
          <p:spPr>
            <a:xfrm>
              <a:off x="6175478" y="3795646"/>
              <a:ext cx="64084" cy="128138"/>
            </a:xfrm>
            <a:custGeom>
              <a:rect b="b" l="l" r="r" t="t"/>
              <a:pathLst>
                <a:path extrusionOk="0" h="4287" w="2144">
                  <a:moveTo>
                    <a:pt x="334" y="0"/>
                  </a:moveTo>
                  <a:lnTo>
                    <a:pt x="0" y="1858"/>
                  </a:lnTo>
                  <a:lnTo>
                    <a:pt x="334" y="2453"/>
                  </a:lnTo>
                  <a:lnTo>
                    <a:pt x="1882" y="4287"/>
                  </a:lnTo>
                  <a:lnTo>
                    <a:pt x="2144" y="2453"/>
                  </a:lnTo>
                  <a:lnTo>
                    <a:pt x="1882" y="1858"/>
                  </a:lnTo>
                  <a:lnTo>
                    <a:pt x="3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8"/>
            <p:cNvSpPr/>
            <p:nvPr/>
          </p:nvSpPr>
          <p:spPr>
            <a:xfrm>
              <a:off x="6230984" y="3849747"/>
              <a:ext cx="195780" cy="73350"/>
            </a:xfrm>
            <a:custGeom>
              <a:rect b="b" l="l" r="r" t="t"/>
              <a:pathLst>
                <a:path extrusionOk="0" h="2454" w="6550">
                  <a:moveTo>
                    <a:pt x="1" y="0"/>
                  </a:moveTo>
                  <a:lnTo>
                    <a:pt x="1" y="2453"/>
                  </a:lnTo>
                  <a:lnTo>
                    <a:pt x="5597" y="2453"/>
                  </a:lnTo>
                  <a:lnTo>
                    <a:pt x="6550" y="1239"/>
                  </a:lnTo>
                  <a:lnTo>
                    <a:pt x="559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8"/>
            <p:cNvSpPr/>
            <p:nvPr/>
          </p:nvSpPr>
          <p:spPr>
            <a:xfrm>
              <a:off x="6082938" y="3795646"/>
              <a:ext cx="102523" cy="73350"/>
            </a:xfrm>
            <a:custGeom>
              <a:rect b="b" l="l" r="r" t="t"/>
              <a:pathLst>
                <a:path extrusionOk="0" h="2454" w="3430">
                  <a:moveTo>
                    <a:pt x="0" y="0"/>
                  </a:moveTo>
                  <a:lnTo>
                    <a:pt x="0" y="2453"/>
                  </a:lnTo>
                  <a:lnTo>
                    <a:pt x="3430" y="2453"/>
                  </a:lnTo>
                  <a:lnTo>
                    <a:pt x="343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2" name="Google Shape;17822;p98"/>
          <p:cNvGrpSpPr/>
          <p:nvPr/>
        </p:nvGrpSpPr>
        <p:grpSpPr>
          <a:xfrm>
            <a:off x="5552286" y="3567852"/>
            <a:ext cx="286885" cy="344545"/>
            <a:chOff x="5437986" y="3567852"/>
            <a:chExt cx="286885" cy="344545"/>
          </a:xfrm>
        </p:grpSpPr>
        <p:sp>
          <p:nvSpPr>
            <p:cNvPr id="17823" name="Google Shape;17823;p98"/>
            <p:cNvSpPr/>
            <p:nvPr/>
          </p:nvSpPr>
          <p:spPr>
            <a:xfrm>
              <a:off x="5473585" y="3717333"/>
              <a:ext cx="229944" cy="47017"/>
            </a:xfrm>
            <a:custGeom>
              <a:rect b="b" l="l" r="r" t="t"/>
              <a:pathLst>
                <a:path extrusionOk="0" h="1573" w="7693">
                  <a:moveTo>
                    <a:pt x="0" y="1"/>
                  </a:moveTo>
                  <a:lnTo>
                    <a:pt x="0" y="1573"/>
                  </a:lnTo>
                  <a:lnTo>
                    <a:pt x="7692" y="1573"/>
                  </a:lnTo>
                  <a:lnTo>
                    <a:pt x="7692"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98"/>
            <p:cNvSpPr/>
            <p:nvPr/>
          </p:nvSpPr>
          <p:spPr>
            <a:xfrm>
              <a:off x="5473585" y="3740827"/>
              <a:ext cx="229944" cy="22806"/>
            </a:xfrm>
            <a:custGeom>
              <a:rect b="b" l="l" r="r" t="t"/>
              <a:pathLst>
                <a:path extrusionOk="0" h="763" w="7693">
                  <a:moveTo>
                    <a:pt x="0" y="1"/>
                  </a:moveTo>
                  <a:lnTo>
                    <a:pt x="0" y="763"/>
                  </a:lnTo>
                  <a:lnTo>
                    <a:pt x="7692" y="763"/>
                  </a:lnTo>
                  <a:lnTo>
                    <a:pt x="7692"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8"/>
            <p:cNvSpPr/>
            <p:nvPr/>
          </p:nvSpPr>
          <p:spPr>
            <a:xfrm>
              <a:off x="5473585" y="3820544"/>
              <a:ext cx="251285" cy="47017"/>
            </a:xfrm>
            <a:custGeom>
              <a:rect b="b" l="l" r="r" t="t"/>
              <a:pathLst>
                <a:path extrusionOk="0" h="1573" w="8407">
                  <a:moveTo>
                    <a:pt x="0" y="1"/>
                  </a:moveTo>
                  <a:lnTo>
                    <a:pt x="0" y="1573"/>
                  </a:lnTo>
                  <a:lnTo>
                    <a:pt x="8407" y="1573"/>
                  </a:lnTo>
                  <a:lnTo>
                    <a:pt x="8407"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8"/>
            <p:cNvSpPr/>
            <p:nvPr/>
          </p:nvSpPr>
          <p:spPr>
            <a:xfrm>
              <a:off x="5473585" y="3844038"/>
              <a:ext cx="251285" cy="22806"/>
            </a:xfrm>
            <a:custGeom>
              <a:rect b="b" l="l" r="r" t="t"/>
              <a:pathLst>
                <a:path extrusionOk="0" h="763" w="8407">
                  <a:moveTo>
                    <a:pt x="0" y="1"/>
                  </a:moveTo>
                  <a:lnTo>
                    <a:pt x="0" y="763"/>
                  </a:lnTo>
                  <a:lnTo>
                    <a:pt x="8407" y="763"/>
                  </a:lnTo>
                  <a:lnTo>
                    <a:pt x="840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98"/>
            <p:cNvSpPr/>
            <p:nvPr/>
          </p:nvSpPr>
          <p:spPr>
            <a:xfrm>
              <a:off x="5474990" y="3613405"/>
              <a:ext cx="207885" cy="47017"/>
            </a:xfrm>
            <a:custGeom>
              <a:rect b="b" l="l" r="r" t="t"/>
              <a:pathLst>
                <a:path extrusionOk="0" h="1573" w="6955">
                  <a:moveTo>
                    <a:pt x="1" y="1"/>
                  </a:moveTo>
                  <a:lnTo>
                    <a:pt x="1" y="1573"/>
                  </a:lnTo>
                  <a:lnTo>
                    <a:pt x="6955" y="1573"/>
                  </a:lnTo>
                  <a:lnTo>
                    <a:pt x="6955"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98"/>
            <p:cNvSpPr/>
            <p:nvPr/>
          </p:nvSpPr>
          <p:spPr>
            <a:xfrm>
              <a:off x="5474990" y="3637616"/>
              <a:ext cx="207885" cy="22806"/>
            </a:xfrm>
            <a:custGeom>
              <a:rect b="b" l="l" r="r" t="t"/>
              <a:pathLst>
                <a:path extrusionOk="0" h="763" w="6955">
                  <a:moveTo>
                    <a:pt x="1" y="1"/>
                  </a:moveTo>
                  <a:lnTo>
                    <a:pt x="1" y="763"/>
                  </a:lnTo>
                  <a:lnTo>
                    <a:pt x="6955" y="763"/>
                  </a:lnTo>
                  <a:lnTo>
                    <a:pt x="695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8"/>
            <p:cNvSpPr/>
            <p:nvPr/>
          </p:nvSpPr>
          <p:spPr>
            <a:xfrm>
              <a:off x="5437986" y="3567852"/>
              <a:ext cx="35629" cy="20684"/>
            </a:xfrm>
            <a:custGeom>
              <a:rect b="b" l="l" r="r" t="t"/>
              <a:pathLst>
                <a:path extrusionOk="0" h="692" w="1192">
                  <a:moveTo>
                    <a:pt x="1" y="1"/>
                  </a:moveTo>
                  <a:lnTo>
                    <a:pt x="1" y="691"/>
                  </a:lnTo>
                  <a:lnTo>
                    <a:pt x="1191" y="691"/>
                  </a:lnTo>
                  <a:lnTo>
                    <a:pt x="83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8"/>
            <p:cNvSpPr/>
            <p:nvPr/>
          </p:nvSpPr>
          <p:spPr>
            <a:xfrm>
              <a:off x="5439420" y="3609161"/>
              <a:ext cx="35599" cy="19937"/>
            </a:xfrm>
            <a:custGeom>
              <a:rect b="b" l="l" r="r" t="t"/>
              <a:pathLst>
                <a:path extrusionOk="0" h="667" w="1191">
                  <a:moveTo>
                    <a:pt x="0" y="0"/>
                  </a:moveTo>
                  <a:lnTo>
                    <a:pt x="0" y="667"/>
                  </a:lnTo>
                  <a:lnTo>
                    <a:pt x="1191" y="667"/>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8"/>
            <p:cNvSpPr/>
            <p:nvPr/>
          </p:nvSpPr>
          <p:spPr>
            <a:xfrm>
              <a:off x="5439420" y="3649004"/>
              <a:ext cx="35599" cy="20684"/>
            </a:xfrm>
            <a:custGeom>
              <a:rect b="b" l="l" r="r" t="t"/>
              <a:pathLst>
                <a:path extrusionOk="0" h="692" w="1191">
                  <a:moveTo>
                    <a:pt x="0" y="1"/>
                  </a:moveTo>
                  <a:lnTo>
                    <a:pt x="0" y="691"/>
                  </a:lnTo>
                  <a:lnTo>
                    <a:pt x="1191" y="691"/>
                  </a:lnTo>
                  <a:lnTo>
                    <a:pt x="1191"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8"/>
            <p:cNvSpPr/>
            <p:nvPr/>
          </p:nvSpPr>
          <p:spPr>
            <a:xfrm>
              <a:off x="5439420" y="3689595"/>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8"/>
            <p:cNvSpPr/>
            <p:nvPr/>
          </p:nvSpPr>
          <p:spPr>
            <a:xfrm>
              <a:off x="5439420" y="3730873"/>
              <a:ext cx="35599" cy="20654"/>
            </a:xfrm>
            <a:custGeom>
              <a:rect b="b" l="l" r="r" t="t"/>
              <a:pathLst>
                <a:path extrusionOk="0" h="691" w="1191">
                  <a:moveTo>
                    <a:pt x="0" y="0"/>
                  </a:moveTo>
                  <a:lnTo>
                    <a:pt x="0" y="691"/>
                  </a:lnTo>
                  <a:lnTo>
                    <a:pt x="1191" y="691"/>
                  </a:lnTo>
                  <a:lnTo>
                    <a:pt x="1191"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98"/>
            <p:cNvSpPr/>
            <p:nvPr/>
          </p:nvSpPr>
          <p:spPr>
            <a:xfrm>
              <a:off x="5439420" y="3740827"/>
              <a:ext cx="35599" cy="9296"/>
            </a:xfrm>
            <a:custGeom>
              <a:rect b="b" l="l" r="r" t="t"/>
              <a:pathLst>
                <a:path extrusionOk="0" h="311" w="1191">
                  <a:moveTo>
                    <a:pt x="0" y="1"/>
                  </a:moveTo>
                  <a:lnTo>
                    <a:pt x="0" y="310"/>
                  </a:lnTo>
                  <a:lnTo>
                    <a:pt x="1191" y="310"/>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98"/>
            <p:cNvSpPr/>
            <p:nvPr/>
          </p:nvSpPr>
          <p:spPr>
            <a:xfrm>
              <a:off x="5439420" y="3770717"/>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8"/>
            <p:cNvSpPr/>
            <p:nvPr/>
          </p:nvSpPr>
          <p:spPr>
            <a:xfrm>
              <a:off x="5439420" y="3810591"/>
              <a:ext cx="35599" cy="20684"/>
            </a:xfrm>
            <a:custGeom>
              <a:rect b="b" l="l" r="r" t="t"/>
              <a:pathLst>
                <a:path extrusionOk="0" h="692" w="1191">
                  <a:moveTo>
                    <a:pt x="0" y="0"/>
                  </a:moveTo>
                  <a:lnTo>
                    <a:pt x="0" y="691"/>
                  </a:lnTo>
                  <a:lnTo>
                    <a:pt x="1191"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8"/>
            <p:cNvSpPr/>
            <p:nvPr/>
          </p:nvSpPr>
          <p:spPr>
            <a:xfrm>
              <a:off x="5439420" y="3851869"/>
              <a:ext cx="35599" cy="20684"/>
            </a:xfrm>
            <a:custGeom>
              <a:rect b="b" l="l" r="r" t="t"/>
              <a:pathLst>
                <a:path extrusionOk="0" h="692" w="1191">
                  <a:moveTo>
                    <a:pt x="0" y="1"/>
                  </a:moveTo>
                  <a:lnTo>
                    <a:pt x="0" y="691"/>
                  </a:lnTo>
                  <a:lnTo>
                    <a:pt x="1191" y="69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8"/>
            <p:cNvSpPr/>
            <p:nvPr/>
          </p:nvSpPr>
          <p:spPr>
            <a:xfrm>
              <a:off x="5439420" y="3891743"/>
              <a:ext cx="35599" cy="20654"/>
            </a:xfrm>
            <a:custGeom>
              <a:rect b="b" l="l" r="r" t="t"/>
              <a:pathLst>
                <a:path extrusionOk="0" h="691" w="1191">
                  <a:moveTo>
                    <a:pt x="0" y="0"/>
                  </a:moveTo>
                  <a:lnTo>
                    <a:pt x="0" y="691"/>
                  </a:lnTo>
                  <a:lnTo>
                    <a:pt x="834" y="691"/>
                  </a:lnTo>
                  <a:lnTo>
                    <a:pt x="1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8"/>
            <p:cNvSpPr/>
            <p:nvPr/>
          </p:nvSpPr>
          <p:spPr>
            <a:xfrm>
              <a:off x="5464319" y="3568570"/>
              <a:ext cx="19967" cy="343825"/>
            </a:xfrm>
            <a:custGeom>
              <a:rect b="b" l="l" r="r" t="t"/>
              <a:pathLst>
                <a:path extrusionOk="0" h="11503" w="668">
                  <a:moveTo>
                    <a:pt x="1" y="1"/>
                  </a:moveTo>
                  <a:lnTo>
                    <a:pt x="1" y="11503"/>
                  </a:lnTo>
                  <a:lnTo>
                    <a:pt x="668" y="11503"/>
                  </a:lnTo>
                  <a:lnTo>
                    <a:pt x="6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8"/>
            <p:cNvSpPr/>
            <p:nvPr/>
          </p:nvSpPr>
          <p:spPr>
            <a:xfrm>
              <a:off x="5464319" y="3740827"/>
              <a:ext cx="19967" cy="171569"/>
            </a:xfrm>
            <a:custGeom>
              <a:rect b="b" l="l" r="r" t="t"/>
              <a:pathLst>
                <a:path extrusionOk="0" h="5740" w="668">
                  <a:moveTo>
                    <a:pt x="1" y="1"/>
                  </a:moveTo>
                  <a:lnTo>
                    <a:pt x="1" y="5740"/>
                  </a:lnTo>
                  <a:lnTo>
                    <a:pt x="668" y="5740"/>
                  </a:lnTo>
                  <a:lnTo>
                    <a:pt x="668"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98"/>
          <p:cNvGrpSpPr/>
          <p:nvPr/>
        </p:nvGrpSpPr>
        <p:grpSpPr>
          <a:xfrm>
            <a:off x="4782742" y="3605573"/>
            <a:ext cx="344543" cy="284765"/>
            <a:chOff x="4744642" y="3605573"/>
            <a:chExt cx="344543" cy="284765"/>
          </a:xfrm>
        </p:grpSpPr>
        <p:sp>
          <p:nvSpPr>
            <p:cNvPr id="17842" name="Google Shape;17842;p98"/>
            <p:cNvSpPr/>
            <p:nvPr/>
          </p:nvSpPr>
          <p:spPr>
            <a:xfrm>
              <a:off x="4980237" y="3713059"/>
              <a:ext cx="64114" cy="168729"/>
            </a:xfrm>
            <a:custGeom>
              <a:rect b="b" l="l" r="r" t="t"/>
              <a:pathLst>
                <a:path extrusionOk="0" h="5645" w="2145">
                  <a:moveTo>
                    <a:pt x="1073" y="1"/>
                  </a:moveTo>
                  <a:lnTo>
                    <a:pt x="1" y="977"/>
                  </a:lnTo>
                  <a:lnTo>
                    <a:pt x="1" y="5645"/>
                  </a:lnTo>
                  <a:lnTo>
                    <a:pt x="2144" y="5645"/>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98"/>
            <p:cNvSpPr/>
            <p:nvPr/>
          </p:nvSpPr>
          <p:spPr>
            <a:xfrm>
              <a:off x="4884857" y="3732279"/>
              <a:ext cx="64114" cy="148822"/>
            </a:xfrm>
            <a:custGeom>
              <a:rect b="b" l="l" r="r" t="t"/>
              <a:pathLst>
                <a:path extrusionOk="0" h="4979" w="2145">
                  <a:moveTo>
                    <a:pt x="1073" y="1"/>
                  </a:moveTo>
                  <a:lnTo>
                    <a:pt x="1" y="1001"/>
                  </a:lnTo>
                  <a:lnTo>
                    <a:pt x="1" y="4978"/>
                  </a:lnTo>
                  <a:lnTo>
                    <a:pt x="2144" y="4978"/>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8"/>
            <p:cNvSpPr/>
            <p:nvPr/>
          </p:nvSpPr>
          <p:spPr>
            <a:xfrm>
              <a:off x="4790195" y="3752932"/>
              <a:ext cx="64084" cy="128168"/>
            </a:xfrm>
            <a:custGeom>
              <a:rect b="b" l="l" r="r" t="t"/>
              <a:pathLst>
                <a:path extrusionOk="0" h="4288" w="2144">
                  <a:moveTo>
                    <a:pt x="1072" y="1"/>
                  </a:moveTo>
                  <a:lnTo>
                    <a:pt x="1" y="977"/>
                  </a:lnTo>
                  <a:lnTo>
                    <a:pt x="1" y="4287"/>
                  </a:lnTo>
                  <a:lnTo>
                    <a:pt x="2144" y="4287"/>
                  </a:lnTo>
                  <a:lnTo>
                    <a:pt x="2144" y="977"/>
                  </a:lnTo>
                  <a:lnTo>
                    <a:pt x="1072"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8"/>
            <p:cNvSpPr/>
            <p:nvPr/>
          </p:nvSpPr>
          <p:spPr>
            <a:xfrm>
              <a:off x="4790195" y="3699548"/>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8"/>
            <p:cNvSpPr/>
            <p:nvPr/>
          </p:nvSpPr>
          <p:spPr>
            <a:xfrm>
              <a:off x="4790195" y="3646164"/>
              <a:ext cx="64084" cy="56970"/>
            </a:xfrm>
            <a:custGeom>
              <a:rect b="b" l="l" r="r" t="t"/>
              <a:pathLst>
                <a:path extrusionOk="0" h="1906" w="2144">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8"/>
            <p:cNvSpPr/>
            <p:nvPr/>
          </p:nvSpPr>
          <p:spPr>
            <a:xfrm>
              <a:off x="4822237" y="3646164"/>
              <a:ext cx="32042" cy="56970"/>
            </a:xfrm>
            <a:custGeom>
              <a:rect b="b" l="l" r="r" t="t"/>
              <a:pathLst>
                <a:path extrusionOk="0" h="1906" w="1072">
                  <a:moveTo>
                    <a:pt x="0" y="0"/>
                  </a:moveTo>
                  <a:lnTo>
                    <a:pt x="0" y="929"/>
                  </a:lnTo>
                  <a:lnTo>
                    <a:pt x="1072" y="1906"/>
                  </a:lnTo>
                  <a:lnTo>
                    <a:pt x="1072" y="977"/>
                  </a:lnTo>
                  <a:lnTo>
                    <a:pt x="0"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8"/>
            <p:cNvSpPr/>
            <p:nvPr/>
          </p:nvSpPr>
          <p:spPr>
            <a:xfrm>
              <a:off x="4820802" y="3699548"/>
              <a:ext cx="32072" cy="56970"/>
            </a:xfrm>
            <a:custGeom>
              <a:rect b="b" l="l" r="r" t="t"/>
              <a:pathLst>
                <a:path extrusionOk="0" h="1906" w="1073">
                  <a:moveTo>
                    <a:pt x="1" y="0"/>
                  </a:moveTo>
                  <a:lnTo>
                    <a:pt x="1" y="929"/>
                  </a:lnTo>
                  <a:lnTo>
                    <a:pt x="1072" y="1906"/>
                  </a:lnTo>
                  <a:lnTo>
                    <a:pt x="1072" y="977"/>
                  </a:lnTo>
                  <a:lnTo>
                    <a:pt x="1"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8"/>
            <p:cNvSpPr/>
            <p:nvPr/>
          </p:nvSpPr>
          <p:spPr>
            <a:xfrm>
              <a:off x="4820802" y="3752932"/>
              <a:ext cx="32072" cy="128168"/>
            </a:xfrm>
            <a:custGeom>
              <a:rect b="b" l="l" r="r" t="t"/>
              <a:pathLst>
                <a:path extrusionOk="0" h="4288" w="1073">
                  <a:moveTo>
                    <a:pt x="1" y="1"/>
                  </a:moveTo>
                  <a:lnTo>
                    <a:pt x="1" y="4287"/>
                  </a:lnTo>
                  <a:lnTo>
                    <a:pt x="1072" y="4287"/>
                  </a:lnTo>
                  <a:lnTo>
                    <a:pt x="1072" y="977"/>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8"/>
            <p:cNvSpPr/>
            <p:nvPr/>
          </p:nvSpPr>
          <p:spPr>
            <a:xfrm>
              <a:off x="4884857" y="3678895"/>
              <a:ext cx="64114" cy="56970"/>
            </a:xfrm>
            <a:custGeom>
              <a:rect b="b" l="l" r="r" t="t"/>
              <a:pathLst>
                <a:path extrusionOk="0" h="1906" w="2145">
                  <a:moveTo>
                    <a:pt x="1073" y="1"/>
                  </a:moveTo>
                  <a:lnTo>
                    <a:pt x="1" y="1001"/>
                  </a:lnTo>
                  <a:lnTo>
                    <a:pt x="1" y="1906"/>
                  </a:lnTo>
                  <a:lnTo>
                    <a:pt x="1073" y="930"/>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8"/>
            <p:cNvSpPr/>
            <p:nvPr/>
          </p:nvSpPr>
          <p:spPr>
            <a:xfrm>
              <a:off x="4884857" y="3625511"/>
              <a:ext cx="64114" cy="56970"/>
            </a:xfrm>
            <a:custGeom>
              <a:rect b="b" l="l" r="r" t="t"/>
              <a:pathLst>
                <a:path extrusionOk="0" h="1906" w="2145">
                  <a:moveTo>
                    <a:pt x="1073" y="1"/>
                  </a:moveTo>
                  <a:lnTo>
                    <a:pt x="1" y="1001"/>
                  </a:lnTo>
                  <a:lnTo>
                    <a:pt x="1" y="1906"/>
                  </a:lnTo>
                  <a:lnTo>
                    <a:pt x="1073" y="929"/>
                  </a:lnTo>
                  <a:lnTo>
                    <a:pt x="2144" y="1906"/>
                  </a:lnTo>
                  <a:lnTo>
                    <a:pt x="2144" y="1001"/>
                  </a:lnTo>
                  <a:lnTo>
                    <a:pt x="1073"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8"/>
            <p:cNvSpPr/>
            <p:nvPr/>
          </p:nvSpPr>
          <p:spPr>
            <a:xfrm>
              <a:off x="4916899" y="3625511"/>
              <a:ext cx="32072" cy="56970"/>
            </a:xfrm>
            <a:custGeom>
              <a:rect b="b" l="l" r="r" t="t"/>
              <a:pathLst>
                <a:path extrusionOk="0" h="1906" w="1073">
                  <a:moveTo>
                    <a:pt x="1" y="1"/>
                  </a:moveTo>
                  <a:lnTo>
                    <a:pt x="1" y="929"/>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8"/>
            <p:cNvSpPr/>
            <p:nvPr/>
          </p:nvSpPr>
          <p:spPr>
            <a:xfrm>
              <a:off x="4916899" y="3678895"/>
              <a:ext cx="32072" cy="56970"/>
            </a:xfrm>
            <a:custGeom>
              <a:rect b="b" l="l" r="r" t="t"/>
              <a:pathLst>
                <a:path extrusionOk="0" h="1906" w="1073">
                  <a:moveTo>
                    <a:pt x="1" y="1"/>
                  </a:moveTo>
                  <a:lnTo>
                    <a:pt x="1" y="930"/>
                  </a:lnTo>
                  <a:lnTo>
                    <a:pt x="1072" y="1906"/>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8"/>
            <p:cNvSpPr/>
            <p:nvPr/>
          </p:nvSpPr>
          <p:spPr>
            <a:xfrm>
              <a:off x="4916899" y="3732279"/>
              <a:ext cx="32072" cy="148822"/>
            </a:xfrm>
            <a:custGeom>
              <a:rect b="b" l="l" r="r" t="t"/>
              <a:pathLst>
                <a:path extrusionOk="0" h="4979" w="1073">
                  <a:moveTo>
                    <a:pt x="1" y="1"/>
                  </a:moveTo>
                  <a:lnTo>
                    <a:pt x="1" y="4978"/>
                  </a:lnTo>
                  <a:lnTo>
                    <a:pt x="1072" y="4978"/>
                  </a:lnTo>
                  <a:lnTo>
                    <a:pt x="1072" y="1001"/>
                  </a:lnTo>
                  <a:lnTo>
                    <a:pt x="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8"/>
            <p:cNvSpPr/>
            <p:nvPr/>
          </p:nvSpPr>
          <p:spPr>
            <a:xfrm>
              <a:off x="4980237" y="3659675"/>
              <a:ext cx="64114" cy="56970"/>
            </a:xfrm>
            <a:custGeom>
              <a:rect b="b" l="l" r="r" t="t"/>
              <a:pathLst>
                <a:path extrusionOk="0" h="1906" w="2145">
                  <a:moveTo>
                    <a:pt x="1073" y="1"/>
                  </a:moveTo>
                  <a:lnTo>
                    <a:pt x="1" y="977"/>
                  </a:lnTo>
                  <a:lnTo>
                    <a:pt x="1" y="1906"/>
                  </a:lnTo>
                  <a:lnTo>
                    <a:pt x="1073" y="930"/>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8"/>
            <p:cNvSpPr/>
            <p:nvPr/>
          </p:nvSpPr>
          <p:spPr>
            <a:xfrm>
              <a:off x="4980237" y="3605573"/>
              <a:ext cx="64114" cy="57000"/>
            </a:xfrm>
            <a:custGeom>
              <a:rect b="b" l="l" r="r" t="t"/>
              <a:pathLst>
                <a:path extrusionOk="0" h="1907" w="2145">
                  <a:moveTo>
                    <a:pt x="1073" y="1"/>
                  </a:moveTo>
                  <a:lnTo>
                    <a:pt x="1" y="977"/>
                  </a:lnTo>
                  <a:lnTo>
                    <a:pt x="1" y="1906"/>
                  </a:lnTo>
                  <a:lnTo>
                    <a:pt x="1073" y="906"/>
                  </a:lnTo>
                  <a:lnTo>
                    <a:pt x="2144" y="1906"/>
                  </a:lnTo>
                  <a:lnTo>
                    <a:pt x="2144" y="977"/>
                  </a:lnTo>
                  <a:lnTo>
                    <a:pt x="1073"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98"/>
            <p:cNvSpPr/>
            <p:nvPr/>
          </p:nvSpPr>
          <p:spPr>
            <a:xfrm>
              <a:off x="5012279" y="3713059"/>
              <a:ext cx="32072" cy="168729"/>
            </a:xfrm>
            <a:custGeom>
              <a:rect b="b" l="l" r="r" t="t"/>
              <a:pathLst>
                <a:path extrusionOk="0" h="5645" w="1073">
                  <a:moveTo>
                    <a:pt x="1" y="1"/>
                  </a:moveTo>
                  <a:lnTo>
                    <a:pt x="1" y="5645"/>
                  </a:lnTo>
                  <a:lnTo>
                    <a:pt x="1072" y="5645"/>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8"/>
            <p:cNvSpPr/>
            <p:nvPr/>
          </p:nvSpPr>
          <p:spPr>
            <a:xfrm>
              <a:off x="4744642" y="3869684"/>
              <a:ext cx="343107" cy="20654"/>
            </a:xfrm>
            <a:custGeom>
              <a:rect b="b" l="l" r="r" t="t"/>
              <a:pathLst>
                <a:path extrusionOk="0" h="691" w="11479">
                  <a:moveTo>
                    <a:pt x="0" y="0"/>
                  </a:moveTo>
                  <a:lnTo>
                    <a:pt x="0" y="691"/>
                  </a:lnTo>
                  <a:lnTo>
                    <a:pt x="11479" y="691"/>
                  </a:lnTo>
                  <a:lnTo>
                    <a:pt x="1147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8"/>
            <p:cNvSpPr/>
            <p:nvPr/>
          </p:nvSpPr>
          <p:spPr>
            <a:xfrm>
              <a:off x="4916899" y="3869684"/>
              <a:ext cx="172286" cy="20654"/>
            </a:xfrm>
            <a:custGeom>
              <a:rect b="b" l="l" r="r" t="t"/>
              <a:pathLst>
                <a:path extrusionOk="0" h="691" w="5764">
                  <a:moveTo>
                    <a:pt x="1" y="0"/>
                  </a:moveTo>
                  <a:lnTo>
                    <a:pt x="1" y="691"/>
                  </a:lnTo>
                  <a:lnTo>
                    <a:pt x="5764" y="691"/>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8"/>
            <p:cNvSpPr/>
            <p:nvPr/>
          </p:nvSpPr>
          <p:spPr>
            <a:xfrm>
              <a:off x="5012279" y="3605573"/>
              <a:ext cx="32072" cy="57000"/>
            </a:xfrm>
            <a:custGeom>
              <a:rect b="b" l="l" r="r" t="t"/>
              <a:pathLst>
                <a:path extrusionOk="0" h="1907" w="1073">
                  <a:moveTo>
                    <a:pt x="1" y="1"/>
                  </a:moveTo>
                  <a:lnTo>
                    <a:pt x="1" y="906"/>
                  </a:lnTo>
                  <a:lnTo>
                    <a:pt x="1072" y="1906"/>
                  </a:lnTo>
                  <a:lnTo>
                    <a:pt x="1072" y="977"/>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8"/>
            <p:cNvSpPr/>
            <p:nvPr/>
          </p:nvSpPr>
          <p:spPr>
            <a:xfrm>
              <a:off x="5012279" y="3658988"/>
              <a:ext cx="32072" cy="56970"/>
            </a:xfrm>
            <a:custGeom>
              <a:rect b="b" l="l" r="r" t="t"/>
              <a:pathLst>
                <a:path extrusionOk="0" h="1906" w="1073">
                  <a:moveTo>
                    <a:pt x="1" y="0"/>
                  </a:moveTo>
                  <a:lnTo>
                    <a:pt x="1" y="905"/>
                  </a:lnTo>
                  <a:lnTo>
                    <a:pt x="1072" y="1905"/>
                  </a:lnTo>
                  <a:lnTo>
                    <a:pt x="1072" y="976"/>
                  </a:lnTo>
                  <a:lnTo>
                    <a:pt x="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98"/>
          <p:cNvGrpSpPr/>
          <p:nvPr/>
        </p:nvGrpSpPr>
        <p:grpSpPr>
          <a:xfrm>
            <a:off x="4038814" y="3589941"/>
            <a:ext cx="343827" cy="294000"/>
            <a:chOff x="4076914" y="3589941"/>
            <a:chExt cx="343827" cy="294000"/>
          </a:xfrm>
        </p:grpSpPr>
        <p:sp>
          <p:nvSpPr>
            <p:cNvPr id="17863" name="Google Shape;17863;p98"/>
            <p:cNvSpPr/>
            <p:nvPr/>
          </p:nvSpPr>
          <p:spPr>
            <a:xfrm>
              <a:off x="4108956" y="3698114"/>
              <a:ext cx="73350" cy="99683"/>
            </a:xfrm>
            <a:custGeom>
              <a:rect b="b" l="l" r="r" t="t"/>
              <a:pathLst>
                <a:path extrusionOk="0" h="3335" w="2454">
                  <a:moveTo>
                    <a:pt x="1905" y="1"/>
                  </a:moveTo>
                  <a:lnTo>
                    <a:pt x="0" y="2978"/>
                  </a:lnTo>
                  <a:lnTo>
                    <a:pt x="548" y="3335"/>
                  </a:lnTo>
                  <a:lnTo>
                    <a:pt x="2453" y="358"/>
                  </a:lnTo>
                  <a:lnTo>
                    <a:pt x="1905"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8"/>
            <p:cNvSpPr/>
            <p:nvPr/>
          </p:nvSpPr>
          <p:spPr>
            <a:xfrm>
              <a:off x="4205053" y="3695992"/>
              <a:ext cx="67641" cy="74755"/>
            </a:xfrm>
            <a:custGeom>
              <a:rect b="b" l="l" r="r" t="t"/>
              <a:pathLst>
                <a:path extrusionOk="0" h="2501" w="2263">
                  <a:moveTo>
                    <a:pt x="500" y="0"/>
                  </a:moveTo>
                  <a:lnTo>
                    <a:pt x="0" y="453"/>
                  </a:lnTo>
                  <a:lnTo>
                    <a:pt x="1477" y="2167"/>
                  </a:lnTo>
                  <a:lnTo>
                    <a:pt x="1739" y="2501"/>
                  </a:lnTo>
                  <a:lnTo>
                    <a:pt x="2263" y="2048"/>
                  </a:lnTo>
                  <a:lnTo>
                    <a:pt x="1477" y="1143"/>
                  </a:lnTo>
                  <a:lnTo>
                    <a:pt x="50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8"/>
            <p:cNvSpPr/>
            <p:nvPr/>
          </p:nvSpPr>
          <p:spPr>
            <a:xfrm>
              <a:off x="4249171" y="3730156"/>
              <a:ext cx="23523" cy="40591"/>
            </a:xfrm>
            <a:custGeom>
              <a:rect b="b" l="l" r="r" t="t"/>
              <a:pathLst>
                <a:path extrusionOk="0" h="1358" w="787">
                  <a:moveTo>
                    <a:pt x="1" y="0"/>
                  </a:moveTo>
                  <a:lnTo>
                    <a:pt x="1" y="1024"/>
                  </a:lnTo>
                  <a:lnTo>
                    <a:pt x="263" y="1358"/>
                  </a:lnTo>
                  <a:lnTo>
                    <a:pt x="787" y="905"/>
                  </a:lnTo>
                  <a:lnTo>
                    <a:pt x="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8"/>
            <p:cNvSpPr/>
            <p:nvPr/>
          </p:nvSpPr>
          <p:spPr>
            <a:xfrm>
              <a:off x="4284053" y="3667506"/>
              <a:ext cx="75472" cy="98966"/>
            </a:xfrm>
            <a:custGeom>
              <a:rect b="b" l="l" r="r" t="t"/>
              <a:pathLst>
                <a:path extrusionOk="0" h="3311" w="2525">
                  <a:moveTo>
                    <a:pt x="1953" y="1"/>
                  </a:moveTo>
                  <a:lnTo>
                    <a:pt x="1" y="2954"/>
                  </a:lnTo>
                  <a:lnTo>
                    <a:pt x="572" y="3311"/>
                  </a:lnTo>
                  <a:lnTo>
                    <a:pt x="2525" y="358"/>
                  </a:lnTo>
                  <a:lnTo>
                    <a:pt x="1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8"/>
            <p:cNvSpPr/>
            <p:nvPr/>
          </p:nvSpPr>
          <p:spPr>
            <a:xfrm>
              <a:off x="4098255" y="3834084"/>
              <a:ext cx="19967" cy="36316"/>
            </a:xfrm>
            <a:custGeom>
              <a:rect b="b" l="l" r="r" t="t"/>
              <a:pathLst>
                <a:path extrusionOk="0" h="1215" w="668">
                  <a:moveTo>
                    <a:pt x="1" y="0"/>
                  </a:moveTo>
                  <a:lnTo>
                    <a:pt x="1" y="1215"/>
                  </a:lnTo>
                  <a:lnTo>
                    <a:pt x="668" y="1215"/>
                  </a:lnTo>
                  <a:lnTo>
                    <a:pt x="668"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8"/>
            <p:cNvSpPr/>
            <p:nvPr/>
          </p:nvSpPr>
          <p:spPr>
            <a:xfrm>
              <a:off x="4182277" y="3713776"/>
              <a:ext cx="20654" cy="155219"/>
            </a:xfrm>
            <a:custGeom>
              <a:rect b="b" l="l" r="r" t="t"/>
              <a:pathLst>
                <a:path extrusionOk="0" h="5193" w="691">
                  <a:moveTo>
                    <a:pt x="0" y="1"/>
                  </a:moveTo>
                  <a:lnTo>
                    <a:pt x="0" y="5192"/>
                  </a:lnTo>
                  <a:lnTo>
                    <a:pt x="691" y="5192"/>
                  </a:lnTo>
                  <a:lnTo>
                    <a:pt x="691"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98"/>
            <p:cNvSpPr/>
            <p:nvPr/>
          </p:nvSpPr>
          <p:spPr>
            <a:xfrm>
              <a:off x="4270543" y="3801325"/>
              <a:ext cx="20654" cy="67671"/>
            </a:xfrm>
            <a:custGeom>
              <a:rect b="b" l="l" r="r" t="t"/>
              <a:pathLst>
                <a:path extrusionOk="0" h="2264" w="691">
                  <a:moveTo>
                    <a:pt x="0" y="1"/>
                  </a:moveTo>
                  <a:lnTo>
                    <a:pt x="0" y="2263"/>
                  </a:lnTo>
                  <a:lnTo>
                    <a:pt x="691" y="2263"/>
                  </a:lnTo>
                  <a:lnTo>
                    <a:pt x="69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98"/>
            <p:cNvSpPr/>
            <p:nvPr/>
          </p:nvSpPr>
          <p:spPr>
            <a:xfrm>
              <a:off x="4361648" y="3678895"/>
              <a:ext cx="19967" cy="190818"/>
            </a:xfrm>
            <a:custGeom>
              <a:rect b="b" l="l" r="r" t="t"/>
              <a:pathLst>
                <a:path extrusionOk="0" h="6384" w="668">
                  <a:moveTo>
                    <a:pt x="0" y="1"/>
                  </a:moveTo>
                  <a:lnTo>
                    <a:pt x="0" y="6383"/>
                  </a:lnTo>
                  <a:lnTo>
                    <a:pt x="667" y="6383"/>
                  </a:lnTo>
                  <a:lnTo>
                    <a:pt x="66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8"/>
            <p:cNvSpPr/>
            <p:nvPr/>
          </p:nvSpPr>
          <p:spPr>
            <a:xfrm>
              <a:off x="4076914" y="3863257"/>
              <a:ext cx="343137" cy="20684"/>
            </a:xfrm>
            <a:custGeom>
              <a:rect b="b" l="l" r="r" t="t"/>
              <a:pathLst>
                <a:path extrusionOk="0" h="692" w="11480">
                  <a:moveTo>
                    <a:pt x="1" y="1"/>
                  </a:moveTo>
                  <a:lnTo>
                    <a:pt x="1" y="691"/>
                  </a:lnTo>
                  <a:lnTo>
                    <a:pt x="11479" y="691"/>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8"/>
            <p:cNvSpPr/>
            <p:nvPr/>
          </p:nvSpPr>
          <p:spPr>
            <a:xfrm>
              <a:off x="4248454" y="3863257"/>
              <a:ext cx="171598" cy="20684"/>
            </a:xfrm>
            <a:custGeom>
              <a:rect b="b" l="l" r="r" t="t"/>
              <a:pathLst>
                <a:path extrusionOk="0" h="692" w="5741">
                  <a:moveTo>
                    <a:pt x="1" y="1"/>
                  </a:moveTo>
                  <a:lnTo>
                    <a:pt x="1" y="691"/>
                  </a:lnTo>
                  <a:lnTo>
                    <a:pt x="5740" y="691"/>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8"/>
            <p:cNvSpPr/>
            <p:nvPr/>
          </p:nvSpPr>
          <p:spPr>
            <a:xfrm>
              <a:off x="4076914" y="3780700"/>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20" y="1667"/>
                    <a:pt x="2120" y="1072"/>
                  </a:cubicBezTo>
                  <a:cubicBezTo>
                    <a:pt x="2144" y="477"/>
                    <a:pt x="1668" y="0"/>
                    <a:pt x="1072"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98"/>
            <p:cNvSpPr/>
            <p:nvPr/>
          </p:nvSpPr>
          <p:spPr>
            <a:xfrm>
              <a:off x="4108956" y="3780700"/>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8"/>
            <p:cNvSpPr/>
            <p:nvPr/>
          </p:nvSpPr>
          <p:spPr>
            <a:xfrm>
              <a:off x="4160905" y="3660392"/>
              <a:ext cx="64084" cy="64084"/>
            </a:xfrm>
            <a:custGeom>
              <a:rect b="b" l="l" r="r" t="t"/>
              <a:pathLst>
                <a:path extrusionOk="0" h="2144"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8"/>
            <p:cNvSpPr/>
            <p:nvPr/>
          </p:nvSpPr>
          <p:spPr>
            <a:xfrm>
              <a:off x="4192948" y="3660392"/>
              <a:ext cx="32042" cy="64084"/>
            </a:xfrm>
            <a:custGeom>
              <a:rect b="b" l="l" r="r" t="t"/>
              <a:pathLst>
                <a:path extrusionOk="0" h="2144" w="1072">
                  <a:moveTo>
                    <a:pt x="0" y="1"/>
                  </a:moveTo>
                  <a:lnTo>
                    <a:pt x="0" y="2144"/>
                  </a:lnTo>
                  <a:cubicBezTo>
                    <a:pt x="596" y="2144"/>
                    <a:pt x="1072" y="1668"/>
                    <a:pt x="1072" y="1072"/>
                  </a:cubicBezTo>
                  <a:cubicBezTo>
                    <a:pt x="1072" y="477"/>
                    <a:pt x="596"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8"/>
            <p:cNvSpPr/>
            <p:nvPr/>
          </p:nvSpPr>
          <p:spPr>
            <a:xfrm>
              <a:off x="4248454" y="3747941"/>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8"/>
            <p:cNvSpPr/>
            <p:nvPr/>
          </p:nvSpPr>
          <p:spPr>
            <a:xfrm>
              <a:off x="4280496" y="3747941"/>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8"/>
            <p:cNvSpPr/>
            <p:nvPr/>
          </p:nvSpPr>
          <p:spPr>
            <a:xfrm>
              <a:off x="4322492" y="3589941"/>
              <a:ext cx="98248" cy="98248"/>
            </a:xfrm>
            <a:custGeom>
              <a:rect b="b" l="l" r="r" t="t"/>
              <a:pathLst>
                <a:path extrusionOk="0" h="3287" w="3287">
                  <a:moveTo>
                    <a:pt x="1620" y="0"/>
                  </a:moveTo>
                  <a:cubicBezTo>
                    <a:pt x="715" y="0"/>
                    <a:pt x="1" y="762"/>
                    <a:pt x="1" y="1643"/>
                  </a:cubicBezTo>
                  <a:cubicBezTo>
                    <a:pt x="1" y="2572"/>
                    <a:pt x="739" y="3286"/>
                    <a:pt x="1620" y="3286"/>
                  </a:cubicBezTo>
                  <a:cubicBezTo>
                    <a:pt x="2549" y="3286"/>
                    <a:pt x="3263" y="2548"/>
                    <a:pt x="3263" y="1643"/>
                  </a:cubicBezTo>
                  <a:cubicBezTo>
                    <a:pt x="3287" y="762"/>
                    <a:pt x="2549" y="0"/>
                    <a:pt x="162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8"/>
            <p:cNvSpPr/>
            <p:nvPr/>
          </p:nvSpPr>
          <p:spPr>
            <a:xfrm>
              <a:off x="4372319" y="3589941"/>
              <a:ext cx="48422" cy="98966"/>
            </a:xfrm>
            <a:custGeom>
              <a:rect b="b" l="l" r="r" t="t"/>
              <a:pathLst>
                <a:path extrusionOk="0" h="3311" w="1620">
                  <a:moveTo>
                    <a:pt x="1" y="0"/>
                  </a:moveTo>
                  <a:lnTo>
                    <a:pt x="1" y="3310"/>
                  </a:lnTo>
                  <a:cubicBezTo>
                    <a:pt x="882" y="3310"/>
                    <a:pt x="1620" y="2596"/>
                    <a:pt x="1620" y="1667"/>
                  </a:cubicBezTo>
                  <a:cubicBezTo>
                    <a:pt x="1620" y="762"/>
                    <a:pt x="882"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98"/>
          <p:cNvGrpSpPr/>
          <p:nvPr/>
        </p:nvGrpSpPr>
        <p:grpSpPr>
          <a:xfrm>
            <a:off x="3325493" y="3572127"/>
            <a:ext cx="222831" cy="343827"/>
            <a:chOff x="3439793" y="3572127"/>
            <a:chExt cx="222831" cy="343827"/>
          </a:xfrm>
        </p:grpSpPr>
        <p:sp>
          <p:nvSpPr>
            <p:cNvPr id="17882" name="Google Shape;17882;p98"/>
            <p:cNvSpPr/>
            <p:nvPr/>
          </p:nvSpPr>
          <p:spPr>
            <a:xfrm>
              <a:off x="3439793" y="3794929"/>
              <a:ext cx="222830" cy="121025"/>
            </a:xfrm>
            <a:custGeom>
              <a:rect b="b" l="l" r="r" t="t"/>
              <a:pathLst>
                <a:path extrusionOk="0" h="4049" w="7455">
                  <a:moveTo>
                    <a:pt x="3716" y="1"/>
                  </a:moveTo>
                  <a:lnTo>
                    <a:pt x="1" y="2025"/>
                  </a:lnTo>
                  <a:lnTo>
                    <a:pt x="3716" y="4049"/>
                  </a:lnTo>
                  <a:lnTo>
                    <a:pt x="7455" y="2025"/>
                  </a:lnTo>
                  <a:lnTo>
                    <a:pt x="371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8"/>
            <p:cNvSpPr/>
            <p:nvPr/>
          </p:nvSpPr>
          <p:spPr>
            <a:xfrm>
              <a:off x="3550836" y="3794211"/>
              <a:ext cx="111789" cy="121742"/>
            </a:xfrm>
            <a:custGeom>
              <a:rect b="b" l="l" r="r" t="t"/>
              <a:pathLst>
                <a:path extrusionOk="0" h="4073" w="3740">
                  <a:moveTo>
                    <a:pt x="1" y="1"/>
                  </a:moveTo>
                  <a:lnTo>
                    <a:pt x="1" y="4073"/>
                  </a:lnTo>
                  <a:lnTo>
                    <a:pt x="3740" y="2049"/>
                  </a:lnTo>
                  <a:lnTo>
                    <a:pt x="1"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8"/>
            <p:cNvSpPr/>
            <p:nvPr/>
          </p:nvSpPr>
          <p:spPr>
            <a:xfrm>
              <a:off x="3439793" y="3720890"/>
              <a:ext cx="222830" cy="121055"/>
            </a:xfrm>
            <a:custGeom>
              <a:rect b="b" l="l" r="r" t="t"/>
              <a:pathLst>
                <a:path extrusionOk="0" h="4050" w="7455">
                  <a:moveTo>
                    <a:pt x="3716" y="1"/>
                  </a:moveTo>
                  <a:lnTo>
                    <a:pt x="1" y="2025"/>
                  </a:lnTo>
                  <a:lnTo>
                    <a:pt x="3716" y="4049"/>
                  </a:lnTo>
                  <a:lnTo>
                    <a:pt x="7455" y="2025"/>
                  </a:lnTo>
                  <a:lnTo>
                    <a:pt x="3716"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8"/>
            <p:cNvSpPr/>
            <p:nvPr/>
          </p:nvSpPr>
          <p:spPr>
            <a:xfrm>
              <a:off x="3550836" y="3720203"/>
              <a:ext cx="111789" cy="121742"/>
            </a:xfrm>
            <a:custGeom>
              <a:rect b="b" l="l" r="r" t="t"/>
              <a:pathLst>
                <a:path extrusionOk="0" h="4073" w="3740">
                  <a:moveTo>
                    <a:pt x="1" y="0"/>
                  </a:moveTo>
                  <a:lnTo>
                    <a:pt x="1" y="4072"/>
                  </a:lnTo>
                  <a:lnTo>
                    <a:pt x="3740" y="2048"/>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98"/>
            <p:cNvSpPr/>
            <p:nvPr/>
          </p:nvSpPr>
          <p:spPr>
            <a:xfrm>
              <a:off x="3439793" y="3646882"/>
              <a:ext cx="222830" cy="121025"/>
            </a:xfrm>
            <a:custGeom>
              <a:rect b="b" l="l" r="r" t="t"/>
              <a:pathLst>
                <a:path extrusionOk="0" h="4049" w="7455">
                  <a:moveTo>
                    <a:pt x="3716" y="0"/>
                  </a:moveTo>
                  <a:lnTo>
                    <a:pt x="1" y="2024"/>
                  </a:lnTo>
                  <a:lnTo>
                    <a:pt x="3716" y="4049"/>
                  </a:lnTo>
                  <a:lnTo>
                    <a:pt x="7455" y="2024"/>
                  </a:lnTo>
                  <a:lnTo>
                    <a:pt x="371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98"/>
            <p:cNvSpPr/>
            <p:nvPr/>
          </p:nvSpPr>
          <p:spPr>
            <a:xfrm>
              <a:off x="3550836" y="3646164"/>
              <a:ext cx="111789" cy="121742"/>
            </a:xfrm>
            <a:custGeom>
              <a:rect b="b" l="l" r="r" t="t"/>
              <a:pathLst>
                <a:path extrusionOk="0" h="4073" w="3740">
                  <a:moveTo>
                    <a:pt x="1" y="0"/>
                  </a:moveTo>
                  <a:lnTo>
                    <a:pt x="1" y="4073"/>
                  </a:lnTo>
                  <a:lnTo>
                    <a:pt x="3740" y="2048"/>
                  </a:lnTo>
                  <a:lnTo>
                    <a:pt x="1"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8"/>
            <p:cNvSpPr/>
            <p:nvPr/>
          </p:nvSpPr>
          <p:spPr>
            <a:xfrm>
              <a:off x="3439793" y="3573561"/>
              <a:ext cx="222830" cy="121025"/>
            </a:xfrm>
            <a:custGeom>
              <a:rect b="b" l="l" r="r" t="t"/>
              <a:pathLst>
                <a:path extrusionOk="0" h="4049" w="7455">
                  <a:moveTo>
                    <a:pt x="3716" y="0"/>
                  </a:moveTo>
                  <a:lnTo>
                    <a:pt x="1" y="2025"/>
                  </a:lnTo>
                  <a:lnTo>
                    <a:pt x="3716" y="4049"/>
                  </a:lnTo>
                  <a:lnTo>
                    <a:pt x="7455" y="2025"/>
                  </a:lnTo>
                  <a:lnTo>
                    <a:pt x="3716"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8"/>
            <p:cNvSpPr/>
            <p:nvPr/>
          </p:nvSpPr>
          <p:spPr>
            <a:xfrm>
              <a:off x="3550836" y="3572127"/>
              <a:ext cx="111789" cy="122459"/>
            </a:xfrm>
            <a:custGeom>
              <a:rect b="b" l="l" r="r" t="t"/>
              <a:pathLst>
                <a:path extrusionOk="0" h="4097" w="3740">
                  <a:moveTo>
                    <a:pt x="1" y="1"/>
                  </a:moveTo>
                  <a:lnTo>
                    <a:pt x="1" y="4097"/>
                  </a:lnTo>
                  <a:lnTo>
                    <a:pt x="3740" y="2073"/>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0" name="Google Shape;17890;p98"/>
          <p:cNvGrpSpPr/>
          <p:nvPr/>
        </p:nvGrpSpPr>
        <p:grpSpPr>
          <a:xfrm>
            <a:off x="2555232" y="3570721"/>
            <a:ext cx="344545" cy="344544"/>
            <a:chOff x="2745732" y="3570721"/>
            <a:chExt cx="344545" cy="344544"/>
          </a:xfrm>
        </p:grpSpPr>
        <p:sp>
          <p:nvSpPr>
            <p:cNvPr id="17891" name="Google Shape;17891;p98"/>
            <p:cNvSpPr/>
            <p:nvPr/>
          </p:nvSpPr>
          <p:spPr>
            <a:xfrm>
              <a:off x="2893808" y="3570721"/>
              <a:ext cx="49139" cy="65489"/>
            </a:xfrm>
            <a:custGeom>
              <a:rect b="b" l="l" r="r" t="t"/>
              <a:pathLst>
                <a:path extrusionOk="0" h="2191" w="1644">
                  <a:moveTo>
                    <a:pt x="0" y="0"/>
                  </a:moveTo>
                  <a:lnTo>
                    <a:pt x="0" y="2191"/>
                  </a:lnTo>
                  <a:lnTo>
                    <a:pt x="1643" y="2191"/>
                  </a:lnTo>
                  <a:lnTo>
                    <a:pt x="164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8"/>
            <p:cNvSpPr/>
            <p:nvPr/>
          </p:nvSpPr>
          <p:spPr>
            <a:xfrm>
              <a:off x="2918707" y="3570721"/>
              <a:ext cx="24958" cy="65489"/>
            </a:xfrm>
            <a:custGeom>
              <a:rect b="b" l="l" r="r" t="t"/>
              <a:pathLst>
                <a:path extrusionOk="0" h="2191" w="835">
                  <a:moveTo>
                    <a:pt x="1" y="0"/>
                  </a:moveTo>
                  <a:lnTo>
                    <a:pt x="1" y="2191"/>
                  </a:lnTo>
                  <a:lnTo>
                    <a:pt x="834" y="2191"/>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98"/>
            <p:cNvSpPr/>
            <p:nvPr/>
          </p:nvSpPr>
          <p:spPr>
            <a:xfrm>
              <a:off x="2893808" y="3610476"/>
              <a:ext cx="49139" cy="245696"/>
            </a:xfrm>
            <a:custGeom>
              <a:rect b="b" l="l" r="r" t="t"/>
              <a:pathLst>
                <a:path extrusionOk="0" h="8220" w="1644">
                  <a:moveTo>
                    <a:pt x="842" y="1"/>
                  </a:moveTo>
                  <a:cubicBezTo>
                    <a:pt x="823" y="1"/>
                    <a:pt x="805" y="2"/>
                    <a:pt x="786" y="4"/>
                  </a:cubicBezTo>
                  <a:cubicBezTo>
                    <a:pt x="334" y="27"/>
                    <a:pt x="0" y="385"/>
                    <a:pt x="0" y="837"/>
                  </a:cubicBezTo>
                  <a:lnTo>
                    <a:pt x="0" y="8220"/>
                  </a:lnTo>
                  <a:lnTo>
                    <a:pt x="1643" y="8220"/>
                  </a:lnTo>
                  <a:lnTo>
                    <a:pt x="1643" y="837"/>
                  </a:lnTo>
                  <a:cubicBezTo>
                    <a:pt x="1643" y="623"/>
                    <a:pt x="1548" y="432"/>
                    <a:pt x="1405" y="242"/>
                  </a:cubicBezTo>
                  <a:cubicBezTo>
                    <a:pt x="1253" y="111"/>
                    <a:pt x="1041" y="1"/>
                    <a:pt x="84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8"/>
            <p:cNvSpPr/>
            <p:nvPr/>
          </p:nvSpPr>
          <p:spPr>
            <a:xfrm>
              <a:off x="2918707" y="3610565"/>
              <a:ext cx="24958" cy="245606"/>
            </a:xfrm>
            <a:custGeom>
              <a:rect b="b" l="l" r="r" t="t"/>
              <a:pathLst>
                <a:path extrusionOk="0" h="8217" w="835">
                  <a:moveTo>
                    <a:pt x="1" y="1"/>
                  </a:moveTo>
                  <a:lnTo>
                    <a:pt x="1" y="8217"/>
                  </a:lnTo>
                  <a:lnTo>
                    <a:pt x="834" y="8217"/>
                  </a:lnTo>
                  <a:lnTo>
                    <a:pt x="834" y="834"/>
                  </a:lnTo>
                  <a:cubicBezTo>
                    <a:pt x="834" y="620"/>
                    <a:pt x="739" y="429"/>
                    <a:pt x="596" y="239"/>
                  </a:cubicBezTo>
                  <a:cubicBezTo>
                    <a:pt x="453" y="96"/>
                    <a:pt x="239"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8"/>
            <p:cNvSpPr/>
            <p:nvPr/>
          </p:nvSpPr>
          <p:spPr>
            <a:xfrm>
              <a:off x="2873154" y="3826253"/>
              <a:ext cx="89012" cy="89012"/>
            </a:xfrm>
            <a:custGeom>
              <a:rect b="b" l="l" r="r" t="t"/>
              <a:pathLst>
                <a:path extrusionOk="0" h="2978" w="2978">
                  <a:moveTo>
                    <a:pt x="1501" y="0"/>
                  </a:moveTo>
                  <a:cubicBezTo>
                    <a:pt x="667" y="0"/>
                    <a:pt x="1" y="667"/>
                    <a:pt x="1" y="1477"/>
                  </a:cubicBezTo>
                  <a:cubicBezTo>
                    <a:pt x="1" y="2310"/>
                    <a:pt x="667" y="2977"/>
                    <a:pt x="1501" y="2977"/>
                  </a:cubicBezTo>
                  <a:cubicBezTo>
                    <a:pt x="2334" y="2977"/>
                    <a:pt x="2977" y="2287"/>
                    <a:pt x="2977" y="1477"/>
                  </a:cubicBezTo>
                  <a:cubicBezTo>
                    <a:pt x="2977" y="643"/>
                    <a:pt x="2334"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8"/>
            <p:cNvSpPr/>
            <p:nvPr/>
          </p:nvSpPr>
          <p:spPr>
            <a:xfrm>
              <a:off x="2917990" y="3826941"/>
              <a:ext cx="44177" cy="88325"/>
            </a:xfrm>
            <a:custGeom>
              <a:rect b="b" l="l" r="r" t="t"/>
              <a:pathLst>
                <a:path extrusionOk="0" h="2955" w="1478">
                  <a:moveTo>
                    <a:pt x="46" y="1"/>
                  </a:moveTo>
                  <a:cubicBezTo>
                    <a:pt x="31" y="1"/>
                    <a:pt x="16" y="1"/>
                    <a:pt x="1" y="1"/>
                  </a:cubicBezTo>
                  <a:lnTo>
                    <a:pt x="1" y="2954"/>
                  </a:lnTo>
                  <a:cubicBezTo>
                    <a:pt x="834" y="2954"/>
                    <a:pt x="1477" y="2264"/>
                    <a:pt x="1477" y="1454"/>
                  </a:cubicBezTo>
                  <a:cubicBezTo>
                    <a:pt x="1477" y="635"/>
                    <a:pt x="857" y="1"/>
                    <a:pt x="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8"/>
            <p:cNvSpPr/>
            <p:nvPr/>
          </p:nvSpPr>
          <p:spPr>
            <a:xfrm>
              <a:off x="3021918" y="3570721"/>
              <a:ext cx="49139" cy="114628"/>
            </a:xfrm>
            <a:custGeom>
              <a:rect b="b" l="l" r="r" t="t"/>
              <a:pathLst>
                <a:path extrusionOk="0" h="3835" w="1644">
                  <a:moveTo>
                    <a:pt x="1" y="0"/>
                  </a:moveTo>
                  <a:lnTo>
                    <a:pt x="1" y="3834"/>
                  </a:lnTo>
                  <a:lnTo>
                    <a:pt x="1644" y="383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8"/>
            <p:cNvSpPr/>
            <p:nvPr/>
          </p:nvSpPr>
          <p:spPr>
            <a:xfrm>
              <a:off x="3046129" y="3570721"/>
              <a:ext cx="24928" cy="114628"/>
            </a:xfrm>
            <a:custGeom>
              <a:rect b="b" l="l" r="r" t="t"/>
              <a:pathLst>
                <a:path extrusionOk="0" h="3835" w="834">
                  <a:moveTo>
                    <a:pt x="0" y="0"/>
                  </a:moveTo>
                  <a:lnTo>
                    <a:pt x="0" y="3834"/>
                  </a:lnTo>
                  <a:lnTo>
                    <a:pt x="834" y="383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8"/>
            <p:cNvSpPr/>
            <p:nvPr/>
          </p:nvSpPr>
          <p:spPr>
            <a:xfrm>
              <a:off x="3021918" y="3659585"/>
              <a:ext cx="49139" cy="196587"/>
            </a:xfrm>
            <a:custGeom>
              <a:rect b="b" l="l" r="r" t="t"/>
              <a:pathLst>
                <a:path extrusionOk="0" h="6577" w="1644">
                  <a:moveTo>
                    <a:pt x="825" y="1"/>
                  </a:moveTo>
                  <a:cubicBezTo>
                    <a:pt x="804" y="1"/>
                    <a:pt x="783" y="2"/>
                    <a:pt x="763" y="4"/>
                  </a:cubicBezTo>
                  <a:cubicBezTo>
                    <a:pt x="334" y="28"/>
                    <a:pt x="1" y="385"/>
                    <a:pt x="1" y="837"/>
                  </a:cubicBezTo>
                  <a:lnTo>
                    <a:pt x="1" y="6577"/>
                  </a:lnTo>
                  <a:lnTo>
                    <a:pt x="1644" y="6577"/>
                  </a:lnTo>
                  <a:lnTo>
                    <a:pt x="1644" y="837"/>
                  </a:lnTo>
                  <a:cubicBezTo>
                    <a:pt x="1644" y="623"/>
                    <a:pt x="1549" y="409"/>
                    <a:pt x="1406" y="242"/>
                  </a:cubicBezTo>
                  <a:cubicBezTo>
                    <a:pt x="1254" y="111"/>
                    <a:pt x="1042" y="1"/>
                    <a:pt x="825"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8"/>
            <p:cNvSpPr/>
            <p:nvPr/>
          </p:nvSpPr>
          <p:spPr>
            <a:xfrm>
              <a:off x="3046129" y="3660392"/>
              <a:ext cx="24928" cy="195780"/>
            </a:xfrm>
            <a:custGeom>
              <a:rect b="b" l="l" r="r" t="t"/>
              <a:pathLst>
                <a:path extrusionOk="0" h="6550" w="834">
                  <a:moveTo>
                    <a:pt x="0" y="1"/>
                  </a:moveTo>
                  <a:lnTo>
                    <a:pt x="0" y="6550"/>
                  </a:lnTo>
                  <a:lnTo>
                    <a:pt x="834" y="6550"/>
                  </a:lnTo>
                  <a:lnTo>
                    <a:pt x="834" y="810"/>
                  </a:lnTo>
                  <a:cubicBezTo>
                    <a:pt x="834" y="596"/>
                    <a:pt x="739" y="382"/>
                    <a:pt x="596" y="239"/>
                  </a:cubicBezTo>
                  <a:cubicBezTo>
                    <a:pt x="453" y="96"/>
                    <a:pt x="239" y="1"/>
                    <a:pt x="0"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8"/>
            <p:cNvSpPr/>
            <p:nvPr/>
          </p:nvSpPr>
          <p:spPr>
            <a:xfrm>
              <a:off x="3001294" y="3826253"/>
              <a:ext cx="88983" cy="89012"/>
            </a:xfrm>
            <a:custGeom>
              <a:rect b="b" l="l" r="r" t="t"/>
              <a:pathLst>
                <a:path extrusionOk="0" h="2978" w="2977">
                  <a:moveTo>
                    <a:pt x="1500" y="0"/>
                  </a:moveTo>
                  <a:cubicBezTo>
                    <a:pt x="667" y="0"/>
                    <a:pt x="0" y="667"/>
                    <a:pt x="0" y="1477"/>
                  </a:cubicBezTo>
                  <a:cubicBezTo>
                    <a:pt x="0" y="2310"/>
                    <a:pt x="691" y="2977"/>
                    <a:pt x="1500" y="2977"/>
                  </a:cubicBezTo>
                  <a:cubicBezTo>
                    <a:pt x="2334" y="2977"/>
                    <a:pt x="2977" y="2287"/>
                    <a:pt x="2977" y="1477"/>
                  </a:cubicBezTo>
                  <a:cubicBezTo>
                    <a:pt x="2977" y="643"/>
                    <a:pt x="2334" y="0"/>
                    <a:pt x="1500"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8"/>
            <p:cNvSpPr/>
            <p:nvPr/>
          </p:nvSpPr>
          <p:spPr>
            <a:xfrm>
              <a:off x="3046129"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8"/>
            <p:cNvSpPr/>
            <p:nvPr/>
          </p:nvSpPr>
          <p:spPr>
            <a:xfrm>
              <a:off x="2766386" y="3570721"/>
              <a:ext cx="49139" cy="163020"/>
            </a:xfrm>
            <a:custGeom>
              <a:rect b="b" l="l" r="r" t="t"/>
              <a:pathLst>
                <a:path extrusionOk="0" h="5454" w="1644">
                  <a:moveTo>
                    <a:pt x="0" y="0"/>
                  </a:moveTo>
                  <a:lnTo>
                    <a:pt x="0" y="5454"/>
                  </a:lnTo>
                  <a:lnTo>
                    <a:pt x="1644" y="5454"/>
                  </a:lnTo>
                  <a:lnTo>
                    <a:pt x="164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8"/>
            <p:cNvSpPr/>
            <p:nvPr/>
          </p:nvSpPr>
          <p:spPr>
            <a:xfrm>
              <a:off x="2790597" y="3570721"/>
              <a:ext cx="24928" cy="163020"/>
            </a:xfrm>
            <a:custGeom>
              <a:rect b="b" l="l" r="r" t="t"/>
              <a:pathLst>
                <a:path extrusionOk="0" h="5454" w="834">
                  <a:moveTo>
                    <a:pt x="0" y="0"/>
                  </a:moveTo>
                  <a:lnTo>
                    <a:pt x="0" y="5454"/>
                  </a:lnTo>
                  <a:lnTo>
                    <a:pt x="834" y="5454"/>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8"/>
            <p:cNvSpPr/>
            <p:nvPr/>
          </p:nvSpPr>
          <p:spPr>
            <a:xfrm>
              <a:off x="2766386" y="3708486"/>
              <a:ext cx="49139" cy="147686"/>
            </a:xfrm>
            <a:custGeom>
              <a:rect b="b" l="l" r="r" t="t"/>
              <a:pathLst>
                <a:path extrusionOk="0" h="4941" w="1644">
                  <a:moveTo>
                    <a:pt x="894" y="0"/>
                  </a:moveTo>
                  <a:cubicBezTo>
                    <a:pt x="858" y="0"/>
                    <a:pt x="822" y="4"/>
                    <a:pt x="786" y="11"/>
                  </a:cubicBezTo>
                  <a:cubicBezTo>
                    <a:pt x="334" y="35"/>
                    <a:pt x="0" y="392"/>
                    <a:pt x="0" y="845"/>
                  </a:cubicBezTo>
                  <a:lnTo>
                    <a:pt x="0" y="4941"/>
                  </a:lnTo>
                  <a:lnTo>
                    <a:pt x="1644" y="4941"/>
                  </a:lnTo>
                  <a:lnTo>
                    <a:pt x="1644" y="845"/>
                  </a:lnTo>
                  <a:cubicBezTo>
                    <a:pt x="1644" y="606"/>
                    <a:pt x="1548" y="416"/>
                    <a:pt x="1405" y="249"/>
                  </a:cubicBezTo>
                  <a:cubicBezTo>
                    <a:pt x="1284" y="108"/>
                    <a:pt x="1094" y="0"/>
                    <a:pt x="894"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8"/>
            <p:cNvSpPr/>
            <p:nvPr/>
          </p:nvSpPr>
          <p:spPr>
            <a:xfrm>
              <a:off x="2790597" y="3708814"/>
              <a:ext cx="24928" cy="147358"/>
            </a:xfrm>
            <a:custGeom>
              <a:rect b="b" l="l" r="r" t="t"/>
              <a:pathLst>
                <a:path extrusionOk="0" h="4930" w="834">
                  <a:moveTo>
                    <a:pt x="0" y="0"/>
                  </a:moveTo>
                  <a:lnTo>
                    <a:pt x="0" y="4930"/>
                  </a:lnTo>
                  <a:lnTo>
                    <a:pt x="834" y="4930"/>
                  </a:lnTo>
                  <a:lnTo>
                    <a:pt x="834" y="834"/>
                  </a:lnTo>
                  <a:cubicBezTo>
                    <a:pt x="834" y="595"/>
                    <a:pt x="738" y="405"/>
                    <a:pt x="595" y="238"/>
                  </a:cubicBezTo>
                  <a:cubicBezTo>
                    <a:pt x="453" y="71"/>
                    <a:pt x="238"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98"/>
            <p:cNvSpPr/>
            <p:nvPr/>
          </p:nvSpPr>
          <p:spPr>
            <a:xfrm>
              <a:off x="2745732" y="3826253"/>
              <a:ext cx="89012" cy="89012"/>
            </a:xfrm>
            <a:custGeom>
              <a:rect b="b" l="l" r="r" t="t"/>
              <a:pathLst>
                <a:path extrusionOk="0" h="2978" w="2978">
                  <a:moveTo>
                    <a:pt x="1501" y="0"/>
                  </a:moveTo>
                  <a:cubicBezTo>
                    <a:pt x="668" y="0"/>
                    <a:pt x="1" y="667"/>
                    <a:pt x="1" y="1477"/>
                  </a:cubicBezTo>
                  <a:cubicBezTo>
                    <a:pt x="1" y="2310"/>
                    <a:pt x="668" y="2977"/>
                    <a:pt x="1501" y="2977"/>
                  </a:cubicBezTo>
                  <a:cubicBezTo>
                    <a:pt x="2335" y="2977"/>
                    <a:pt x="2978" y="2287"/>
                    <a:pt x="2978" y="1477"/>
                  </a:cubicBezTo>
                  <a:cubicBezTo>
                    <a:pt x="2978" y="643"/>
                    <a:pt x="2335" y="0"/>
                    <a:pt x="1501"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8"/>
            <p:cNvSpPr/>
            <p:nvPr/>
          </p:nvSpPr>
          <p:spPr>
            <a:xfrm>
              <a:off x="2790597" y="3826941"/>
              <a:ext cx="44148" cy="88325"/>
            </a:xfrm>
            <a:custGeom>
              <a:rect b="b" l="l" r="r" t="t"/>
              <a:pathLst>
                <a:path extrusionOk="0" h="2955" w="1477">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9" name="Google Shape;17909;p98"/>
          <p:cNvGrpSpPr/>
          <p:nvPr/>
        </p:nvGrpSpPr>
        <p:grpSpPr>
          <a:xfrm>
            <a:off x="1799229" y="3571409"/>
            <a:ext cx="343110" cy="343856"/>
            <a:chOff x="2065929" y="3571409"/>
            <a:chExt cx="343110" cy="343856"/>
          </a:xfrm>
        </p:grpSpPr>
        <p:sp>
          <p:nvSpPr>
            <p:cNvPr id="17910" name="Google Shape;17910;p98"/>
            <p:cNvSpPr/>
            <p:nvPr/>
          </p:nvSpPr>
          <p:spPr>
            <a:xfrm>
              <a:off x="2065929" y="3646164"/>
              <a:ext cx="56970" cy="96844"/>
            </a:xfrm>
            <a:custGeom>
              <a:rect b="b" l="l" r="r" t="t"/>
              <a:pathLst>
                <a:path extrusionOk="0" h="3240" w="1906">
                  <a:moveTo>
                    <a:pt x="0" y="0"/>
                  </a:moveTo>
                  <a:lnTo>
                    <a:pt x="0" y="3239"/>
                  </a:lnTo>
                  <a:lnTo>
                    <a:pt x="1905" y="3239"/>
                  </a:lnTo>
                  <a:lnTo>
                    <a:pt x="1619"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8"/>
            <p:cNvSpPr/>
            <p:nvPr/>
          </p:nvSpPr>
          <p:spPr>
            <a:xfrm>
              <a:off x="2089392" y="3646164"/>
              <a:ext cx="33507" cy="96844"/>
            </a:xfrm>
            <a:custGeom>
              <a:rect b="b" l="l" r="r" t="t"/>
              <a:pathLst>
                <a:path extrusionOk="0" h="3240" w="1121">
                  <a:moveTo>
                    <a:pt x="1" y="0"/>
                  </a:moveTo>
                  <a:lnTo>
                    <a:pt x="1" y="3239"/>
                  </a:lnTo>
                  <a:lnTo>
                    <a:pt x="1120" y="3239"/>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98"/>
            <p:cNvSpPr/>
            <p:nvPr/>
          </p:nvSpPr>
          <p:spPr>
            <a:xfrm>
              <a:off x="2153477" y="3621954"/>
              <a:ext cx="69076" cy="121055"/>
            </a:xfrm>
            <a:custGeom>
              <a:rect b="b" l="l" r="r" t="t"/>
              <a:pathLst>
                <a:path extrusionOk="0" h="4050" w="2311">
                  <a:moveTo>
                    <a:pt x="334" y="1"/>
                  </a:moveTo>
                  <a:lnTo>
                    <a:pt x="0" y="4049"/>
                  </a:lnTo>
                  <a:lnTo>
                    <a:pt x="2310" y="4049"/>
                  </a:lnTo>
                  <a:lnTo>
                    <a:pt x="1977"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8"/>
            <p:cNvSpPr/>
            <p:nvPr/>
          </p:nvSpPr>
          <p:spPr>
            <a:xfrm>
              <a:off x="2188359" y="3621954"/>
              <a:ext cx="34194" cy="121055"/>
            </a:xfrm>
            <a:custGeom>
              <a:rect b="b" l="l" r="r" t="t"/>
              <a:pathLst>
                <a:path extrusionOk="0" h="4050" w="1144">
                  <a:moveTo>
                    <a:pt x="0" y="1"/>
                  </a:moveTo>
                  <a:lnTo>
                    <a:pt x="0" y="4049"/>
                  </a:lnTo>
                  <a:lnTo>
                    <a:pt x="1143" y="404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8"/>
            <p:cNvSpPr/>
            <p:nvPr/>
          </p:nvSpPr>
          <p:spPr>
            <a:xfrm>
              <a:off x="2115038" y="3599895"/>
              <a:ext cx="48422" cy="144518"/>
            </a:xfrm>
            <a:custGeom>
              <a:rect b="b" l="l" r="r" t="t"/>
              <a:pathLst>
                <a:path extrusionOk="0" h="4835" w="1620">
                  <a:moveTo>
                    <a:pt x="0" y="0"/>
                  </a:moveTo>
                  <a:lnTo>
                    <a:pt x="0" y="4835"/>
                  </a:lnTo>
                  <a:lnTo>
                    <a:pt x="1620" y="4835"/>
                  </a:lnTo>
                  <a:lnTo>
                    <a:pt x="1620"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8"/>
            <p:cNvSpPr/>
            <p:nvPr/>
          </p:nvSpPr>
          <p:spPr>
            <a:xfrm>
              <a:off x="2138532" y="3599895"/>
              <a:ext cx="24928" cy="144518"/>
            </a:xfrm>
            <a:custGeom>
              <a:rect b="b" l="l" r="r" t="t"/>
              <a:pathLst>
                <a:path extrusionOk="0" h="4835" w="834">
                  <a:moveTo>
                    <a:pt x="0" y="0"/>
                  </a:moveTo>
                  <a:lnTo>
                    <a:pt x="0" y="4835"/>
                  </a:lnTo>
                  <a:lnTo>
                    <a:pt x="834" y="4835"/>
                  </a:lnTo>
                  <a:lnTo>
                    <a:pt x="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8"/>
            <p:cNvSpPr/>
            <p:nvPr/>
          </p:nvSpPr>
          <p:spPr>
            <a:xfrm>
              <a:off x="2212540" y="3571409"/>
              <a:ext cx="49169" cy="171598"/>
            </a:xfrm>
            <a:custGeom>
              <a:rect b="b" l="l" r="r" t="t"/>
              <a:pathLst>
                <a:path extrusionOk="0" h="5741" w="1645">
                  <a:moveTo>
                    <a:pt x="1" y="1"/>
                  </a:moveTo>
                  <a:lnTo>
                    <a:pt x="1" y="5740"/>
                  </a:lnTo>
                  <a:lnTo>
                    <a:pt x="1644" y="5740"/>
                  </a:lnTo>
                  <a:lnTo>
                    <a:pt x="1644"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8"/>
            <p:cNvSpPr/>
            <p:nvPr/>
          </p:nvSpPr>
          <p:spPr>
            <a:xfrm>
              <a:off x="2237469" y="3571409"/>
              <a:ext cx="24928" cy="171598"/>
            </a:xfrm>
            <a:custGeom>
              <a:rect b="b" l="l" r="r" t="t"/>
              <a:pathLst>
                <a:path extrusionOk="0" h="5741" w="834">
                  <a:moveTo>
                    <a:pt x="0" y="1"/>
                  </a:moveTo>
                  <a:lnTo>
                    <a:pt x="0" y="5740"/>
                  </a:lnTo>
                  <a:lnTo>
                    <a:pt x="834" y="5740"/>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8"/>
            <p:cNvSpPr/>
            <p:nvPr/>
          </p:nvSpPr>
          <p:spPr>
            <a:xfrm>
              <a:off x="2212540" y="3742979"/>
              <a:ext cx="57000" cy="97531"/>
            </a:xfrm>
            <a:custGeom>
              <a:rect b="b" l="l" r="r" t="t"/>
              <a:pathLst>
                <a:path extrusionOk="0" h="3263" w="1907">
                  <a:moveTo>
                    <a:pt x="1" y="0"/>
                  </a:moveTo>
                  <a:lnTo>
                    <a:pt x="1" y="3263"/>
                  </a:lnTo>
                  <a:lnTo>
                    <a:pt x="1644" y="3263"/>
                  </a:lnTo>
                  <a:lnTo>
                    <a:pt x="1906"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8"/>
            <p:cNvSpPr/>
            <p:nvPr/>
          </p:nvSpPr>
          <p:spPr>
            <a:xfrm>
              <a:off x="2237469" y="3742979"/>
              <a:ext cx="32759" cy="97531"/>
            </a:xfrm>
            <a:custGeom>
              <a:rect b="b" l="l" r="r" t="t"/>
              <a:pathLst>
                <a:path extrusionOk="0" h="3263" w="1096">
                  <a:moveTo>
                    <a:pt x="0" y="0"/>
                  </a:moveTo>
                  <a:lnTo>
                    <a:pt x="0" y="3263"/>
                  </a:lnTo>
                  <a:lnTo>
                    <a:pt x="834" y="3263"/>
                  </a:lnTo>
                  <a:lnTo>
                    <a:pt x="1096"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8"/>
            <p:cNvSpPr/>
            <p:nvPr/>
          </p:nvSpPr>
          <p:spPr>
            <a:xfrm>
              <a:off x="2301523" y="3742979"/>
              <a:ext cx="68358" cy="121025"/>
            </a:xfrm>
            <a:custGeom>
              <a:rect b="b" l="l" r="r" t="t"/>
              <a:pathLst>
                <a:path extrusionOk="0" h="4049" w="2287">
                  <a:moveTo>
                    <a:pt x="1" y="0"/>
                  </a:moveTo>
                  <a:lnTo>
                    <a:pt x="334" y="4049"/>
                  </a:lnTo>
                  <a:lnTo>
                    <a:pt x="1977" y="4049"/>
                  </a:lnTo>
                  <a:lnTo>
                    <a:pt x="2287"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98"/>
            <p:cNvSpPr/>
            <p:nvPr/>
          </p:nvSpPr>
          <p:spPr>
            <a:xfrm>
              <a:off x="2335688" y="3742979"/>
              <a:ext cx="33507" cy="121025"/>
            </a:xfrm>
            <a:custGeom>
              <a:rect b="b" l="l" r="r" t="t"/>
              <a:pathLst>
                <a:path extrusionOk="0" h="4049" w="1121">
                  <a:moveTo>
                    <a:pt x="1" y="0"/>
                  </a:moveTo>
                  <a:lnTo>
                    <a:pt x="1" y="4049"/>
                  </a:lnTo>
                  <a:lnTo>
                    <a:pt x="834" y="4049"/>
                  </a:lnTo>
                  <a:lnTo>
                    <a:pt x="1120"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8"/>
            <p:cNvSpPr/>
            <p:nvPr/>
          </p:nvSpPr>
          <p:spPr>
            <a:xfrm>
              <a:off x="2262367" y="3742979"/>
              <a:ext cx="49169" cy="144518"/>
            </a:xfrm>
            <a:custGeom>
              <a:rect b="b" l="l" r="r" t="t"/>
              <a:pathLst>
                <a:path extrusionOk="0" h="4835" w="1645">
                  <a:moveTo>
                    <a:pt x="1" y="0"/>
                  </a:moveTo>
                  <a:lnTo>
                    <a:pt x="1" y="4834"/>
                  </a:lnTo>
                  <a:lnTo>
                    <a:pt x="1644" y="4834"/>
                  </a:lnTo>
                  <a:lnTo>
                    <a:pt x="1644"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8"/>
            <p:cNvSpPr/>
            <p:nvPr/>
          </p:nvSpPr>
          <p:spPr>
            <a:xfrm>
              <a:off x="2286578" y="3742979"/>
              <a:ext cx="24958" cy="144518"/>
            </a:xfrm>
            <a:custGeom>
              <a:rect b="b" l="l" r="r" t="t"/>
              <a:pathLst>
                <a:path extrusionOk="0" h="4835" w="835">
                  <a:moveTo>
                    <a:pt x="1" y="0"/>
                  </a:moveTo>
                  <a:lnTo>
                    <a:pt x="1" y="4834"/>
                  </a:lnTo>
                  <a:lnTo>
                    <a:pt x="834" y="4834"/>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98"/>
            <p:cNvSpPr/>
            <p:nvPr/>
          </p:nvSpPr>
          <p:spPr>
            <a:xfrm>
              <a:off x="2360616" y="3742979"/>
              <a:ext cx="48422" cy="172286"/>
            </a:xfrm>
            <a:custGeom>
              <a:rect b="b" l="l" r="r" t="t"/>
              <a:pathLst>
                <a:path extrusionOk="0" h="5764" w="1620">
                  <a:moveTo>
                    <a:pt x="0" y="0"/>
                  </a:moveTo>
                  <a:lnTo>
                    <a:pt x="0" y="5763"/>
                  </a:lnTo>
                  <a:lnTo>
                    <a:pt x="1620" y="5763"/>
                  </a:lnTo>
                  <a:lnTo>
                    <a:pt x="1620"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98"/>
            <p:cNvSpPr/>
            <p:nvPr/>
          </p:nvSpPr>
          <p:spPr>
            <a:xfrm>
              <a:off x="2384110" y="3742979"/>
              <a:ext cx="24928" cy="172286"/>
            </a:xfrm>
            <a:custGeom>
              <a:rect b="b" l="l" r="r" t="t"/>
              <a:pathLst>
                <a:path extrusionOk="0" h="5764" w="834">
                  <a:moveTo>
                    <a:pt x="0" y="0"/>
                  </a:moveTo>
                  <a:lnTo>
                    <a:pt x="0" y="5763"/>
                  </a:lnTo>
                  <a:lnTo>
                    <a:pt x="834" y="5763"/>
                  </a:lnTo>
                  <a:lnTo>
                    <a:pt x="83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8"/>
            <p:cNvSpPr/>
            <p:nvPr/>
          </p:nvSpPr>
          <p:spPr>
            <a:xfrm>
              <a:off x="2065929" y="3733713"/>
              <a:ext cx="343107" cy="19967"/>
            </a:xfrm>
            <a:custGeom>
              <a:rect b="b" l="l" r="r" t="t"/>
              <a:pathLst>
                <a:path extrusionOk="0" h="668" w="11479">
                  <a:moveTo>
                    <a:pt x="0" y="1"/>
                  </a:moveTo>
                  <a:lnTo>
                    <a:pt x="0" y="667"/>
                  </a:lnTo>
                  <a:lnTo>
                    <a:pt x="11479" y="667"/>
                  </a:lnTo>
                  <a:lnTo>
                    <a:pt x="1147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8"/>
            <p:cNvSpPr/>
            <p:nvPr/>
          </p:nvSpPr>
          <p:spPr>
            <a:xfrm>
              <a:off x="2237469" y="3733713"/>
              <a:ext cx="171569" cy="19967"/>
            </a:xfrm>
            <a:custGeom>
              <a:rect b="b" l="l" r="r" t="t"/>
              <a:pathLst>
                <a:path extrusionOk="0" h="668" w="5740">
                  <a:moveTo>
                    <a:pt x="0" y="1"/>
                  </a:moveTo>
                  <a:lnTo>
                    <a:pt x="0" y="667"/>
                  </a:lnTo>
                  <a:lnTo>
                    <a:pt x="5740" y="667"/>
                  </a:lnTo>
                  <a:lnTo>
                    <a:pt x="5740"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8" name="Google Shape;17928;p98"/>
          <p:cNvGrpSpPr/>
          <p:nvPr/>
        </p:nvGrpSpPr>
        <p:grpSpPr>
          <a:xfrm>
            <a:off x="1048874" y="3641890"/>
            <a:ext cx="345979" cy="178684"/>
            <a:chOff x="1391774" y="3641890"/>
            <a:chExt cx="345979" cy="178684"/>
          </a:xfrm>
        </p:grpSpPr>
        <p:sp>
          <p:nvSpPr>
            <p:cNvPr id="17929" name="Google Shape;17929;p98"/>
            <p:cNvSpPr/>
            <p:nvPr/>
          </p:nvSpPr>
          <p:spPr>
            <a:xfrm>
              <a:off x="1522036" y="3641890"/>
              <a:ext cx="84051" cy="86860"/>
            </a:xfrm>
            <a:custGeom>
              <a:rect b="b" l="l" r="r" t="t"/>
              <a:pathLst>
                <a:path extrusionOk="0" h="2906" w="2812">
                  <a:moveTo>
                    <a:pt x="1" y="0"/>
                  </a:moveTo>
                  <a:lnTo>
                    <a:pt x="1" y="2263"/>
                  </a:lnTo>
                  <a:lnTo>
                    <a:pt x="763" y="2263"/>
                  </a:lnTo>
                  <a:lnTo>
                    <a:pt x="1406" y="2906"/>
                  </a:lnTo>
                  <a:lnTo>
                    <a:pt x="2073" y="2263"/>
                  </a:lnTo>
                  <a:lnTo>
                    <a:pt x="2811" y="2263"/>
                  </a:lnTo>
                  <a:lnTo>
                    <a:pt x="2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8"/>
            <p:cNvSpPr/>
            <p:nvPr/>
          </p:nvSpPr>
          <p:spPr>
            <a:xfrm>
              <a:off x="1564061" y="3641890"/>
              <a:ext cx="42025" cy="86860"/>
            </a:xfrm>
            <a:custGeom>
              <a:rect b="b" l="l" r="r" t="t"/>
              <a:pathLst>
                <a:path extrusionOk="0" h="2906" w="1406">
                  <a:moveTo>
                    <a:pt x="0" y="0"/>
                  </a:moveTo>
                  <a:lnTo>
                    <a:pt x="0" y="2906"/>
                  </a:lnTo>
                  <a:lnTo>
                    <a:pt x="667" y="2263"/>
                  </a:lnTo>
                  <a:lnTo>
                    <a:pt x="1405" y="2263"/>
                  </a:lnTo>
                  <a:lnTo>
                    <a:pt x="1405"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8"/>
            <p:cNvSpPr/>
            <p:nvPr/>
          </p:nvSpPr>
          <p:spPr>
            <a:xfrm>
              <a:off x="1391774" y="3641890"/>
              <a:ext cx="83333" cy="86860"/>
            </a:xfrm>
            <a:custGeom>
              <a:rect b="b" l="l" r="r" t="t"/>
              <a:pathLst>
                <a:path extrusionOk="0" h="2906" w="2788">
                  <a:moveTo>
                    <a:pt x="1" y="0"/>
                  </a:moveTo>
                  <a:lnTo>
                    <a:pt x="1" y="2263"/>
                  </a:lnTo>
                  <a:lnTo>
                    <a:pt x="739" y="2263"/>
                  </a:lnTo>
                  <a:lnTo>
                    <a:pt x="1406" y="2906"/>
                  </a:lnTo>
                  <a:lnTo>
                    <a:pt x="2049" y="2263"/>
                  </a:lnTo>
                  <a:lnTo>
                    <a:pt x="2787" y="2263"/>
                  </a:lnTo>
                  <a:lnTo>
                    <a:pt x="2787"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8"/>
            <p:cNvSpPr/>
            <p:nvPr/>
          </p:nvSpPr>
          <p:spPr>
            <a:xfrm>
              <a:off x="1434487" y="3641890"/>
              <a:ext cx="42025" cy="86860"/>
            </a:xfrm>
            <a:custGeom>
              <a:rect b="b" l="l" r="r" t="t"/>
              <a:pathLst>
                <a:path extrusionOk="0" h="2906" w="1406">
                  <a:moveTo>
                    <a:pt x="1" y="0"/>
                  </a:moveTo>
                  <a:lnTo>
                    <a:pt x="1" y="2906"/>
                  </a:lnTo>
                  <a:lnTo>
                    <a:pt x="644" y="2263"/>
                  </a:lnTo>
                  <a:lnTo>
                    <a:pt x="1406" y="2263"/>
                  </a:ln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8"/>
            <p:cNvSpPr/>
            <p:nvPr/>
          </p:nvSpPr>
          <p:spPr>
            <a:xfrm>
              <a:off x="1497854" y="3774274"/>
              <a:ext cx="133847" cy="46300"/>
            </a:xfrm>
            <a:custGeom>
              <a:rect b="b" l="l" r="r" t="t"/>
              <a:pathLst>
                <a:path extrusionOk="0" h="1549" w="4478">
                  <a:moveTo>
                    <a:pt x="310" y="1"/>
                  </a:moveTo>
                  <a:lnTo>
                    <a:pt x="0" y="787"/>
                  </a:lnTo>
                  <a:lnTo>
                    <a:pt x="310" y="1549"/>
                  </a:lnTo>
                  <a:lnTo>
                    <a:pt x="4168" y="1549"/>
                  </a:lnTo>
                  <a:lnTo>
                    <a:pt x="4477" y="787"/>
                  </a:lnTo>
                  <a:lnTo>
                    <a:pt x="41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8"/>
            <p:cNvSpPr/>
            <p:nvPr/>
          </p:nvSpPr>
          <p:spPr>
            <a:xfrm>
              <a:off x="1564061" y="3774274"/>
              <a:ext cx="66924" cy="46300"/>
            </a:xfrm>
            <a:custGeom>
              <a:rect b="b" l="l" r="r" t="t"/>
              <a:pathLst>
                <a:path extrusionOk="0" h="1549" w="2239">
                  <a:moveTo>
                    <a:pt x="0" y="1"/>
                  </a:moveTo>
                  <a:lnTo>
                    <a:pt x="0" y="1549"/>
                  </a:lnTo>
                  <a:lnTo>
                    <a:pt x="1905" y="1549"/>
                  </a:lnTo>
                  <a:lnTo>
                    <a:pt x="2239" y="787"/>
                  </a:lnTo>
                  <a:lnTo>
                    <a:pt x="1905"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98"/>
            <p:cNvSpPr/>
            <p:nvPr/>
          </p:nvSpPr>
          <p:spPr>
            <a:xfrm>
              <a:off x="1392491" y="3774274"/>
              <a:ext cx="114628" cy="46300"/>
            </a:xfrm>
            <a:custGeom>
              <a:rect b="b" l="l" r="r" t="t"/>
              <a:pathLst>
                <a:path extrusionOk="0" h="1549" w="3835">
                  <a:moveTo>
                    <a:pt x="1" y="1"/>
                  </a:moveTo>
                  <a:lnTo>
                    <a:pt x="1" y="1549"/>
                  </a:lnTo>
                  <a:lnTo>
                    <a:pt x="3835" y="1549"/>
                  </a:lnTo>
                  <a:lnTo>
                    <a:pt x="3835"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8"/>
            <p:cNvSpPr/>
            <p:nvPr/>
          </p:nvSpPr>
          <p:spPr>
            <a:xfrm>
              <a:off x="1622407" y="3774274"/>
              <a:ext cx="114628" cy="46300"/>
            </a:xfrm>
            <a:custGeom>
              <a:rect b="b" l="l" r="r" t="t"/>
              <a:pathLst>
                <a:path extrusionOk="0" h="1549" w="3835">
                  <a:moveTo>
                    <a:pt x="1" y="1"/>
                  </a:moveTo>
                  <a:lnTo>
                    <a:pt x="1" y="1549"/>
                  </a:lnTo>
                  <a:lnTo>
                    <a:pt x="3835" y="1549"/>
                  </a:lnTo>
                  <a:lnTo>
                    <a:pt x="3835"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8"/>
            <p:cNvSpPr/>
            <p:nvPr/>
          </p:nvSpPr>
          <p:spPr>
            <a:xfrm>
              <a:off x="1653015" y="3641890"/>
              <a:ext cx="84021" cy="86860"/>
            </a:xfrm>
            <a:custGeom>
              <a:rect b="b" l="l" r="r" t="t"/>
              <a:pathLst>
                <a:path extrusionOk="0" h="2906" w="2811">
                  <a:moveTo>
                    <a:pt x="1" y="0"/>
                  </a:moveTo>
                  <a:lnTo>
                    <a:pt x="1" y="2263"/>
                  </a:lnTo>
                  <a:lnTo>
                    <a:pt x="739" y="2263"/>
                  </a:lnTo>
                  <a:lnTo>
                    <a:pt x="1406" y="2906"/>
                  </a:lnTo>
                  <a:lnTo>
                    <a:pt x="2073" y="2263"/>
                  </a:lnTo>
                  <a:lnTo>
                    <a:pt x="2811" y="2263"/>
                  </a:lnTo>
                  <a:lnTo>
                    <a:pt x="2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98"/>
            <p:cNvSpPr/>
            <p:nvPr/>
          </p:nvSpPr>
          <p:spPr>
            <a:xfrm>
              <a:off x="1695728" y="3641890"/>
              <a:ext cx="42025" cy="86860"/>
            </a:xfrm>
            <a:custGeom>
              <a:rect b="b" l="l" r="r" t="t"/>
              <a:pathLst>
                <a:path extrusionOk="0" h="2906" w="1406">
                  <a:moveTo>
                    <a:pt x="1" y="0"/>
                  </a:moveTo>
                  <a:lnTo>
                    <a:pt x="1" y="2906"/>
                  </a:lnTo>
                  <a:lnTo>
                    <a:pt x="668" y="2263"/>
                  </a:lnTo>
                  <a:lnTo>
                    <a:pt x="1406" y="2263"/>
                  </a:lnTo>
                  <a:lnTo>
                    <a:pt x="140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9" name="Google Shape;17939;p98"/>
          <p:cNvGrpSpPr/>
          <p:nvPr/>
        </p:nvGrpSpPr>
        <p:grpSpPr>
          <a:xfrm>
            <a:off x="1050309" y="4143718"/>
            <a:ext cx="343826" cy="345261"/>
            <a:chOff x="1393209" y="4143718"/>
            <a:chExt cx="343826" cy="345261"/>
          </a:xfrm>
        </p:grpSpPr>
        <p:sp>
          <p:nvSpPr>
            <p:cNvPr id="17940" name="Google Shape;17940;p98"/>
            <p:cNvSpPr/>
            <p:nvPr/>
          </p:nvSpPr>
          <p:spPr>
            <a:xfrm>
              <a:off x="1393209" y="4144435"/>
              <a:ext cx="199336" cy="181552"/>
            </a:xfrm>
            <a:custGeom>
              <a:rect b="b" l="l" r="r" t="t"/>
              <a:pathLst>
                <a:path extrusionOk="0" h="6074" w="6669">
                  <a:moveTo>
                    <a:pt x="5764" y="0"/>
                  </a:moveTo>
                  <a:cubicBezTo>
                    <a:pt x="2573" y="0"/>
                    <a:pt x="1" y="2572"/>
                    <a:pt x="1" y="5740"/>
                  </a:cubicBezTo>
                  <a:lnTo>
                    <a:pt x="2906" y="6073"/>
                  </a:lnTo>
                  <a:lnTo>
                    <a:pt x="5764" y="5740"/>
                  </a:lnTo>
                  <a:lnTo>
                    <a:pt x="6669" y="3072"/>
                  </a:lnTo>
                  <a:lnTo>
                    <a:pt x="576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8"/>
            <p:cNvSpPr/>
            <p:nvPr/>
          </p:nvSpPr>
          <p:spPr>
            <a:xfrm>
              <a:off x="1565466" y="4143718"/>
              <a:ext cx="171569" cy="199336"/>
            </a:xfrm>
            <a:custGeom>
              <a:rect b="b" l="l" r="r" t="t"/>
              <a:pathLst>
                <a:path extrusionOk="0" h="6669" w="5740">
                  <a:moveTo>
                    <a:pt x="1" y="1"/>
                  </a:moveTo>
                  <a:lnTo>
                    <a:pt x="1" y="2144"/>
                  </a:lnTo>
                  <a:lnTo>
                    <a:pt x="906" y="3096"/>
                  </a:lnTo>
                  <a:lnTo>
                    <a:pt x="1" y="4025"/>
                  </a:lnTo>
                  <a:lnTo>
                    <a:pt x="1" y="5740"/>
                  </a:lnTo>
                  <a:lnTo>
                    <a:pt x="2668" y="6669"/>
                  </a:lnTo>
                  <a:lnTo>
                    <a:pt x="5740" y="5740"/>
                  </a:lnTo>
                  <a:cubicBezTo>
                    <a:pt x="5740" y="2549"/>
                    <a:pt x="3144" y="1"/>
                    <a:pt x="1"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8"/>
            <p:cNvSpPr/>
            <p:nvPr/>
          </p:nvSpPr>
          <p:spPr>
            <a:xfrm>
              <a:off x="1537698" y="4315975"/>
              <a:ext cx="199336" cy="172286"/>
            </a:xfrm>
            <a:custGeom>
              <a:rect b="b" l="l" r="r" t="t"/>
              <a:pathLst>
                <a:path extrusionOk="0" h="5764" w="6669">
                  <a:moveTo>
                    <a:pt x="930" y="1"/>
                  </a:moveTo>
                  <a:lnTo>
                    <a:pt x="1" y="2858"/>
                  </a:lnTo>
                  <a:lnTo>
                    <a:pt x="930" y="5764"/>
                  </a:lnTo>
                  <a:cubicBezTo>
                    <a:pt x="4073" y="5764"/>
                    <a:pt x="6669" y="3192"/>
                    <a:pt x="6669" y="1"/>
                  </a:cubicBezTo>
                  <a:lnTo>
                    <a:pt x="4526" y="1"/>
                  </a:lnTo>
                  <a:lnTo>
                    <a:pt x="3597" y="929"/>
                  </a:lnTo>
                  <a:lnTo>
                    <a:pt x="2668"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98"/>
            <p:cNvSpPr/>
            <p:nvPr/>
          </p:nvSpPr>
          <p:spPr>
            <a:xfrm>
              <a:off x="1393209" y="4288925"/>
              <a:ext cx="172286" cy="199336"/>
            </a:xfrm>
            <a:custGeom>
              <a:rect b="b" l="l" r="r" t="t"/>
              <a:pathLst>
                <a:path extrusionOk="0" h="6669" w="5764">
                  <a:moveTo>
                    <a:pt x="2906" y="1"/>
                  </a:moveTo>
                  <a:lnTo>
                    <a:pt x="1977" y="906"/>
                  </a:lnTo>
                  <a:lnTo>
                    <a:pt x="1" y="906"/>
                  </a:lnTo>
                  <a:cubicBezTo>
                    <a:pt x="1" y="4097"/>
                    <a:pt x="2573" y="6669"/>
                    <a:pt x="5764" y="6669"/>
                  </a:cubicBezTo>
                  <a:lnTo>
                    <a:pt x="5549" y="4906"/>
                  </a:lnTo>
                  <a:lnTo>
                    <a:pt x="4692" y="3763"/>
                  </a:lnTo>
                  <a:lnTo>
                    <a:pt x="5430" y="2858"/>
                  </a:lnTo>
                  <a:lnTo>
                    <a:pt x="5764" y="906"/>
                  </a:lnTo>
                  <a:lnTo>
                    <a:pt x="3811" y="906"/>
                  </a:lnTo>
                  <a:lnTo>
                    <a:pt x="2906"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98"/>
            <p:cNvSpPr/>
            <p:nvPr/>
          </p:nvSpPr>
          <p:spPr>
            <a:xfrm>
              <a:off x="1564061" y="4194262"/>
              <a:ext cx="172973" cy="149510"/>
            </a:xfrm>
            <a:custGeom>
              <a:rect b="b" l="l" r="r" t="t"/>
              <a:pathLst>
                <a:path extrusionOk="0" h="5002" w="5787">
                  <a:moveTo>
                    <a:pt x="4072" y="0"/>
                  </a:moveTo>
                  <a:lnTo>
                    <a:pt x="0" y="4073"/>
                  </a:lnTo>
                  <a:lnTo>
                    <a:pt x="2715" y="5001"/>
                  </a:lnTo>
                  <a:lnTo>
                    <a:pt x="5787" y="4073"/>
                  </a:lnTo>
                  <a:cubicBezTo>
                    <a:pt x="5787" y="2501"/>
                    <a:pt x="5120" y="1048"/>
                    <a:pt x="4072"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8"/>
            <p:cNvSpPr/>
            <p:nvPr/>
          </p:nvSpPr>
          <p:spPr>
            <a:xfrm>
              <a:off x="1443036" y="4315975"/>
              <a:ext cx="122459" cy="173003"/>
            </a:xfrm>
            <a:custGeom>
              <a:rect b="b" l="l" r="r" t="t"/>
              <a:pathLst>
                <a:path extrusionOk="0" h="5788" w="4097">
                  <a:moveTo>
                    <a:pt x="4097" y="1"/>
                  </a:moveTo>
                  <a:lnTo>
                    <a:pt x="1" y="4097"/>
                  </a:lnTo>
                  <a:cubicBezTo>
                    <a:pt x="1048" y="5121"/>
                    <a:pt x="2477" y="5788"/>
                    <a:pt x="4097" y="5788"/>
                  </a:cubicBezTo>
                  <a:lnTo>
                    <a:pt x="4097" y="3811"/>
                  </a:lnTo>
                  <a:lnTo>
                    <a:pt x="3168" y="2882"/>
                  </a:lnTo>
                  <a:lnTo>
                    <a:pt x="4097" y="1977"/>
                  </a:lnTo>
                  <a:lnTo>
                    <a:pt x="4097" y="1"/>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98"/>
          <p:cNvGrpSpPr/>
          <p:nvPr/>
        </p:nvGrpSpPr>
        <p:grpSpPr>
          <a:xfrm>
            <a:off x="1834828" y="4149427"/>
            <a:ext cx="272628" cy="345949"/>
            <a:chOff x="2101528" y="4149427"/>
            <a:chExt cx="272628" cy="345949"/>
          </a:xfrm>
        </p:grpSpPr>
        <p:sp>
          <p:nvSpPr>
            <p:cNvPr id="17947" name="Google Shape;17947;p98"/>
            <p:cNvSpPr/>
            <p:nvPr/>
          </p:nvSpPr>
          <p:spPr>
            <a:xfrm>
              <a:off x="2188359" y="4149427"/>
              <a:ext cx="99683" cy="345947"/>
            </a:xfrm>
            <a:custGeom>
              <a:rect b="b" l="l" r="r" t="t"/>
              <a:pathLst>
                <a:path extrusionOk="0" h="11574" w="3335">
                  <a:moveTo>
                    <a:pt x="1381" y="0"/>
                  </a:moveTo>
                  <a:lnTo>
                    <a:pt x="1381" y="2596"/>
                  </a:lnTo>
                  <a:lnTo>
                    <a:pt x="72" y="2596"/>
                  </a:lnTo>
                  <a:lnTo>
                    <a:pt x="405" y="3286"/>
                  </a:lnTo>
                  <a:lnTo>
                    <a:pt x="1358" y="3286"/>
                  </a:lnTo>
                  <a:lnTo>
                    <a:pt x="1358" y="6740"/>
                  </a:lnTo>
                  <a:lnTo>
                    <a:pt x="48" y="6740"/>
                  </a:lnTo>
                  <a:lnTo>
                    <a:pt x="357" y="7430"/>
                  </a:lnTo>
                  <a:lnTo>
                    <a:pt x="1310" y="7430"/>
                  </a:lnTo>
                  <a:lnTo>
                    <a:pt x="1310" y="10883"/>
                  </a:lnTo>
                  <a:lnTo>
                    <a:pt x="0" y="10883"/>
                  </a:lnTo>
                  <a:lnTo>
                    <a:pt x="334" y="11574"/>
                  </a:lnTo>
                  <a:lnTo>
                    <a:pt x="1977" y="11574"/>
                  </a:lnTo>
                  <a:lnTo>
                    <a:pt x="1977" y="9359"/>
                  </a:lnTo>
                  <a:lnTo>
                    <a:pt x="2929" y="9359"/>
                  </a:lnTo>
                  <a:lnTo>
                    <a:pt x="3239" y="8669"/>
                  </a:lnTo>
                  <a:lnTo>
                    <a:pt x="2072" y="8669"/>
                  </a:lnTo>
                  <a:lnTo>
                    <a:pt x="2072" y="5215"/>
                  </a:lnTo>
                  <a:lnTo>
                    <a:pt x="3025" y="5215"/>
                  </a:lnTo>
                  <a:lnTo>
                    <a:pt x="3334" y="4525"/>
                  </a:lnTo>
                  <a:lnTo>
                    <a:pt x="2072" y="4525"/>
                  </a:lnTo>
                  <a:lnTo>
                    <a:pt x="2072"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8"/>
            <p:cNvSpPr/>
            <p:nvPr/>
          </p:nvSpPr>
          <p:spPr>
            <a:xfrm>
              <a:off x="2237469" y="4151549"/>
              <a:ext cx="47704" cy="343825"/>
            </a:xfrm>
            <a:custGeom>
              <a:rect b="b" l="l" r="r" t="t"/>
              <a:pathLst>
                <a:path extrusionOk="0" h="11503" w="1596">
                  <a:moveTo>
                    <a:pt x="0" y="1"/>
                  </a:moveTo>
                  <a:lnTo>
                    <a:pt x="0" y="11503"/>
                  </a:lnTo>
                  <a:lnTo>
                    <a:pt x="334" y="11503"/>
                  </a:lnTo>
                  <a:lnTo>
                    <a:pt x="334" y="9288"/>
                  </a:lnTo>
                  <a:lnTo>
                    <a:pt x="1286" y="9288"/>
                  </a:lnTo>
                  <a:lnTo>
                    <a:pt x="1596" y="8598"/>
                  </a:lnTo>
                  <a:lnTo>
                    <a:pt x="334" y="8598"/>
                  </a:lnTo>
                  <a:lnTo>
                    <a:pt x="334" y="5216"/>
                  </a:lnTo>
                  <a:lnTo>
                    <a:pt x="1286" y="5216"/>
                  </a:lnTo>
                  <a:lnTo>
                    <a:pt x="1596" y="4525"/>
                  </a:lnTo>
                  <a:lnTo>
                    <a:pt x="334" y="4525"/>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8"/>
            <p:cNvSpPr/>
            <p:nvPr/>
          </p:nvSpPr>
          <p:spPr>
            <a:xfrm>
              <a:off x="2101528" y="4150054"/>
              <a:ext cx="98966" cy="97621"/>
            </a:xfrm>
            <a:custGeom>
              <a:rect b="b" l="l" r="r" t="t"/>
              <a:pathLst>
                <a:path extrusionOk="0" h="3266" w="3311">
                  <a:moveTo>
                    <a:pt x="1632" y="1"/>
                  </a:moveTo>
                  <a:cubicBezTo>
                    <a:pt x="718" y="1"/>
                    <a:pt x="1" y="769"/>
                    <a:pt x="24" y="1694"/>
                  </a:cubicBezTo>
                  <a:cubicBezTo>
                    <a:pt x="47" y="2575"/>
                    <a:pt x="786" y="3265"/>
                    <a:pt x="1667" y="3265"/>
                  </a:cubicBezTo>
                  <a:lnTo>
                    <a:pt x="3310" y="3265"/>
                  </a:lnTo>
                  <a:lnTo>
                    <a:pt x="3310" y="1622"/>
                  </a:lnTo>
                  <a:cubicBezTo>
                    <a:pt x="3310" y="765"/>
                    <a:pt x="2596" y="27"/>
                    <a:pt x="1714" y="3"/>
                  </a:cubicBezTo>
                  <a:cubicBezTo>
                    <a:pt x="1687" y="2"/>
                    <a:pt x="1660" y="1"/>
                    <a:pt x="1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98"/>
            <p:cNvSpPr/>
            <p:nvPr/>
          </p:nvSpPr>
          <p:spPr>
            <a:xfrm>
              <a:off x="2101528" y="4273262"/>
              <a:ext cx="98966" cy="98278"/>
            </a:xfrm>
            <a:custGeom>
              <a:rect b="b" l="l" r="r" t="t"/>
              <a:pathLst>
                <a:path extrusionOk="0" h="3288" w="3311">
                  <a:moveTo>
                    <a:pt x="1672" y="0"/>
                  </a:moveTo>
                  <a:cubicBezTo>
                    <a:pt x="740" y="0"/>
                    <a:pt x="0" y="777"/>
                    <a:pt x="24" y="1715"/>
                  </a:cubicBezTo>
                  <a:cubicBezTo>
                    <a:pt x="47" y="2597"/>
                    <a:pt x="786" y="3287"/>
                    <a:pt x="1667" y="3287"/>
                  </a:cubicBezTo>
                  <a:lnTo>
                    <a:pt x="3310" y="3287"/>
                  </a:lnTo>
                  <a:lnTo>
                    <a:pt x="3310" y="1644"/>
                  </a:lnTo>
                  <a:cubicBezTo>
                    <a:pt x="3310" y="787"/>
                    <a:pt x="2596" y="48"/>
                    <a:pt x="1714" y="1"/>
                  </a:cubicBezTo>
                  <a:cubicBezTo>
                    <a:pt x="1700" y="0"/>
                    <a:pt x="1686"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8"/>
            <p:cNvSpPr/>
            <p:nvPr/>
          </p:nvSpPr>
          <p:spPr>
            <a:xfrm>
              <a:off x="2101528" y="4397097"/>
              <a:ext cx="98966" cy="98278"/>
            </a:xfrm>
            <a:custGeom>
              <a:rect b="b" l="l" r="r" t="t"/>
              <a:pathLst>
                <a:path extrusionOk="0" h="3288" w="3311">
                  <a:moveTo>
                    <a:pt x="1671" y="1"/>
                  </a:moveTo>
                  <a:cubicBezTo>
                    <a:pt x="739" y="1"/>
                    <a:pt x="0" y="754"/>
                    <a:pt x="24" y="1692"/>
                  </a:cubicBezTo>
                  <a:cubicBezTo>
                    <a:pt x="47" y="2597"/>
                    <a:pt x="786" y="3288"/>
                    <a:pt x="1667" y="3288"/>
                  </a:cubicBezTo>
                  <a:lnTo>
                    <a:pt x="3310" y="3288"/>
                  </a:lnTo>
                  <a:lnTo>
                    <a:pt x="3310" y="1645"/>
                  </a:lnTo>
                  <a:cubicBezTo>
                    <a:pt x="3310" y="787"/>
                    <a:pt x="2596" y="25"/>
                    <a:pt x="1714" y="2"/>
                  </a:cubicBezTo>
                  <a:cubicBezTo>
                    <a:pt x="1700" y="1"/>
                    <a:pt x="1685" y="1"/>
                    <a:pt x="16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8"/>
            <p:cNvSpPr/>
            <p:nvPr/>
          </p:nvSpPr>
          <p:spPr>
            <a:xfrm>
              <a:off x="2275907" y="4209177"/>
              <a:ext cx="98248" cy="97591"/>
            </a:xfrm>
            <a:custGeom>
              <a:rect b="b" l="l" r="r" t="t"/>
              <a:pathLst>
                <a:path extrusionOk="0" h="3265" w="3287">
                  <a:moveTo>
                    <a:pt x="1614" y="1"/>
                  </a:moveTo>
                  <a:cubicBezTo>
                    <a:pt x="1600" y="1"/>
                    <a:pt x="1586" y="1"/>
                    <a:pt x="1572" y="2"/>
                  </a:cubicBezTo>
                  <a:cubicBezTo>
                    <a:pt x="667" y="49"/>
                    <a:pt x="0" y="787"/>
                    <a:pt x="0" y="1645"/>
                  </a:cubicBezTo>
                  <a:lnTo>
                    <a:pt x="0" y="3264"/>
                  </a:lnTo>
                  <a:lnTo>
                    <a:pt x="1596" y="3264"/>
                  </a:lnTo>
                  <a:cubicBezTo>
                    <a:pt x="2453" y="3264"/>
                    <a:pt x="3215" y="2573"/>
                    <a:pt x="3263" y="1716"/>
                  </a:cubicBezTo>
                  <a:cubicBezTo>
                    <a:pt x="3286" y="778"/>
                    <a:pt x="2547" y="1"/>
                    <a:pt x="1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8"/>
            <p:cNvSpPr/>
            <p:nvPr/>
          </p:nvSpPr>
          <p:spPr>
            <a:xfrm>
              <a:off x="2275907" y="4332325"/>
              <a:ext cx="98248" cy="96873"/>
            </a:xfrm>
            <a:custGeom>
              <a:rect b="b" l="l" r="r" t="t"/>
              <a:pathLst>
                <a:path extrusionOk="0" h="3241" w="3287">
                  <a:moveTo>
                    <a:pt x="1616" y="1"/>
                  </a:moveTo>
                  <a:cubicBezTo>
                    <a:pt x="1601" y="1"/>
                    <a:pt x="1587" y="1"/>
                    <a:pt x="1572" y="1"/>
                  </a:cubicBezTo>
                  <a:cubicBezTo>
                    <a:pt x="667" y="25"/>
                    <a:pt x="0" y="763"/>
                    <a:pt x="0" y="1645"/>
                  </a:cubicBezTo>
                  <a:lnTo>
                    <a:pt x="0" y="3240"/>
                  </a:lnTo>
                  <a:lnTo>
                    <a:pt x="1596" y="3240"/>
                  </a:lnTo>
                  <a:cubicBezTo>
                    <a:pt x="2453" y="3240"/>
                    <a:pt x="3215" y="2550"/>
                    <a:pt x="3263" y="1692"/>
                  </a:cubicBezTo>
                  <a:cubicBezTo>
                    <a:pt x="3286" y="754"/>
                    <a:pt x="2548" y="1"/>
                    <a:pt x="16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4" name="Google Shape;17954;p98"/>
          <p:cNvGrpSpPr/>
          <p:nvPr/>
        </p:nvGrpSpPr>
        <p:grpSpPr>
          <a:xfrm>
            <a:off x="2555232" y="4133047"/>
            <a:ext cx="344545" cy="344545"/>
            <a:chOff x="2745732" y="4133047"/>
            <a:chExt cx="344545" cy="344545"/>
          </a:xfrm>
        </p:grpSpPr>
        <p:sp>
          <p:nvSpPr>
            <p:cNvPr id="17955" name="Google Shape;17955;p98"/>
            <p:cNvSpPr/>
            <p:nvPr/>
          </p:nvSpPr>
          <p:spPr>
            <a:xfrm>
              <a:off x="2745732" y="4456908"/>
              <a:ext cx="343855" cy="20684"/>
            </a:xfrm>
            <a:custGeom>
              <a:rect b="b" l="l" r="r" t="t"/>
              <a:pathLst>
                <a:path extrusionOk="0" h="692" w="11504">
                  <a:moveTo>
                    <a:pt x="1" y="1"/>
                  </a:moveTo>
                  <a:lnTo>
                    <a:pt x="1" y="692"/>
                  </a:lnTo>
                  <a:lnTo>
                    <a:pt x="11503" y="692"/>
                  </a:lnTo>
                  <a:lnTo>
                    <a:pt x="115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8"/>
            <p:cNvSpPr/>
            <p:nvPr/>
          </p:nvSpPr>
          <p:spPr>
            <a:xfrm>
              <a:off x="2918707" y="4456908"/>
              <a:ext cx="171569" cy="20684"/>
            </a:xfrm>
            <a:custGeom>
              <a:rect b="b" l="l" r="r" t="t"/>
              <a:pathLst>
                <a:path extrusionOk="0" h="692" w="5740">
                  <a:moveTo>
                    <a:pt x="1" y="1"/>
                  </a:moveTo>
                  <a:lnTo>
                    <a:pt x="1" y="692"/>
                  </a:lnTo>
                  <a:lnTo>
                    <a:pt x="5740" y="692"/>
                  </a:lnTo>
                  <a:lnTo>
                    <a:pt x="57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8"/>
            <p:cNvSpPr/>
            <p:nvPr/>
          </p:nvSpPr>
          <p:spPr>
            <a:xfrm>
              <a:off x="3026192"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8"/>
            <p:cNvSpPr/>
            <p:nvPr/>
          </p:nvSpPr>
          <p:spPr>
            <a:xfrm>
              <a:off x="3026192"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98"/>
            <p:cNvSpPr/>
            <p:nvPr/>
          </p:nvSpPr>
          <p:spPr>
            <a:xfrm>
              <a:off x="3026192"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8"/>
            <p:cNvSpPr/>
            <p:nvPr/>
          </p:nvSpPr>
          <p:spPr>
            <a:xfrm>
              <a:off x="3026192" y="4133047"/>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8"/>
            <p:cNvSpPr/>
            <p:nvPr/>
          </p:nvSpPr>
          <p:spPr>
            <a:xfrm>
              <a:off x="3058235" y="4369359"/>
              <a:ext cx="32042" cy="64114"/>
            </a:xfrm>
            <a:custGeom>
              <a:rect b="b" l="l" r="r" t="t"/>
              <a:pathLst>
                <a:path extrusionOk="0" h="2145" w="1072">
                  <a:moveTo>
                    <a:pt x="0" y="1"/>
                  </a:moveTo>
                  <a:lnTo>
                    <a:pt x="0" y="2144"/>
                  </a:lnTo>
                  <a:cubicBezTo>
                    <a:pt x="596" y="2144"/>
                    <a:pt x="1072" y="1668"/>
                    <a:pt x="1072" y="1072"/>
                  </a:cubicBezTo>
                  <a:cubicBezTo>
                    <a:pt x="1072" y="477"/>
                    <a:pt x="596"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8"/>
            <p:cNvSpPr/>
            <p:nvPr/>
          </p:nvSpPr>
          <p:spPr>
            <a:xfrm>
              <a:off x="3058235" y="4290359"/>
              <a:ext cx="32042" cy="64084"/>
            </a:xfrm>
            <a:custGeom>
              <a:rect b="b" l="l" r="r" t="t"/>
              <a:pathLst>
                <a:path extrusionOk="0" h="2144" w="1072">
                  <a:moveTo>
                    <a:pt x="0" y="0"/>
                  </a:moveTo>
                  <a:lnTo>
                    <a:pt x="0" y="2144"/>
                  </a:lnTo>
                  <a:cubicBezTo>
                    <a:pt x="596" y="2144"/>
                    <a:pt x="1072" y="1667"/>
                    <a:pt x="1072" y="1072"/>
                  </a:cubicBezTo>
                  <a:cubicBezTo>
                    <a:pt x="1072" y="477"/>
                    <a:pt x="596"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8"/>
            <p:cNvSpPr/>
            <p:nvPr/>
          </p:nvSpPr>
          <p:spPr>
            <a:xfrm>
              <a:off x="3058235" y="4211925"/>
              <a:ext cx="32042" cy="64114"/>
            </a:xfrm>
            <a:custGeom>
              <a:rect b="b" l="l" r="r" t="t"/>
              <a:pathLst>
                <a:path extrusionOk="0" h="2145" w="1072">
                  <a:moveTo>
                    <a:pt x="0" y="1"/>
                  </a:moveTo>
                  <a:lnTo>
                    <a:pt x="0" y="2144"/>
                  </a:lnTo>
                  <a:cubicBezTo>
                    <a:pt x="596" y="2144"/>
                    <a:pt x="1072" y="1668"/>
                    <a:pt x="1072" y="1073"/>
                  </a:cubicBezTo>
                  <a:cubicBezTo>
                    <a:pt x="1072" y="501"/>
                    <a:pt x="596" y="2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8"/>
            <p:cNvSpPr/>
            <p:nvPr/>
          </p:nvSpPr>
          <p:spPr>
            <a:xfrm>
              <a:off x="3058235" y="4133047"/>
              <a:ext cx="32042" cy="64084"/>
            </a:xfrm>
            <a:custGeom>
              <a:rect b="b" l="l" r="r" t="t"/>
              <a:pathLst>
                <a:path extrusionOk="0" h="2144" w="1072">
                  <a:moveTo>
                    <a:pt x="0" y="0"/>
                  </a:moveTo>
                  <a:lnTo>
                    <a:pt x="0" y="2144"/>
                  </a:lnTo>
                  <a:cubicBezTo>
                    <a:pt x="596" y="2144"/>
                    <a:pt x="1072" y="1644"/>
                    <a:pt x="1072" y="1072"/>
                  </a:cubicBezTo>
                  <a:cubicBezTo>
                    <a:pt x="1072" y="477"/>
                    <a:pt x="596"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8"/>
            <p:cNvSpPr/>
            <p:nvPr/>
          </p:nvSpPr>
          <p:spPr>
            <a:xfrm>
              <a:off x="2932935" y="4369359"/>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8"/>
            <p:cNvSpPr/>
            <p:nvPr/>
          </p:nvSpPr>
          <p:spPr>
            <a:xfrm>
              <a:off x="2932935" y="4290359"/>
              <a:ext cx="64114" cy="64084"/>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8"/>
            <p:cNvSpPr/>
            <p:nvPr/>
          </p:nvSpPr>
          <p:spPr>
            <a:xfrm>
              <a:off x="2932935" y="4212047"/>
              <a:ext cx="64114" cy="64114"/>
            </a:xfrm>
            <a:custGeom>
              <a:rect b="b" l="l" r="r" t="t"/>
              <a:pathLst>
                <a:path extrusionOk="0" h="2145"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8"/>
            <p:cNvSpPr/>
            <p:nvPr/>
          </p:nvSpPr>
          <p:spPr>
            <a:xfrm>
              <a:off x="2964977" y="4369359"/>
              <a:ext cx="32072" cy="64114"/>
            </a:xfrm>
            <a:custGeom>
              <a:rect b="b" l="l" r="r" t="t"/>
              <a:pathLst>
                <a:path extrusionOk="0" h="2145" w="1073">
                  <a:moveTo>
                    <a:pt x="1" y="1"/>
                  </a:moveTo>
                  <a:lnTo>
                    <a:pt x="1" y="2144"/>
                  </a:lnTo>
                  <a:cubicBezTo>
                    <a:pt x="596" y="2144"/>
                    <a:pt x="1072" y="1668"/>
                    <a:pt x="1072" y="1072"/>
                  </a:cubicBezTo>
                  <a:cubicBezTo>
                    <a:pt x="1072" y="477"/>
                    <a:pt x="596"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8"/>
            <p:cNvSpPr/>
            <p:nvPr/>
          </p:nvSpPr>
          <p:spPr>
            <a:xfrm>
              <a:off x="2964977" y="4290359"/>
              <a:ext cx="32072" cy="64084"/>
            </a:xfrm>
            <a:custGeom>
              <a:rect b="b" l="l" r="r" t="t"/>
              <a:pathLst>
                <a:path extrusionOk="0" h="2144" w="1073">
                  <a:moveTo>
                    <a:pt x="1" y="0"/>
                  </a:moveTo>
                  <a:lnTo>
                    <a:pt x="1" y="2144"/>
                  </a:lnTo>
                  <a:cubicBezTo>
                    <a:pt x="596" y="2144"/>
                    <a:pt x="1072" y="1667"/>
                    <a:pt x="1072" y="1072"/>
                  </a:cubicBezTo>
                  <a:cubicBezTo>
                    <a:pt x="1072" y="477"/>
                    <a:pt x="596"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8"/>
            <p:cNvSpPr/>
            <p:nvPr/>
          </p:nvSpPr>
          <p:spPr>
            <a:xfrm>
              <a:off x="2964977" y="4211925"/>
              <a:ext cx="32072" cy="64114"/>
            </a:xfrm>
            <a:custGeom>
              <a:rect b="b" l="l" r="r" t="t"/>
              <a:pathLst>
                <a:path extrusionOk="0" h="2145" w="1073">
                  <a:moveTo>
                    <a:pt x="1" y="1"/>
                  </a:moveTo>
                  <a:lnTo>
                    <a:pt x="1" y="2144"/>
                  </a:lnTo>
                  <a:cubicBezTo>
                    <a:pt x="596" y="2144"/>
                    <a:pt x="1072" y="1668"/>
                    <a:pt x="1072" y="1073"/>
                  </a:cubicBezTo>
                  <a:cubicBezTo>
                    <a:pt x="1072" y="501"/>
                    <a:pt x="596" y="25"/>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98"/>
            <p:cNvSpPr/>
            <p:nvPr/>
          </p:nvSpPr>
          <p:spPr>
            <a:xfrm>
              <a:off x="2839707" y="4369359"/>
              <a:ext cx="64084" cy="64114"/>
            </a:xfrm>
            <a:custGeom>
              <a:rect b="b" l="l" r="r" t="t"/>
              <a:pathLst>
                <a:path extrusionOk="0" h="2145"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8"/>
            <p:cNvSpPr/>
            <p:nvPr/>
          </p:nvSpPr>
          <p:spPr>
            <a:xfrm>
              <a:off x="2839707" y="4290359"/>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8"/>
            <p:cNvSpPr/>
            <p:nvPr/>
          </p:nvSpPr>
          <p:spPr>
            <a:xfrm>
              <a:off x="2871720" y="4369359"/>
              <a:ext cx="32072" cy="64114"/>
            </a:xfrm>
            <a:custGeom>
              <a:rect b="b" l="l" r="r" t="t"/>
              <a:pathLst>
                <a:path extrusionOk="0" h="2145" w="1073">
                  <a:moveTo>
                    <a:pt x="1" y="1"/>
                  </a:moveTo>
                  <a:lnTo>
                    <a:pt x="1" y="2144"/>
                  </a:lnTo>
                  <a:cubicBezTo>
                    <a:pt x="596" y="2144"/>
                    <a:pt x="1073" y="1668"/>
                    <a:pt x="1073" y="1072"/>
                  </a:cubicBezTo>
                  <a:cubicBezTo>
                    <a:pt x="1073" y="477"/>
                    <a:pt x="59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8"/>
            <p:cNvSpPr/>
            <p:nvPr/>
          </p:nvSpPr>
          <p:spPr>
            <a:xfrm>
              <a:off x="2871720" y="4290359"/>
              <a:ext cx="32072" cy="64084"/>
            </a:xfrm>
            <a:custGeom>
              <a:rect b="b" l="l" r="r" t="t"/>
              <a:pathLst>
                <a:path extrusionOk="0" h="2144" w="1073">
                  <a:moveTo>
                    <a:pt x="1" y="0"/>
                  </a:moveTo>
                  <a:lnTo>
                    <a:pt x="1" y="2144"/>
                  </a:lnTo>
                  <a:cubicBezTo>
                    <a:pt x="596" y="2144"/>
                    <a:pt x="1073" y="1667"/>
                    <a:pt x="1073" y="1072"/>
                  </a:cubicBezTo>
                  <a:cubicBezTo>
                    <a:pt x="1073" y="477"/>
                    <a:pt x="596"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8"/>
            <p:cNvSpPr/>
            <p:nvPr/>
          </p:nvSpPr>
          <p:spPr>
            <a:xfrm>
              <a:off x="2746449" y="4369359"/>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8"/>
            <p:cNvSpPr/>
            <p:nvPr/>
          </p:nvSpPr>
          <p:spPr>
            <a:xfrm>
              <a:off x="2746449" y="4290359"/>
              <a:ext cx="64084" cy="6408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8"/>
            <p:cNvSpPr/>
            <p:nvPr/>
          </p:nvSpPr>
          <p:spPr>
            <a:xfrm>
              <a:off x="2746449" y="4212047"/>
              <a:ext cx="64084" cy="64114"/>
            </a:xfrm>
            <a:custGeom>
              <a:rect b="b" l="l" r="r" t="t"/>
              <a:pathLst>
                <a:path extrusionOk="0" h="2145" w="2144">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8"/>
            <p:cNvSpPr/>
            <p:nvPr/>
          </p:nvSpPr>
          <p:spPr>
            <a:xfrm>
              <a:off x="2779209" y="4369359"/>
              <a:ext cx="32042" cy="64114"/>
            </a:xfrm>
            <a:custGeom>
              <a:rect b="b" l="l" r="r" t="t"/>
              <a:pathLst>
                <a:path extrusionOk="0" h="2145" w="1072">
                  <a:moveTo>
                    <a:pt x="0" y="1"/>
                  </a:moveTo>
                  <a:lnTo>
                    <a:pt x="0" y="2144"/>
                  </a:lnTo>
                  <a:cubicBezTo>
                    <a:pt x="595" y="2144"/>
                    <a:pt x="1072" y="1668"/>
                    <a:pt x="1072" y="1072"/>
                  </a:cubicBezTo>
                  <a:cubicBezTo>
                    <a:pt x="1072" y="477"/>
                    <a:pt x="572"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8"/>
            <p:cNvSpPr/>
            <p:nvPr/>
          </p:nvSpPr>
          <p:spPr>
            <a:xfrm>
              <a:off x="2779209" y="4290359"/>
              <a:ext cx="32042" cy="64084"/>
            </a:xfrm>
            <a:custGeom>
              <a:rect b="b" l="l" r="r" t="t"/>
              <a:pathLst>
                <a:path extrusionOk="0" h="2144" w="1072">
                  <a:moveTo>
                    <a:pt x="0" y="0"/>
                  </a:moveTo>
                  <a:lnTo>
                    <a:pt x="0" y="2144"/>
                  </a:lnTo>
                  <a:cubicBezTo>
                    <a:pt x="595" y="2144"/>
                    <a:pt x="1072" y="1667"/>
                    <a:pt x="1072" y="1072"/>
                  </a:cubicBezTo>
                  <a:cubicBezTo>
                    <a:pt x="1072" y="477"/>
                    <a:pt x="572"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8"/>
            <p:cNvSpPr/>
            <p:nvPr/>
          </p:nvSpPr>
          <p:spPr>
            <a:xfrm>
              <a:off x="2779209" y="4211925"/>
              <a:ext cx="32042" cy="64114"/>
            </a:xfrm>
            <a:custGeom>
              <a:rect b="b" l="l" r="r" t="t"/>
              <a:pathLst>
                <a:path extrusionOk="0" h="2145" w="1072">
                  <a:moveTo>
                    <a:pt x="0" y="1"/>
                  </a:moveTo>
                  <a:lnTo>
                    <a:pt x="0" y="2144"/>
                  </a:lnTo>
                  <a:cubicBezTo>
                    <a:pt x="595" y="2144"/>
                    <a:pt x="1072" y="1668"/>
                    <a:pt x="1072" y="1073"/>
                  </a:cubicBezTo>
                  <a:cubicBezTo>
                    <a:pt x="1072" y="501"/>
                    <a:pt x="572" y="25"/>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1" name="Google Shape;17981;p98"/>
          <p:cNvGrpSpPr/>
          <p:nvPr/>
        </p:nvGrpSpPr>
        <p:grpSpPr>
          <a:xfrm>
            <a:off x="3264996" y="4149427"/>
            <a:ext cx="343826" cy="343827"/>
            <a:chOff x="3379296" y="4149427"/>
            <a:chExt cx="343826" cy="343827"/>
          </a:xfrm>
        </p:grpSpPr>
        <p:sp>
          <p:nvSpPr>
            <p:cNvPr id="17982" name="Google Shape;17982;p98"/>
            <p:cNvSpPr/>
            <p:nvPr/>
          </p:nvSpPr>
          <p:spPr>
            <a:xfrm>
              <a:off x="3389966" y="4395693"/>
              <a:ext cx="46300" cy="47017"/>
            </a:xfrm>
            <a:custGeom>
              <a:rect b="b" l="l" r="r" t="t"/>
              <a:pathLst>
                <a:path extrusionOk="0" h="1573" w="1549">
                  <a:moveTo>
                    <a:pt x="1168" y="1"/>
                  </a:moveTo>
                  <a:lnTo>
                    <a:pt x="1" y="763"/>
                  </a:lnTo>
                  <a:lnTo>
                    <a:pt x="1" y="1573"/>
                  </a:lnTo>
                  <a:lnTo>
                    <a:pt x="25" y="1573"/>
                  </a:lnTo>
                  <a:lnTo>
                    <a:pt x="1549" y="549"/>
                  </a:lnTo>
                  <a:lnTo>
                    <a:pt x="1168"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98"/>
            <p:cNvSpPr/>
            <p:nvPr/>
          </p:nvSpPr>
          <p:spPr>
            <a:xfrm>
              <a:off x="3457608" y="4333790"/>
              <a:ext cx="39156" cy="46270"/>
            </a:xfrm>
            <a:custGeom>
              <a:rect b="b" l="l" r="r" t="t"/>
              <a:pathLst>
                <a:path extrusionOk="0" h="1548" w="1310">
                  <a:moveTo>
                    <a:pt x="738" y="0"/>
                  </a:moveTo>
                  <a:lnTo>
                    <a:pt x="0" y="1191"/>
                  </a:lnTo>
                  <a:lnTo>
                    <a:pt x="572" y="1548"/>
                  </a:lnTo>
                  <a:lnTo>
                    <a:pt x="1310" y="357"/>
                  </a:lnTo>
                  <a:lnTo>
                    <a:pt x="738"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8"/>
            <p:cNvSpPr/>
            <p:nvPr/>
          </p:nvSpPr>
          <p:spPr>
            <a:xfrm>
              <a:off x="3513832" y="4322371"/>
              <a:ext cx="44148" cy="39903"/>
            </a:xfrm>
            <a:custGeom>
              <a:rect b="b" l="l" r="r" t="t"/>
              <a:pathLst>
                <a:path extrusionOk="0" h="1335" w="1477">
                  <a:moveTo>
                    <a:pt x="381" y="1"/>
                  </a:moveTo>
                  <a:lnTo>
                    <a:pt x="0" y="573"/>
                  </a:lnTo>
                  <a:lnTo>
                    <a:pt x="1096" y="1335"/>
                  </a:lnTo>
                  <a:lnTo>
                    <a:pt x="1477" y="787"/>
                  </a:lnTo>
                  <a:lnTo>
                    <a:pt x="38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8"/>
            <p:cNvSpPr/>
            <p:nvPr/>
          </p:nvSpPr>
          <p:spPr>
            <a:xfrm>
              <a:off x="3580756" y="4312418"/>
              <a:ext cx="43430" cy="44177"/>
            </a:xfrm>
            <a:custGeom>
              <a:rect b="b" l="l" r="r" t="t"/>
              <a:pathLst>
                <a:path extrusionOk="0" h="1478" w="1453">
                  <a:moveTo>
                    <a:pt x="953" y="1"/>
                  </a:moveTo>
                  <a:lnTo>
                    <a:pt x="0" y="1025"/>
                  </a:lnTo>
                  <a:lnTo>
                    <a:pt x="500" y="1477"/>
                  </a:lnTo>
                  <a:lnTo>
                    <a:pt x="1453" y="453"/>
                  </a:lnTo>
                  <a:lnTo>
                    <a:pt x="95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8"/>
            <p:cNvSpPr/>
            <p:nvPr/>
          </p:nvSpPr>
          <p:spPr>
            <a:xfrm>
              <a:off x="3632705" y="4246211"/>
              <a:ext cx="39186" cy="43460"/>
            </a:xfrm>
            <a:custGeom>
              <a:rect b="b" l="l" r="r" t="t"/>
              <a:pathLst>
                <a:path extrusionOk="0" h="1454" w="1311">
                  <a:moveTo>
                    <a:pt x="763" y="1"/>
                  </a:moveTo>
                  <a:lnTo>
                    <a:pt x="0" y="1073"/>
                  </a:lnTo>
                  <a:lnTo>
                    <a:pt x="572" y="1454"/>
                  </a:lnTo>
                  <a:lnTo>
                    <a:pt x="1310" y="382"/>
                  </a:lnTo>
                  <a:lnTo>
                    <a:pt x="763"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8"/>
            <p:cNvSpPr/>
            <p:nvPr/>
          </p:nvSpPr>
          <p:spPr>
            <a:xfrm>
              <a:off x="3379296" y="4149427"/>
              <a:ext cx="343825" cy="343825"/>
            </a:xfrm>
            <a:custGeom>
              <a:rect b="b" l="l" r="r" t="t"/>
              <a:pathLst>
                <a:path extrusionOk="0" h="11503" w="11503">
                  <a:moveTo>
                    <a:pt x="1" y="0"/>
                  </a:moveTo>
                  <a:lnTo>
                    <a:pt x="1" y="11502"/>
                  </a:lnTo>
                  <a:lnTo>
                    <a:pt x="11503" y="11502"/>
                  </a:lnTo>
                  <a:lnTo>
                    <a:pt x="11503" y="10288"/>
                  </a:lnTo>
                  <a:lnTo>
                    <a:pt x="10836" y="10288"/>
                  </a:lnTo>
                  <a:lnTo>
                    <a:pt x="10836" y="10812"/>
                  </a:lnTo>
                  <a:lnTo>
                    <a:pt x="691" y="10812"/>
                  </a:lnTo>
                  <a:lnTo>
                    <a:pt x="691" y="691"/>
                  </a:lnTo>
                  <a:lnTo>
                    <a:pt x="1215" y="691"/>
                  </a:lnTo>
                  <a:lnTo>
                    <a:pt x="1215"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8"/>
            <p:cNvSpPr/>
            <p:nvPr/>
          </p:nvSpPr>
          <p:spPr>
            <a:xfrm>
              <a:off x="3550836" y="4456220"/>
              <a:ext cx="172286" cy="37034"/>
            </a:xfrm>
            <a:custGeom>
              <a:rect b="b" l="l" r="r" t="t"/>
              <a:pathLst>
                <a:path extrusionOk="0" h="1239" w="5764">
                  <a:moveTo>
                    <a:pt x="5097" y="0"/>
                  </a:moveTo>
                  <a:lnTo>
                    <a:pt x="5097" y="524"/>
                  </a:lnTo>
                  <a:lnTo>
                    <a:pt x="1" y="524"/>
                  </a:lnTo>
                  <a:lnTo>
                    <a:pt x="1" y="1238"/>
                  </a:lnTo>
                  <a:lnTo>
                    <a:pt x="5764" y="1238"/>
                  </a:lnTo>
                  <a:lnTo>
                    <a:pt x="576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98"/>
            <p:cNvSpPr/>
            <p:nvPr/>
          </p:nvSpPr>
          <p:spPr>
            <a:xfrm>
              <a:off x="3421291" y="4360811"/>
              <a:ext cx="64084" cy="64114"/>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44" y="477"/>
                    <a:pt x="1644"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8"/>
            <p:cNvSpPr/>
            <p:nvPr/>
          </p:nvSpPr>
          <p:spPr>
            <a:xfrm>
              <a:off x="3452616" y="4360123"/>
              <a:ext cx="32072" cy="64084"/>
            </a:xfrm>
            <a:custGeom>
              <a:rect b="b" l="l" r="r" t="t"/>
              <a:pathLst>
                <a:path extrusionOk="0" h="2144" w="1073">
                  <a:moveTo>
                    <a:pt x="0" y="0"/>
                  </a:moveTo>
                  <a:lnTo>
                    <a:pt x="0" y="2143"/>
                  </a:lnTo>
                  <a:cubicBezTo>
                    <a:pt x="596" y="2143"/>
                    <a:pt x="1072" y="1667"/>
                    <a:pt x="1072" y="1072"/>
                  </a:cubicBezTo>
                  <a:cubicBezTo>
                    <a:pt x="1072" y="500"/>
                    <a:pt x="596"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8"/>
            <p:cNvSpPr/>
            <p:nvPr/>
          </p:nvSpPr>
          <p:spPr>
            <a:xfrm>
              <a:off x="3468279" y="4288925"/>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8"/>
            <p:cNvSpPr/>
            <p:nvPr/>
          </p:nvSpPr>
          <p:spPr>
            <a:xfrm>
              <a:off x="3500291" y="4288925"/>
              <a:ext cx="32072" cy="64084"/>
            </a:xfrm>
            <a:custGeom>
              <a:rect b="b" l="l" r="r" t="t"/>
              <a:pathLst>
                <a:path extrusionOk="0" h="2144" w="1073">
                  <a:moveTo>
                    <a:pt x="1" y="1"/>
                  </a:moveTo>
                  <a:lnTo>
                    <a:pt x="1" y="2144"/>
                  </a:lnTo>
                  <a:cubicBezTo>
                    <a:pt x="596" y="2144"/>
                    <a:pt x="1073" y="1668"/>
                    <a:pt x="1073" y="1072"/>
                  </a:cubicBezTo>
                  <a:cubicBezTo>
                    <a:pt x="1073"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8"/>
            <p:cNvSpPr/>
            <p:nvPr/>
          </p:nvSpPr>
          <p:spPr>
            <a:xfrm>
              <a:off x="3539448" y="4332355"/>
              <a:ext cx="64114" cy="64084"/>
            </a:xfrm>
            <a:custGeom>
              <a:rect b="b" l="l" r="r" t="t"/>
              <a:pathLst>
                <a:path extrusionOk="0" h="2144" w="2145">
                  <a:moveTo>
                    <a:pt x="1072" y="0"/>
                  </a:moveTo>
                  <a:cubicBezTo>
                    <a:pt x="477" y="0"/>
                    <a:pt x="1" y="477"/>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8"/>
            <p:cNvSpPr/>
            <p:nvPr/>
          </p:nvSpPr>
          <p:spPr>
            <a:xfrm>
              <a:off x="3571490" y="4332355"/>
              <a:ext cx="32072" cy="64084"/>
            </a:xfrm>
            <a:custGeom>
              <a:rect b="b" l="l" r="r" t="t"/>
              <a:pathLst>
                <a:path extrusionOk="0" h="2144" w="1073">
                  <a:moveTo>
                    <a:pt x="0" y="0"/>
                  </a:moveTo>
                  <a:lnTo>
                    <a:pt x="0" y="2144"/>
                  </a:lnTo>
                  <a:cubicBezTo>
                    <a:pt x="596" y="2144"/>
                    <a:pt x="1072" y="1667"/>
                    <a:pt x="1072" y="1072"/>
                  </a:cubicBezTo>
                  <a:cubicBezTo>
                    <a:pt x="1072" y="500"/>
                    <a:pt x="596" y="0"/>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8"/>
            <p:cNvSpPr/>
            <p:nvPr/>
          </p:nvSpPr>
          <p:spPr>
            <a:xfrm>
              <a:off x="3598541" y="4271857"/>
              <a:ext cx="64084" cy="64084"/>
            </a:xfrm>
            <a:custGeom>
              <a:rect b="b" l="l" r="r" t="t"/>
              <a:pathLst>
                <a:path extrusionOk="0" h="2144" w="2144">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8"/>
            <p:cNvSpPr/>
            <p:nvPr/>
          </p:nvSpPr>
          <p:spPr>
            <a:xfrm>
              <a:off x="3630583" y="4271140"/>
              <a:ext cx="32042" cy="64084"/>
            </a:xfrm>
            <a:custGeom>
              <a:rect b="b" l="l" r="r" t="t"/>
              <a:pathLst>
                <a:path extrusionOk="0" h="2144" w="1072">
                  <a:moveTo>
                    <a:pt x="0" y="0"/>
                  </a:moveTo>
                  <a:lnTo>
                    <a:pt x="0" y="2144"/>
                  </a:lnTo>
                  <a:cubicBezTo>
                    <a:pt x="595" y="2144"/>
                    <a:pt x="1072" y="1667"/>
                    <a:pt x="1072" y="1072"/>
                  </a:cubicBezTo>
                  <a:cubicBezTo>
                    <a:pt x="1072" y="500"/>
                    <a:pt x="595" y="24"/>
                    <a:pt x="0"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98"/>
            <p:cNvSpPr/>
            <p:nvPr/>
          </p:nvSpPr>
          <p:spPr>
            <a:xfrm>
              <a:off x="3642659" y="4201376"/>
              <a:ext cx="64114" cy="64084"/>
            </a:xfrm>
            <a:custGeom>
              <a:rect b="b" l="l" r="r" t="t"/>
              <a:pathLst>
                <a:path extrusionOk="0" h="2144" w="2145">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98"/>
            <p:cNvSpPr/>
            <p:nvPr/>
          </p:nvSpPr>
          <p:spPr>
            <a:xfrm>
              <a:off x="3674701" y="4201376"/>
              <a:ext cx="32072" cy="64084"/>
            </a:xfrm>
            <a:custGeom>
              <a:rect b="b" l="l" r="r" t="t"/>
              <a:pathLst>
                <a:path extrusionOk="0" h="2144" w="1073">
                  <a:moveTo>
                    <a:pt x="1" y="1"/>
                  </a:moveTo>
                  <a:lnTo>
                    <a:pt x="1" y="2144"/>
                  </a:lnTo>
                  <a:cubicBezTo>
                    <a:pt x="596" y="2144"/>
                    <a:pt x="1072" y="1668"/>
                    <a:pt x="1072" y="1072"/>
                  </a:cubicBezTo>
                  <a:cubicBezTo>
                    <a:pt x="1072" y="477"/>
                    <a:pt x="596" y="1"/>
                    <a:pt x="1"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9" name="Google Shape;17999;p98"/>
          <p:cNvGrpSpPr/>
          <p:nvPr/>
        </p:nvGrpSpPr>
        <p:grpSpPr>
          <a:xfrm>
            <a:off x="4038814" y="4146557"/>
            <a:ext cx="343826" cy="343139"/>
            <a:chOff x="4076914" y="4146557"/>
            <a:chExt cx="343826" cy="343139"/>
          </a:xfrm>
        </p:grpSpPr>
        <p:sp>
          <p:nvSpPr>
            <p:cNvPr id="18000" name="Google Shape;18000;p98"/>
            <p:cNvSpPr/>
            <p:nvPr/>
          </p:nvSpPr>
          <p:spPr>
            <a:xfrm>
              <a:off x="4076914" y="4146557"/>
              <a:ext cx="189383" cy="339580"/>
            </a:xfrm>
            <a:custGeom>
              <a:rect b="b" l="l" r="r" t="t"/>
              <a:pathLst>
                <a:path extrusionOk="0" h="11361" w="6336">
                  <a:moveTo>
                    <a:pt x="5740" y="1"/>
                  </a:moveTo>
                  <a:cubicBezTo>
                    <a:pt x="2549" y="1"/>
                    <a:pt x="1" y="2573"/>
                    <a:pt x="1" y="5740"/>
                  </a:cubicBezTo>
                  <a:cubicBezTo>
                    <a:pt x="1" y="8526"/>
                    <a:pt x="1977" y="10860"/>
                    <a:pt x="4597" y="11360"/>
                  </a:cubicBezTo>
                  <a:lnTo>
                    <a:pt x="6335" y="5740"/>
                  </a:lnTo>
                  <a:lnTo>
                    <a:pt x="5740" y="1"/>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8"/>
            <p:cNvSpPr/>
            <p:nvPr/>
          </p:nvSpPr>
          <p:spPr>
            <a:xfrm>
              <a:off x="4215724" y="4318127"/>
              <a:ext cx="175126" cy="171569"/>
            </a:xfrm>
            <a:custGeom>
              <a:rect b="b" l="l" r="r" t="t"/>
              <a:pathLst>
                <a:path extrusionOk="0" h="5740" w="5859">
                  <a:moveTo>
                    <a:pt x="1120" y="0"/>
                  </a:moveTo>
                  <a:lnTo>
                    <a:pt x="0" y="5620"/>
                  </a:lnTo>
                  <a:cubicBezTo>
                    <a:pt x="358" y="5716"/>
                    <a:pt x="739" y="5739"/>
                    <a:pt x="1120" y="5739"/>
                  </a:cubicBezTo>
                  <a:cubicBezTo>
                    <a:pt x="3096" y="5739"/>
                    <a:pt x="4811" y="4763"/>
                    <a:pt x="5859" y="3239"/>
                  </a:cubicBezTo>
                  <a:lnTo>
                    <a:pt x="171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8"/>
            <p:cNvSpPr/>
            <p:nvPr/>
          </p:nvSpPr>
          <p:spPr>
            <a:xfrm>
              <a:off x="4249171" y="4318127"/>
              <a:ext cx="141679" cy="171569"/>
            </a:xfrm>
            <a:custGeom>
              <a:rect b="b" l="l" r="r" t="t"/>
              <a:pathLst>
                <a:path extrusionOk="0" h="5740" w="4740">
                  <a:moveTo>
                    <a:pt x="1" y="0"/>
                  </a:moveTo>
                  <a:lnTo>
                    <a:pt x="1" y="5739"/>
                  </a:lnTo>
                  <a:cubicBezTo>
                    <a:pt x="1977" y="5739"/>
                    <a:pt x="3692" y="4763"/>
                    <a:pt x="4740" y="3239"/>
                  </a:cubicBezTo>
                  <a:lnTo>
                    <a:pt x="596"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8"/>
            <p:cNvSpPr/>
            <p:nvPr/>
          </p:nvSpPr>
          <p:spPr>
            <a:xfrm>
              <a:off x="4249171" y="4146557"/>
              <a:ext cx="171569" cy="268382"/>
            </a:xfrm>
            <a:custGeom>
              <a:rect b="b" l="l" r="r" t="t"/>
              <a:pathLst>
                <a:path extrusionOk="0" h="8979" w="5740">
                  <a:moveTo>
                    <a:pt x="1" y="1"/>
                  </a:moveTo>
                  <a:lnTo>
                    <a:pt x="1" y="5740"/>
                  </a:lnTo>
                  <a:lnTo>
                    <a:pt x="4740" y="8979"/>
                  </a:lnTo>
                  <a:cubicBezTo>
                    <a:pt x="5359" y="8050"/>
                    <a:pt x="5740" y="6931"/>
                    <a:pt x="5740" y="5740"/>
                  </a:cubicBezTo>
                  <a:cubicBezTo>
                    <a:pt x="5740" y="2549"/>
                    <a:pt x="3168" y="1"/>
                    <a:pt x="1" y="1"/>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98"/>
            <p:cNvSpPr/>
            <p:nvPr/>
          </p:nvSpPr>
          <p:spPr>
            <a:xfrm>
              <a:off x="4121062" y="4190705"/>
              <a:ext cx="144518" cy="252003"/>
            </a:xfrm>
            <a:custGeom>
              <a:rect b="b" l="l" r="r" t="t"/>
              <a:pathLst>
                <a:path extrusionOk="0" h="8431" w="4835">
                  <a:moveTo>
                    <a:pt x="4263" y="0"/>
                  </a:moveTo>
                  <a:cubicBezTo>
                    <a:pt x="1905" y="0"/>
                    <a:pt x="0" y="1905"/>
                    <a:pt x="0" y="4263"/>
                  </a:cubicBezTo>
                  <a:cubicBezTo>
                    <a:pt x="0" y="6311"/>
                    <a:pt x="1453" y="8050"/>
                    <a:pt x="3406" y="8431"/>
                  </a:cubicBezTo>
                  <a:lnTo>
                    <a:pt x="4834" y="4263"/>
                  </a:lnTo>
                  <a:lnTo>
                    <a:pt x="4263"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98"/>
            <p:cNvSpPr/>
            <p:nvPr/>
          </p:nvSpPr>
          <p:spPr>
            <a:xfrm>
              <a:off x="4223555" y="4318127"/>
              <a:ext cx="129573" cy="127421"/>
            </a:xfrm>
            <a:custGeom>
              <a:rect b="b" l="l" r="r" t="t"/>
              <a:pathLst>
                <a:path extrusionOk="0" h="4263" w="4335">
                  <a:moveTo>
                    <a:pt x="834" y="0"/>
                  </a:moveTo>
                  <a:lnTo>
                    <a:pt x="0" y="4168"/>
                  </a:lnTo>
                  <a:cubicBezTo>
                    <a:pt x="262" y="4215"/>
                    <a:pt x="524" y="4263"/>
                    <a:pt x="834" y="4263"/>
                  </a:cubicBezTo>
                  <a:cubicBezTo>
                    <a:pt x="2287" y="4263"/>
                    <a:pt x="3573" y="3501"/>
                    <a:pt x="4335" y="2405"/>
                  </a:cubicBezTo>
                  <a:lnTo>
                    <a:pt x="142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8"/>
            <p:cNvSpPr/>
            <p:nvPr/>
          </p:nvSpPr>
          <p:spPr>
            <a:xfrm>
              <a:off x="4248454" y="4318127"/>
              <a:ext cx="104675" cy="127421"/>
            </a:xfrm>
            <a:custGeom>
              <a:rect b="b" l="l" r="r" t="t"/>
              <a:pathLst>
                <a:path extrusionOk="0" h="4263" w="3502">
                  <a:moveTo>
                    <a:pt x="1" y="0"/>
                  </a:moveTo>
                  <a:lnTo>
                    <a:pt x="1" y="4263"/>
                  </a:lnTo>
                  <a:cubicBezTo>
                    <a:pt x="1454" y="4263"/>
                    <a:pt x="2740" y="3501"/>
                    <a:pt x="3502" y="2405"/>
                  </a:cubicBezTo>
                  <a:lnTo>
                    <a:pt x="59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8"/>
            <p:cNvSpPr/>
            <p:nvPr/>
          </p:nvSpPr>
          <p:spPr>
            <a:xfrm>
              <a:off x="4248454" y="4190705"/>
              <a:ext cx="127451" cy="199336"/>
            </a:xfrm>
            <a:custGeom>
              <a:rect b="b" l="l" r="r" t="t"/>
              <a:pathLst>
                <a:path extrusionOk="0" h="6669" w="4264">
                  <a:moveTo>
                    <a:pt x="1" y="0"/>
                  </a:moveTo>
                  <a:lnTo>
                    <a:pt x="1" y="4263"/>
                  </a:lnTo>
                  <a:lnTo>
                    <a:pt x="3502" y="6668"/>
                  </a:lnTo>
                  <a:cubicBezTo>
                    <a:pt x="3978" y="5978"/>
                    <a:pt x="4264" y="5144"/>
                    <a:pt x="4264" y="4263"/>
                  </a:cubicBezTo>
                  <a:cubicBezTo>
                    <a:pt x="4264" y="1905"/>
                    <a:pt x="2335" y="0"/>
                    <a:pt x="1"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98"/>
          <p:cNvGrpSpPr/>
          <p:nvPr/>
        </p:nvGrpSpPr>
        <p:grpSpPr>
          <a:xfrm>
            <a:off x="4782742" y="4143718"/>
            <a:ext cx="344544" cy="344544"/>
            <a:chOff x="4744642" y="4143718"/>
            <a:chExt cx="344544" cy="344544"/>
          </a:xfrm>
        </p:grpSpPr>
        <p:sp>
          <p:nvSpPr>
            <p:cNvPr id="18009" name="Google Shape;18009;p98"/>
            <p:cNvSpPr/>
            <p:nvPr/>
          </p:nvSpPr>
          <p:spPr>
            <a:xfrm>
              <a:off x="4766701" y="4337346"/>
              <a:ext cx="20684" cy="56970"/>
            </a:xfrm>
            <a:custGeom>
              <a:rect b="b" l="l" r="r" t="t"/>
              <a:pathLst>
                <a:path extrusionOk="0" h="1906" w="692">
                  <a:moveTo>
                    <a:pt x="1" y="0"/>
                  </a:moveTo>
                  <a:lnTo>
                    <a:pt x="1" y="1905"/>
                  </a:lnTo>
                  <a:lnTo>
                    <a:pt x="691" y="1905"/>
                  </a:lnTo>
                  <a:lnTo>
                    <a:pt x="6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8"/>
            <p:cNvSpPr/>
            <p:nvPr/>
          </p:nvSpPr>
          <p:spPr>
            <a:xfrm>
              <a:off x="4766701" y="4143718"/>
              <a:ext cx="20684" cy="49857"/>
            </a:xfrm>
            <a:custGeom>
              <a:rect b="b" l="l" r="r" t="t"/>
              <a:pathLst>
                <a:path extrusionOk="0" h="1668" w="692">
                  <a:moveTo>
                    <a:pt x="1" y="1"/>
                  </a:moveTo>
                  <a:lnTo>
                    <a:pt x="1" y="1668"/>
                  </a:lnTo>
                  <a:lnTo>
                    <a:pt x="691" y="1668"/>
                  </a:lnTo>
                  <a:lnTo>
                    <a:pt x="691"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8"/>
            <p:cNvSpPr/>
            <p:nvPr/>
          </p:nvSpPr>
          <p:spPr>
            <a:xfrm>
              <a:off x="4766701" y="4236975"/>
              <a:ext cx="20684" cy="56970"/>
            </a:xfrm>
            <a:custGeom>
              <a:rect b="b" l="l" r="r" t="t"/>
              <a:pathLst>
                <a:path extrusionOk="0" h="1906" w="692">
                  <a:moveTo>
                    <a:pt x="1" y="0"/>
                  </a:moveTo>
                  <a:lnTo>
                    <a:pt x="1" y="1905"/>
                  </a:lnTo>
                  <a:lnTo>
                    <a:pt x="691" y="1905"/>
                  </a:lnTo>
                  <a:lnTo>
                    <a:pt x="691"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8"/>
            <p:cNvSpPr/>
            <p:nvPr/>
          </p:nvSpPr>
          <p:spPr>
            <a:xfrm>
              <a:off x="5022263" y="4184309"/>
              <a:ext cx="66924" cy="60527"/>
            </a:xfrm>
            <a:custGeom>
              <a:rect b="b" l="l" r="r" t="t"/>
              <a:pathLst>
                <a:path extrusionOk="0" h="2025" w="2239">
                  <a:moveTo>
                    <a:pt x="333" y="0"/>
                  </a:moveTo>
                  <a:lnTo>
                    <a:pt x="0" y="1024"/>
                  </a:lnTo>
                  <a:lnTo>
                    <a:pt x="333" y="2024"/>
                  </a:lnTo>
                  <a:lnTo>
                    <a:pt x="2239" y="2024"/>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8"/>
            <p:cNvSpPr/>
            <p:nvPr/>
          </p:nvSpPr>
          <p:spPr>
            <a:xfrm>
              <a:off x="5022263" y="4215604"/>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8"/>
            <p:cNvSpPr/>
            <p:nvPr/>
          </p:nvSpPr>
          <p:spPr>
            <a:xfrm>
              <a:off x="4766701" y="4438405"/>
              <a:ext cx="20684" cy="49857"/>
            </a:xfrm>
            <a:custGeom>
              <a:rect b="b" l="l" r="r" t="t"/>
              <a:pathLst>
                <a:path extrusionOk="0" h="1668" w="692">
                  <a:moveTo>
                    <a:pt x="1" y="1"/>
                  </a:moveTo>
                  <a:lnTo>
                    <a:pt x="1" y="1668"/>
                  </a:lnTo>
                  <a:lnTo>
                    <a:pt x="691" y="1668"/>
                  </a:lnTo>
                  <a:lnTo>
                    <a:pt x="691"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8"/>
            <p:cNvSpPr/>
            <p:nvPr/>
          </p:nvSpPr>
          <p:spPr>
            <a:xfrm>
              <a:off x="4828633" y="4184309"/>
              <a:ext cx="203611" cy="60527"/>
            </a:xfrm>
            <a:custGeom>
              <a:rect b="b" l="l" r="r" t="t"/>
              <a:pathLst>
                <a:path extrusionOk="0" h="2025" w="6812">
                  <a:moveTo>
                    <a:pt x="882" y="0"/>
                  </a:moveTo>
                  <a:lnTo>
                    <a:pt x="1" y="1024"/>
                  </a:lnTo>
                  <a:lnTo>
                    <a:pt x="882" y="2024"/>
                  </a:lnTo>
                  <a:lnTo>
                    <a:pt x="6811" y="2024"/>
                  </a:lnTo>
                  <a:lnTo>
                    <a:pt x="6811"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8"/>
            <p:cNvSpPr/>
            <p:nvPr/>
          </p:nvSpPr>
          <p:spPr>
            <a:xfrm>
              <a:off x="4828633" y="4215604"/>
              <a:ext cx="203611" cy="30637"/>
            </a:xfrm>
            <a:custGeom>
              <a:rect b="b" l="l" r="r" t="t"/>
              <a:pathLst>
                <a:path extrusionOk="0" h="1025" w="6812">
                  <a:moveTo>
                    <a:pt x="1" y="1"/>
                  </a:moveTo>
                  <a:lnTo>
                    <a:pt x="882" y="1025"/>
                  </a:lnTo>
                  <a:lnTo>
                    <a:pt x="6811" y="1025"/>
                  </a:lnTo>
                  <a:lnTo>
                    <a:pt x="681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8"/>
            <p:cNvSpPr/>
            <p:nvPr/>
          </p:nvSpPr>
          <p:spPr>
            <a:xfrm>
              <a:off x="5022263" y="4285368"/>
              <a:ext cx="66924" cy="60527"/>
            </a:xfrm>
            <a:custGeom>
              <a:rect b="b" l="l" r="r" t="t"/>
              <a:pathLst>
                <a:path extrusionOk="0" h="2025" w="2239">
                  <a:moveTo>
                    <a:pt x="333" y="1"/>
                  </a:moveTo>
                  <a:lnTo>
                    <a:pt x="0" y="1001"/>
                  </a:lnTo>
                  <a:lnTo>
                    <a:pt x="333" y="2025"/>
                  </a:lnTo>
                  <a:lnTo>
                    <a:pt x="2239" y="2025"/>
                  </a:lnTo>
                  <a:lnTo>
                    <a:pt x="223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8"/>
            <p:cNvSpPr/>
            <p:nvPr/>
          </p:nvSpPr>
          <p:spPr>
            <a:xfrm>
              <a:off x="5022263" y="4315975"/>
              <a:ext cx="66924" cy="30637"/>
            </a:xfrm>
            <a:custGeom>
              <a:rect b="b" l="l" r="r" t="t"/>
              <a:pathLst>
                <a:path extrusionOk="0" h="1025" w="2239">
                  <a:moveTo>
                    <a:pt x="0" y="1"/>
                  </a:moveTo>
                  <a:lnTo>
                    <a:pt x="333" y="1025"/>
                  </a:lnTo>
                  <a:lnTo>
                    <a:pt x="2239" y="1025"/>
                  </a:lnTo>
                  <a:lnTo>
                    <a:pt x="2239"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8"/>
            <p:cNvSpPr/>
            <p:nvPr/>
          </p:nvSpPr>
          <p:spPr>
            <a:xfrm>
              <a:off x="4828633" y="4285368"/>
              <a:ext cx="203611" cy="60527"/>
            </a:xfrm>
            <a:custGeom>
              <a:rect b="b" l="l" r="r" t="t"/>
              <a:pathLst>
                <a:path extrusionOk="0" h="2025" w="6812">
                  <a:moveTo>
                    <a:pt x="882" y="1"/>
                  </a:moveTo>
                  <a:lnTo>
                    <a:pt x="1" y="1001"/>
                  </a:lnTo>
                  <a:lnTo>
                    <a:pt x="882" y="2025"/>
                  </a:lnTo>
                  <a:lnTo>
                    <a:pt x="6811" y="2025"/>
                  </a:lnTo>
                  <a:lnTo>
                    <a:pt x="6811"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8"/>
            <p:cNvSpPr/>
            <p:nvPr/>
          </p:nvSpPr>
          <p:spPr>
            <a:xfrm>
              <a:off x="4828633" y="4315975"/>
              <a:ext cx="203611" cy="30637"/>
            </a:xfrm>
            <a:custGeom>
              <a:rect b="b" l="l" r="r" t="t"/>
              <a:pathLst>
                <a:path extrusionOk="0" h="1025" w="6812">
                  <a:moveTo>
                    <a:pt x="1" y="1"/>
                  </a:moveTo>
                  <a:lnTo>
                    <a:pt x="882" y="1025"/>
                  </a:lnTo>
                  <a:lnTo>
                    <a:pt x="6811" y="1025"/>
                  </a:lnTo>
                  <a:lnTo>
                    <a:pt x="681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8"/>
            <p:cNvSpPr/>
            <p:nvPr/>
          </p:nvSpPr>
          <p:spPr>
            <a:xfrm>
              <a:off x="5022263" y="4386456"/>
              <a:ext cx="66924" cy="60527"/>
            </a:xfrm>
            <a:custGeom>
              <a:rect b="b" l="l" r="r" t="t"/>
              <a:pathLst>
                <a:path extrusionOk="0" h="2025" w="2239">
                  <a:moveTo>
                    <a:pt x="333" y="0"/>
                  </a:moveTo>
                  <a:lnTo>
                    <a:pt x="0" y="1024"/>
                  </a:lnTo>
                  <a:lnTo>
                    <a:pt x="333" y="2025"/>
                  </a:lnTo>
                  <a:lnTo>
                    <a:pt x="2239" y="2025"/>
                  </a:lnTo>
                  <a:lnTo>
                    <a:pt x="223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8"/>
            <p:cNvSpPr/>
            <p:nvPr/>
          </p:nvSpPr>
          <p:spPr>
            <a:xfrm>
              <a:off x="5022263" y="4417064"/>
              <a:ext cx="66924" cy="29920"/>
            </a:xfrm>
            <a:custGeom>
              <a:rect b="b" l="l" r="r" t="t"/>
              <a:pathLst>
                <a:path extrusionOk="0" h="1001" w="2239">
                  <a:moveTo>
                    <a:pt x="0" y="0"/>
                  </a:moveTo>
                  <a:lnTo>
                    <a:pt x="333" y="1001"/>
                  </a:lnTo>
                  <a:lnTo>
                    <a:pt x="2239" y="1001"/>
                  </a:lnTo>
                  <a:lnTo>
                    <a:pt x="2239"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98"/>
            <p:cNvSpPr/>
            <p:nvPr/>
          </p:nvSpPr>
          <p:spPr>
            <a:xfrm>
              <a:off x="4828633" y="4386456"/>
              <a:ext cx="203611" cy="60527"/>
            </a:xfrm>
            <a:custGeom>
              <a:rect b="b" l="l" r="r" t="t"/>
              <a:pathLst>
                <a:path extrusionOk="0" h="2025" w="6812">
                  <a:moveTo>
                    <a:pt x="882" y="0"/>
                  </a:moveTo>
                  <a:lnTo>
                    <a:pt x="1" y="1024"/>
                  </a:lnTo>
                  <a:lnTo>
                    <a:pt x="882" y="2025"/>
                  </a:lnTo>
                  <a:lnTo>
                    <a:pt x="6811" y="2025"/>
                  </a:lnTo>
                  <a:lnTo>
                    <a:pt x="6811"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98"/>
            <p:cNvSpPr/>
            <p:nvPr/>
          </p:nvSpPr>
          <p:spPr>
            <a:xfrm>
              <a:off x="4828633" y="4417064"/>
              <a:ext cx="203611" cy="29920"/>
            </a:xfrm>
            <a:custGeom>
              <a:rect b="b" l="l" r="r" t="t"/>
              <a:pathLst>
                <a:path extrusionOk="0" h="1001" w="6812">
                  <a:moveTo>
                    <a:pt x="1" y="0"/>
                  </a:moveTo>
                  <a:lnTo>
                    <a:pt x="882" y="1001"/>
                  </a:lnTo>
                  <a:lnTo>
                    <a:pt x="6811" y="1001"/>
                  </a:lnTo>
                  <a:lnTo>
                    <a:pt x="6811"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8"/>
            <p:cNvSpPr/>
            <p:nvPr/>
          </p:nvSpPr>
          <p:spPr>
            <a:xfrm>
              <a:off x="4744642" y="4182874"/>
              <a:ext cx="64084" cy="64084"/>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8"/>
            <p:cNvSpPr/>
            <p:nvPr/>
          </p:nvSpPr>
          <p:spPr>
            <a:xfrm>
              <a:off x="4744642" y="4215604"/>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8"/>
            <p:cNvSpPr/>
            <p:nvPr/>
          </p:nvSpPr>
          <p:spPr>
            <a:xfrm>
              <a:off x="4744642" y="4283963"/>
              <a:ext cx="64084" cy="64084"/>
            </a:xfrm>
            <a:custGeom>
              <a:rect b="b" l="l" r="r" t="t"/>
              <a:pathLst>
                <a:path extrusionOk="0" h="2144" w="2144">
                  <a:moveTo>
                    <a:pt x="1072" y="0"/>
                  </a:moveTo>
                  <a:cubicBezTo>
                    <a:pt x="477" y="0"/>
                    <a:pt x="0" y="476"/>
                    <a:pt x="0" y="1072"/>
                  </a:cubicBezTo>
                  <a:cubicBezTo>
                    <a:pt x="0" y="1667"/>
                    <a:pt x="477" y="2143"/>
                    <a:pt x="1072" y="2143"/>
                  </a:cubicBezTo>
                  <a:cubicBezTo>
                    <a:pt x="1667" y="2119"/>
                    <a:pt x="2144" y="1643"/>
                    <a:pt x="2144" y="1072"/>
                  </a:cubicBezTo>
                  <a:cubicBezTo>
                    <a:pt x="2144" y="476"/>
                    <a:pt x="1667" y="0"/>
                    <a:pt x="1072" y="0"/>
                  </a:cubicBez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8"/>
            <p:cNvSpPr/>
            <p:nvPr/>
          </p:nvSpPr>
          <p:spPr>
            <a:xfrm>
              <a:off x="4744642" y="4315975"/>
              <a:ext cx="64084" cy="32072"/>
            </a:xfrm>
            <a:custGeom>
              <a:rect b="b" l="l" r="r" t="t"/>
              <a:pathLst>
                <a:path extrusionOk="0" h="1073" w="2144">
                  <a:moveTo>
                    <a:pt x="0" y="1"/>
                  </a:moveTo>
                  <a:cubicBezTo>
                    <a:pt x="0" y="596"/>
                    <a:pt x="477" y="1072"/>
                    <a:pt x="1072" y="1072"/>
                  </a:cubicBezTo>
                  <a:cubicBezTo>
                    <a:pt x="1667" y="1072"/>
                    <a:pt x="2144" y="596"/>
                    <a:pt x="2144"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8"/>
            <p:cNvSpPr/>
            <p:nvPr/>
          </p:nvSpPr>
          <p:spPr>
            <a:xfrm>
              <a:off x="4744642" y="4385021"/>
              <a:ext cx="64084" cy="64084"/>
            </a:xfrm>
            <a:custGeom>
              <a:rect b="b" l="l" r="r" t="t"/>
              <a:pathLst>
                <a:path extrusionOk="0" h="2144" w="2144">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8"/>
            <p:cNvSpPr/>
            <p:nvPr/>
          </p:nvSpPr>
          <p:spPr>
            <a:xfrm>
              <a:off x="4744642" y="4416346"/>
              <a:ext cx="64084" cy="32759"/>
            </a:xfrm>
            <a:custGeom>
              <a:rect b="b" l="l" r="r" t="t"/>
              <a:pathLst>
                <a:path extrusionOk="0" h="1096" w="2144">
                  <a:moveTo>
                    <a:pt x="0" y="0"/>
                  </a:moveTo>
                  <a:cubicBezTo>
                    <a:pt x="0" y="596"/>
                    <a:pt x="477" y="1096"/>
                    <a:pt x="1072" y="1096"/>
                  </a:cubicBezTo>
                  <a:cubicBezTo>
                    <a:pt x="1667" y="1096"/>
                    <a:pt x="2144" y="620"/>
                    <a:pt x="2144"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1" name="Google Shape;18031;p98"/>
          <p:cNvGrpSpPr/>
          <p:nvPr/>
        </p:nvGrpSpPr>
        <p:grpSpPr>
          <a:xfrm>
            <a:off x="5523800" y="4152266"/>
            <a:ext cx="343856" cy="344544"/>
            <a:chOff x="5409500" y="4152266"/>
            <a:chExt cx="343856" cy="344544"/>
          </a:xfrm>
        </p:grpSpPr>
        <p:sp>
          <p:nvSpPr>
            <p:cNvPr id="18032" name="Google Shape;18032;p98"/>
            <p:cNvSpPr/>
            <p:nvPr/>
          </p:nvSpPr>
          <p:spPr>
            <a:xfrm>
              <a:off x="5519855" y="4314570"/>
              <a:ext cx="162303" cy="20654"/>
            </a:xfrm>
            <a:custGeom>
              <a:rect b="b" l="l" r="r" t="t"/>
              <a:pathLst>
                <a:path extrusionOk="0" h="691" w="5430">
                  <a:moveTo>
                    <a:pt x="0" y="0"/>
                  </a:moveTo>
                  <a:lnTo>
                    <a:pt x="0" y="691"/>
                  </a:lnTo>
                  <a:lnTo>
                    <a:pt x="5430" y="691"/>
                  </a:lnTo>
                  <a:lnTo>
                    <a:pt x="5430"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8"/>
            <p:cNvSpPr/>
            <p:nvPr/>
          </p:nvSpPr>
          <p:spPr>
            <a:xfrm>
              <a:off x="5519855" y="4324524"/>
              <a:ext cx="162303" cy="9296"/>
            </a:xfrm>
            <a:custGeom>
              <a:rect b="b" l="l" r="r" t="t"/>
              <a:pathLst>
                <a:path extrusionOk="0" h="311" w="5430">
                  <a:moveTo>
                    <a:pt x="0" y="0"/>
                  </a:moveTo>
                  <a:lnTo>
                    <a:pt x="0" y="310"/>
                  </a:lnTo>
                  <a:lnTo>
                    <a:pt x="5430" y="310"/>
                  </a:lnTo>
                  <a:lnTo>
                    <a:pt x="5430"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8"/>
            <p:cNvSpPr/>
            <p:nvPr/>
          </p:nvSpPr>
          <p:spPr>
            <a:xfrm>
              <a:off x="5519855" y="4350140"/>
              <a:ext cx="92569" cy="103240"/>
            </a:xfrm>
            <a:custGeom>
              <a:rect b="b" l="l" r="r" t="t"/>
              <a:pathLst>
                <a:path extrusionOk="0" h="3454" w="3097">
                  <a:moveTo>
                    <a:pt x="0" y="1"/>
                  </a:moveTo>
                  <a:lnTo>
                    <a:pt x="524" y="644"/>
                  </a:lnTo>
                  <a:lnTo>
                    <a:pt x="1667" y="644"/>
                  </a:lnTo>
                  <a:cubicBezTo>
                    <a:pt x="2096" y="644"/>
                    <a:pt x="2429" y="977"/>
                    <a:pt x="2429" y="1406"/>
                  </a:cubicBezTo>
                  <a:lnTo>
                    <a:pt x="2429" y="3454"/>
                  </a:lnTo>
                  <a:lnTo>
                    <a:pt x="3096" y="3454"/>
                  </a:lnTo>
                  <a:lnTo>
                    <a:pt x="3096" y="1430"/>
                  </a:lnTo>
                  <a:cubicBezTo>
                    <a:pt x="3096" y="620"/>
                    <a:pt x="2453" y="1"/>
                    <a:pt x="166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8"/>
            <p:cNvSpPr/>
            <p:nvPr/>
          </p:nvSpPr>
          <p:spPr>
            <a:xfrm>
              <a:off x="5519855" y="4196384"/>
              <a:ext cx="92569" cy="103240"/>
            </a:xfrm>
            <a:custGeom>
              <a:rect b="b" l="l" r="r" t="t"/>
              <a:pathLst>
                <a:path extrusionOk="0" h="3454" w="3097">
                  <a:moveTo>
                    <a:pt x="2429" y="1"/>
                  </a:moveTo>
                  <a:lnTo>
                    <a:pt x="2429" y="2025"/>
                  </a:lnTo>
                  <a:cubicBezTo>
                    <a:pt x="2429" y="2430"/>
                    <a:pt x="2096" y="2763"/>
                    <a:pt x="1667" y="2763"/>
                  </a:cubicBezTo>
                  <a:lnTo>
                    <a:pt x="524" y="2763"/>
                  </a:lnTo>
                  <a:lnTo>
                    <a:pt x="0" y="3454"/>
                  </a:lnTo>
                  <a:lnTo>
                    <a:pt x="1667" y="3454"/>
                  </a:lnTo>
                  <a:cubicBezTo>
                    <a:pt x="2453" y="3454"/>
                    <a:pt x="3096" y="2811"/>
                    <a:pt x="3096" y="2025"/>
                  </a:cubicBezTo>
                  <a:lnTo>
                    <a:pt x="3096"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8"/>
            <p:cNvSpPr/>
            <p:nvPr/>
          </p:nvSpPr>
          <p:spPr>
            <a:xfrm>
              <a:off x="5559011" y="4434849"/>
              <a:ext cx="86860" cy="61962"/>
            </a:xfrm>
            <a:custGeom>
              <a:rect b="b" l="l" r="r" t="t"/>
              <a:pathLst>
                <a:path extrusionOk="0" h="2073" w="2906">
                  <a:moveTo>
                    <a:pt x="0" y="1"/>
                  </a:moveTo>
                  <a:lnTo>
                    <a:pt x="0" y="2073"/>
                  </a:lnTo>
                  <a:lnTo>
                    <a:pt x="2905" y="2073"/>
                  </a:lnTo>
                  <a:lnTo>
                    <a:pt x="29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8"/>
            <p:cNvSpPr/>
            <p:nvPr/>
          </p:nvSpPr>
          <p:spPr>
            <a:xfrm>
              <a:off x="5559011" y="4152266"/>
              <a:ext cx="86860" cy="62679"/>
            </a:xfrm>
            <a:custGeom>
              <a:rect b="b" l="l" r="r" t="t"/>
              <a:pathLst>
                <a:path extrusionOk="0" h="2097" w="2906">
                  <a:moveTo>
                    <a:pt x="0" y="0"/>
                  </a:moveTo>
                  <a:lnTo>
                    <a:pt x="0" y="2096"/>
                  </a:lnTo>
                  <a:lnTo>
                    <a:pt x="2905" y="2096"/>
                  </a:lnTo>
                  <a:lnTo>
                    <a:pt x="2905" y="0"/>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8"/>
            <p:cNvSpPr/>
            <p:nvPr/>
          </p:nvSpPr>
          <p:spPr>
            <a:xfrm>
              <a:off x="5667184" y="4293199"/>
              <a:ext cx="86173" cy="61962"/>
            </a:xfrm>
            <a:custGeom>
              <a:rect b="b" l="l" r="r" t="t"/>
              <a:pathLst>
                <a:path extrusionOk="0" h="2073" w="2883">
                  <a:moveTo>
                    <a:pt x="1" y="1"/>
                  </a:moveTo>
                  <a:lnTo>
                    <a:pt x="1" y="2072"/>
                  </a:lnTo>
                  <a:lnTo>
                    <a:pt x="2882" y="2072"/>
                  </a:lnTo>
                  <a:lnTo>
                    <a:pt x="2882" y="1"/>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8"/>
            <p:cNvSpPr/>
            <p:nvPr/>
          </p:nvSpPr>
          <p:spPr>
            <a:xfrm>
              <a:off x="5667184" y="4324524"/>
              <a:ext cx="86173" cy="30637"/>
            </a:xfrm>
            <a:custGeom>
              <a:rect b="b" l="l" r="r" t="t"/>
              <a:pathLst>
                <a:path extrusionOk="0" h="1025" w="2883">
                  <a:moveTo>
                    <a:pt x="1" y="0"/>
                  </a:moveTo>
                  <a:lnTo>
                    <a:pt x="1" y="1024"/>
                  </a:lnTo>
                  <a:lnTo>
                    <a:pt x="2882" y="1024"/>
                  </a:lnTo>
                  <a:lnTo>
                    <a:pt x="2882"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8"/>
            <p:cNvSpPr/>
            <p:nvPr/>
          </p:nvSpPr>
          <p:spPr>
            <a:xfrm>
              <a:off x="5409500" y="4278971"/>
              <a:ext cx="126046" cy="90417"/>
            </a:xfrm>
            <a:custGeom>
              <a:rect b="b" l="l" r="r" t="t"/>
              <a:pathLst>
                <a:path extrusionOk="0" h="3025" w="4217">
                  <a:moveTo>
                    <a:pt x="1" y="0"/>
                  </a:moveTo>
                  <a:lnTo>
                    <a:pt x="1" y="3025"/>
                  </a:lnTo>
                  <a:lnTo>
                    <a:pt x="4216" y="3025"/>
                  </a:lnTo>
                  <a:lnTo>
                    <a:pt x="4216" y="0"/>
                  </a:ln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8"/>
            <p:cNvSpPr/>
            <p:nvPr/>
          </p:nvSpPr>
          <p:spPr>
            <a:xfrm>
              <a:off x="5409500" y="4324524"/>
              <a:ext cx="126046" cy="44865"/>
            </a:xfrm>
            <a:custGeom>
              <a:rect b="b" l="l" r="r" t="t"/>
              <a:pathLst>
                <a:path extrusionOk="0" h="1501" w="4217">
                  <a:moveTo>
                    <a:pt x="1" y="0"/>
                  </a:moveTo>
                  <a:lnTo>
                    <a:pt x="1" y="1501"/>
                  </a:lnTo>
                  <a:lnTo>
                    <a:pt x="4216" y="1501"/>
                  </a:lnTo>
                  <a:lnTo>
                    <a:pt x="4216" y="0"/>
                  </a:ln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8"/>
            <p:cNvSpPr/>
            <p:nvPr/>
          </p:nvSpPr>
          <p:spPr>
            <a:xfrm>
              <a:off x="5442977" y="4314570"/>
              <a:ext cx="19967" cy="20654"/>
            </a:xfrm>
            <a:custGeom>
              <a:rect b="b" l="l" r="r" t="t"/>
              <a:pathLst>
                <a:path extrusionOk="0" h="691" w="668">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8"/>
            <p:cNvSpPr/>
            <p:nvPr/>
          </p:nvSpPr>
          <p:spPr>
            <a:xfrm>
              <a:off x="5482134" y="4314570"/>
              <a:ext cx="19937" cy="20654"/>
            </a:xfrm>
            <a:custGeom>
              <a:rect b="b" l="l" r="r" t="t"/>
              <a:pathLst>
                <a:path extrusionOk="0" h="691" w="667">
                  <a:moveTo>
                    <a:pt x="0" y="0"/>
                  </a:moveTo>
                  <a:lnTo>
                    <a:pt x="0" y="691"/>
                  </a:lnTo>
                  <a:lnTo>
                    <a:pt x="667" y="691"/>
                  </a:lnTo>
                  <a:lnTo>
                    <a:pt x="6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8"/>
            <p:cNvSpPr/>
            <p:nvPr/>
          </p:nvSpPr>
          <p:spPr>
            <a:xfrm>
              <a:off x="5442977" y="4324524"/>
              <a:ext cx="19967" cy="9296"/>
            </a:xfrm>
            <a:custGeom>
              <a:rect b="b" l="l" r="r" t="t"/>
              <a:pathLst>
                <a:path extrusionOk="0" h="311" w="668">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8"/>
            <p:cNvSpPr/>
            <p:nvPr/>
          </p:nvSpPr>
          <p:spPr>
            <a:xfrm>
              <a:off x="5482134" y="4324524"/>
              <a:ext cx="19937" cy="9296"/>
            </a:xfrm>
            <a:custGeom>
              <a:rect b="b" l="l" r="r" t="t"/>
              <a:pathLst>
                <a:path extrusionOk="0" h="311" w="667">
                  <a:moveTo>
                    <a:pt x="0" y="0"/>
                  </a:moveTo>
                  <a:lnTo>
                    <a:pt x="0" y="310"/>
                  </a:lnTo>
                  <a:lnTo>
                    <a:pt x="667" y="310"/>
                  </a:lnTo>
                  <a:lnTo>
                    <a:pt x="667" y="0"/>
                  </a:lnTo>
                  <a:close/>
                </a:path>
              </a:pathLst>
            </a:custGeom>
            <a:solidFill>
              <a:srgbClr val="E3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6" name="Google Shape;18046;p98"/>
          <p:cNvGrpSpPr/>
          <p:nvPr/>
        </p:nvGrpSpPr>
        <p:grpSpPr>
          <a:xfrm>
            <a:off x="6273438" y="4160815"/>
            <a:ext cx="344544" cy="343109"/>
            <a:chOff x="6082938" y="4160815"/>
            <a:chExt cx="344544" cy="343109"/>
          </a:xfrm>
        </p:grpSpPr>
        <p:sp>
          <p:nvSpPr>
            <p:cNvPr id="18047" name="Google Shape;18047;p98"/>
            <p:cNvSpPr/>
            <p:nvPr/>
          </p:nvSpPr>
          <p:spPr>
            <a:xfrm>
              <a:off x="6082938" y="4160815"/>
              <a:ext cx="222830" cy="185079"/>
            </a:xfrm>
            <a:custGeom>
              <a:rect b="b" l="l" r="r" t="t"/>
              <a:pathLst>
                <a:path extrusionOk="0" h="6192" w="7455">
                  <a:moveTo>
                    <a:pt x="0" y="0"/>
                  </a:moveTo>
                  <a:lnTo>
                    <a:pt x="0" y="5739"/>
                  </a:lnTo>
                  <a:cubicBezTo>
                    <a:pt x="0" y="5739"/>
                    <a:pt x="2215" y="6192"/>
                    <a:pt x="2882" y="6192"/>
                  </a:cubicBezTo>
                  <a:cubicBezTo>
                    <a:pt x="3573" y="6192"/>
                    <a:pt x="5740" y="5739"/>
                    <a:pt x="5740" y="5739"/>
                  </a:cubicBezTo>
                  <a:cubicBezTo>
                    <a:pt x="5740" y="5739"/>
                    <a:pt x="7454" y="4311"/>
                    <a:pt x="7454" y="2858"/>
                  </a:cubicBezTo>
                  <a:cubicBezTo>
                    <a:pt x="7454" y="1238"/>
                    <a:pt x="5740" y="0"/>
                    <a:pt x="574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8"/>
            <p:cNvSpPr/>
            <p:nvPr/>
          </p:nvSpPr>
          <p:spPr>
            <a:xfrm>
              <a:off x="6168364" y="4160815"/>
              <a:ext cx="137404" cy="185079"/>
            </a:xfrm>
            <a:custGeom>
              <a:rect b="b" l="l" r="r" t="t"/>
              <a:pathLst>
                <a:path extrusionOk="0" h="6192" w="4597">
                  <a:moveTo>
                    <a:pt x="0" y="0"/>
                  </a:moveTo>
                  <a:lnTo>
                    <a:pt x="0" y="6192"/>
                  </a:lnTo>
                  <a:lnTo>
                    <a:pt x="24" y="6192"/>
                  </a:lnTo>
                  <a:cubicBezTo>
                    <a:pt x="715" y="6192"/>
                    <a:pt x="2882" y="5739"/>
                    <a:pt x="2882" y="5739"/>
                  </a:cubicBezTo>
                  <a:cubicBezTo>
                    <a:pt x="2882" y="5739"/>
                    <a:pt x="4572" y="4334"/>
                    <a:pt x="4572" y="2858"/>
                  </a:cubicBezTo>
                  <a:cubicBezTo>
                    <a:pt x="4596" y="1238"/>
                    <a:pt x="2882"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8"/>
            <p:cNvSpPr/>
            <p:nvPr/>
          </p:nvSpPr>
          <p:spPr>
            <a:xfrm>
              <a:off x="6254477" y="4160815"/>
              <a:ext cx="173003" cy="222830"/>
            </a:xfrm>
            <a:custGeom>
              <a:rect b="b" l="l" r="r" t="t"/>
              <a:pathLst>
                <a:path extrusionOk="0" h="7455" w="5788">
                  <a:moveTo>
                    <a:pt x="1" y="0"/>
                  </a:moveTo>
                  <a:lnTo>
                    <a:pt x="1" y="1739"/>
                  </a:lnTo>
                  <a:cubicBezTo>
                    <a:pt x="138" y="1687"/>
                    <a:pt x="263" y="1648"/>
                    <a:pt x="402" y="1648"/>
                  </a:cubicBezTo>
                  <a:cubicBezTo>
                    <a:pt x="456" y="1648"/>
                    <a:pt x="512" y="1654"/>
                    <a:pt x="572" y="1667"/>
                  </a:cubicBezTo>
                  <a:cubicBezTo>
                    <a:pt x="1191" y="1691"/>
                    <a:pt x="1668" y="2215"/>
                    <a:pt x="1715" y="2810"/>
                  </a:cubicBezTo>
                  <a:cubicBezTo>
                    <a:pt x="1739" y="3501"/>
                    <a:pt x="1168" y="4096"/>
                    <a:pt x="477" y="4096"/>
                  </a:cubicBezTo>
                  <a:cubicBezTo>
                    <a:pt x="310" y="4096"/>
                    <a:pt x="167" y="4072"/>
                    <a:pt x="1" y="4001"/>
                  </a:cubicBezTo>
                  <a:lnTo>
                    <a:pt x="1" y="5763"/>
                  </a:lnTo>
                  <a:cubicBezTo>
                    <a:pt x="1" y="5763"/>
                    <a:pt x="1239" y="7454"/>
                    <a:pt x="2906" y="7454"/>
                  </a:cubicBezTo>
                  <a:cubicBezTo>
                    <a:pt x="4454" y="7454"/>
                    <a:pt x="5788" y="5763"/>
                    <a:pt x="5788" y="5763"/>
                  </a:cubicBezTo>
                  <a:lnTo>
                    <a:pt x="5788" y="0"/>
                  </a:lnTo>
                  <a:close/>
                </a:path>
              </a:pathLst>
            </a:custGeom>
            <a:solidFill>
              <a:srgbClr val="E5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8"/>
            <p:cNvSpPr/>
            <p:nvPr/>
          </p:nvSpPr>
          <p:spPr>
            <a:xfrm>
              <a:off x="6341309" y="4160815"/>
              <a:ext cx="86173" cy="222113"/>
            </a:xfrm>
            <a:custGeom>
              <a:rect b="b" l="l" r="r" t="t"/>
              <a:pathLst>
                <a:path extrusionOk="0" h="7431" w="2883">
                  <a:moveTo>
                    <a:pt x="1" y="0"/>
                  </a:moveTo>
                  <a:lnTo>
                    <a:pt x="1" y="7430"/>
                  </a:lnTo>
                  <a:cubicBezTo>
                    <a:pt x="1549" y="7430"/>
                    <a:pt x="2883" y="5739"/>
                    <a:pt x="2883" y="5739"/>
                  </a:cubicBezTo>
                  <a:lnTo>
                    <a:pt x="2883"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8"/>
            <p:cNvSpPr/>
            <p:nvPr/>
          </p:nvSpPr>
          <p:spPr>
            <a:xfrm>
              <a:off x="6203933" y="4331638"/>
              <a:ext cx="222830" cy="172286"/>
            </a:xfrm>
            <a:custGeom>
              <a:rect b="b" l="l" r="r" t="t"/>
              <a:pathLst>
                <a:path extrusionOk="0" h="5764" w="7455">
                  <a:moveTo>
                    <a:pt x="1692" y="1"/>
                  </a:moveTo>
                  <a:cubicBezTo>
                    <a:pt x="1692" y="1"/>
                    <a:pt x="1" y="1239"/>
                    <a:pt x="1" y="2882"/>
                  </a:cubicBezTo>
                  <a:cubicBezTo>
                    <a:pt x="1" y="4597"/>
                    <a:pt x="1692" y="5764"/>
                    <a:pt x="1692" y="5764"/>
                  </a:cubicBezTo>
                  <a:lnTo>
                    <a:pt x="7455" y="5764"/>
                  </a:lnTo>
                  <a:lnTo>
                    <a:pt x="7455" y="24"/>
                  </a:lnTo>
                  <a:lnTo>
                    <a:pt x="7455" y="1"/>
                  </a:lnTo>
                  <a:lnTo>
                    <a:pt x="5740" y="1"/>
                  </a:lnTo>
                  <a:cubicBezTo>
                    <a:pt x="5812" y="143"/>
                    <a:pt x="5835" y="286"/>
                    <a:pt x="5835" y="477"/>
                  </a:cubicBezTo>
                  <a:cubicBezTo>
                    <a:pt x="5835" y="1130"/>
                    <a:pt x="5264" y="1692"/>
                    <a:pt x="4591" y="1692"/>
                  </a:cubicBezTo>
                  <a:cubicBezTo>
                    <a:pt x="4577" y="1692"/>
                    <a:pt x="4563" y="1692"/>
                    <a:pt x="4549" y="1691"/>
                  </a:cubicBezTo>
                  <a:cubicBezTo>
                    <a:pt x="3906" y="1691"/>
                    <a:pt x="3406" y="1144"/>
                    <a:pt x="3359" y="524"/>
                  </a:cubicBezTo>
                  <a:cubicBezTo>
                    <a:pt x="3359" y="310"/>
                    <a:pt x="3406" y="143"/>
                    <a:pt x="3454" y="1"/>
                  </a:cubicBez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8"/>
            <p:cNvSpPr/>
            <p:nvPr/>
          </p:nvSpPr>
          <p:spPr>
            <a:xfrm>
              <a:off x="6341309" y="4332355"/>
              <a:ext cx="86173" cy="171569"/>
            </a:xfrm>
            <a:custGeom>
              <a:rect b="b" l="l" r="r" t="t"/>
              <a:pathLst>
                <a:path extrusionOk="0" h="5740" w="2883">
                  <a:moveTo>
                    <a:pt x="1120" y="0"/>
                  </a:moveTo>
                  <a:cubicBezTo>
                    <a:pt x="1192" y="143"/>
                    <a:pt x="1216" y="286"/>
                    <a:pt x="1216" y="477"/>
                  </a:cubicBezTo>
                  <a:cubicBezTo>
                    <a:pt x="1216" y="1167"/>
                    <a:pt x="668" y="1691"/>
                    <a:pt x="1" y="1691"/>
                  </a:cubicBezTo>
                  <a:lnTo>
                    <a:pt x="1" y="5740"/>
                  </a:lnTo>
                  <a:lnTo>
                    <a:pt x="2883" y="5740"/>
                  </a:lnTo>
                  <a:lnTo>
                    <a:pt x="2883" y="0"/>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8"/>
            <p:cNvSpPr/>
            <p:nvPr/>
          </p:nvSpPr>
          <p:spPr>
            <a:xfrm>
              <a:off x="6082938" y="4280376"/>
              <a:ext cx="171569" cy="222830"/>
            </a:xfrm>
            <a:custGeom>
              <a:rect b="b" l="l" r="r" t="t"/>
              <a:pathLst>
                <a:path extrusionOk="0" h="7455" w="5740">
                  <a:moveTo>
                    <a:pt x="2912" y="0"/>
                  </a:moveTo>
                  <a:cubicBezTo>
                    <a:pt x="2239" y="0"/>
                    <a:pt x="1667" y="563"/>
                    <a:pt x="1667" y="1239"/>
                  </a:cubicBezTo>
                  <a:cubicBezTo>
                    <a:pt x="1667" y="1406"/>
                    <a:pt x="1691" y="1549"/>
                    <a:pt x="1763" y="1716"/>
                  </a:cubicBezTo>
                  <a:lnTo>
                    <a:pt x="0" y="1716"/>
                  </a:lnTo>
                  <a:lnTo>
                    <a:pt x="0" y="7455"/>
                  </a:lnTo>
                  <a:lnTo>
                    <a:pt x="3025" y="7455"/>
                  </a:lnTo>
                  <a:lnTo>
                    <a:pt x="4620" y="6859"/>
                  </a:lnTo>
                  <a:lnTo>
                    <a:pt x="4620" y="6859"/>
                  </a:lnTo>
                  <a:cubicBezTo>
                    <a:pt x="4615" y="6861"/>
                    <a:pt x="4611" y="6862"/>
                    <a:pt x="4607" y="6862"/>
                  </a:cubicBezTo>
                  <a:cubicBezTo>
                    <a:pt x="4493" y="6862"/>
                    <a:pt x="5115" y="6145"/>
                    <a:pt x="4930" y="6145"/>
                  </a:cubicBezTo>
                  <a:cubicBezTo>
                    <a:pt x="4263" y="6145"/>
                    <a:pt x="3787" y="5240"/>
                    <a:pt x="3787" y="4597"/>
                  </a:cubicBezTo>
                  <a:cubicBezTo>
                    <a:pt x="3787" y="3930"/>
                    <a:pt x="4382" y="3168"/>
                    <a:pt x="5073" y="3168"/>
                  </a:cubicBezTo>
                  <a:cubicBezTo>
                    <a:pt x="5240" y="3168"/>
                    <a:pt x="5597" y="3430"/>
                    <a:pt x="5740" y="3502"/>
                  </a:cubicBezTo>
                  <a:lnTo>
                    <a:pt x="4882" y="2597"/>
                  </a:lnTo>
                  <a:lnTo>
                    <a:pt x="4025" y="1739"/>
                  </a:lnTo>
                  <a:cubicBezTo>
                    <a:pt x="4073" y="1597"/>
                    <a:pt x="4096" y="1406"/>
                    <a:pt x="4096" y="1192"/>
                  </a:cubicBezTo>
                  <a:cubicBezTo>
                    <a:pt x="4073" y="572"/>
                    <a:pt x="3573" y="49"/>
                    <a:pt x="2953" y="1"/>
                  </a:cubicBezTo>
                  <a:cubicBezTo>
                    <a:pt x="2939" y="0"/>
                    <a:pt x="2926" y="0"/>
                    <a:pt x="2912"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8"/>
            <p:cNvSpPr/>
            <p:nvPr/>
          </p:nvSpPr>
          <p:spPr>
            <a:xfrm>
              <a:off x="6168364" y="4280376"/>
              <a:ext cx="86143" cy="222830"/>
            </a:xfrm>
            <a:custGeom>
              <a:rect b="b" l="l" r="r" t="t"/>
              <a:pathLst>
                <a:path extrusionOk="0" h="7455" w="2882">
                  <a:moveTo>
                    <a:pt x="42" y="0"/>
                  </a:moveTo>
                  <a:cubicBezTo>
                    <a:pt x="28" y="0"/>
                    <a:pt x="14" y="0"/>
                    <a:pt x="0" y="1"/>
                  </a:cubicBezTo>
                  <a:lnTo>
                    <a:pt x="0" y="7455"/>
                  </a:lnTo>
                  <a:lnTo>
                    <a:pt x="2882" y="7455"/>
                  </a:lnTo>
                  <a:lnTo>
                    <a:pt x="2882" y="5693"/>
                  </a:lnTo>
                  <a:cubicBezTo>
                    <a:pt x="2739" y="5764"/>
                    <a:pt x="2596" y="5788"/>
                    <a:pt x="2405" y="5788"/>
                  </a:cubicBezTo>
                  <a:cubicBezTo>
                    <a:pt x="1739" y="5788"/>
                    <a:pt x="1167" y="5216"/>
                    <a:pt x="1191" y="4502"/>
                  </a:cubicBezTo>
                  <a:cubicBezTo>
                    <a:pt x="1215" y="3930"/>
                    <a:pt x="1739" y="3406"/>
                    <a:pt x="2358" y="3383"/>
                  </a:cubicBezTo>
                  <a:cubicBezTo>
                    <a:pt x="2524" y="3383"/>
                    <a:pt x="2715" y="3406"/>
                    <a:pt x="2882" y="3454"/>
                  </a:cubicBezTo>
                  <a:lnTo>
                    <a:pt x="2882" y="1716"/>
                  </a:lnTo>
                  <a:lnTo>
                    <a:pt x="1167" y="1716"/>
                  </a:lnTo>
                  <a:cubicBezTo>
                    <a:pt x="1215" y="1549"/>
                    <a:pt x="1262" y="1406"/>
                    <a:pt x="1262" y="1239"/>
                  </a:cubicBezTo>
                  <a:cubicBezTo>
                    <a:pt x="1262" y="563"/>
                    <a:pt x="714" y="0"/>
                    <a:pt x="42" y="0"/>
                  </a:cubicBezTo>
                  <a:close/>
                </a:path>
              </a:pathLst>
            </a:custGeom>
            <a:solidFill>
              <a:srgbClr val="B0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98"/>
          <p:cNvGrpSpPr/>
          <p:nvPr/>
        </p:nvGrpSpPr>
        <p:grpSpPr>
          <a:xfrm>
            <a:off x="7008816" y="4169334"/>
            <a:ext cx="343110" cy="291878"/>
            <a:chOff x="6742116" y="4169334"/>
            <a:chExt cx="343110" cy="291878"/>
          </a:xfrm>
        </p:grpSpPr>
        <p:sp>
          <p:nvSpPr>
            <p:cNvPr id="18056" name="Google Shape;18056;p98"/>
            <p:cNvSpPr/>
            <p:nvPr/>
          </p:nvSpPr>
          <p:spPr>
            <a:xfrm>
              <a:off x="6772007" y="4229861"/>
              <a:ext cx="282610" cy="160181"/>
            </a:xfrm>
            <a:custGeom>
              <a:rect b="b" l="l" r="r" t="t"/>
              <a:pathLst>
                <a:path extrusionOk="0" h="5359" w="9455">
                  <a:moveTo>
                    <a:pt x="4359" y="0"/>
                  </a:moveTo>
                  <a:lnTo>
                    <a:pt x="4359" y="2405"/>
                  </a:lnTo>
                  <a:lnTo>
                    <a:pt x="1" y="2405"/>
                  </a:lnTo>
                  <a:lnTo>
                    <a:pt x="1" y="5358"/>
                  </a:lnTo>
                  <a:lnTo>
                    <a:pt x="691" y="5358"/>
                  </a:lnTo>
                  <a:lnTo>
                    <a:pt x="691" y="3096"/>
                  </a:lnTo>
                  <a:lnTo>
                    <a:pt x="4382" y="3096"/>
                  </a:lnTo>
                  <a:lnTo>
                    <a:pt x="4382" y="5358"/>
                  </a:lnTo>
                  <a:lnTo>
                    <a:pt x="5073" y="5358"/>
                  </a:lnTo>
                  <a:lnTo>
                    <a:pt x="5073" y="3096"/>
                  </a:lnTo>
                  <a:lnTo>
                    <a:pt x="8764" y="3096"/>
                  </a:lnTo>
                  <a:lnTo>
                    <a:pt x="8764" y="5358"/>
                  </a:lnTo>
                  <a:lnTo>
                    <a:pt x="9455" y="5358"/>
                  </a:lnTo>
                  <a:lnTo>
                    <a:pt x="9455" y="2405"/>
                  </a:lnTo>
                  <a:lnTo>
                    <a:pt x="5049" y="2405"/>
                  </a:lnTo>
                  <a:lnTo>
                    <a:pt x="5049" y="0"/>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8"/>
            <p:cNvSpPr/>
            <p:nvPr/>
          </p:nvSpPr>
          <p:spPr>
            <a:xfrm>
              <a:off x="6913657" y="4230549"/>
              <a:ext cx="140961" cy="160210"/>
            </a:xfrm>
            <a:custGeom>
              <a:rect b="b" l="l" r="r" t="t"/>
              <a:pathLst>
                <a:path extrusionOk="0" h="5360" w="4716">
                  <a:moveTo>
                    <a:pt x="1" y="1"/>
                  </a:moveTo>
                  <a:lnTo>
                    <a:pt x="1" y="5359"/>
                  </a:lnTo>
                  <a:lnTo>
                    <a:pt x="334" y="5359"/>
                  </a:lnTo>
                  <a:lnTo>
                    <a:pt x="334" y="3073"/>
                  </a:lnTo>
                  <a:lnTo>
                    <a:pt x="4025" y="3073"/>
                  </a:lnTo>
                  <a:lnTo>
                    <a:pt x="4025" y="5335"/>
                  </a:lnTo>
                  <a:lnTo>
                    <a:pt x="4716" y="5335"/>
                  </a:lnTo>
                  <a:lnTo>
                    <a:pt x="4716" y="2406"/>
                  </a:lnTo>
                  <a:lnTo>
                    <a:pt x="334" y="2406"/>
                  </a:lnTo>
                  <a:lnTo>
                    <a:pt x="334"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8"/>
            <p:cNvSpPr/>
            <p:nvPr/>
          </p:nvSpPr>
          <p:spPr>
            <a:xfrm>
              <a:off x="6742116" y="4377908"/>
              <a:ext cx="83303" cy="83303"/>
            </a:xfrm>
            <a:custGeom>
              <a:rect b="b" l="l" r="r" t="t"/>
              <a:pathLst>
                <a:path extrusionOk="0" h="2787" w="2787">
                  <a:moveTo>
                    <a:pt x="1405" y="1"/>
                  </a:moveTo>
                  <a:cubicBezTo>
                    <a:pt x="620" y="1"/>
                    <a:pt x="0" y="620"/>
                    <a:pt x="0" y="1382"/>
                  </a:cubicBezTo>
                  <a:cubicBezTo>
                    <a:pt x="0" y="2168"/>
                    <a:pt x="620" y="2787"/>
                    <a:pt x="1405" y="2787"/>
                  </a:cubicBezTo>
                  <a:cubicBezTo>
                    <a:pt x="2168" y="2787"/>
                    <a:pt x="2787" y="2168"/>
                    <a:pt x="2787" y="1382"/>
                  </a:cubicBezTo>
                  <a:cubicBezTo>
                    <a:pt x="2787" y="620"/>
                    <a:pt x="2168" y="1"/>
                    <a:pt x="1405"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8"/>
            <p:cNvSpPr/>
            <p:nvPr/>
          </p:nvSpPr>
          <p:spPr>
            <a:xfrm>
              <a:off x="6871661" y="4377908"/>
              <a:ext cx="84021" cy="83303"/>
            </a:xfrm>
            <a:custGeom>
              <a:rect b="b" l="l" r="r" t="t"/>
              <a:pathLst>
                <a:path extrusionOk="0" h="2787" w="2811">
                  <a:moveTo>
                    <a:pt x="1406" y="1"/>
                  </a:moveTo>
                  <a:cubicBezTo>
                    <a:pt x="620" y="1"/>
                    <a:pt x="1" y="620"/>
                    <a:pt x="1" y="1382"/>
                  </a:cubicBezTo>
                  <a:cubicBezTo>
                    <a:pt x="1" y="2168"/>
                    <a:pt x="644" y="2787"/>
                    <a:pt x="1406" y="2787"/>
                  </a:cubicBezTo>
                  <a:cubicBezTo>
                    <a:pt x="2192" y="2787"/>
                    <a:pt x="2811" y="2168"/>
                    <a:pt x="2811" y="1382"/>
                  </a:cubicBezTo>
                  <a:cubicBezTo>
                    <a:pt x="2811" y="620"/>
                    <a:pt x="2192" y="1"/>
                    <a:pt x="1406"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8"/>
            <p:cNvSpPr/>
            <p:nvPr/>
          </p:nvSpPr>
          <p:spPr>
            <a:xfrm>
              <a:off x="6913657" y="4377908"/>
              <a:ext cx="42025" cy="83303"/>
            </a:xfrm>
            <a:custGeom>
              <a:rect b="b" l="l" r="r" t="t"/>
              <a:pathLst>
                <a:path extrusionOk="0" h="2787" w="1406">
                  <a:moveTo>
                    <a:pt x="1" y="1"/>
                  </a:moveTo>
                  <a:lnTo>
                    <a:pt x="1" y="2787"/>
                  </a:lnTo>
                  <a:cubicBezTo>
                    <a:pt x="787" y="2787"/>
                    <a:pt x="1406" y="2168"/>
                    <a:pt x="1406" y="1382"/>
                  </a:cubicBezTo>
                  <a:cubicBezTo>
                    <a:pt x="1406" y="620"/>
                    <a:pt x="787"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8"/>
            <p:cNvSpPr/>
            <p:nvPr/>
          </p:nvSpPr>
          <p:spPr>
            <a:xfrm>
              <a:off x="7001923" y="4377908"/>
              <a:ext cx="83303" cy="83303"/>
            </a:xfrm>
            <a:custGeom>
              <a:rect b="b" l="l" r="r" t="t"/>
              <a:pathLst>
                <a:path extrusionOk="0" h="2787" w="2787">
                  <a:moveTo>
                    <a:pt x="1382" y="1"/>
                  </a:moveTo>
                  <a:cubicBezTo>
                    <a:pt x="620" y="1"/>
                    <a:pt x="1" y="620"/>
                    <a:pt x="1" y="1382"/>
                  </a:cubicBezTo>
                  <a:cubicBezTo>
                    <a:pt x="1" y="2168"/>
                    <a:pt x="620" y="2787"/>
                    <a:pt x="1382" y="2787"/>
                  </a:cubicBezTo>
                  <a:cubicBezTo>
                    <a:pt x="2168" y="2787"/>
                    <a:pt x="2787" y="2168"/>
                    <a:pt x="2787" y="1382"/>
                  </a:cubicBezTo>
                  <a:cubicBezTo>
                    <a:pt x="2787" y="620"/>
                    <a:pt x="2168"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8"/>
            <p:cNvSpPr/>
            <p:nvPr/>
          </p:nvSpPr>
          <p:spPr>
            <a:xfrm>
              <a:off x="6863830" y="4169334"/>
              <a:ext cx="98966" cy="85456"/>
            </a:xfrm>
            <a:custGeom>
              <a:rect b="b" l="l" r="r" t="t"/>
              <a:pathLst>
                <a:path extrusionOk="0" h="2859" w="3311">
                  <a:moveTo>
                    <a:pt x="1668" y="1"/>
                  </a:moveTo>
                  <a:lnTo>
                    <a:pt x="1" y="2859"/>
                  </a:lnTo>
                  <a:lnTo>
                    <a:pt x="3311" y="2859"/>
                  </a:lnTo>
                  <a:lnTo>
                    <a:pt x="1668" y="1"/>
                  </a:lnTo>
                  <a:close/>
                </a:path>
              </a:pathLst>
            </a:custGeom>
            <a:solidFill>
              <a:srgbClr val="A8B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8"/>
            <p:cNvSpPr/>
            <p:nvPr/>
          </p:nvSpPr>
          <p:spPr>
            <a:xfrm>
              <a:off x="6912940" y="4169334"/>
              <a:ext cx="49857" cy="85456"/>
            </a:xfrm>
            <a:custGeom>
              <a:rect b="b" l="l" r="r" t="t"/>
              <a:pathLst>
                <a:path extrusionOk="0" h="2859" w="1668">
                  <a:moveTo>
                    <a:pt x="1" y="1"/>
                  </a:moveTo>
                  <a:lnTo>
                    <a:pt x="1" y="2859"/>
                  </a:lnTo>
                  <a:lnTo>
                    <a:pt x="1668" y="2859"/>
                  </a:lnTo>
                  <a:lnTo>
                    <a:pt x="1" y="1"/>
                  </a:ln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4" name="Google Shape;18064;p98"/>
          <p:cNvGrpSpPr/>
          <p:nvPr/>
        </p:nvGrpSpPr>
        <p:grpSpPr>
          <a:xfrm>
            <a:off x="7749875" y="4153671"/>
            <a:ext cx="344574" cy="342421"/>
            <a:chOff x="7406975" y="4153671"/>
            <a:chExt cx="344574" cy="342421"/>
          </a:xfrm>
        </p:grpSpPr>
        <p:sp>
          <p:nvSpPr>
            <p:cNvPr id="18065" name="Google Shape;18065;p98"/>
            <p:cNvSpPr/>
            <p:nvPr/>
          </p:nvSpPr>
          <p:spPr>
            <a:xfrm>
              <a:off x="7518735" y="4264743"/>
              <a:ext cx="121055" cy="121025"/>
            </a:xfrm>
            <a:custGeom>
              <a:rect b="b" l="l" r="r" t="t"/>
              <a:pathLst>
                <a:path extrusionOk="0" h="4049" w="4050">
                  <a:moveTo>
                    <a:pt x="2025" y="0"/>
                  </a:moveTo>
                  <a:cubicBezTo>
                    <a:pt x="906" y="0"/>
                    <a:pt x="1" y="905"/>
                    <a:pt x="1" y="2024"/>
                  </a:cubicBezTo>
                  <a:cubicBezTo>
                    <a:pt x="1" y="3144"/>
                    <a:pt x="906" y="4048"/>
                    <a:pt x="2025" y="4048"/>
                  </a:cubicBezTo>
                  <a:cubicBezTo>
                    <a:pt x="3121" y="4048"/>
                    <a:pt x="4049" y="3144"/>
                    <a:pt x="4049" y="2024"/>
                  </a:cubicBezTo>
                  <a:cubicBezTo>
                    <a:pt x="4049" y="905"/>
                    <a:pt x="3121" y="0"/>
                    <a:pt x="2025"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98"/>
            <p:cNvSpPr/>
            <p:nvPr/>
          </p:nvSpPr>
          <p:spPr>
            <a:xfrm>
              <a:off x="7579950" y="4264026"/>
              <a:ext cx="60557" cy="121742"/>
            </a:xfrm>
            <a:custGeom>
              <a:rect b="b" l="l" r="r" t="t"/>
              <a:pathLst>
                <a:path extrusionOk="0" h="4073" w="2026">
                  <a:moveTo>
                    <a:pt x="1" y="0"/>
                  </a:moveTo>
                  <a:lnTo>
                    <a:pt x="1" y="4072"/>
                  </a:lnTo>
                  <a:cubicBezTo>
                    <a:pt x="1096" y="4072"/>
                    <a:pt x="2025" y="3168"/>
                    <a:pt x="2025" y="2048"/>
                  </a:cubicBezTo>
                  <a:cubicBezTo>
                    <a:pt x="2025" y="905"/>
                    <a:pt x="1096" y="0"/>
                    <a:pt x="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98"/>
            <p:cNvSpPr/>
            <p:nvPr/>
          </p:nvSpPr>
          <p:spPr>
            <a:xfrm>
              <a:off x="7406975" y="4347300"/>
              <a:ext cx="148822" cy="148792"/>
            </a:xfrm>
            <a:custGeom>
              <a:rect b="b" l="l" r="r" t="t"/>
              <a:pathLst>
                <a:path extrusionOk="0" h="4978" w="4979">
                  <a:moveTo>
                    <a:pt x="1" y="0"/>
                  </a:moveTo>
                  <a:cubicBezTo>
                    <a:pt x="358" y="2596"/>
                    <a:pt x="2382" y="4644"/>
                    <a:pt x="4978" y="4978"/>
                  </a:cubicBezTo>
                  <a:lnTo>
                    <a:pt x="4978" y="2620"/>
                  </a:lnTo>
                  <a:cubicBezTo>
                    <a:pt x="3692" y="2334"/>
                    <a:pt x="2668" y="1310"/>
                    <a:pt x="2359" y="0"/>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8"/>
            <p:cNvSpPr/>
            <p:nvPr/>
          </p:nvSpPr>
          <p:spPr>
            <a:xfrm>
              <a:off x="7602727" y="4153671"/>
              <a:ext cx="148822" cy="147388"/>
            </a:xfrm>
            <a:custGeom>
              <a:rect b="b" l="l" r="r" t="t"/>
              <a:pathLst>
                <a:path extrusionOk="0" h="4931" w="4979">
                  <a:moveTo>
                    <a:pt x="1" y="1"/>
                  </a:moveTo>
                  <a:lnTo>
                    <a:pt x="1" y="2335"/>
                  </a:lnTo>
                  <a:cubicBezTo>
                    <a:pt x="1287" y="2644"/>
                    <a:pt x="2311" y="3645"/>
                    <a:pt x="2621" y="4931"/>
                  </a:cubicBezTo>
                  <a:lnTo>
                    <a:pt x="4978" y="4931"/>
                  </a:lnTo>
                  <a:cubicBezTo>
                    <a:pt x="4621" y="2382"/>
                    <a:pt x="2597" y="311"/>
                    <a:pt x="1"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8"/>
            <p:cNvSpPr/>
            <p:nvPr/>
          </p:nvSpPr>
          <p:spPr>
            <a:xfrm>
              <a:off x="7406975" y="4153671"/>
              <a:ext cx="148822" cy="147388"/>
            </a:xfrm>
            <a:custGeom>
              <a:rect b="b" l="l" r="r" t="t"/>
              <a:pathLst>
                <a:path extrusionOk="0" h="4931" w="4979">
                  <a:moveTo>
                    <a:pt x="4978" y="1"/>
                  </a:moveTo>
                  <a:cubicBezTo>
                    <a:pt x="2430" y="358"/>
                    <a:pt x="358" y="2382"/>
                    <a:pt x="1" y="4931"/>
                  </a:cubicBezTo>
                  <a:lnTo>
                    <a:pt x="2359" y="4931"/>
                  </a:lnTo>
                  <a:cubicBezTo>
                    <a:pt x="2692" y="3645"/>
                    <a:pt x="3692" y="2644"/>
                    <a:pt x="4978" y="2335"/>
                  </a:cubicBezTo>
                  <a:lnTo>
                    <a:pt x="4978"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8"/>
            <p:cNvSpPr/>
            <p:nvPr/>
          </p:nvSpPr>
          <p:spPr>
            <a:xfrm>
              <a:off x="7602727" y="4347300"/>
              <a:ext cx="148822" cy="148792"/>
            </a:xfrm>
            <a:custGeom>
              <a:rect b="b" l="l" r="r" t="t"/>
              <a:pathLst>
                <a:path extrusionOk="0" h="4978" w="4979">
                  <a:moveTo>
                    <a:pt x="2621" y="0"/>
                  </a:moveTo>
                  <a:cubicBezTo>
                    <a:pt x="2335" y="1310"/>
                    <a:pt x="1311" y="2334"/>
                    <a:pt x="1" y="2620"/>
                  </a:cubicBezTo>
                  <a:lnTo>
                    <a:pt x="1" y="4978"/>
                  </a:lnTo>
                  <a:cubicBezTo>
                    <a:pt x="2597" y="4620"/>
                    <a:pt x="4621" y="2596"/>
                    <a:pt x="4978" y="0"/>
                  </a:cubicBezTo>
                  <a:close/>
                </a:path>
              </a:pathLst>
            </a:custGeom>
            <a:solidFill>
              <a:srgbClr val="76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74" name="Shape 18074"/>
        <p:cNvGrpSpPr/>
        <p:nvPr/>
      </p:nvGrpSpPr>
      <p:grpSpPr>
        <a:xfrm>
          <a:off x="0" y="0"/>
          <a:ext cx="0" cy="0"/>
          <a:chOff x="0" y="0"/>
          <a:chExt cx="0" cy="0"/>
        </a:xfrm>
      </p:grpSpPr>
      <p:sp>
        <p:nvSpPr>
          <p:cNvPr id="18075" name="Google Shape;18075;p99"/>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8076" name="Google Shape;18076;p99"/>
          <p:cNvSpPr/>
          <p:nvPr/>
        </p:nvSpPr>
        <p:spPr>
          <a:xfrm>
            <a:off x="1093550" y="1967431"/>
            <a:ext cx="339124" cy="338212"/>
          </a:xfrm>
          <a:custGeom>
            <a:rect b="b" l="l" r="r" t="t"/>
            <a:pathLst>
              <a:path extrusionOk="0" h="11496" w="11527">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077" name="Google Shape;18077;p99"/>
          <p:cNvGrpSpPr/>
          <p:nvPr/>
        </p:nvGrpSpPr>
        <p:grpSpPr>
          <a:xfrm>
            <a:off x="1833752" y="1922125"/>
            <a:ext cx="339154" cy="337032"/>
            <a:chOff x="2367152" y="1922125"/>
            <a:chExt cx="339154" cy="337032"/>
          </a:xfrm>
        </p:grpSpPr>
        <p:sp>
          <p:nvSpPr>
            <p:cNvPr id="18078" name="Google Shape;18078;p99"/>
            <p:cNvSpPr/>
            <p:nvPr/>
          </p:nvSpPr>
          <p:spPr>
            <a:xfrm>
              <a:off x="2367152" y="1922125"/>
              <a:ext cx="235448" cy="122652"/>
            </a:xfrm>
            <a:custGeom>
              <a:rect b="b" l="l" r="r" t="t"/>
              <a:pathLst>
                <a:path extrusionOk="0" h="4169" w="8003">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79" name="Google Shape;18079;p99"/>
            <p:cNvSpPr/>
            <p:nvPr/>
          </p:nvSpPr>
          <p:spPr>
            <a:xfrm>
              <a:off x="2367152" y="2028624"/>
              <a:ext cx="286580" cy="122652"/>
            </a:xfrm>
            <a:custGeom>
              <a:rect b="b" l="l" r="r" t="t"/>
              <a:pathLst>
                <a:path extrusionOk="0" h="4169" w="9741">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0" name="Google Shape;18080;p99"/>
            <p:cNvSpPr/>
            <p:nvPr/>
          </p:nvSpPr>
          <p:spPr>
            <a:xfrm>
              <a:off x="2367152" y="2136535"/>
              <a:ext cx="339154" cy="122623"/>
            </a:xfrm>
            <a:custGeom>
              <a:rect b="b" l="l" r="r" t="t"/>
              <a:pathLst>
                <a:path extrusionOk="0" h="4168" w="11528">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081" name="Google Shape;18081;p99"/>
          <p:cNvSpPr/>
          <p:nvPr/>
        </p:nvSpPr>
        <p:spPr>
          <a:xfrm>
            <a:off x="2599197" y="1955781"/>
            <a:ext cx="304115" cy="338418"/>
          </a:xfrm>
          <a:custGeom>
            <a:rect b="b" l="l" r="r" t="t"/>
            <a:pathLst>
              <a:path extrusionOk="0" h="11503" w="10337">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2" name="Google Shape;18082;p99"/>
          <p:cNvSpPr/>
          <p:nvPr/>
        </p:nvSpPr>
        <p:spPr>
          <a:xfrm>
            <a:off x="3282649" y="1948073"/>
            <a:ext cx="337742" cy="339124"/>
          </a:xfrm>
          <a:custGeom>
            <a:rect b="b" l="l" r="r" t="t"/>
            <a:pathLst>
              <a:path extrusionOk="0" h="11527" w="1148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083" name="Google Shape;18083;p99"/>
          <p:cNvGrpSpPr/>
          <p:nvPr/>
        </p:nvGrpSpPr>
        <p:grpSpPr>
          <a:xfrm>
            <a:off x="4046005" y="1953663"/>
            <a:ext cx="339830" cy="338418"/>
            <a:chOff x="4122205" y="1953663"/>
            <a:chExt cx="339830" cy="338418"/>
          </a:xfrm>
        </p:grpSpPr>
        <p:sp>
          <p:nvSpPr>
            <p:cNvPr id="18084" name="Google Shape;18084;p99"/>
            <p:cNvSpPr/>
            <p:nvPr/>
          </p:nvSpPr>
          <p:spPr>
            <a:xfrm>
              <a:off x="4122205" y="1953663"/>
              <a:ext cx="339830" cy="338418"/>
            </a:xfrm>
            <a:custGeom>
              <a:rect b="b" l="l" r="r" t="t"/>
              <a:pathLst>
                <a:path extrusionOk="0" h="11503" w="11551">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5" name="Google Shape;18085;p99"/>
            <p:cNvSpPr/>
            <p:nvPr/>
          </p:nvSpPr>
          <p:spPr>
            <a:xfrm>
              <a:off x="4190840" y="2014620"/>
              <a:ext cx="49073" cy="20359"/>
            </a:xfrm>
            <a:custGeom>
              <a:rect b="b" l="l" r="r" t="t"/>
              <a:pathLst>
                <a:path extrusionOk="0" h="692" w="1668">
                  <a:moveTo>
                    <a:pt x="1" y="0"/>
                  </a:moveTo>
                  <a:lnTo>
                    <a:pt x="1" y="691"/>
                  </a:lnTo>
                  <a:lnTo>
                    <a:pt x="1668" y="691"/>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6" name="Google Shape;18086;p99"/>
            <p:cNvSpPr/>
            <p:nvPr/>
          </p:nvSpPr>
          <p:spPr>
            <a:xfrm>
              <a:off x="4190840" y="2053866"/>
              <a:ext cx="49073" cy="20329"/>
            </a:xfrm>
            <a:custGeom>
              <a:rect b="b" l="l" r="r" t="t"/>
              <a:pathLst>
                <a:path extrusionOk="0" h="691" w="1668">
                  <a:moveTo>
                    <a:pt x="1" y="0"/>
                  </a:moveTo>
                  <a:lnTo>
                    <a:pt x="1" y="691"/>
                  </a:lnTo>
                  <a:lnTo>
                    <a:pt x="1668" y="691"/>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7" name="Google Shape;18087;p99"/>
            <p:cNvSpPr/>
            <p:nvPr/>
          </p:nvSpPr>
          <p:spPr>
            <a:xfrm>
              <a:off x="4343587" y="2170867"/>
              <a:ext cx="49073" cy="19623"/>
            </a:xfrm>
            <a:custGeom>
              <a:rect b="b" l="l" r="r" t="t"/>
              <a:pathLst>
                <a:path extrusionOk="0" h="667" w="1668">
                  <a:moveTo>
                    <a:pt x="1" y="0"/>
                  </a:moveTo>
                  <a:lnTo>
                    <a:pt x="1" y="667"/>
                  </a:lnTo>
                  <a:lnTo>
                    <a:pt x="1668" y="667"/>
                  </a:lnTo>
                  <a:lnTo>
                    <a:pt x="1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88" name="Google Shape;18088;p99"/>
            <p:cNvSpPr/>
            <p:nvPr/>
          </p:nvSpPr>
          <p:spPr>
            <a:xfrm>
              <a:off x="4343587" y="2210083"/>
              <a:ext cx="49073" cy="20359"/>
            </a:xfrm>
            <a:custGeom>
              <a:rect b="b" l="l" r="r" t="t"/>
              <a:pathLst>
                <a:path extrusionOk="0" h="692" w="1668">
                  <a:moveTo>
                    <a:pt x="1" y="1"/>
                  </a:moveTo>
                  <a:lnTo>
                    <a:pt x="1" y="691"/>
                  </a:lnTo>
                  <a:lnTo>
                    <a:pt x="1668" y="691"/>
                  </a:lnTo>
                  <a:lnTo>
                    <a:pt x="16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089" name="Google Shape;18089;p99"/>
          <p:cNvSpPr/>
          <p:nvPr/>
        </p:nvSpPr>
        <p:spPr>
          <a:xfrm>
            <a:off x="4780588" y="1943866"/>
            <a:ext cx="339154" cy="337712"/>
          </a:xfrm>
          <a:custGeom>
            <a:rect b="b" l="l" r="r" t="t"/>
            <a:pathLst>
              <a:path extrusionOk="0" h="11479" w="11528">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0" name="Google Shape;18090;p99"/>
          <p:cNvSpPr/>
          <p:nvPr/>
        </p:nvSpPr>
        <p:spPr>
          <a:xfrm>
            <a:off x="5513112" y="1934746"/>
            <a:ext cx="337712" cy="339124"/>
          </a:xfrm>
          <a:custGeom>
            <a:rect b="b" l="l" r="r" t="t"/>
            <a:pathLst>
              <a:path extrusionOk="0" h="11527" w="11479">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091" name="Google Shape;18091;p99"/>
          <p:cNvGrpSpPr/>
          <p:nvPr/>
        </p:nvGrpSpPr>
        <p:grpSpPr>
          <a:xfrm>
            <a:off x="6252608" y="1967666"/>
            <a:ext cx="338448" cy="313908"/>
            <a:chOff x="5871608" y="1967666"/>
            <a:chExt cx="338448" cy="313908"/>
          </a:xfrm>
        </p:grpSpPr>
        <p:sp>
          <p:nvSpPr>
            <p:cNvPr id="18092" name="Google Shape;18092;p99"/>
            <p:cNvSpPr/>
            <p:nvPr/>
          </p:nvSpPr>
          <p:spPr>
            <a:xfrm>
              <a:off x="5871608" y="2046158"/>
              <a:ext cx="338448" cy="63076"/>
            </a:xfrm>
            <a:custGeom>
              <a:rect b="b" l="l" r="r" t="t"/>
              <a:pathLst>
                <a:path extrusionOk="0" h="2144" w="11504">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3" name="Google Shape;18093;p99"/>
            <p:cNvSpPr/>
            <p:nvPr/>
          </p:nvSpPr>
          <p:spPr>
            <a:xfrm>
              <a:off x="5871608" y="2133034"/>
              <a:ext cx="338448" cy="63076"/>
            </a:xfrm>
            <a:custGeom>
              <a:rect b="b" l="l" r="r" t="t"/>
              <a:pathLst>
                <a:path extrusionOk="0" h="2144" w="11504">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4" name="Google Shape;18094;p99"/>
            <p:cNvSpPr/>
            <p:nvPr/>
          </p:nvSpPr>
          <p:spPr>
            <a:xfrm>
              <a:off x="5871608" y="2218497"/>
              <a:ext cx="338448" cy="63076"/>
            </a:xfrm>
            <a:custGeom>
              <a:rect b="b" l="l" r="r" t="t"/>
              <a:pathLst>
                <a:path extrusionOk="0" h="2144" w="11504">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5" name="Google Shape;18095;p99"/>
            <p:cNvSpPr/>
            <p:nvPr/>
          </p:nvSpPr>
          <p:spPr>
            <a:xfrm>
              <a:off x="6149770" y="2006912"/>
              <a:ext cx="60282" cy="19653"/>
            </a:xfrm>
            <a:custGeom>
              <a:rect b="b" l="l" r="r" t="t"/>
              <a:pathLst>
                <a:path extrusionOk="0" h="668" w="2049">
                  <a:moveTo>
                    <a:pt x="0" y="1"/>
                  </a:moveTo>
                  <a:lnTo>
                    <a:pt x="0" y="667"/>
                  </a:lnTo>
                  <a:lnTo>
                    <a:pt x="2048" y="667"/>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6" name="Google Shape;18096;p99"/>
            <p:cNvSpPr/>
            <p:nvPr/>
          </p:nvSpPr>
          <p:spPr>
            <a:xfrm>
              <a:off x="6149770" y="1967666"/>
              <a:ext cx="60282" cy="19653"/>
            </a:xfrm>
            <a:custGeom>
              <a:rect b="b" l="l" r="r" t="t"/>
              <a:pathLst>
                <a:path extrusionOk="0" h="668" w="2049">
                  <a:moveTo>
                    <a:pt x="0" y="1"/>
                  </a:moveTo>
                  <a:lnTo>
                    <a:pt x="0" y="668"/>
                  </a:lnTo>
                  <a:lnTo>
                    <a:pt x="2048" y="668"/>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7" name="Google Shape;18097;p99"/>
            <p:cNvSpPr/>
            <p:nvPr/>
          </p:nvSpPr>
          <p:spPr>
            <a:xfrm>
              <a:off x="6109141" y="2006912"/>
              <a:ext cx="20329" cy="19653"/>
            </a:xfrm>
            <a:custGeom>
              <a:rect b="b" l="l" r="r" t="t"/>
              <a:pathLst>
                <a:path extrusionOk="0" h="668" w="691">
                  <a:moveTo>
                    <a:pt x="0" y="1"/>
                  </a:moveTo>
                  <a:lnTo>
                    <a:pt x="0"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098" name="Google Shape;18098;p99"/>
            <p:cNvSpPr/>
            <p:nvPr/>
          </p:nvSpPr>
          <p:spPr>
            <a:xfrm>
              <a:off x="6109141" y="1967666"/>
              <a:ext cx="20329" cy="19653"/>
            </a:xfrm>
            <a:custGeom>
              <a:rect b="b" l="l" r="r" t="t"/>
              <a:pathLst>
                <a:path extrusionOk="0" h="668" w="691">
                  <a:moveTo>
                    <a:pt x="0" y="1"/>
                  </a:moveTo>
                  <a:lnTo>
                    <a:pt x="0"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099" name="Google Shape;18099;p99"/>
          <p:cNvSpPr/>
          <p:nvPr/>
        </p:nvSpPr>
        <p:spPr>
          <a:xfrm>
            <a:off x="6974629" y="1923508"/>
            <a:ext cx="343331" cy="337065"/>
          </a:xfrm>
          <a:custGeom>
            <a:rect b="b" l="l" r="r" t="t"/>
            <a:pathLst>
              <a:path extrusionOk="0" h="11457" w="1167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00" name="Google Shape;18100;p99"/>
          <p:cNvGrpSpPr/>
          <p:nvPr/>
        </p:nvGrpSpPr>
        <p:grpSpPr>
          <a:xfrm>
            <a:off x="7709919" y="1934040"/>
            <a:ext cx="340537" cy="339830"/>
            <a:chOff x="7024119" y="1934040"/>
            <a:chExt cx="340537" cy="339830"/>
          </a:xfrm>
        </p:grpSpPr>
        <p:sp>
          <p:nvSpPr>
            <p:cNvPr id="18101" name="Google Shape;18101;p99"/>
            <p:cNvSpPr/>
            <p:nvPr/>
          </p:nvSpPr>
          <p:spPr>
            <a:xfrm>
              <a:off x="7024119" y="1934040"/>
              <a:ext cx="340537" cy="339830"/>
            </a:xfrm>
            <a:custGeom>
              <a:rect b="b" l="l" r="r" t="t"/>
              <a:pathLst>
                <a:path extrusionOk="0" h="11551" w="11575">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02" name="Google Shape;18102;p99"/>
            <p:cNvSpPr/>
            <p:nvPr/>
          </p:nvSpPr>
          <p:spPr>
            <a:xfrm>
              <a:off x="7170540" y="2073459"/>
              <a:ext cx="48396" cy="20359"/>
            </a:xfrm>
            <a:custGeom>
              <a:rect b="b" l="l" r="r" t="t"/>
              <a:pathLst>
                <a:path extrusionOk="0" h="692" w="1645">
                  <a:moveTo>
                    <a:pt x="1" y="1"/>
                  </a:moveTo>
                  <a:lnTo>
                    <a:pt x="1" y="692"/>
                  </a:lnTo>
                  <a:lnTo>
                    <a:pt x="1644" y="692"/>
                  </a:lnTo>
                  <a:lnTo>
                    <a:pt x="1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03" name="Google Shape;18103;p99"/>
            <p:cNvSpPr/>
            <p:nvPr/>
          </p:nvSpPr>
          <p:spPr>
            <a:xfrm>
              <a:off x="7170540" y="2114794"/>
              <a:ext cx="48396" cy="19653"/>
            </a:xfrm>
            <a:custGeom>
              <a:rect b="b" l="l" r="r" t="t"/>
              <a:pathLst>
                <a:path extrusionOk="0" h="668" w="1645">
                  <a:moveTo>
                    <a:pt x="1" y="1"/>
                  </a:moveTo>
                  <a:lnTo>
                    <a:pt x="1" y="668"/>
                  </a:lnTo>
                  <a:lnTo>
                    <a:pt x="1644" y="668"/>
                  </a:lnTo>
                  <a:lnTo>
                    <a:pt x="1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04" name="Google Shape;18104;p99"/>
          <p:cNvGrpSpPr/>
          <p:nvPr/>
        </p:nvGrpSpPr>
        <p:grpSpPr>
          <a:xfrm>
            <a:off x="7711330" y="2456707"/>
            <a:ext cx="337712" cy="339119"/>
            <a:chOff x="7025530" y="2456707"/>
            <a:chExt cx="337712" cy="339119"/>
          </a:xfrm>
        </p:grpSpPr>
        <p:sp>
          <p:nvSpPr>
            <p:cNvPr id="18105" name="Google Shape;18105;p99"/>
            <p:cNvSpPr/>
            <p:nvPr/>
          </p:nvSpPr>
          <p:spPr>
            <a:xfrm>
              <a:off x="7025530" y="2456707"/>
              <a:ext cx="337712" cy="287286"/>
            </a:xfrm>
            <a:custGeom>
              <a:rect b="b" l="l" r="r" t="t"/>
              <a:pathLst>
                <a:path extrusionOk="0" h="9765" w="11479">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06" name="Google Shape;18106;p99"/>
            <p:cNvSpPr/>
            <p:nvPr/>
          </p:nvSpPr>
          <p:spPr>
            <a:xfrm>
              <a:off x="7087870" y="2775468"/>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07" name="Google Shape;18107;p99"/>
            <p:cNvSpPr/>
            <p:nvPr/>
          </p:nvSpPr>
          <p:spPr>
            <a:xfrm>
              <a:off x="7173364" y="2775468"/>
              <a:ext cx="42747" cy="20359"/>
            </a:xfrm>
            <a:custGeom>
              <a:rect b="b" l="l" r="r" t="t"/>
              <a:pathLst>
                <a:path extrusionOk="0" h="692" w="1453">
                  <a:moveTo>
                    <a:pt x="0" y="1"/>
                  </a:moveTo>
                  <a:lnTo>
                    <a:pt x="0" y="692"/>
                  </a:lnTo>
                  <a:lnTo>
                    <a:pt x="1453" y="692"/>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08" name="Google Shape;18108;p99"/>
            <p:cNvSpPr/>
            <p:nvPr/>
          </p:nvSpPr>
          <p:spPr>
            <a:xfrm>
              <a:off x="7259534" y="2775468"/>
              <a:ext cx="42777" cy="20359"/>
            </a:xfrm>
            <a:custGeom>
              <a:rect b="b" l="l" r="r" t="t"/>
              <a:pathLst>
                <a:path extrusionOk="0" h="692" w="1454">
                  <a:moveTo>
                    <a:pt x="0" y="1"/>
                  </a:moveTo>
                  <a:lnTo>
                    <a:pt x="0" y="692"/>
                  </a:lnTo>
                  <a:lnTo>
                    <a:pt x="1453" y="692"/>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09" name="Google Shape;18109;p99"/>
          <p:cNvGrpSpPr/>
          <p:nvPr/>
        </p:nvGrpSpPr>
        <p:grpSpPr>
          <a:xfrm>
            <a:off x="6978130" y="2434996"/>
            <a:ext cx="339124" cy="339124"/>
            <a:chOff x="6444730" y="2434996"/>
            <a:chExt cx="339124" cy="339124"/>
          </a:xfrm>
        </p:grpSpPr>
        <p:sp>
          <p:nvSpPr>
            <p:cNvPr id="18110" name="Google Shape;18110;p99"/>
            <p:cNvSpPr/>
            <p:nvPr/>
          </p:nvSpPr>
          <p:spPr>
            <a:xfrm>
              <a:off x="6444730" y="2434996"/>
              <a:ext cx="339124" cy="339124"/>
            </a:xfrm>
            <a:custGeom>
              <a:rect b="b" l="l" r="r" t="t"/>
              <a:pathLst>
                <a:path extrusionOk="0" h="11527" w="11527">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11" name="Google Shape;18111;p99"/>
            <p:cNvSpPr/>
            <p:nvPr/>
          </p:nvSpPr>
          <p:spPr>
            <a:xfrm>
              <a:off x="6532283" y="2638167"/>
              <a:ext cx="48396" cy="20329"/>
            </a:xfrm>
            <a:custGeom>
              <a:rect b="b" l="l" r="r" t="t"/>
              <a:pathLst>
                <a:path extrusionOk="0" h="691" w="1645">
                  <a:moveTo>
                    <a:pt x="1" y="0"/>
                  </a:moveTo>
                  <a:lnTo>
                    <a:pt x="1" y="691"/>
                  </a:lnTo>
                  <a:lnTo>
                    <a:pt x="1644" y="691"/>
                  </a:lnTo>
                  <a:lnTo>
                    <a:pt x="16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12" name="Google Shape;18112;p99"/>
            <p:cNvSpPr/>
            <p:nvPr/>
          </p:nvSpPr>
          <p:spPr>
            <a:xfrm>
              <a:off x="6532283" y="2680208"/>
              <a:ext cx="48396" cy="20329"/>
            </a:xfrm>
            <a:custGeom>
              <a:rect b="b" l="l" r="r" t="t"/>
              <a:pathLst>
                <a:path extrusionOk="0" h="691" w="1645">
                  <a:moveTo>
                    <a:pt x="1" y="0"/>
                  </a:moveTo>
                  <a:lnTo>
                    <a:pt x="1" y="691"/>
                  </a:lnTo>
                  <a:lnTo>
                    <a:pt x="1644" y="691"/>
                  </a:lnTo>
                  <a:lnTo>
                    <a:pt x="16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13" name="Google Shape;18113;p99"/>
            <p:cNvSpPr/>
            <p:nvPr/>
          </p:nvSpPr>
          <p:spPr>
            <a:xfrm>
              <a:off x="6648608" y="2509251"/>
              <a:ext cx="48366" cy="20359"/>
            </a:xfrm>
            <a:custGeom>
              <a:rect b="b" l="l" r="r" t="t"/>
              <a:pathLst>
                <a:path extrusionOk="0" h="692" w="1644">
                  <a:moveTo>
                    <a:pt x="0" y="0"/>
                  </a:moveTo>
                  <a:lnTo>
                    <a:pt x="0" y="691"/>
                  </a:lnTo>
                  <a:lnTo>
                    <a:pt x="1643" y="691"/>
                  </a:lnTo>
                  <a:lnTo>
                    <a:pt x="16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14" name="Google Shape;18114;p99"/>
            <p:cNvSpPr/>
            <p:nvPr/>
          </p:nvSpPr>
          <p:spPr>
            <a:xfrm>
              <a:off x="6648608" y="2551291"/>
              <a:ext cx="48366" cy="20329"/>
            </a:xfrm>
            <a:custGeom>
              <a:rect b="b" l="l" r="r" t="t"/>
              <a:pathLst>
                <a:path extrusionOk="0" h="691" w="1644">
                  <a:moveTo>
                    <a:pt x="0" y="0"/>
                  </a:moveTo>
                  <a:lnTo>
                    <a:pt x="0" y="691"/>
                  </a:lnTo>
                  <a:lnTo>
                    <a:pt x="1643" y="691"/>
                  </a:lnTo>
                  <a:lnTo>
                    <a:pt x="16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115" name="Google Shape;18115;p99"/>
          <p:cNvSpPr/>
          <p:nvPr/>
        </p:nvSpPr>
        <p:spPr>
          <a:xfrm>
            <a:off x="6254020" y="2497336"/>
            <a:ext cx="337742" cy="280990"/>
          </a:xfrm>
          <a:custGeom>
            <a:rect b="b" l="l" r="r" t="t"/>
            <a:pathLst>
              <a:path extrusionOk="0" h="9551" w="1148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16" name="Google Shape;18116;p99"/>
          <p:cNvSpPr/>
          <p:nvPr/>
        </p:nvSpPr>
        <p:spPr>
          <a:xfrm>
            <a:off x="5512405" y="2458090"/>
            <a:ext cx="339830" cy="337742"/>
          </a:xfrm>
          <a:custGeom>
            <a:rect b="b" l="l" r="r" t="t"/>
            <a:pathLst>
              <a:path extrusionOk="0" h="11480" w="11551">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17" name="Google Shape;18117;p99"/>
          <p:cNvGrpSpPr/>
          <p:nvPr/>
        </p:nvGrpSpPr>
        <p:grpSpPr>
          <a:xfrm>
            <a:off x="4782000" y="2470711"/>
            <a:ext cx="337737" cy="334913"/>
            <a:chOff x="4705800" y="2470711"/>
            <a:chExt cx="337737" cy="334913"/>
          </a:xfrm>
        </p:grpSpPr>
        <p:grpSp>
          <p:nvGrpSpPr>
            <p:cNvPr id="18118" name="Google Shape;18118;p99"/>
            <p:cNvGrpSpPr/>
            <p:nvPr/>
          </p:nvGrpSpPr>
          <p:grpSpPr>
            <a:xfrm>
              <a:off x="4705800" y="2501543"/>
              <a:ext cx="337737" cy="304082"/>
              <a:chOff x="4705800" y="2501543"/>
              <a:chExt cx="337737" cy="304082"/>
            </a:xfrm>
          </p:grpSpPr>
          <p:sp>
            <p:nvSpPr>
              <p:cNvPr id="18119" name="Google Shape;18119;p99"/>
              <p:cNvSpPr/>
              <p:nvPr/>
            </p:nvSpPr>
            <p:spPr>
              <a:xfrm>
                <a:off x="4923681" y="2502955"/>
                <a:ext cx="74315" cy="74286"/>
              </a:xfrm>
              <a:custGeom>
                <a:rect b="b" l="l" r="r" t="t"/>
                <a:pathLst>
                  <a:path extrusionOk="0" h="2525" w="2526">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0" name="Google Shape;18120;p99"/>
              <p:cNvSpPr/>
              <p:nvPr/>
            </p:nvSpPr>
            <p:spPr>
              <a:xfrm>
                <a:off x="4969929" y="2582800"/>
                <a:ext cx="73609" cy="73609"/>
              </a:xfrm>
              <a:custGeom>
                <a:rect b="b" l="l" r="r" t="t"/>
                <a:pathLst>
                  <a:path extrusionOk="0" h="2502" w="2502">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1" name="Google Shape;18121;p99"/>
              <p:cNvSpPr/>
              <p:nvPr/>
            </p:nvSpPr>
            <p:spPr>
              <a:xfrm>
                <a:off x="4952424" y="2673176"/>
                <a:ext cx="74286" cy="73609"/>
              </a:xfrm>
              <a:custGeom>
                <a:rect b="b" l="l" r="r" t="t"/>
                <a:pathLst>
                  <a:path extrusionOk="0" h="2502" w="2525">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2" name="Google Shape;18122;p99"/>
              <p:cNvSpPr/>
              <p:nvPr/>
            </p:nvSpPr>
            <p:spPr>
              <a:xfrm>
                <a:off x="4881670" y="2732045"/>
                <a:ext cx="74286" cy="73579"/>
              </a:xfrm>
              <a:custGeom>
                <a:rect b="b" l="l" r="r" t="t"/>
                <a:pathLst>
                  <a:path extrusionOk="0" h="2501" w="2525">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3" name="Google Shape;18123;p99"/>
              <p:cNvSpPr/>
              <p:nvPr/>
            </p:nvSpPr>
            <p:spPr>
              <a:xfrm>
                <a:off x="4789881" y="2731339"/>
                <a:ext cx="73579" cy="73609"/>
              </a:xfrm>
              <a:custGeom>
                <a:rect b="b" l="l" r="r" t="t"/>
                <a:pathLst>
                  <a:path extrusionOk="0" h="2502" w="2501">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4" name="Google Shape;18124;p99"/>
              <p:cNvSpPr/>
              <p:nvPr/>
            </p:nvSpPr>
            <p:spPr>
              <a:xfrm>
                <a:off x="4720510" y="2670382"/>
                <a:ext cx="73609" cy="73609"/>
              </a:xfrm>
              <a:custGeom>
                <a:rect b="b" l="l" r="r" t="t"/>
                <a:pathLst>
                  <a:path extrusionOk="0" h="2502" w="2502">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5" name="Google Shape;18125;p99"/>
              <p:cNvSpPr/>
              <p:nvPr/>
            </p:nvSpPr>
            <p:spPr>
              <a:xfrm>
                <a:off x="4705800" y="2580711"/>
                <a:ext cx="73609" cy="73579"/>
              </a:xfrm>
              <a:custGeom>
                <a:rect b="b" l="l" r="r" t="t"/>
                <a:pathLst>
                  <a:path extrusionOk="0" h="2501" w="2502">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6" name="Google Shape;18126;p99"/>
              <p:cNvSpPr/>
              <p:nvPr/>
            </p:nvSpPr>
            <p:spPr>
              <a:xfrm>
                <a:off x="4752047" y="2501543"/>
                <a:ext cx="73579" cy="73579"/>
              </a:xfrm>
              <a:custGeom>
                <a:rect b="b" l="l" r="r" t="t"/>
                <a:pathLst>
                  <a:path extrusionOk="0" h="2501" w="2501">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7" name="Google Shape;18127;p99"/>
              <p:cNvSpPr/>
              <p:nvPr/>
            </p:nvSpPr>
            <p:spPr>
              <a:xfrm>
                <a:off x="4864136" y="2654289"/>
                <a:ext cx="61694" cy="19623"/>
              </a:xfrm>
              <a:custGeom>
                <a:rect b="b" l="l" r="r" t="t"/>
                <a:pathLst>
                  <a:path extrusionOk="0" h="667" w="2097">
                    <a:moveTo>
                      <a:pt x="1" y="0"/>
                    </a:moveTo>
                    <a:lnTo>
                      <a:pt x="1" y="667"/>
                    </a:lnTo>
                    <a:lnTo>
                      <a:pt x="2096" y="667"/>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8" name="Google Shape;18128;p99"/>
              <p:cNvSpPr/>
              <p:nvPr/>
            </p:nvSpPr>
            <p:spPr>
              <a:xfrm>
                <a:off x="4864136" y="2613631"/>
                <a:ext cx="61694" cy="20359"/>
              </a:xfrm>
              <a:custGeom>
                <a:rect b="b" l="l" r="r" t="t"/>
                <a:pathLst>
                  <a:path extrusionOk="0" h="692" w="2097">
                    <a:moveTo>
                      <a:pt x="1" y="1"/>
                    </a:moveTo>
                    <a:lnTo>
                      <a:pt x="1" y="691"/>
                    </a:lnTo>
                    <a:lnTo>
                      <a:pt x="2096" y="691"/>
                    </a:lnTo>
                    <a:lnTo>
                      <a:pt x="20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29" name="Google Shape;18129;p99"/>
              <p:cNvSpPr/>
              <p:nvPr/>
            </p:nvSpPr>
            <p:spPr>
              <a:xfrm>
                <a:off x="4822802" y="2654289"/>
                <a:ext cx="20359" cy="19623"/>
              </a:xfrm>
              <a:custGeom>
                <a:rect b="b" l="l" r="r" t="t"/>
                <a:pathLst>
                  <a:path extrusionOk="0" h="667" w="692">
                    <a:moveTo>
                      <a:pt x="1" y="0"/>
                    </a:moveTo>
                    <a:lnTo>
                      <a:pt x="1" y="667"/>
                    </a:lnTo>
                    <a:lnTo>
                      <a:pt x="691" y="667"/>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30" name="Google Shape;18130;p99"/>
              <p:cNvSpPr/>
              <p:nvPr/>
            </p:nvSpPr>
            <p:spPr>
              <a:xfrm>
                <a:off x="4822802" y="2613631"/>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131" name="Google Shape;18131;p99"/>
            <p:cNvSpPr/>
            <p:nvPr/>
          </p:nvSpPr>
          <p:spPr>
            <a:xfrm>
              <a:off x="4837511" y="2470711"/>
              <a:ext cx="73609" cy="73609"/>
            </a:xfrm>
            <a:custGeom>
              <a:rect b="b" l="l" r="r" t="t"/>
              <a:pathLst>
                <a:path extrusionOk="0" h="2502" w="2502">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32" name="Google Shape;18132;p99"/>
          <p:cNvGrpSpPr/>
          <p:nvPr/>
        </p:nvGrpSpPr>
        <p:grpSpPr>
          <a:xfrm>
            <a:off x="4042504" y="2489628"/>
            <a:ext cx="346832" cy="319498"/>
            <a:chOff x="4118704" y="2489628"/>
            <a:chExt cx="346832" cy="319498"/>
          </a:xfrm>
        </p:grpSpPr>
        <p:sp>
          <p:nvSpPr>
            <p:cNvPr id="18133" name="Google Shape;18133;p99"/>
            <p:cNvSpPr/>
            <p:nvPr/>
          </p:nvSpPr>
          <p:spPr>
            <a:xfrm>
              <a:off x="4118704" y="2489628"/>
              <a:ext cx="346126" cy="97174"/>
            </a:xfrm>
            <a:custGeom>
              <a:rect b="b" l="l" r="r" t="t"/>
              <a:pathLst>
                <a:path extrusionOk="0" h="3303" w="11765">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34" name="Google Shape;18134;p99"/>
            <p:cNvSpPr/>
            <p:nvPr/>
          </p:nvSpPr>
          <p:spPr>
            <a:xfrm>
              <a:off x="4119380" y="2601275"/>
              <a:ext cx="346156" cy="97174"/>
            </a:xfrm>
            <a:custGeom>
              <a:rect b="b" l="l" r="r" t="t"/>
              <a:pathLst>
                <a:path extrusionOk="0" h="3303" w="11766">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35" name="Google Shape;18135;p99"/>
            <p:cNvSpPr/>
            <p:nvPr/>
          </p:nvSpPr>
          <p:spPr>
            <a:xfrm>
              <a:off x="4119380" y="2711481"/>
              <a:ext cx="346156" cy="97645"/>
            </a:xfrm>
            <a:custGeom>
              <a:rect b="b" l="l" r="r" t="t"/>
              <a:pathLst>
                <a:path extrusionOk="0" h="3319" w="11766">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36" name="Google Shape;18136;p99"/>
          <p:cNvGrpSpPr/>
          <p:nvPr/>
        </p:nvGrpSpPr>
        <p:grpSpPr>
          <a:xfrm>
            <a:off x="3281266" y="2480537"/>
            <a:ext cx="339124" cy="292876"/>
            <a:chOff x="3509866" y="2480537"/>
            <a:chExt cx="339124" cy="292876"/>
          </a:xfrm>
        </p:grpSpPr>
        <p:sp>
          <p:nvSpPr>
            <p:cNvPr id="18137" name="Google Shape;18137;p99"/>
            <p:cNvSpPr/>
            <p:nvPr/>
          </p:nvSpPr>
          <p:spPr>
            <a:xfrm>
              <a:off x="3669585" y="2636755"/>
              <a:ext cx="60311" cy="19653"/>
            </a:xfrm>
            <a:custGeom>
              <a:rect b="b" l="l" r="r" t="t"/>
              <a:pathLst>
                <a:path extrusionOk="0" h="668" w="2050">
                  <a:moveTo>
                    <a:pt x="1" y="1"/>
                  </a:moveTo>
                  <a:lnTo>
                    <a:pt x="1" y="667"/>
                  </a:lnTo>
                  <a:lnTo>
                    <a:pt x="2049" y="667"/>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38" name="Google Shape;18138;p99"/>
            <p:cNvSpPr/>
            <p:nvPr/>
          </p:nvSpPr>
          <p:spPr>
            <a:xfrm>
              <a:off x="3669585" y="2598215"/>
              <a:ext cx="60311" cy="19653"/>
            </a:xfrm>
            <a:custGeom>
              <a:rect b="b" l="l" r="r" t="t"/>
              <a:pathLst>
                <a:path extrusionOk="0" h="668" w="2050">
                  <a:moveTo>
                    <a:pt x="1" y="1"/>
                  </a:moveTo>
                  <a:lnTo>
                    <a:pt x="1" y="668"/>
                  </a:lnTo>
                  <a:lnTo>
                    <a:pt x="2049" y="668"/>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39" name="Google Shape;18139;p99"/>
            <p:cNvSpPr/>
            <p:nvPr/>
          </p:nvSpPr>
          <p:spPr>
            <a:xfrm>
              <a:off x="3628957" y="2636755"/>
              <a:ext cx="20359" cy="19653"/>
            </a:xfrm>
            <a:custGeom>
              <a:rect b="b" l="l" r="r" t="t"/>
              <a:pathLst>
                <a:path extrusionOk="0" h="668" w="692">
                  <a:moveTo>
                    <a:pt x="1" y="1"/>
                  </a:moveTo>
                  <a:lnTo>
                    <a:pt x="1"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40" name="Google Shape;18140;p99"/>
            <p:cNvSpPr/>
            <p:nvPr/>
          </p:nvSpPr>
          <p:spPr>
            <a:xfrm>
              <a:off x="3628957" y="2598215"/>
              <a:ext cx="20359" cy="19653"/>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41" name="Google Shape;18141;p99"/>
            <p:cNvSpPr/>
            <p:nvPr/>
          </p:nvSpPr>
          <p:spPr>
            <a:xfrm>
              <a:off x="3509866" y="2480537"/>
              <a:ext cx="339124" cy="292876"/>
            </a:xfrm>
            <a:custGeom>
              <a:rect b="b" l="l" r="r" t="t"/>
              <a:pathLst>
                <a:path extrusionOk="0" h="9955" w="11527">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42" name="Google Shape;18142;p99"/>
          <p:cNvGrpSpPr/>
          <p:nvPr/>
        </p:nvGrpSpPr>
        <p:grpSpPr>
          <a:xfrm>
            <a:off x="2583781" y="2545672"/>
            <a:ext cx="338418" cy="194113"/>
            <a:chOff x="2964781" y="2545672"/>
            <a:chExt cx="338418" cy="194113"/>
          </a:xfrm>
        </p:grpSpPr>
        <p:sp>
          <p:nvSpPr>
            <p:cNvPr id="18143" name="Google Shape;18143;p99"/>
            <p:cNvSpPr/>
            <p:nvPr/>
          </p:nvSpPr>
          <p:spPr>
            <a:xfrm>
              <a:off x="2964781" y="2545672"/>
              <a:ext cx="338418" cy="194113"/>
            </a:xfrm>
            <a:custGeom>
              <a:rect b="b" l="l" r="r" t="t"/>
              <a:pathLst>
                <a:path extrusionOk="0" h="6598" w="11503">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44" name="Google Shape;18144;p99"/>
            <p:cNvGrpSpPr/>
            <p:nvPr/>
          </p:nvGrpSpPr>
          <p:grpSpPr>
            <a:xfrm>
              <a:off x="3048156" y="2565295"/>
              <a:ext cx="170281" cy="154159"/>
              <a:chOff x="3048156" y="2565295"/>
              <a:chExt cx="170281" cy="154159"/>
            </a:xfrm>
          </p:grpSpPr>
          <p:sp>
            <p:nvSpPr>
              <p:cNvPr id="18145" name="Google Shape;18145;p99"/>
              <p:cNvSpPr/>
              <p:nvPr/>
            </p:nvSpPr>
            <p:spPr>
              <a:xfrm>
                <a:off x="3048156" y="2665498"/>
                <a:ext cx="20359" cy="20329"/>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46" name="Google Shape;18146;p99"/>
              <p:cNvSpPr/>
              <p:nvPr/>
            </p:nvSpPr>
            <p:spPr>
              <a:xfrm>
                <a:off x="3048156" y="2699801"/>
                <a:ext cx="20359" cy="19653"/>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47" name="Google Shape;18147;p99"/>
              <p:cNvSpPr/>
              <p:nvPr/>
            </p:nvSpPr>
            <p:spPr>
              <a:xfrm>
                <a:off x="3198078" y="2565295"/>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48" name="Google Shape;18148;p99"/>
              <p:cNvSpPr/>
              <p:nvPr/>
            </p:nvSpPr>
            <p:spPr>
              <a:xfrm>
                <a:off x="3198078" y="2598921"/>
                <a:ext cx="20359" cy="20359"/>
              </a:xfrm>
              <a:custGeom>
                <a:rect b="b" l="l" r="r" t="t"/>
                <a:pathLst>
                  <a:path extrusionOk="0" h="692" w="692">
                    <a:moveTo>
                      <a:pt x="1" y="1"/>
                    </a:moveTo>
                    <a:lnTo>
                      <a:pt x="1" y="691"/>
                    </a:lnTo>
                    <a:lnTo>
                      <a:pt x="691" y="691"/>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grpSp>
        <p:nvGrpSpPr>
          <p:cNvPr id="18149" name="Google Shape;18149;p99"/>
          <p:cNvGrpSpPr/>
          <p:nvPr/>
        </p:nvGrpSpPr>
        <p:grpSpPr>
          <a:xfrm>
            <a:off x="1834458" y="2446205"/>
            <a:ext cx="338448" cy="338418"/>
            <a:chOff x="2367858" y="2446205"/>
            <a:chExt cx="338448" cy="338418"/>
          </a:xfrm>
        </p:grpSpPr>
        <p:sp>
          <p:nvSpPr>
            <p:cNvPr id="18150" name="Google Shape;18150;p99"/>
            <p:cNvSpPr/>
            <p:nvPr/>
          </p:nvSpPr>
          <p:spPr>
            <a:xfrm>
              <a:off x="2367858" y="2446205"/>
              <a:ext cx="338448" cy="338418"/>
            </a:xfrm>
            <a:custGeom>
              <a:rect b="b" l="l" r="r" t="t"/>
              <a:pathLst>
                <a:path extrusionOk="0" h="11503" w="11504">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1" name="Google Shape;18151;p99"/>
            <p:cNvSpPr/>
            <p:nvPr/>
          </p:nvSpPr>
          <p:spPr>
            <a:xfrm>
              <a:off x="2516398" y="2542171"/>
              <a:ext cx="42777" cy="19653"/>
            </a:xfrm>
            <a:custGeom>
              <a:rect b="b" l="l" r="r" t="t"/>
              <a:pathLst>
                <a:path extrusionOk="0" h="668" w="1454">
                  <a:moveTo>
                    <a:pt x="0" y="1"/>
                  </a:moveTo>
                  <a:lnTo>
                    <a:pt x="0"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2" name="Google Shape;18152;p99"/>
            <p:cNvSpPr/>
            <p:nvPr/>
          </p:nvSpPr>
          <p:spPr>
            <a:xfrm>
              <a:off x="2516398" y="2584918"/>
              <a:ext cx="42777" cy="19653"/>
            </a:xfrm>
            <a:custGeom>
              <a:rect b="b" l="l" r="r" t="t"/>
              <a:pathLst>
                <a:path extrusionOk="0" h="668" w="1454">
                  <a:moveTo>
                    <a:pt x="0" y="0"/>
                  </a:moveTo>
                  <a:lnTo>
                    <a:pt x="0"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3" name="Google Shape;18153;p99"/>
            <p:cNvSpPr/>
            <p:nvPr/>
          </p:nvSpPr>
          <p:spPr>
            <a:xfrm>
              <a:off x="2516398" y="2627664"/>
              <a:ext cx="42777" cy="20329"/>
            </a:xfrm>
            <a:custGeom>
              <a:rect b="b" l="l" r="r" t="t"/>
              <a:pathLst>
                <a:path extrusionOk="0" h="691" w="1454">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4" name="Google Shape;18154;p99"/>
            <p:cNvSpPr/>
            <p:nvPr/>
          </p:nvSpPr>
          <p:spPr>
            <a:xfrm>
              <a:off x="2516398" y="2670382"/>
              <a:ext cx="42777" cy="20359"/>
            </a:xfrm>
            <a:custGeom>
              <a:rect b="b" l="l" r="r" t="t"/>
              <a:pathLst>
                <a:path extrusionOk="0" h="692" w="1454">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5" name="Google Shape;18155;p99"/>
            <p:cNvSpPr/>
            <p:nvPr/>
          </p:nvSpPr>
          <p:spPr>
            <a:xfrm>
              <a:off x="2409193" y="2542171"/>
              <a:ext cx="42777" cy="19653"/>
            </a:xfrm>
            <a:custGeom>
              <a:rect b="b" l="l" r="r" t="t"/>
              <a:pathLst>
                <a:path extrusionOk="0" h="668" w="1454">
                  <a:moveTo>
                    <a:pt x="1" y="1"/>
                  </a:moveTo>
                  <a:lnTo>
                    <a:pt x="1"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6" name="Google Shape;18156;p99"/>
            <p:cNvSpPr/>
            <p:nvPr/>
          </p:nvSpPr>
          <p:spPr>
            <a:xfrm>
              <a:off x="2409193" y="2584918"/>
              <a:ext cx="42777" cy="19653"/>
            </a:xfrm>
            <a:custGeom>
              <a:rect b="b" l="l" r="r" t="t"/>
              <a:pathLst>
                <a:path extrusionOk="0" h="668" w="1454">
                  <a:moveTo>
                    <a:pt x="1" y="0"/>
                  </a:moveTo>
                  <a:lnTo>
                    <a:pt x="1"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7" name="Google Shape;18157;p99"/>
            <p:cNvSpPr/>
            <p:nvPr/>
          </p:nvSpPr>
          <p:spPr>
            <a:xfrm>
              <a:off x="2409193" y="2627664"/>
              <a:ext cx="42777" cy="20329"/>
            </a:xfrm>
            <a:custGeom>
              <a:rect b="b" l="l" r="r" t="t"/>
              <a:pathLst>
                <a:path extrusionOk="0" h="691" w="1454">
                  <a:moveTo>
                    <a:pt x="1" y="0"/>
                  </a:moveTo>
                  <a:lnTo>
                    <a:pt x="1"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8" name="Google Shape;18158;p99"/>
            <p:cNvSpPr/>
            <p:nvPr/>
          </p:nvSpPr>
          <p:spPr>
            <a:xfrm>
              <a:off x="2409193" y="2670382"/>
              <a:ext cx="42777" cy="20359"/>
            </a:xfrm>
            <a:custGeom>
              <a:rect b="b" l="l" r="r" t="t"/>
              <a:pathLst>
                <a:path extrusionOk="0" h="692" w="1454">
                  <a:moveTo>
                    <a:pt x="1" y="1"/>
                  </a:moveTo>
                  <a:lnTo>
                    <a:pt x="1"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59" name="Google Shape;18159;p99"/>
            <p:cNvSpPr/>
            <p:nvPr/>
          </p:nvSpPr>
          <p:spPr>
            <a:xfrm>
              <a:off x="2622190" y="2542171"/>
              <a:ext cx="42747" cy="19653"/>
            </a:xfrm>
            <a:custGeom>
              <a:rect b="b" l="l" r="r" t="t"/>
              <a:pathLst>
                <a:path extrusionOk="0" h="668" w="1453">
                  <a:moveTo>
                    <a:pt x="0" y="1"/>
                  </a:moveTo>
                  <a:lnTo>
                    <a:pt x="0" y="668"/>
                  </a:lnTo>
                  <a:lnTo>
                    <a:pt x="1453" y="668"/>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0" name="Google Shape;18160;p99"/>
            <p:cNvSpPr/>
            <p:nvPr/>
          </p:nvSpPr>
          <p:spPr>
            <a:xfrm>
              <a:off x="2622190" y="2584918"/>
              <a:ext cx="42747" cy="19653"/>
            </a:xfrm>
            <a:custGeom>
              <a:rect b="b" l="l" r="r" t="t"/>
              <a:pathLst>
                <a:path extrusionOk="0" h="668" w="1453">
                  <a:moveTo>
                    <a:pt x="0" y="0"/>
                  </a:moveTo>
                  <a:lnTo>
                    <a:pt x="0" y="667"/>
                  </a:lnTo>
                  <a:lnTo>
                    <a:pt x="1453" y="667"/>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1" name="Google Shape;18161;p99"/>
            <p:cNvSpPr/>
            <p:nvPr/>
          </p:nvSpPr>
          <p:spPr>
            <a:xfrm>
              <a:off x="2622190" y="2627664"/>
              <a:ext cx="42747" cy="20329"/>
            </a:xfrm>
            <a:custGeom>
              <a:rect b="b" l="l" r="r" t="t"/>
              <a:pathLst>
                <a:path extrusionOk="0" h="691" w="1453">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2" name="Google Shape;18162;p99"/>
            <p:cNvSpPr/>
            <p:nvPr/>
          </p:nvSpPr>
          <p:spPr>
            <a:xfrm>
              <a:off x="2622190" y="2670382"/>
              <a:ext cx="42747" cy="20359"/>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63" name="Google Shape;18163;p99"/>
          <p:cNvGrpSpPr/>
          <p:nvPr/>
        </p:nvGrpSpPr>
        <p:grpSpPr>
          <a:xfrm>
            <a:off x="1095639" y="2528874"/>
            <a:ext cx="337738" cy="234742"/>
            <a:chOff x="1781439" y="2528874"/>
            <a:chExt cx="337738" cy="234742"/>
          </a:xfrm>
        </p:grpSpPr>
        <p:sp>
          <p:nvSpPr>
            <p:cNvPr id="18164" name="Google Shape;18164;p99"/>
            <p:cNvSpPr/>
            <p:nvPr/>
          </p:nvSpPr>
          <p:spPr>
            <a:xfrm>
              <a:off x="1781439" y="2528874"/>
              <a:ext cx="93232" cy="234742"/>
            </a:xfrm>
            <a:custGeom>
              <a:rect b="b" l="l" r="r" t="t"/>
              <a:pathLst>
                <a:path extrusionOk="0" h="7979" w="3169">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5" name="Google Shape;18165;p99"/>
            <p:cNvSpPr/>
            <p:nvPr/>
          </p:nvSpPr>
          <p:spPr>
            <a:xfrm>
              <a:off x="1903353" y="2528874"/>
              <a:ext cx="93203" cy="234742"/>
            </a:xfrm>
            <a:custGeom>
              <a:rect b="b" l="l" r="r" t="t"/>
              <a:pathLst>
                <a:path extrusionOk="0" h="7979" w="3168">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6" name="Google Shape;18166;p99"/>
            <p:cNvSpPr/>
            <p:nvPr/>
          </p:nvSpPr>
          <p:spPr>
            <a:xfrm>
              <a:off x="2025974" y="2528874"/>
              <a:ext cx="93203" cy="234742"/>
            </a:xfrm>
            <a:custGeom>
              <a:rect b="b" l="l" r="r" t="t"/>
              <a:pathLst>
                <a:path extrusionOk="0" h="7979" w="3168">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167" name="Google Shape;18167;p99"/>
          <p:cNvSpPr/>
          <p:nvPr/>
        </p:nvSpPr>
        <p:spPr>
          <a:xfrm>
            <a:off x="1094962" y="3012296"/>
            <a:ext cx="339124" cy="339830"/>
          </a:xfrm>
          <a:custGeom>
            <a:rect b="b" l="l" r="r" t="t"/>
            <a:pathLst>
              <a:path extrusionOk="0" h="11551" w="11527">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8" name="Google Shape;18168;p99"/>
          <p:cNvSpPr/>
          <p:nvPr/>
        </p:nvSpPr>
        <p:spPr>
          <a:xfrm>
            <a:off x="1835871" y="2989172"/>
            <a:ext cx="337036" cy="339830"/>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69" name="Google Shape;18169;p99"/>
          <p:cNvSpPr/>
          <p:nvPr/>
        </p:nvSpPr>
        <p:spPr>
          <a:xfrm>
            <a:off x="2581692" y="3006676"/>
            <a:ext cx="337712" cy="339124"/>
          </a:xfrm>
          <a:custGeom>
            <a:rect b="b" l="l" r="r" t="t"/>
            <a:pathLst>
              <a:path extrusionOk="0" h="11527" w="11479">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0" name="Google Shape;18170;p99"/>
          <p:cNvSpPr/>
          <p:nvPr/>
        </p:nvSpPr>
        <p:spPr>
          <a:xfrm>
            <a:off x="3279854" y="2985671"/>
            <a:ext cx="343331" cy="330004"/>
          </a:xfrm>
          <a:custGeom>
            <a:rect b="b" l="l" r="r" t="t"/>
            <a:pathLst>
              <a:path extrusionOk="0" h="11217" w="1167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71" name="Google Shape;18171;p99"/>
          <p:cNvGrpSpPr/>
          <p:nvPr/>
        </p:nvGrpSpPr>
        <p:grpSpPr>
          <a:xfrm>
            <a:off x="4046005" y="3015090"/>
            <a:ext cx="339124" cy="299878"/>
            <a:chOff x="4122205" y="3015090"/>
            <a:chExt cx="339124" cy="299878"/>
          </a:xfrm>
        </p:grpSpPr>
        <p:sp>
          <p:nvSpPr>
            <p:cNvPr id="18172" name="Google Shape;18172;p99"/>
            <p:cNvSpPr/>
            <p:nvPr/>
          </p:nvSpPr>
          <p:spPr>
            <a:xfrm>
              <a:off x="4122205" y="3015090"/>
              <a:ext cx="339124" cy="299878"/>
            </a:xfrm>
            <a:custGeom>
              <a:rect b="b" l="l" r="r" t="t"/>
              <a:pathLst>
                <a:path extrusionOk="0" h="10193" w="11527">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3" name="Google Shape;18173;p99"/>
            <p:cNvSpPr/>
            <p:nvPr/>
          </p:nvSpPr>
          <p:spPr>
            <a:xfrm>
              <a:off x="4157214" y="3050806"/>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4" name="Google Shape;18174;p99"/>
            <p:cNvSpPr/>
            <p:nvPr/>
          </p:nvSpPr>
          <p:spPr>
            <a:xfrm>
              <a:off x="4157214" y="3093552"/>
              <a:ext cx="42777" cy="20359"/>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5" name="Google Shape;18175;p99"/>
            <p:cNvSpPr/>
            <p:nvPr/>
          </p:nvSpPr>
          <p:spPr>
            <a:xfrm>
              <a:off x="4342174" y="3050806"/>
              <a:ext cx="42777" cy="20359"/>
            </a:xfrm>
            <a:custGeom>
              <a:rect b="b" l="l" r="r" t="t"/>
              <a:pathLst>
                <a:path extrusionOk="0" h="692" w="1454">
                  <a:moveTo>
                    <a:pt x="1" y="1"/>
                  </a:moveTo>
                  <a:lnTo>
                    <a:pt x="1" y="692"/>
                  </a:lnTo>
                  <a:lnTo>
                    <a:pt x="1454" y="692"/>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6" name="Google Shape;18176;p99"/>
            <p:cNvSpPr/>
            <p:nvPr/>
          </p:nvSpPr>
          <p:spPr>
            <a:xfrm>
              <a:off x="4342174" y="3093552"/>
              <a:ext cx="42777" cy="20359"/>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7" name="Google Shape;18177;p99"/>
            <p:cNvSpPr/>
            <p:nvPr/>
          </p:nvSpPr>
          <p:spPr>
            <a:xfrm>
              <a:off x="4250415" y="3216173"/>
              <a:ext cx="42747" cy="20329"/>
            </a:xfrm>
            <a:custGeom>
              <a:rect b="b" l="l" r="r" t="t"/>
              <a:pathLst>
                <a:path extrusionOk="0" h="691" w="1453">
                  <a:moveTo>
                    <a:pt x="0" y="0"/>
                  </a:moveTo>
                  <a:lnTo>
                    <a:pt x="0" y="691"/>
                  </a:lnTo>
                  <a:lnTo>
                    <a:pt x="1453" y="691"/>
                  </a:lnTo>
                  <a:lnTo>
                    <a:pt x="14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78" name="Google Shape;18178;p99"/>
            <p:cNvSpPr/>
            <p:nvPr/>
          </p:nvSpPr>
          <p:spPr>
            <a:xfrm>
              <a:off x="4250415" y="3258890"/>
              <a:ext cx="42747" cy="20359"/>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179" name="Google Shape;18179;p99"/>
          <p:cNvGrpSpPr/>
          <p:nvPr/>
        </p:nvGrpSpPr>
        <p:grpSpPr>
          <a:xfrm>
            <a:off x="4800211" y="3003175"/>
            <a:ext cx="299201" cy="339830"/>
            <a:chOff x="4724011" y="3003175"/>
            <a:chExt cx="299201" cy="339830"/>
          </a:xfrm>
        </p:grpSpPr>
        <p:sp>
          <p:nvSpPr>
            <p:cNvPr id="18180" name="Google Shape;18180;p99"/>
            <p:cNvSpPr/>
            <p:nvPr/>
          </p:nvSpPr>
          <p:spPr>
            <a:xfrm>
              <a:off x="4724011" y="3003175"/>
              <a:ext cx="299201" cy="339830"/>
            </a:xfrm>
            <a:custGeom>
              <a:rect b="b" l="l" r="r" t="t"/>
              <a:pathLst>
                <a:path extrusionOk="0" h="11551" w="1017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1" name="Google Shape;18181;p99"/>
            <p:cNvSpPr/>
            <p:nvPr/>
          </p:nvSpPr>
          <p:spPr>
            <a:xfrm>
              <a:off x="4791970" y="3141182"/>
              <a:ext cx="43483" cy="19653"/>
            </a:xfrm>
            <a:custGeom>
              <a:rect b="b" l="l" r="r" t="t"/>
              <a:pathLst>
                <a:path extrusionOk="0" h="668" w="1478">
                  <a:moveTo>
                    <a:pt x="1" y="1"/>
                  </a:moveTo>
                  <a:lnTo>
                    <a:pt x="1" y="668"/>
                  </a:lnTo>
                  <a:lnTo>
                    <a:pt x="1477" y="668"/>
                  </a:lnTo>
                  <a:lnTo>
                    <a:pt x="1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2" name="Google Shape;18182;p99"/>
            <p:cNvSpPr/>
            <p:nvPr/>
          </p:nvSpPr>
          <p:spPr>
            <a:xfrm>
              <a:off x="4791970" y="3183929"/>
              <a:ext cx="43483" cy="20359"/>
            </a:xfrm>
            <a:custGeom>
              <a:rect b="b" l="l" r="r" t="t"/>
              <a:pathLst>
                <a:path extrusionOk="0" h="692" w="1478">
                  <a:moveTo>
                    <a:pt x="1" y="1"/>
                  </a:moveTo>
                  <a:lnTo>
                    <a:pt x="1" y="691"/>
                  </a:lnTo>
                  <a:lnTo>
                    <a:pt x="1477" y="691"/>
                  </a:lnTo>
                  <a:lnTo>
                    <a:pt x="1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183" name="Google Shape;18183;p99"/>
          <p:cNvSpPr/>
          <p:nvPr/>
        </p:nvSpPr>
        <p:spPr>
          <a:xfrm>
            <a:off x="5511700" y="2997586"/>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4" name="Google Shape;18184;p99"/>
          <p:cNvSpPr/>
          <p:nvPr/>
        </p:nvSpPr>
        <p:spPr>
          <a:xfrm>
            <a:off x="6251931" y="3083755"/>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5" name="Google Shape;18185;p99"/>
          <p:cNvSpPr/>
          <p:nvPr/>
        </p:nvSpPr>
        <p:spPr>
          <a:xfrm>
            <a:off x="6978130" y="2974462"/>
            <a:ext cx="337712" cy="338418"/>
          </a:xfrm>
          <a:custGeom>
            <a:rect b="b" l="l" r="r" t="t"/>
            <a:pathLst>
              <a:path extrusionOk="0" h="11503" w="11479">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86" name="Google Shape;18186;p99"/>
          <p:cNvGrpSpPr/>
          <p:nvPr/>
        </p:nvGrpSpPr>
        <p:grpSpPr>
          <a:xfrm>
            <a:off x="7750547" y="2997380"/>
            <a:ext cx="259982" cy="337915"/>
            <a:chOff x="7064747" y="2997380"/>
            <a:chExt cx="259982" cy="337915"/>
          </a:xfrm>
        </p:grpSpPr>
        <p:sp>
          <p:nvSpPr>
            <p:cNvPr id="18187" name="Google Shape;18187;p99"/>
            <p:cNvSpPr/>
            <p:nvPr/>
          </p:nvSpPr>
          <p:spPr>
            <a:xfrm>
              <a:off x="7064747" y="2997380"/>
              <a:ext cx="72903" cy="152955"/>
            </a:xfrm>
            <a:custGeom>
              <a:rect b="b" l="l" r="r" t="t"/>
              <a:pathLst>
                <a:path extrusionOk="0" h="5199" w="2478">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8" name="Google Shape;18188;p99"/>
            <p:cNvSpPr/>
            <p:nvPr/>
          </p:nvSpPr>
          <p:spPr>
            <a:xfrm>
              <a:off x="7158654" y="2997380"/>
              <a:ext cx="72873" cy="152955"/>
            </a:xfrm>
            <a:custGeom>
              <a:rect b="b" l="l" r="r" t="t"/>
              <a:pathLst>
                <a:path extrusionOk="0" h="5199" w="2477">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89" name="Google Shape;18189;p99"/>
            <p:cNvSpPr/>
            <p:nvPr/>
          </p:nvSpPr>
          <p:spPr>
            <a:xfrm>
              <a:off x="7252532" y="2997380"/>
              <a:ext cx="72197" cy="152955"/>
            </a:xfrm>
            <a:custGeom>
              <a:rect b="b" l="l" r="r" t="t"/>
              <a:pathLst>
                <a:path extrusionOk="0" h="5199" w="2454">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0" name="Google Shape;18190;p99"/>
            <p:cNvSpPr/>
            <p:nvPr/>
          </p:nvSpPr>
          <p:spPr>
            <a:xfrm>
              <a:off x="7064747"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1" name="Google Shape;18191;p99"/>
            <p:cNvSpPr/>
            <p:nvPr/>
          </p:nvSpPr>
          <p:spPr>
            <a:xfrm>
              <a:off x="7158654" y="3181752"/>
              <a:ext cx="72873" cy="153543"/>
            </a:xfrm>
            <a:custGeom>
              <a:rect b="b" l="l" r="r" t="t"/>
              <a:pathLst>
                <a:path extrusionOk="0" h="5219" w="2477">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2" name="Google Shape;18192;p99"/>
            <p:cNvSpPr/>
            <p:nvPr/>
          </p:nvSpPr>
          <p:spPr>
            <a:xfrm>
              <a:off x="7251120"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193" name="Google Shape;18193;p99"/>
          <p:cNvSpPr/>
          <p:nvPr/>
        </p:nvSpPr>
        <p:spPr>
          <a:xfrm>
            <a:off x="7709919" y="3554556"/>
            <a:ext cx="340537" cy="339830"/>
          </a:xfrm>
          <a:custGeom>
            <a:rect b="b" l="l" r="r" t="t"/>
            <a:pathLst>
              <a:path extrusionOk="0" h="11551" w="11575">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4" name="Google Shape;18194;p99"/>
          <p:cNvSpPr/>
          <p:nvPr/>
        </p:nvSpPr>
        <p:spPr>
          <a:xfrm>
            <a:off x="6977424" y="3548938"/>
            <a:ext cx="340537" cy="341243"/>
          </a:xfrm>
          <a:custGeom>
            <a:rect b="b" l="l" r="r" t="t"/>
            <a:pathLst>
              <a:path extrusionOk="0" h="11599" w="11575">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5" name="Google Shape;18195;p99"/>
          <p:cNvSpPr/>
          <p:nvPr/>
        </p:nvSpPr>
        <p:spPr>
          <a:xfrm>
            <a:off x="6253314" y="3593096"/>
            <a:ext cx="337742" cy="337712"/>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6" name="Google Shape;18196;p99"/>
          <p:cNvSpPr/>
          <p:nvPr/>
        </p:nvSpPr>
        <p:spPr>
          <a:xfrm>
            <a:off x="5541825" y="3553850"/>
            <a:ext cx="280990" cy="342625"/>
          </a:xfrm>
          <a:custGeom>
            <a:rect b="b" l="l" r="r" t="t"/>
            <a:pathLst>
              <a:path extrusionOk="0" h="11646" w="9551">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197" name="Google Shape;18197;p99"/>
          <p:cNvGrpSpPr/>
          <p:nvPr/>
        </p:nvGrpSpPr>
        <p:grpSpPr>
          <a:xfrm>
            <a:off x="4780588" y="3600098"/>
            <a:ext cx="338448" cy="280283"/>
            <a:chOff x="4704388" y="3600098"/>
            <a:chExt cx="338448" cy="280283"/>
          </a:xfrm>
        </p:grpSpPr>
        <p:sp>
          <p:nvSpPr>
            <p:cNvPr id="18198" name="Google Shape;18198;p99"/>
            <p:cNvSpPr/>
            <p:nvPr/>
          </p:nvSpPr>
          <p:spPr>
            <a:xfrm>
              <a:off x="4704388" y="3705891"/>
              <a:ext cx="338448" cy="174490"/>
            </a:xfrm>
            <a:custGeom>
              <a:rect b="b" l="l" r="r" t="t"/>
              <a:pathLst>
                <a:path extrusionOk="0" h="5931" w="11504">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199" name="Google Shape;18199;p99"/>
            <p:cNvSpPr/>
            <p:nvPr/>
          </p:nvSpPr>
          <p:spPr>
            <a:xfrm>
              <a:off x="4748546" y="3692564"/>
              <a:ext cx="63076" cy="56104"/>
            </a:xfrm>
            <a:custGeom>
              <a:rect b="b" l="l" r="r" t="t"/>
              <a:pathLst>
                <a:path extrusionOk="0" h="1907" w="2144">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0" name="Google Shape;18200;p99"/>
            <p:cNvSpPr/>
            <p:nvPr/>
          </p:nvSpPr>
          <p:spPr>
            <a:xfrm>
              <a:off x="4748546" y="3640020"/>
              <a:ext cx="63076" cy="56075"/>
            </a:xfrm>
            <a:custGeom>
              <a:rect b="b" l="l" r="r" t="t"/>
              <a:pathLst>
                <a:path extrusionOk="0" h="1906" w="2144">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1" name="Google Shape;18201;p99"/>
            <p:cNvSpPr/>
            <p:nvPr/>
          </p:nvSpPr>
          <p:spPr>
            <a:xfrm>
              <a:off x="4841718" y="3672264"/>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2" name="Google Shape;18202;p99"/>
            <p:cNvSpPr/>
            <p:nvPr/>
          </p:nvSpPr>
          <p:spPr>
            <a:xfrm>
              <a:off x="4841718" y="3619721"/>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3" name="Google Shape;18203;p99"/>
            <p:cNvSpPr/>
            <p:nvPr/>
          </p:nvSpPr>
          <p:spPr>
            <a:xfrm>
              <a:off x="4935596" y="3653347"/>
              <a:ext cx="63106" cy="56075"/>
            </a:xfrm>
            <a:custGeom>
              <a:rect b="b" l="l" r="r" t="t"/>
              <a:pathLst>
                <a:path extrusionOk="0" h="1906" w="2145">
                  <a:moveTo>
                    <a:pt x="1072" y="0"/>
                  </a:moveTo>
                  <a:lnTo>
                    <a:pt x="1" y="977"/>
                  </a:lnTo>
                  <a:lnTo>
                    <a:pt x="1" y="1905"/>
                  </a:lnTo>
                  <a:lnTo>
                    <a:pt x="1072" y="929"/>
                  </a:lnTo>
                  <a:lnTo>
                    <a:pt x="2144" y="1905"/>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4" name="Google Shape;18204;p99"/>
            <p:cNvSpPr/>
            <p:nvPr/>
          </p:nvSpPr>
          <p:spPr>
            <a:xfrm>
              <a:off x="4935596" y="3600098"/>
              <a:ext cx="63106" cy="56075"/>
            </a:xfrm>
            <a:custGeom>
              <a:rect b="b" l="l" r="r" t="t"/>
              <a:pathLst>
                <a:path extrusionOk="0" h="1906" w="2145">
                  <a:moveTo>
                    <a:pt x="1072" y="0"/>
                  </a:moveTo>
                  <a:lnTo>
                    <a:pt x="1" y="977"/>
                  </a:lnTo>
                  <a:lnTo>
                    <a:pt x="1" y="1906"/>
                  </a:lnTo>
                  <a:lnTo>
                    <a:pt x="1072" y="905"/>
                  </a:lnTo>
                  <a:lnTo>
                    <a:pt x="2144" y="1906"/>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205" name="Google Shape;18205;p99"/>
          <p:cNvSpPr/>
          <p:nvPr/>
        </p:nvSpPr>
        <p:spPr>
          <a:xfrm>
            <a:off x="4046005" y="3582446"/>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6" name="Google Shape;18206;p99"/>
          <p:cNvSpPr/>
          <p:nvPr/>
        </p:nvSpPr>
        <p:spPr>
          <a:xfrm>
            <a:off x="3328896" y="3561558"/>
            <a:ext cx="245245" cy="339830"/>
          </a:xfrm>
          <a:custGeom>
            <a:rect b="b" l="l" r="r" t="t"/>
            <a:pathLst>
              <a:path extrusionOk="0" h="11551" w="8336">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07" name="Google Shape;18207;p99"/>
          <p:cNvGrpSpPr/>
          <p:nvPr/>
        </p:nvGrpSpPr>
        <p:grpSpPr>
          <a:xfrm>
            <a:off x="2581692" y="3577680"/>
            <a:ext cx="339121" cy="336388"/>
            <a:chOff x="2962692" y="3577680"/>
            <a:chExt cx="339121" cy="336388"/>
          </a:xfrm>
        </p:grpSpPr>
        <p:sp>
          <p:nvSpPr>
            <p:cNvPr id="18208" name="Google Shape;18208;p99"/>
            <p:cNvSpPr/>
            <p:nvPr/>
          </p:nvSpPr>
          <p:spPr>
            <a:xfrm>
              <a:off x="2962692" y="3577680"/>
              <a:ext cx="98116" cy="336388"/>
            </a:xfrm>
            <a:custGeom>
              <a:rect b="b" l="l" r="r" t="t"/>
              <a:pathLst>
                <a:path extrusionOk="0" h="11434" w="3335">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09" name="Google Shape;18209;p99"/>
            <p:cNvSpPr/>
            <p:nvPr/>
          </p:nvSpPr>
          <p:spPr>
            <a:xfrm>
              <a:off x="3203697" y="3577680"/>
              <a:ext cx="98116" cy="336388"/>
            </a:xfrm>
            <a:custGeom>
              <a:rect b="b" l="l" r="r" t="t"/>
              <a:pathLst>
                <a:path extrusionOk="0" h="11434" w="3335">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10" name="Google Shape;18210;p99"/>
            <p:cNvSpPr/>
            <p:nvPr/>
          </p:nvSpPr>
          <p:spPr>
            <a:xfrm>
              <a:off x="3082488" y="3577680"/>
              <a:ext cx="98116" cy="336388"/>
            </a:xfrm>
            <a:custGeom>
              <a:rect b="b" l="l" r="r" t="t"/>
              <a:pathLst>
                <a:path extrusionOk="0" h="11434" w="3335">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211" name="Google Shape;18211;p99"/>
          <p:cNvSpPr/>
          <p:nvPr/>
        </p:nvSpPr>
        <p:spPr>
          <a:xfrm>
            <a:off x="1834458" y="3560146"/>
            <a:ext cx="338448" cy="337742"/>
          </a:xfrm>
          <a:custGeom>
            <a:rect b="b" l="l" r="r" t="t"/>
            <a:pathLst>
              <a:path extrusionOk="0" h="11480" w="11504">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12" name="Google Shape;18212;p99"/>
          <p:cNvGrpSpPr/>
          <p:nvPr/>
        </p:nvGrpSpPr>
        <p:grpSpPr>
          <a:xfrm>
            <a:off x="1095639" y="3660349"/>
            <a:ext cx="337742" cy="185697"/>
            <a:chOff x="1781439" y="3660349"/>
            <a:chExt cx="337742" cy="185697"/>
          </a:xfrm>
        </p:grpSpPr>
        <p:sp>
          <p:nvSpPr>
            <p:cNvPr id="18213" name="Google Shape;18213;p99"/>
            <p:cNvSpPr/>
            <p:nvPr/>
          </p:nvSpPr>
          <p:spPr>
            <a:xfrm>
              <a:off x="2023150" y="3660349"/>
              <a:ext cx="96027" cy="104412"/>
            </a:xfrm>
            <a:custGeom>
              <a:rect b="b" l="l" r="r" t="t"/>
              <a:pathLst>
                <a:path extrusionOk="0" h="3549" w="3264">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14" name="Google Shape;18214;p99"/>
            <p:cNvSpPr/>
            <p:nvPr/>
          </p:nvSpPr>
          <p:spPr>
            <a:xfrm>
              <a:off x="1901971" y="3661055"/>
              <a:ext cx="96704" cy="104412"/>
            </a:xfrm>
            <a:custGeom>
              <a:rect b="b" l="l" r="r" t="t"/>
              <a:pathLst>
                <a:path extrusionOk="0" h="3549" w="3287">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15" name="Google Shape;18215;p99"/>
            <p:cNvSpPr/>
            <p:nvPr/>
          </p:nvSpPr>
          <p:spPr>
            <a:xfrm>
              <a:off x="1781439" y="3661055"/>
              <a:ext cx="96027" cy="104412"/>
            </a:xfrm>
            <a:custGeom>
              <a:rect b="b" l="l" r="r" t="t"/>
              <a:pathLst>
                <a:path extrusionOk="0" h="3549" w="3264">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16" name="Google Shape;18216;p99"/>
            <p:cNvSpPr/>
            <p:nvPr/>
          </p:nvSpPr>
          <p:spPr>
            <a:xfrm>
              <a:off x="1781439" y="3782940"/>
              <a:ext cx="337742" cy="63106"/>
            </a:xfrm>
            <a:custGeom>
              <a:rect b="b" l="l" r="r" t="t"/>
              <a:pathLst>
                <a:path extrusionOk="0" h="2145" w="1148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217" name="Google Shape;18217;p99"/>
          <p:cNvSpPr/>
          <p:nvPr/>
        </p:nvSpPr>
        <p:spPr>
          <a:xfrm>
            <a:off x="1093550" y="4164777"/>
            <a:ext cx="339830" cy="339154"/>
          </a:xfrm>
          <a:custGeom>
            <a:rect b="b" l="l" r="r" t="t"/>
            <a:pathLst>
              <a:path extrusionOk="0" h="11528" w="11551">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18" name="Google Shape;18218;p99"/>
          <p:cNvSpPr/>
          <p:nvPr/>
        </p:nvSpPr>
        <p:spPr>
          <a:xfrm>
            <a:off x="1868144" y="4128355"/>
            <a:ext cx="270399" cy="339124"/>
          </a:xfrm>
          <a:custGeom>
            <a:rect b="b" l="l" r="r" t="t"/>
            <a:pathLst>
              <a:path extrusionOk="0" h="11527" w="9191">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19" name="Google Shape;18219;p99"/>
          <p:cNvGrpSpPr/>
          <p:nvPr/>
        </p:nvGrpSpPr>
        <p:grpSpPr>
          <a:xfrm>
            <a:off x="2591489" y="4129767"/>
            <a:ext cx="320203" cy="295667"/>
            <a:chOff x="2972489" y="4129767"/>
            <a:chExt cx="320203" cy="295667"/>
          </a:xfrm>
        </p:grpSpPr>
        <p:sp>
          <p:nvSpPr>
            <p:cNvPr id="18220" name="Google Shape;18220;p99"/>
            <p:cNvSpPr/>
            <p:nvPr/>
          </p:nvSpPr>
          <p:spPr>
            <a:xfrm>
              <a:off x="2972489" y="4362358"/>
              <a:ext cx="63076" cy="63076"/>
            </a:xfrm>
            <a:custGeom>
              <a:rect b="b" l="l" r="r" t="t"/>
              <a:pathLst>
                <a:path extrusionOk="0" h="2144" w="2144">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1" name="Google Shape;18221;p99"/>
            <p:cNvSpPr/>
            <p:nvPr/>
          </p:nvSpPr>
          <p:spPr>
            <a:xfrm>
              <a:off x="2972489" y="4284602"/>
              <a:ext cx="63076" cy="63076"/>
            </a:xfrm>
            <a:custGeom>
              <a:rect b="b" l="l" r="r" t="t"/>
              <a:pathLst>
                <a:path extrusionOk="0" h="2144" w="2144">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2" name="Google Shape;18222;p99"/>
            <p:cNvSpPr/>
            <p:nvPr/>
          </p:nvSpPr>
          <p:spPr>
            <a:xfrm>
              <a:off x="2972489" y="4206817"/>
              <a:ext cx="63076" cy="63076"/>
            </a:xfrm>
            <a:custGeom>
              <a:rect b="b" l="l" r="r" t="t"/>
              <a:pathLst>
                <a:path extrusionOk="0" h="2144" w="2144">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3" name="Google Shape;18223;p99"/>
            <p:cNvSpPr/>
            <p:nvPr/>
          </p:nvSpPr>
          <p:spPr>
            <a:xfrm>
              <a:off x="3057953" y="4362358"/>
              <a:ext cx="63106" cy="63076"/>
            </a:xfrm>
            <a:custGeom>
              <a:rect b="b" l="l" r="r" t="t"/>
              <a:pathLst>
                <a:path extrusionOk="0" h="2144" w="2145">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4" name="Google Shape;18224;p99"/>
            <p:cNvSpPr/>
            <p:nvPr/>
          </p:nvSpPr>
          <p:spPr>
            <a:xfrm>
              <a:off x="3057953" y="4284602"/>
              <a:ext cx="63106" cy="63076"/>
            </a:xfrm>
            <a:custGeom>
              <a:rect b="b" l="l" r="r" t="t"/>
              <a:pathLst>
                <a:path extrusionOk="0" h="2144" w="2145">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5" name="Google Shape;18225;p99"/>
            <p:cNvSpPr/>
            <p:nvPr/>
          </p:nvSpPr>
          <p:spPr>
            <a:xfrm>
              <a:off x="3144152" y="4362358"/>
              <a:ext cx="63076" cy="63076"/>
            </a:xfrm>
            <a:custGeom>
              <a:rect b="b" l="l" r="r" t="t"/>
              <a:pathLst>
                <a:path extrusionOk="0" h="2144" w="2144">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6" name="Google Shape;18226;p99"/>
            <p:cNvSpPr/>
            <p:nvPr/>
          </p:nvSpPr>
          <p:spPr>
            <a:xfrm>
              <a:off x="3144152" y="4284602"/>
              <a:ext cx="63076" cy="63076"/>
            </a:xfrm>
            <a:custGeom>
              <a:rect b="b" l="l" r="r" t="t"/>
              <a:pathLst>
                <a:path extrusionOk="0" h="2144" w="2144">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7" name="Google Shape;18227;p99"/>
            <p:cNvSpPr/>
            <p:nvPr/>
          </p:nvSpPr>
          <p:spPr>
            <a:xfrm>
              <a:off x="3144152" y="4206817"/>
              <a:ext cx="63076" cy="63076"/>
            </a:xfrm>
            <a:custGeom>
              <a:rect b="b" l="l" r="r" t="t"/>
              <a:pathLst>
                <a:path extrusionOk="0" h="2144" w="2144">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8" name="Google Shape;18228;p99"/>
            <p:cNvSpPr/>
            <p:nvPr/>
          </p:nvSpPr>
          <p:spPr>
            <a:xfrm>
              <a:off x="3229616" y="4362358"/>
              <a:ext cx="63076" cy="63076"/>
            </a:xfrm>
            <a:custGeom>
              <a:rect b="b" l="l" r="r" t="t"/>
              <a:pathLst>
                <a:path extrusionOk="0" h="2144" w="2144">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29" name="Google Shape;18229;p99"/>
            <p:cNvSpPr/>
            <p:nvPr/>
          </p:nvSpPr>
          <p:spPr>
            <a:xfrm>
              <a:off x="3229616" y="4284602"/>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0" name="Google Shape;18230;p99"/>
            <p:cNvSpPr/>
            <p:nvPr/>
          </p:nvSpPr>
          <p:spPr>
            <a:xfrm>
              <a:off x="3229616" y="4206817"/>
              <a:ext cx="63076" cy="63076"/>
            </a:xfrm>
            <a:custGeom>
              <a:rect b="b" l="l" r="r" t="t"/>
              <a:pathLst>
                <a:path extrusionOk="0" h="2144" w="2144">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1" name="Google Shape;18231;p99"/>
            <p:cNvSpPr/>
            <p:nvPr/>
          </p:nvSpPr>
          <p:spPr>
            <a:xfrm>
              <a:off x="3229616" y="4129767"/>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18232" name="Google Shape;18232;p99"/>
          <p:cNvSpPr/>
          <p:nvPr/>
        </p:nvSpPr>
        <p:spPr>
          <a:xfrm>
            <a:off x="3281266" y="4129767"/>
            <a:ext cx="338418" cy="337712"/>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3" name="Google Shape;18233;p99"/>
          <p:cNvSpPr/>
          <p:nvPr/>
        </p:nvSpPr>
        <p:spPr>
          <a:xfrm>
            <a:off x="4045298" y="4129767"/>
            <a:ext cx="339830" cy="339801"/>
          </a:xfrm>
          <a:custGeom>
            <a:rect b="b" l="l" r="r" t="t"/>
            <a:pathLst>
              <a:path extrusionOk="0" h="11550" w="11551">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34" name="Google Shape;18234;p99"/>
          <p:cNvGrpSpPr/>
          <p:nvPr/>
        </p:nvGrpSpPr>
        <p:grpSpPr>
          <a:xfrm>
            <a:off x="4780588" y="4129767"/>
            <a:ext cx="339153" cy="337712"/>
            <a:chOff x="4704388" y="4129767"/>
            <a:chExt cx="339153" cy="337712"/>
          </a:xfrm>
        </p:grpSpPr>
        <p:sp>
          <p:nvSpPr>
            <p:cNvPr id="18235" name="Google Shape;18235;p99"/>
            <p:cNvSpPr/>
            <p:nvPr/>
          </p:nvSpPr>
          <p:spPr>
            <a:xfrm>
              <a:off x="4704388" y="4129767"/>
              <a:ext cx="64489" cy="337712"/>
            </a:xfrm>
            <a:custGeom>
              <a:rect b="b" l="l" r="r" t="t"/>
              <a:pathLst>
                <a:path extrusionOk="0" h="11479" w="2192">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6" name="Google Shape;18236;p99"/>
            <p:cNvSpPr/>
            <p:nvPr/>
          </p:nvSpPr>
          <p:spPr>
            <a:xfrm>
              <a:off x="4782879" y="4162688"/>
              <a:ext cx="260661" cy="75698"/>
            </a:xfrm>
            <a:custGeom>
              <a:rect b="b" l="l" r="r" t="t"/>
              <a:pathLst>
                <a:path extrusionOk="0" h="2573" w="886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7" name="Google Shape;18237;p99"/>
            <p:cNvSpPr/>
            <p:nvPr/>
          </p:nvSpPr>
          <p:spPr>
            <a:xfrm>
              <a:off x="4782879" y="4260066"/>
              <a:ext cx="260661" cy="75698"/>
            </a:xfrm>
            <a:custGeom>
              <a:rect b="b" l="l" r="r" t="t"/>
              <a:pathLst>
                <a:path extrusionOk="0" h="2573" w="886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38" name="Google Shape;18238;p99"/>
            <p:cNvSpPr/>
            <p:nvPr/>
          </p:nvSpPr>
          <p:spPr>
            <a:xfrm>
              <a:off x="4782879" y="4360240"/>
              <a:ext cx="260661" cy="75021"/>
            </a:xfrm>
            <a:custGeom>
              <a:rect b="b" l="l" r="r" t="t"/>
              <a:pathLst>
                <a:path extrusionOk="0" h="2550" w="886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18239" name="Google Shape;18239;p99"/>
          <p:cNvGrpSpPr/>
          <p:nvPr/>
        </p:nvGrpSpPr>
        <p:grpSpPr>
          <a:xfrm>
            <a:off x="5512405" y="4129767"/>
            <a:ext cx="338418" cy="338418"/>
            <a:chOff x="5283805" y="4129767"/>
            <a:chExt cx="338418" cy="338418"/>
          </a:xfrm>
        </p:grpSpPr>
        <p:sp>
          <p:nvSpPr>
            <p:cNvPr id="18240" name="Google Shape;18240;p99"/>
            <p:cNvSpPr/>
            <p:nvPr/>
          </p:nvSpPr>
          <p:spPr>
            <a:xfrm>
              <a:off x="5283805"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41" name="Google Shape;18241;p99"/>
            <p:cNvGrpSpPr/>
            <p:nvPr/>
          </p:nvGrpSpPr>
          <p:grpSpPr>
            <a:xfrm>
              <a:off x="5323051" y="4290192"/>
              <a:ext cx="59575" cy="19653"/>
              <a:chOff x="5323051" y="4290192"/>
              <a:chExt cx="59575" cy="19653"/>
            </a:xfrm>
          </p:grpSpPr>
          <p:sp>
            <p:nvSpPr>
              <p:cNvPr id="18242" name="Google Shape;18242;p99"/>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43" name="Google Shape;18243;p99"/>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sp>
        <p:nvSpPr>
          <p:cNvPr id="18244" name="Google Shape;18244;p99"/>
          <p:cNvSpPr/>
          <p:nvPr/>
        </p:nvSpPr>
        <p:spPr>
          <a:xfrm>
            <a:off x="6252608" y="4164777"/>
            <a:ext cx="338448" cy="337742"/>
          </a:xfrm>
          <a:custGeom>
            <a:rect b="b" l="l" r="r" t="t"/>
            <a:pathLst>
              <a:path extrusionOk="0" h="11480" w="11504">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45" name="Google Shape;18245;p99"/>
          <p:cNvSpPr/>
          <p:nvPr/>
        </p:nvSpPr>
        <p:spPr>
          <a:xfrm>
            <a:off x="6978807" y="4133268"/>
            <a:ext cx="338448" cy="298554"/>
          </a:xfrm>
          <a:custGeom>
            <a:rect b="b" l="l" r="r" t="t"/>
            <a:pathLst>
              <a:path extrusionOk="0" h="10148" w="11504">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18246" name="Google Shape;18246;p99"/>
          <p:cNvGrpSpPr/>
          <p:nvPr/>
        </p:nvGrpSpPr>
        <p:grpSpPr>
          <a:xfrm>
            <a:off x="7711330" y="4129767"/>
            <a:ext cx="339122" cy="339122"/>
            <a:chOff x="7025530" y="4129767"/>
            <a:chExt cx="339122" cy="339122"/>
          </a:xfrm>
        </p:grpSpPr>
        <p:sp>
          <p:nvSpPr>
            <p:cNvPr id="18247" name="Google Shape;18247;p99"/>
            <p:cNvSpPr/>
            <p:nvPr/>
          </p:nvSpPr>
          <p:spPr>
            <a:xfrm>
              <a:off x="7128528" y="4233442"/>
              <a:ext cx="131743" cy="131743"/>
            </a:xfrm>
            <a:custGeom>
              <a:rect b="b" l="l" r="r" t="t"/>
              <a:pathLst>
                <a:path extrusionOk="0" h="4478" w="4478">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48" name="Google Shape;18248;p99"/>
            <p:cNvSpPr/>
            <p:nvPr/>
          </p:nvSpPr>
          <p:spPr>
            <a:xfrm>
              <a:off x="7025530" y="4309815"/>
              <a:ext cx="157662" cy="158368"/>
            </a:xfrm>
            <a:custGeom>
              <a:rect b="b" l="l" r="r" t="t"/>
              <a:pathLst>
                <a:path extrusionOk="0" h="5383" w="5359">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49" name="Google Shape;18249;p99"/>
            <p:cNvSpPr/>
            <p:nvPr/>
          </p:nvSpPr>
          <p:spPr>
            <a:xfrm>
              <a:off x="7206991" y="4129767"/>
              <a:ext cx="157662" cy="157662"/>
            </a:xfrm>
            <a:custGeom>
              <a:rect b="b" l="l" r="r" t="t"/>
              <a:pathLst>
                <a:path extrusionOk="0" h="5359" w="5359">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50" name="Google Shape;18250;p99"/>
            <p:cNvSpPr/>
            <p:nvPr/>
          </p:nvSpPr>
          <p:spPr>
            <a:xfrm>
              <a:off x="7025530" y="4129767"/>
              <a:ext cx="157662" cy="157662"/>
            </a:xfrm>
            <a:custGeom>
              <a:rect b="b" l="l" r="r" t="t"/>
              <a:pathLst>
                <a:path extrusionOk="0" h="5359" w="5359">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8251" name="Google Shape;18251;p99"/>
            <p:cNvSpPr/>
            <p:nvPr/>
          </p:nvSpPr>
          <p:spPr>
            <a:xfrm>
              <a:off x="7205578" y="4309815"/>
              <a:ext cx="157662" cy="159074"/>
            </a:xfrm>
            <a:custGeom>
              <a:rect b="b" l="l" r="r" t="t"/>
              <a:pathLst>
                <a:path extrusionOk="0" h="5407" w="5359">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55" name="Shape 18255"/>
        <p:cNvGrpSpPr/>
        <p:nvPr/>
      </p:nvGrpSpPr>
      <p:grpSpPr>
        <a:xfrm>
          <a:off x="0" y="0"/>
          <a:ext cx="0" cy="0"/>
          <a:chOff x="0" y="0"/>
          <a:chExt cx="0" cy="0"/>
        </a:xfrm>
      </p:grpSpPr>
      <p:sp>
        <p:nvSpPr>
          <p:cNvPr id="18256" name="Google Shape;18256;p100"/>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8257" name="Google Shape;18257;p100"/>
          <p:cNvGrpSpPr/>
          <p:nvPr/>
        </p:nvGrpSpPr>
        <p:grpSpPr>
          <a:xfrm>
            <a:off x="1071388" y="1943950"/>
            <a:ext cx="341804" cy="341957"/>
            <a:chOff x="1757188" y="1943950"/>
            <a:chExt cx="341804" cy="341957"/>
          </a:xfrm>
        </p:grpSpPr>
        <p:sp>
          <p:nvSpPr>
            <p:cNvPr id="18258" name="Google Shape;18258;p100"/>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00"/>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00"/>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00"/>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2" name="Google Shape;18262;p100"/>
          <p:cNvGrpSpPr/>
          <p:nvPr/>
        </p:nvGrpSpPr>
        <p:grpSpPr>
          <a:xfrm>
            <a:off x="1816255" y="1932711"/>
            <a:ext cx="341836" cy="310762"/>
            <a:chOff x="2349655" y="1932711"/>
            <a:chExt cx="341836" cy="310762"/>
          </a:xfrm>
        </p:grpSpPr>
        <p:sp>
          <p:nvSpPr>
            <p:cNvPr id="18263" name="Google Shape;18263;p100"/>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00"/>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100"/>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100"/>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00"/>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00"/>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9" name="Google Shape;18269;p100"/>
          <p:cNvGrpSpPr/>
          <p:nvPr/>
        </p:nvGrpSpPr>
        <p:grpSpPr>
          <a:xfrm>
            <a:off x="2586565" y="1943327"/>
            <a:ext cx="307200" cy="340386"/>
            <a:chOff x="2967565" y="1943327"/>
            <a:chExt cx="307200" cy="340386"/>
          </a:xfrm>
        </p:grpSpPr>
        <p:sp>
          <p:nvSpPr>
            <p:cNvPr id="18270" name="Google Shape;18270;p100"/>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00"/>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00"/>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00"/>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00"/>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5" name="Google Shape;18275;p100"/>
          <p:cNvGrpSpPr/>
          <p:nvPr/>
        </p:nvGrpSpPr>
        <p:grpSpPr>
          <a:xfrm>
            <a:off x="3274232" y="1939087"/>
            <a:ext cx="340411" cy="339675"/>
            <a:chOff x="3502832" y="1939087"/>
            <a:chExt cx="340411" cy="339675"/>
          </a:xfrm>
        </p:grpSpPr>
        <p:sp>
          <p:nvSpPr>
            <p:cNvPr id="18276" name="Google Shape;18276;p100"/>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00"/>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00"/>
            <p:cNvSpPr/>
            <p:nvPr/>
          </p:nvSpPr>
          <p:spPr>
            <a:xfrm>
              <a:off x="3528986" y="2194725"/>
              <a:ext cx="286710" cy="31787"/>
            </a:xfrm>
            <a:custGeom>
              <a:rect b="b" l="l" r="r" t="t"/>
              <a:pathLst>
                <a:path extrusionOk="0" h="1072" w="9669">
                  <a:moveTo>
                    <a:pt x="0" y="0"/>
                  </a:moveTo>
                  <a:lnTo>
                    <a:pt x="0" y="1072"/>
                  </a:lnTo>
                  <a:lnTo>
                    <a:pt x="9669" y="1072"/>
                  </a:lnTo>
                  <a:lnTo>
                    <a:pt x="96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00"/>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00"/>
            <p:cNvSpPr/>
            <p:nvPr/>
          </p:nvSpPr>
          <p:spPr>
            <a:xfrm>
              <a:off x="3502832" y="2246974"/>
              <a:ext cx="340411" cy="31787"/>
            </a:xfrm>
            <a:custGeom>
              <a:rect b="b" l="l" r="r" t="t"/>
              <a:pathLst>
                <a:path extrusionOk="0" h="1072" w="11480">
                  <a:moveTo>
                    <a:pt x="1" y="0"/>
                  </a:moveTo>
                  <a:lnTo>
                    <a:pt x="1" y="1072"/>
                  </a:lnTo>
                  <a:lnTo>
                    <a:pt x="11479" y="1072"/>
                  </a:lnTo>
                  <a:lnTo>
                    <a:pt x="11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100"/>
          <p:cNvGrpSpPr/>
          <p:nvPr/>
        </p:nvGrpSpPr>
        <p:grpSpPr>
          <a:xfrm>
            <a:off x="4042436" y="1946856"/>
            <a:ext cx="341808" cy="341808"/>
            <a:chOff x="4118636" y="1946856"/>
            <a:chExt cx="341808" cy="341808"/>
          </a:xfrm>
        </p:grpSpPr>
        <p:sp>
          <p:nvSpPr>
            <p:cNvPr id="18282" name="Google Shape;18282;p100"/>
            <p:cNvSpPr/>
            <p:nvPr/>
          </p:nvSpPr>
          <p:spPr>
            <a:xfrm>
              <a:off x="4159587" y="2127621"/>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00"/>
            <p:cNvSpPr/>
            <p:nvPr/>
          </p:nvSpPr>
          <p:spPr>
            <a:xfrm>
              <a:off x="4299401" y="2127621"/>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00"/>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00"/>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6" name="Google Shape;18286;p100"/>
          <p:cNvGrpSpPr/>
          <p:nvPr/>
        </p:nvGrpSpPr>
        <p:grpSpPr>
          <a:xfrm>
            <a:off x="4781639" y="1935558"/>
            <a:ext cx="341839" cy="343910"/>
            <a:chOff x="4705439" y="1935558"/>
            <a:chExt cx="341839" cy="343910"/>
          </a:xfrm>
        </p:grpSpPr>
        <p:sp>
          <p:nvSpPr>
            <p:cNvPr id="18287" name="Google Shape;18287;p100"/>
            <p:cNvSpPr/>
            <p:nvPr/>
          </p:nvSpPr>
          <p:spPr>
            <a:xfrm>
              <a:off x="4788082"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100"/>
            <p:cNvSpPr/>
            <p:nvPr/>
          </p:nvSpPr>
          <p:spPr>
            <a:xfrm>
              <a:off x="4705439"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00"/>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0" name="Google Shape;18290;p100"/>
          <p:cNvSpPr/>
          <p:nvPr/>
        </p:nvSpPr>
        <p:spPr>
          <a:xfrm>
            <a:off x="5518768" y="19306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91" name="Google Shape;18291;p100"/>
          <p:cNvGrpSpPr/>
          <p:nvPr/>
        </p:nvGrpSpPr>
        <p:grpSpPr>
          <a:xfrm>
            <a:off x="6262241" y="1992759"/>
            <a:ext cx="341809" cy="276839"/>
            <a:chOff x="5881241" y="1992759"/>
            <a:chExt cx="341809" cy="276839"/>
          </a:xfrm>
        </p:grpSpPr>
        <p:sp>
          <p:nvSpPr>
            <p:cNvPr id="18292" name="Google Shape;18292;p100"/>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00"/>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00"/>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00"/>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00"/>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00"/>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00"/>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00"/>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0" name="Google Shape;18300;p100"/>
          <p:cNvGrpSpPr/>
          <p:nvPr/>
        </p:nvGrpSpPr>
        <p:grpSpPr>
          <a:xfrm>
            <a:off x="6992994" y="1922125"/>
            <a:ext cx="342520" cy="340416"/>
            <a:chOff x="6459594" y="1922125"/>
            <a:chExt cx="342520" cy="340416"/>
          </a:xfrm>
        </p:grpSpPr>
        <p:sp>
          <p:nvSpPr>
            <p:cNvPr id="18301" name="Google Shape;18301;p100"/>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00"/>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00"/>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00"/>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00"/>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00"/>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00"/>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00"/>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100"/>
          <p:cNvGrpSpPr/>
          <p:nvPr/>
        </p:nvGrpSpPr>
        <p:grpSpPr>
          <a:xfrm>
            <a:off x="7731516" y="1932029"/>
            <a:ext cx="341093" cy="340384"/>
            <a:chOff x="7045716" y="1932029"/>
            <a:chExt cx="341093" cy="340384"/>
          </a:xfrm>
        </p:grpSpPr>
        <p:sp>
          <p:nvSpPr>
            <p:cNvPr id="18310" name="Google Shape;18310;p100"/>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00"/>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100"/>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100"/>
            <p:cNvSpPr/>
            <p:nvPr/>
          </p:nvSpPr>
          <p:spPr>
            <a:xfrm>
              <a:off x="7226480"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00"/>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5" name="Google Shape;18315;p100"/>
          <p:cNvGrpSpPr/>
          <p:nvPr/>
        </p:nvGrpSpPr>
        <p:grpSpPr>
          <a:xfrm>
            <a:off x="7730804" y="2458104"/>
            <a:ext cx="340381" cy="341128"/>
            <a:chOff x="7045004" y="2458104"/>
            <a:chExt cx="340381" cy="341128"/>
          </a:xfrm>
        </p:grpSpPr>
        <p:sp>
          <p:nvSpPr>
            <p:cNvPr id="18316" name="Google Shape;18316;p100"/>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00"/>
            <p:cNvSpPr/>
            <p:nvPr/>
          </p:nvSpPr>
          <p:spPr>
            <a:xfrm>
              <a:off x="7270960" y="2458104"/>
              <a:ext cx="63605" cy="129255"/>
            </a:xfrm>
            <a:custGeom>
              <a:rect b="b" l="l" r="r" t="t"/>
              <a:pathLst>
                <a:path extrusionOk="0" h="4359" w="2145">
                  <a:moveTo>
                    <a:pt x="1" y="1"/>
                  </a:moveTo>
                  <a:lnTo>
                    <a:pt x="1" y="4359"/>
                  </a:lnTo>
                  <a:lnTo>
                    <a:pt x="2144" y="4359"/>
                  </a:lnTo>
                  <a:lnTo>
                    <a:pt x="21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00"/>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00"/>
            <p:cNvSpPr/>
            <p:nvPr/>
          </p:nvSpPr>
          <p:spPr>
            <a:xfrm>
              <a:off x="7045004" y="2607821"/>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00"/>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00"/>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00"/>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3" name="Google Shape;18323;p100"/>
          <p:cNvGrpSpPr/>
          <p:nvPr/>
        </p:nvGrpSpPr>
        <p:grpSpPr>
          <a:xfrm>
            <a:off x="6992994" y="2439037"/>
            <a:ext cx="342519" cy="341126"/>
            <a:chOff x="6459594" y="2439037"/>
            <a:chExt cx="342519" cy="341126"/>
          </a:xfrm>
        </p:grpSpPr>
        <p:sp>
          <p:nvSpPr>
            <p:cNvPr id="18324" name="Google Shape;18324;p100"/>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00"/>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00"/>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00"/>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28" name="Google Shape;18328;p100"/>
          <p:cNvSpPr/>
          <p:nvPr/>
        </p:nvSpPr>
        <p:spPr>
          <a:xfrm>
            <a:off x="6263635" y="24877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9" name="Google Shape;18329;p100"/>
          <p:cNvGrpSpPr/>
          <p:nvPr/>
        </p:nvGrpSpPr>
        <p:grpSpPr>
          <a:xfrm>
            <a:off x="5518768" y="2458104"/>
            <a:ext cx="341809" cy="342550"/>
            <a:chOff x="5290168" y="2458104"/>
            <a:chExt cx="341809" cy="342550"/>
          </a:xfrm>
        </p:grpSpPr>
        <p:sp>
          <p:nvSpPr>
            <p:cNvPr id="18330" name="Google Shape;18330;p100"/>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100"/>
            <p:cNvSpPr/>
            <p:nvPr/>
          </p:nvSpPr>
          <p:spPr>
            <a:xfrm>
              <a:off x="5407386" y="2458104"/>
              <a:ext cx="105948" cy="57941"/>
            </a:xfrm>
            <a:custGeom>
              <a:rect b="b" l="l" r="r" t="t"/>
              <a:pathLst>
                <a:path extrusionOk="0" h="1954" w="3573">
                  <a:moveTo>
                    <a:pt x="1" y="1"/>
                  </a:moveTo>
                  <a:lnTo>
                    <a:pt x="1" y="1954"/>
                  </a:lnTo>
                  <a:lnTo>
                    <a:pt x="3573" y="1954"/>
                  </a:lnTo>
                  <a:lnTo>
                    <a:pt x="35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00"/>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00"/>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00"/>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00"/>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00"/>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00"/>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100"/>
          <p:cNvGrpSpPr/>
          <p:nvPr/>
        </p:nvGrpSpPr>
        <p:grpSpPr>
          <a:xfrm>
            <a:off x="4781639" y="2467296"/>
            <a:ext cx="341839" cy="337569"/>
            <a:chOff x="4705439" y="2467296"/>
            <a:chExt cx="341839" cy="337569"/>
          </a:xfrm>
        </p:grpSpPr>
        <p:sp>
          <p:nvSpPr>
            <p:cNvPr id="18339" name="Google Shape;18339;p100"/>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00"/>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00"/>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00"/>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00"/>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00"/>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00"/>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00"/>
            <p:cNvSpPr/>
            <p:nvPr/>
          </p:nvSpPr>
          <p:spPr>
            <a:xfrm>
              <a:off x="4705439"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00"/>
            <p:cNvSpPr/>
            <p:nvPr/>
          </p:nvSpPr>
          <p:spPr>
            <a:xfrm>
              <a:off x="4751343"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100"/>
            <p:cNvSpPr/>
            <p:nvPr/>
          </p:nvSpPr>
          <p:spPr>
            <a:xfrm>
              <a:off x="4866455" y="2645955"/>
              <a:ext cx="62181" cy="20520"/>
            </a:xfrm>
            <a:custGeom>
              <a:rect b="b" l="l" r="r" t="t"/>
              <a:pathLst>
                <a:path extrusionOk="0" h="692" w="2097">
                  <a:moveTo>
                    <a:pt x="1" y="0"/>
                  </a:moveTo>
                  <a:lnTo>
                    <a:pt x="1" y="691"/>
                  </a:lnTo>
                  <a:lnTo>
                    <a:pt x="2096" y="691"/>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100"/>
            <p:cNvSpPr/>
            <p:nvPr/>
          </p:nvSpPr>
          <p:spPr>
            <a:xfrm>
              <a:off x="4866455" y="2605004"/>
              <a:ext cx="62181" cy="20490"/>
            </a:xfrm>
            <a:custGeom>
              <a:rect b="b" l="l" r="r" t="t"/>
              <a:pathLst>
                <a:path extrusionOk="0" h="691" w="2097">
                  <a:moveTo>
                    <a:pt x="1" y="0"/>
                  </a:moveTo>
                  <a:lnTo>
                    <a:pt x="1" y="691"/>
                  </a:lnTo>
                  <a:lnTo>
                    <a:pt x="2096" y="691"/>
                  </a:lnTo>
                  <a:lnTo>
                    <a:pt x="2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00"/>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00"/>
            <p:cNvSpPr/>
            <p:nvPr/>
          </p:nvSpPr>
          <p:spPr>
            <a:xfrm>
              <a:off x="4824081" y="2605004"/>
              <a:ext cx="20520" cy="20490"/>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2" name="Google Shape;18352;p100"/>
          <p:cNvGrpSpPr/>
          <p:nvPr/>
        </p:nvGrpSpPr>
        <p:grpSpPr>
          <a:xfrm>
            <a:off x="4039589" y="2487074"/>
            <a:ext cx="347473" cy="320607"/>
            <a:chOff x="4115789" y="2487074"/>
            <a:chExt cx="347473" cy="320607"/>
          </a:xfrm>
        </p:grpSpPr>
        <p:sp>
          <p:nvSpPr>
            <p:cNvPr id="18353" name="Google Shape;18353;p100"/>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00"/>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00"/>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00"/>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00"/>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00"/>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00"/>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00"/>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00"/>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100"/>
          <p:cNvGrpSpPr/>
          <p:nvPr/>
        </p:nvGrpSpPr>
        <p:grpSpPr>
          <a:xfrm>
            <a:off x="3272838" y="2474353"/>
            <a:ext cx="341808" cy="306493"/>
            <a:chOff x="3501438" y="2474353"/>
            <a:chExt cx="341808" cy="306493"/>
          </a:xfrm>
        </p:grpSpPr>
        <p:sp>
          <p:nvSpPr>
            <p:cNvPr id="18363" name="Google Shape;18363;p100"/>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00"/>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00"/>
            <p:cNvSpPr/>
            <p:nvPr/>
          </p:nvSpPr>
          <p:spPr>
            <a:xfrm>
              <a:off x="3574177" y="2541429"/>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00"/>
            <p:cNvSpPr/>
            <p:nvPr/>
          </p:nvSpPr>
          <p:spPr>
            <a:xfrm>
              <a:off x="3502150" y="2636763"/>
              <a:ext cx="103813" cy="132784"/>
            </a:xfrm>
            <a:custGeom>
              <a:rect b="b" l="l" r="r" t="t"/>
              <a:pathLst>
                <a:path extrusionOk="0" h="4478" w="3501">
                  <a:moveTo>
                    <a:pt x="0" y="1"/>
                  </a:moveTo>
                  <a:lnTo>
                    <a:pt x="2596" y="4478"/>
                  </a:lnTo>
                  <a:lnTo>
                    <a:pt x="3501" y="2906"/>
                  </a:lnTo>
                  <a:lnTo>
                    <a:pt x="1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00"/>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00"/>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00"/>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100"/>
          <p:cNvGrpSpPr/>
          <p:nvPr/>
        </p:nvGrpSpPr>
        <p:grpSpPr>
          <a:xfrm>
            <a:off x="2569603" y="2536506"/>
            <a:ext cx="341122" cy="194906"/>
            <a:chOff x="2950603" y="2536506"/>
            <a:chExt cx="341122" cy="194906"/>
          </a:xfrm>
        </p:grpSpPr>
        <p:sp>
          <p:nvSpPr>
            <p:cNvPr id="18371" name="Google Shape;18371;p100"/>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100"/>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100"/>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00"/>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00"/>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6" name="Google Shape;18376;p100"/>
          <p:cNvGrpSpPr/>
          <p:nvPr/>
        </p:nvGrpSpPr>
        <p:grpSpPr>
          <a:xfrm>
            <a:off x="1816967" y="2431267"/>
            <a:ext cx="341127" cy="341835"/>
            <a:chOff x="2350367" y="2431267"/>
            <a:chExt cx="341127" cy="341835"/>
          </a:xfrm>
        </p:grpSpPr>
        <p:sp>
          <p:nvSpPr>
            <p:cNvPr id="18377" name="Google Shape;18377;p100"/>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00"/>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00"/>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00"/>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00"/>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00"/>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3" name="Google Shape;18383;p100"/>
          <p:cNvGrpSpPr/>
          <p:nvPr/>
        </p:nvGrpSpPr>
        <p:grpSpPr>
          <a:xfrm>
            <a:off x="1073493" y="2508958"/>
            <a:ext cx="340415" cy="237312"/>
            <a:chOff x="1759293" y="2508958"/>
            <a:chExt cx="340415" cy="237312"/>
          </a:xfrm>
        </p:grpSpPr>
        <p:sp>
          <p:nvSpPr>
            <p:cNvPr id="18384" name="Google Shape;18384;p100"/>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00"/>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00"/>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00"/>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00"/>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00"/>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100"/>
          <p:cNvGrpSpPr/>
          <p:nvPr/>
        </p:nvGrpSpPr>
        <p:grpSpPr>
          <a:xfrm>
            <a:off x="1072811" y="2996217"/>
            <a:ext cx="340384" cy="341097"/>
            <a:chOff x="1758611" y="2996217"/>
            <a:chExt cx="340384" cy="341097"/>
          </a:xfrm>
        </p:grpSpPr>
        <p:sp>
          <p:nvSpPr>
            <p:cNvPr id="18391" name="Google Shape;18391;p100"/>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00"/>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00"/>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100"/>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5" name="Google Shape;18395;p100"/>
          <p:cNvGrpSpPr/>
          <p:nvPr/>
        </p:nvGrpSpPr>
        <p:grpSpPr>
          <a:xfrm>
            <a:off x="1816255" y="2979255"/>
            <a:ext cx="341836" cy="341127"/>
            <a:chOff x="2349655" y="2979255"/>
            <a:chExt cx="341836" cy="341127"/>
          </a:xfrm>
        </p:grpSpPr>
        <p:sp>
          <p:nvSpPr>
            <p:cNvPr id="18396" name="Google Shape;18396;p100"/>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00"/>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00"/>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00"/>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00"/>
            <p:cNvSpPr/>
            <p:nvPr/>
          </p:nvSpPr>
          <p:spPr>
            <a:xfrm>
              <a:off x="2464768" y="3072485"/>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1" name="Google Shape;18401;p100"/>
          <p:cNvSpPr/>
          <p:nvPr/>
        </p:nvSpPr>
        <p:spPr>
          <a:xfrm>
            <a:off x="2568921" y="30004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02" name="Google Shape;18402;p100"/>
          <p:cNvGrpSpPr/>
          <p:nvPr/>
        </p:nvGrpSpPr>
        <p:grpSpPr>
          <a:xfrm>
            <a:off x="3264357" y="2994082"/>
            <a:ext cx="357346" cy="330540"/>
            <a:chOff x="3492957" y="2994082"/>
            <a:chExt cx="357346" cy="330540"/>
          </a:xfrm>
        </p:grpSpPr>
        <p:sp>
          <p:nvSpPr>
            <p:cNvPr id="18403" name="Google Shape;18403;p100"/>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00"/>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00"/>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00"/>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00"/>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00"/>
            <p:cNvSpPr/>
            <p:nvPr/>
          </p:nvSpPr>
          <p:spPr>
            <a:xfrm>
              <a:off x="3532514" y="3212298"/>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9" name="Google Shape;18409;p100"/>
          <p:cNvGrpSpPr/>
          <p:nvPr/>
        </p:nvGrpSpPr>
        <p:grpSpPr>
          <a:xfrm>
            <a:off x="4043118" y="3014572"/>
            <a:ext cx="341126" cy="305806"/>
            <a:chOff x="4119318" y="3014572"/>
            <a:chExt cx="341126" cy="305806"/>
          </a:xfrm>
        </p:grpSpPr>
        <p:sp>
          <p:nvSpPr>
            <p:cNvPr id="18410" name="Google Shape;18410;p100"/>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00"/>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00"/>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100"/>
          <p:cNvGrpSpPr/>
          <p:nvPr/>
        </p:nvGrpSpPr>
        <p:grpSpPr>
          <a:xfrm>
            <a:off x="4801418" y="3003986"/>
            <a:ext cx="302992" cy="341093"/>
            <a:chOff x="4725218" y="3003986"/>
            <a:chExt cx="302992" cy="341093"/>
          </a:xfrm>
        </p:grpSpPr>
        <p:sp>
          <p:nvSpPr>
            <p:cNvPr id="18414" name="Google Shape;18414;p100"/>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100"/>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100"/>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7" name="Google Shape;18417;p100"/>
          <p:cNvGrpSpPr/>
          <p:nvPr/>
        </p:nvGrpSpPr>
        <p:grpSpPr>
          <a:xfrm>
            <a:off x="5518768" y="3002563"/>
            <a:ext cx="340386" cy="341809"/>
            <a:chOff x="5290168" y="3002563"/>
            <a:chExt cx="340386" cy="341809"/>
          </a:xfrm>
        </p:grpSpPr>
        <p:sp>
          <p:nvSpPr>
            <p:cNvPr id="18418" name="Google Shape;18418;p100"/>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00"/>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00"/>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00"/>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00"/>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00"/>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00"/>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00"/>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6" name="Google Shape;18426;p100"/>
          <p:cNvGrpSpPr/>
          <p:nvPr/>
        </p:nvGrpSpPr>
        <p:grpSpPr>
          <a:xfrm>
            <a:off x="6262241" y="3088023"/>
            <a:ext cx="342520" cy="174447"/>
            <a:chOff x="5881241" y="3088023"/>
            <a:chExt cx="342520" cy="174447"/>
          </a:xfrm>
        </p:grpSpPr>
        <p:sp>
          <p:nvSpPr>
            <p:cNvPr id="18427" name="Google Shape;18427;p100"/>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00"/>
            <p:cNvSpPr/>
            <p:nvPr/>
          </p:nvSpPr>
          <p:spPr>
            <a:xfrm>
              <a:off x="6134034"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00"/>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00"/>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00"/>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00"/>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3" name="Google Shape;18433;p100"/>
          <p:cNvSpPr/>
          <p:nvPr/>
        </p:nvSpPr>
        <p:spPr>
          <a:xfrm>
            <a:off x="6990859" y="2982784"/>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4" name="Google Shape;18434;p100"/>
          <p:cNvGrpSpPr/>
          <p:nvPr/>
        </p:nvGrpSpPr>
        <p:grpSpPr>
          <a:xfrm>
            <a:off x="7777419" y="3002296"/>
            <a:ext cx="244340" cy="340681"/>
            <a:chOff x="7091619" y="3002296"/>
            <a:chExt cx="244340" cy="340681"/>
          </a:xfrm>
        </p:grpSpPr>
        <p:sp>
          <p:nvSpPr>
            <p:cNvPr id="18435" name="Google Shape;18435;p100"/>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00"/>
            <p:cNvSpPr/>
            <p:nvPr/>
          </p:nvSpPr>
          <p:spPr>
            <a:xfrm>
              <a:off x="7180577"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00"/>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100"/>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100"/>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00"/>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1" name="Google Shape;18441;p100"/>
          <p:cNvGrpSpPr/>
          <p:nvPr/>
        </p:nvGrpSpPr>
        <p:grpSpPr>
          <a:xfrm>
            <a:off x="7730804" y="3563983"/>
            <a:ext cx="341809" cy="342521"/>
            <a:chOff x="7045004" y="3563983"/>
            <a:chExt cx="341809" cy="342521"/>
          </a:xfrm>
        </p:grpSpPr>
        <p:sp>
          <p:nvSpPr>
            <p:cNvPr id="18442" name="Google Shape;18442;p100"/>
            <p:cNvSpPr/>
            <p:nvPr/>
          </p:nvSpPr>
          <p:spPr>
            <a:xfrm>
              <a:off x="7132570"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00"/>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00"/>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00"/>
            <p:cNvSpPr/>
            <p:nvPr/>
          </p:nvSpPr>
          <p:spPr>
            <a:xfrm>
              <a:off x="7148108" y="3819593"/>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00"/>
            <p:cNvSpPr/>
            <p:nvPr/>
          </p:nvSpPr>
          <p:spPr>
            <a:xfrm>
              <a:off x="7047821" y="3736268"/>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00"/>
            <p:cNvSpPr/>
            <p:nvPr/>
          </p:nvSpPr>
          <p:spPr>
            <a:xfrm>
              <a:off x="7282288" y="3736268"/>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8" name="Google Shape;18448;p100"/>
          <p:cNvSpPr/>
          <p:nvPr/>
        </p:nvSpPr>
        <p:spPr>
          <a:xfrm>
            <a:off x="6992282" y="356113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49" name="Google Shape;18449;p100"/>
          <p:cNvGrpSpPr/>
          <p:nvPr/>
        </p:nvGrpSpPr>
        <p:grpSpPr>
          <a:xfrm>
            <a:off x="6262923" y="3585867"/>
            <a:ext cx="341125" cy="341098"/>
            <a:chOff x="5881923" y="3585867"/>
            <a:chExt cx="341125" cy="341098"/>
          </a:xfrm>
        </p:grpSpPr>
        <p:sp>
          <p:nvSpPr>
            <p:cNvPr id="18450" name="Google Shape;18450;p100"/>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00"/>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00"/>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00"/>
            <p:cNvSpPr/>
            <p:nvPr/>
          </p:nvSpPr>
          <p:spPr>
            <a:xfrm>
              <a:off x="5992084" y="3679779"/>
              <a:ext cx="29000" cy="79113"/>
            </a:xfrm>
            <a:custGeom>
              <a:rect b="b" l="l" r="r" t="t"/>
              <a:pathLst>
                <a:path extrusionOk="0" h="2668" w="978">
                  <a:moveTo>
                    <a:pt x="1" y="1"/>
                  </a:moveTo>
                  <a:lnTo>
                    <a:pt x="1" y="1501"/>
                  </a:lnTo>
                  <a:lnTo>
                    <a:pt x="977" y="2668"/>
                  </a:lnTo>
                  <a:lnTo>
                    <a:pt x="977" y="114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00"/>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00"/>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00"/>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00"/>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00"/>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100"/>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100"/>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00"/>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62" name="Google Shape;18462;p100"/>
          <p:cNvSpPr/>
          <p:nvPr/>
        </p:nvSpPr>
        <p:spPr>
          <a:xfrm>
            <a:off x="5547709" y="35639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3" name="Google Shape;18463;p100"/>
          <p:cNvGrpSpPr/>
          <p:nvPr/>
        </p:nvGrpSpPr>
        <p:grpSpPr>
          <a:xfrm>
            <a:off x="4781639" y="3605646"/>
            <a:ext cx="341122" cy="282472"/>
            <a:chOff x="4705439" y="3605646"/>
            <a:chExt cx="341122" cy="282472"/>
          </a:xfrm>
        </p:grpSpPr>
        <p:sp>
          <p:nvSpPr>
            <p:cNvPr id="18464" name="Google Shape;18464;p100"/>
            <p:cNvSpPr/>
            <p:nvPr/>
          </p:nvSpPr>
          <p:spPr>
            <a:xfrm>
              <a:off x="4705439"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00"/>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00"/>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00"/>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00"/>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00"/>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00"/>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71" name="Google Shape;18471;p100"/>
          <p:cNvSpPr/>
          <p:nvPr/>
        </p:nvSpPr>
        <p:spPr>
          <a:xfrm>
            <a:off x="4042436" y="35893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72" name="Google Shape;18472;p100"/>
          <p:cNvGrpSpPr/>
          <p:nvPr/>
        </p:nvGrpSpPr>
        <p:grpSpPr>
          <a:xfrm>
            <a:off x="3346970" y="3574570"/>
            <a:ext cx="194224" cy="340385"/>
            <a:chOff x="3575570" y="3574570"/>
            <a:chExt cx="194224" cy="340385"/>
          </a:xfrm>
        </p:grpSpPr>
        <p:sp>
          <p:nvSpPr>
            <p:cNvPr id="18473" name="Google Shape;18473;p100"/>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00"/>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00"/>
            <p:cNvSpPr/>
            <p:nvPr/>
          </p:nvSpPr>
          <p:spPr>
            <a:xfrm>
              <a:off x="3575570" y="3835130"/>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00"/>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7" name="Google Shape;18477;p100"/>
          <p:cNvGrpSpPr/>
          <p:nvPr/>
        </p:nvGrpSpPr>
        <p:grpSpPr>
          <a:xfrm>
            <a:off x="2569603" y="3575963"/>
            <a:ext cx="341127" cy="341838"/>
            <a:chOff x="2950603" y="3575963"/>
            <a:chExt cx="341127" cy="341838"/>
          </a:xfrm>
        </p:grpSpPr>
        <p:sp>
          <p:nvSpPr>
            <p:cNvPr id="18478" name="Google Shape;18478;p100"/>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00"/>
            <p:cNvSpPr/>
            <p:nvPr/>
          </p:nvSpPr>
          <p:spPr>
            <a:xfrm>
              <a:off x="2976046"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00"/>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00"/>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100"/>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100"/>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00"/>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00"/>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00"/>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7" name="Google Shape;18487;p100"/>
          <p:cNvSpPr/>
          <p:nvPr/>
        </p:nvSpPr>
        <p:spPr>
          <a:xfrm>
            <a:off x="1816967" y="3553368"/>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88" name="Google Shape;18488;p100"/>
          <p:cNvGrpSpPr/>
          <p:nvPr/>
        </p:nvGrpSpPr>
        <p:grpSpPr>
          <a:xfrm>
            <a:off x="1073493" y="3649414"/>
            <a:ext cx="340415" cy="187169"/>
            <a:chOff x="1759293" y="3649414"/>
            <a:chExt cx="340415" cy="187169"/>
          </a:xfrm>
        </p:grpSpPr>
        <p:sp>
          <p:nvSpPr>
            <p:cNvPr id="18489" name="Google Shape;18489;p100"/>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00"/>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00"/>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00"/>
            <p:cNvSpPr/>
            <p:nvPr/>
          </p:nvSpPr>
          <p:spPr>
            <a:xfrm>
              <a:off x="1879358" y="3773007"/>
              <a:ext cx="99603" cy="63575"/>
            </a:xfrm>
            <a:custGeom>
              <a:rect b="b" l="l" r="r" t="t"/>
              <a:pathLst>
                <a:path extrusionOk="0" h="2144" w="3359">
                  <a:moveTo>
                    <a:pt x="0" y="0"/>
                  </a:moveTo>
                  <a:lnTo>
                    <a:pt x="0" y="2143"/>
                  </a:lnTo>
                  <a:lnTo>
                    <a:pt x="3358" y="2143"/>
                  </a:lnTo>
                  <a:lnTo>
                    <a:pt x="33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00"/>
            <p:cNvSpPr/>
            <p:nvPr/>
          </p:nvSpPr>
          <p:spPr>
            <a:xfrm>
              <a:off x="1999393" y="3773007"/>
              <a:ext cx="100314" cy="63575"/>
            </a:xfrm>
            <a:custGeom>
              <a:rect b="b" l="l" r="r" t="t"/>
              <a:pathLst>
                <a:path extrusionOk="0" h="2144" w="3383">
                  <a:moveTo>
                    <a:pt x="1" y="0"/>
                  </a:moveTo>
                  <a:lnTo>
                    <a:pt x="1" y="2143"/>
                  </a:lnTo>
                  <a:lnTo>
                    <a:pt x="3383" y="2143"/>
                  </a:lnTo>
                  <a:lnTo>
                    <a:pt x="33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00"/>
            <p:cNvSpPr/>
            <p:nvPr/>
          </p:nvSpPr>
          <p:spPr>
            <a:xfrm>
              <a:off x="1759293" y="3773007"/>
              <a:ext cx="100314" cy="63575"/>
            </a:xfrm>
            <a:custGeom>
              <a:rect b="b" l="l" r="r" t="t"/>
              <a:pathLst>
                <a:path extrusionOk="0" h="2144" w="3383">
                  <a:moveTo>
                    <a:pt x="1" y="0"/>
                  </a:moveTo>
                  <a:lnTo>
                    <a:pt x="1" y="2143"/>
                  </a:lnTo>
                  <a:lnTo>
                    <a:pt x="3383" y="2143"/>
                  </a:lnTo>
                  <a:lnTo>
                    <a:pt x="33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100"/>
          <p:cNvGrpSpPr/>
          <p:nvPr/>
        </p:nvGrpSpPr>
        <p:grpSpPr>
          <a:xfrm>
            <a:off x="1072811" y="4157845"/>
            <a:ext cx="340384" cy="341125"/>
            <a:chOff x="1758611" y="4157845"/>
            <a:chExt cx="340384" cy="341125"/>
          </a:xfrm>
        </p:grpSpPr>
        <p:sp>
          <p:nvSpPr>
            <p:cNvPr id="18496" name="Google Shape;18496;p100"/>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00"/>
            <p:cNvSpPr/>
            <p:nvPr/>
          </p:nvSpPr>
          <p:spPr>
            <a:xfrm>
              <a:off x="1913251" y="4340745"/>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00"/>
            <p:cNvSpPr/>
            <p:nvPr/>
          </p:nvSpPr>
          <p:spPr>
            <a:xfrm>
              <a:off x="1758611" y="4313909"/>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00"/>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00" name="Google Shape;18500;p100"/>
          <p:cNvSpPr/>
          <p:nvPr/>
        </p:nvSpPr>
        <p:spPr>
          <a:xfrm>
            <a:off x="1850919" y="41257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01" name="Google Shape;18501;p100"/>
          <p:cNvGrpSpPr/>
          <p:nvPr/>
        </p:nvGrpSpPr>
        <p:grpSpPr>
          <a:xfrm>
            <a:off x="2578796" y="4133855"/>
            <a:ext cx="322742" cy="298724"/>
            <a:chOff x="2959796" y="4133855"/>
            <a:chExt cx="322742" cy="298724"/>
          </a:xfrm>
        </p:grpSpPr>
        <p:sp>
          <p:nvSpPr>
            <p:cNvPr id="18502" name="Google Shape;18502;p100"/>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100"/>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00"/>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00"/>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00"/>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00"/>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00"/>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00"/>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00"/>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00"/>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00"/>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00"/>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14" name="Google Shape;18514;p100"/>
          <p:cNvSpPr/>
          <p:nvPr/>
        </p:nvSpPr>
        <p:spPr>
          <a:xfrm>
            <a:off x="3272838" y="4144441"/>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5" name="Google Shape;18515;p100"/>
          <p:cNvGrpSpPr/>
          <p:nvPr/>
        </p:nvGrpSpPr>
        <p:grpSpPr>
          <a:xfrm>
            <a:off x="4042436" y="4140201"/>
            <a:ext cx="341096" cy="341809"/>
            <a:chOff x="4118636" y="4140201"/>
            <a:chExt cx="341096" cy="341809"/>
          </a:xfrm>
        </p:grpSpPr>
        <p:sp>
          <p:nvSpPr>
            <p:cNvPr id="18516" name="Google Shape;18516;p100"/>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00"/>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00"/>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00"/>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00"/>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00"/>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2" name="Google Shape;18522;p100"/>
          <p:cNvGrpSpPr/>
          <p:nvPr/>
        </p:nvGrpSpPr>
        <p:grpSpPr>
          <a:xfrm>
            <a:off x="4781639" y="4139489"/>
            <a:ext cx="341839" cy="340411"/>
            <a:chOff x="4705439" y="4139489"/>
            <a:chExt cx="341839" cy="340411"/>
          </a:xfrm>
        </p:grpSpPr>
        <p:sp>
          <p:nvSpPr>
            <p:cNvPr id="18523" name="Google Shape;18523;p100"/>
            <p:cNvSpPr/>
            <p:nvPr/>
          </p:nvSpPr>
          <p:spPr>
            <a:xfrm>
              <a:off x="4705439"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00"/>
            <p:cNvSpPr/>
            <p:nvPr/>
          </p:nvSpPr>
          <p:spPr>
            <a:xfrm>
              <a:off x="4784554" y="4174095"/>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00"/>
            <p:cNvSpPr/>
            <p:nvPr/>
          </p:nvSpPr>
          <p:spPr>
            <a:xfrm>
              <a:off x="4994290" y="4174095"/>
              <a:ext cx="52989" cy="75584"/>
            </a:xfrm>
            <a:custGeom>
              <a:rect b="b" l="l" r="r" t="t"/>
              <a:pathLst>
                <a:path extrusionOk="0" h="2549" w="1787">
                  <a:moveTo>
                    <a:pt x="0" y="1"/>
                  </a:moveTo>
                  <a:lnTo>
                    <a:pt x="0" y="2549"/>
                  </a:lnTo>
                  <a:lnTo>
                    <a:pt x="1786" y="2549"/>
                  </a:lnTo>
                  <a:lnTo>
                    <a:pt x="17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00"/>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00"/>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100"/>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100"/>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0" name="Google Shape;18530;p100"/>
          <p:cNvGrpSpPr/>
          <p:nvPr/>
        </p:nvGrpSpPr>
        <p:grpSpPr>
          <a:xfrm>
            <a:off x="5518768" y="4143730"/>
            <a:ext cx="340384" cy="342520"/>
            <a:chOff x="5290168" y="4143730"/>
            <a:chExt cx="340384" cy="342520"/>
          </a:xfrm>
        </p:grpSpPr>
        <p:sp>
          <p:nvSpPr>
            <p:cNvPr id="18531" name="Google Shape;18531;p100"/>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00"/>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00"/>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00"/>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5" name="Google Shape;18535;p100"/>
          <p:cNvGrpSpPr/>
          <p:nvPr/>
        </p:nvGrpSpPr>
        <p:grpSpPr>
          <a:xfrm>
            <a:off x="6262923" y="4162085"/>
            <a:ext cx="341126" cy="341837"/>
            <a:chOff x="5881923" y="4162085"/>
            <a:chExt cx="341126" cy="341837"/>
          </a:xfrm>
        </p:grpSpPr>
        <p:sp>
          <p:nvSpPr>
            <p:cNvPr id="18536" name="Google Shape;18536;p100"/>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00"/>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00"/>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00"/>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0" name="Google Shape;18540;p100"/>
          <p:cNvGrpSpPr/>
          <p:nvPr/>
        </p:nvGrpSpPr>
        <p:grpSpPr>
          <a:xfrm>
            <a:off x="6992282" y="4149393"/>
            <a:ext cx="342520" cy="298159"/>
            <a:chOff x="6458882" y="4149393"/>
            <a:chExt cx="342520" cy="298159"/>
          </a:xfrm>
        </p:grpSpPr>
        <p:sp>
          <p:nvSpPr>
            <p:cNvPr id="18541" name="Google Shape;18541;p100"/>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00"/>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00"/>
            <p:cNvSpPr/>
            <p:nvPr/>
          </p:nvSpPr>
          <p:spPr>
            <a:xfrm>
              <a:off x="6702512" y="4350648"/>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00"/>
            <p:cNvSpPr/>
            <p:nvPr/>
          </p:nvSpPr>
          <p:spPr>
            <a:xfrm>
              <a:off x="6458882" y="4350648"/>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00"/>
            <p:cNvSpPr/>
            <p:nvPr/>
          </p:nvSpPr>
          <p:spPr>
            <a:xfrm>
              <a:off x="6580341" y="4350648"/>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6" name="Google Shape;18546;p100"/>
          <p:cNvGrpSpPr/>
          <p:nvPr/>
        </p:nvGrpSpPr>
        <p:grpSpPr>
          <a:xfrm>
            <a:off x="7730804" y="4143730"/>
            <a:ext cx="341808" cy="341808"/>
            <a:chOff x="7045004" y="4143730"/>
            <a:chExt cx="341808" cy="341808"/>
          </a:xfrm>
        </p:grpSpPr>
        <p:sp>
          <p:nvSpPr>
            <p:cNvPr id="18547" name="Google Shape;18547;p100"/>
            <p:cNvSpPr/>
            <p:nvPr/>
          </p:nvSpPr>
          <p:spPr>
            <a:xfrm>
              <a:off x="7148820"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00"/>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00"/>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00"/>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00"/>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555" name="Shape 18555"/>
        <p:cNvGrpSpPr/>
        <p:nvPr/>
      </p:nvGrpSpPr>
      <p:grpSpPr>
        <a:xfrm>
          <a:off x="0" y="0"/>
          <a:ext cx="0" cy="0"/>
          <a:chOff x="0" y="0"/>
          <a:chExt cx="0" cy="0"/>
        </a:xfrm>
      </p:grpSpPr>
      <p:pic>
        <p:nvPicPr>
          <p:cNvPr id="18556" name="Google Shape;18556;p10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Fall Background by Slidesgo">
  <a:themeElements>
    <a:clrScheme name="Simple Light">
      <a:dk1>
        <a:srgbClr val="000000"/>
      </a:dk1>
      <a:lt1>
        <a:srgbClr val="FFFFFF"/>
      </a:lt1>
      <a:dk2>
        <a:srgbClr val="595959"/>
      </a:dk2>
      <a:lt2>
        <a:srgbClr val="EEEEEE"/>
      </a:lt2>
      <a:accent1>
        <a:srgbClr val="A2502F"/>
      </a:accent1>
      <a:accent2>
        <a:srgbClr val="D56637"/>
      </a:accent2>
      <a:accent3>
        <a:srgbClr val="E19842"/>
      </a:accent3>
      <a:accent4>
        <a:srgbClr val="C33531"/>
      </a:accent4>
      <a:accent5>
        <a:srgbClr val="FFDDB6"/>
      </a:accent5>
      <a:accent6>
        <a:srgbClr val="8F2927"/>
      </a:accent6>
      <a:hlink>
        <a:srgbClr val="D9CAB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595959"/>
      </a:dk2>
      <a:lt2>
        <a:srgbClr val="657E93"/>
      </a:lt2>
      <a:accent1>
        <a:srgbClr val="F3F6F7"/>
      </a:accent1>
      <a:accent2>
        <a:srgbClr val="CBD2D7"/>
      </a:accent2>
      <a:accent3>
        <a:srgbClr val="9BABB9"/>
      </a:accent3>
      <a:accent4>
        <a:srgbClr val="7E8D9D"/>
      </a:accent4>
      <a:accent5>
        <a:srgbClr val="637689"/>
      </a:accent5>
      <a:accent6>
        <a:srgbClr val="445D73"/>
      </a:accent6>
      <a:hlink>
        <a:srgbClr val="0E2A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