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Montserrat SemiBold"/>
      <p:regular r:id="rId26"/>
      <p:bold r:id="rId27"/>
      <p:italic r:id="rId28"/>
      <p:boldItalic r:id="rId29"/>
    </p:embeddedFont>
    <p:embeddedFont>
      <p:font typeface="Montserrat"/>
      <p:regular r:id="rId30"/>
      <p:bold r:id="rId31"/>
      <p:italic r:id="rId32"/>
      <p:boldItalic r:id="rId33"/>
    </p:embeddedFont>
    <p:embeddedFont>
      <p:font typeface="Montserrat Medium"/>
      <p:regular r:id="rId34"/>
      <p:bold r:id="rId35"/>
      <p:italic r:id="rId36"/>
      <p:boldItalic r:id="rId37"/>
    </p:embeddedFont>
    <p:embeddedFont>
      <p:font typeface="Courier Prime"/>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BC8AF84-AB2F-4015-BD16-FC3B14B62CF3}">
  <a:tblStyle styleId="{4BC8AF84-AB2F-4015-BD16-FC3B14B62CF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CourierPrime-italic.fntdata"/><Relationship Id="rId20" Type="http://schemas.openxmlformats.org/officeDocument/2006/relationships/slide" Target="slides/slide15.xml"/><Relationship Id="rId41" Type="http://schemas.openxmlformats.org/officeDocument/2006/relationships/font" Target="fonts/CourierPrime-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SemiBold-regular.fntdata"/><Relationship Id="rId25" Type="http://schemas.openxmlformats.org/officeDocument/2006/relationships/slide" Target="slides/slide20.xml"/><Relationship Id="rId28" Type="http://schemas.openxmlformats.org/officeDocument/2006/relationships/font" Target="fonts/MontserratSemiBold-italic.fntdata"/><Relationship Id="rId27" Type="http://schemas.openxmlformats.org/officeDocument/2006/relationships/font" Target="fonts/MontserratSemiBol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SemiBold-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bold.fntdata"/><Relationship Id="rId30" Type="http://schemas.openxmlformats.org/officeDocument/2006/relationships/font" Target="fonts/Montserrat-regular.fntdata"/><Relationship Id="rId11" Type="http://schemas.openxmlformats.org/officeDocument/2006/relationships/slide" Target="slides/slide6.xml"/><Relationship Id="rId33" Type="http://schemas.openxmlformats.org/officeDocument/2006/relationships/font" Target="fonts/Montserrat-boldItalic.fntdata"/><Relationship Id="rId10" Type="http://schemas.openxmlformats.org/officeDocument/2006/relationships/slide" Target="slides/slide5.xml"/><Relationship Id="rId32" Type="http://schemas.openxmlformats.org/officeDocument/2006/relationships/font" Target="fonts/Montserrat-italic.fntdata"/><Relationship Id="rId13" Type="http://schemas.openxmlformats.org/officeDocument/2006/relationships/slide" Target="slides/slide8.xml"/><Relationship Id="rId35" Type="http://schemas.openxmlformats.org/officeDocument/2006/relationships/font" Target="fonts/MontserratMedium-bold.fntdata"/><Relationship Id="rId12" Type="http://schemas.openxmlformats.org/officeDocument/2006/relationships/slide" Target="slides/slide7.xml"/><Relationship Id="rId34" Type="http://schemas.openxmlformats.org/officeDocument/2006/relationships/font" Target="fonts/MontserratMedium-regular.fntdata"/><Relationship Id="rId15" Type="http://schemas.openxmlformats.org/officeDocument/2006/relationships/slide" Target="slides/slide10.xml"/><Relationship Id="rId37" Type="http://schemas.openxmlformats.org/officeDocument/2006/relationships/font" Target="fonts/MontserratMedium-boldItalic.fntdata"/><Relationship Id="rId14" Type="http://schemas.openxmlformats.org/officeDocument/2006/relationships/slide" Target="slides/slide9.xml"/><Relationship Id="rId36" Type="http://schemas.openxmlformats.org/officeDocument/2006/relationships/font" Target="fonts/MontserratMedium-italic.fntdata"/><Relationship Id="rId17" Type="http://schemas.openxmlformats.org/officeDocument/2006/relationships/slide" Target="slides/slide12.xml"/><Relationship Id="rId39" Type="http://schemas.openxmlformats.org/officeDocument/2006/relationships/font" Target="fonts/CourierPrime-bold.fntdata"/><Relationship Id="rId16" Type="http://schemas.openxmlformats.org/officeDocument/2006/relationships/slide" Target="slides/slide11.xml"/><Relationship Id="rId38" Type="http://schemas.openxmlformats.org/officeDocument/2006/relationships/font" Target="fonts/CourierPrime-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5:30-5:45</a:t>
            </a:r>
            <a:endParaRPr/>
          </a:p>
          <a:p>
            <a:pPr indent="0" lvl="0" marL="0" rtl="0" algn="l">
              <a:spcBef>
                <a:spcPts val="0"/>
              </a:spcBef>
              <a:spcAft>
                <a:spcPts val="0"/>
              </a:spcAft>
              <a:buNone/>
            </a:pPr>
            <a:r>
              <a:rPr lang="en"/>
              <a:t>Welcome &amp; grab dinner.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889eefa4ca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889eefa4ca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5:30</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483197c4018804dd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483197c4018804dd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5:45-5:55</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889eefa4ca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889eefa4ca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5:50-6:00</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edf186e99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edf186e99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edf186e99e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edf186e99e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f6209c04e5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f6209c04e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edf186e99e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edf186e99e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f6209c04e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f6209c04e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f6209c04e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f6209c04e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889eefa4ca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889eefa4ca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6:10-6:30</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f6209c04e5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f6209c04e5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6:10-6:30</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edf186e99e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edf186e99e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edf186e99e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edf186e99e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6:30</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f6209c04e5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f6209c04e5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mark on the printed forms of Goals/POs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f6209c04e5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f6209c04e5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mark on the printed forms of Goals/POs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edf186e99e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edf186e99e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889eefa4ca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889eefa4ca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edf186e99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edf186e99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889eefa4ca_0_209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889eefa4ca_0_209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s://www.flaticon.com/?utm_source=slidesgo_template&amp;utm_medium=referral-link&amp;utm_campaign=s%20g_resources&amp;utm_content=flaticon" TargetMode="External"/><Relationship Id="rId4" Type="http://schemas.openxmlformats.org/officeDocument/2006/relationships/hyperlink" Target="https://www.freepik.com/?utm_source=slidesgo_template&amp;utm_medium=referral-link&amp;utm_campaign=s%20g_resources&amp;utm_content=freepik" TargetMode="Externa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1"/>
        </a:solidFill>
      </p:bgPr>
    </p:bg>
    <p:spTree>
      <p:nvGrpSpPr>
        <p:cNvPr id="8" name="Shape 8"/>
        <p:cNvGrpSpPr/>
        <p:nvPr/>
      </p:nvGrpSpPr>
      <p:grpSpPr>
        <a:xfrm>
          <a:off x="0" y="0"/>
          <a:ext cx="0" cy="0"/>
          <a:chOff x="0" y="0"/>
          <a:chExt cx="0" cy="0"/>
        </a:xfrm>
      </p:grpSpPr>
      <p:grpSp>
        <p:nvGrpSpPr>
          <p:cNvPr id="9" name="Google Shape;9;p2"/>
          <p:cNvGrpSpPr/>
          <p:nvPr/>
        </p:nvGrpSpPr>
        <p:grpSpPr>
          <a:xfrm>
            <a:off x="6000894" y="2883029"/>
            <a:ext cx="2664333" cy="2049303"/>
            <a:chOff x="6000894" y="2883029"/>
            <a:chExt cx="2664333" cy="2049303"/>
          </a:xfrm>
        </p:grpSpPr>
        <p:sp>
          <p:nvSpPr>
            <p:cNvPr id="10" name="Google Shape;10;p2"/>
            <p:cNvSpPr/>
            <p:nvPr/>
          </p:nvSpPr>
          <p:spPr>
            <a:xfrm>
              <a:off x="6000894" y="2883029"/>
              <a:ext cx="2412900" cy="18324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&lt;&lt;</a:t>
              </a:r>
              <a:endParaRPr/>
            </a:p>
          </p:txBody>
        </p:sp>
        <p:sp>
          <p:nvSpPr>
            <p:cNvPr id="11" name="Google Shape;11;p2"/>
            <p:cNvSpPr/>
            <p:nvPr/>
          </p:nvSpPr>
          <p:spPr>
            <a:xfrm>
              <a:off x="8294727" y="4589432"/>
              <a:ext cx="370500" cy="342900"/>
            </a:xfrm>
            <a:prstGeom prst="rect">
              <a:avLst/>
            </a:pr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 name="Google Shape;12;p2"/>
          <p:cNvSpPr/>
          <p:nvPr/>
        </p:nvSpPr>
        <p:spPr>
          <a:xfrm>
            <a:off x="938700" y="635400"/>
            <a:ext cx="7266600" cy="38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179523" y="3474524"/>
            <a:ext cx="1025780" cy="1033573"/>
            <a:chOff x="7179523" y="3474524"/>
            <a:chExt cx="1025780" cy="1033573"/>
          </a:xfrm>
        </p:grpSpPr>
        <p:grpSp>
          <p:nvGrpSpPr>
            <p:cNvPr id="14" name="Google Shape;14;p2"/>
            <p:cNvGrpSpPr/>
            <p:nvPr/>
          </p:nvGrpSpPr>
          <p:grpSpPr>
            <a:xfrm>
              <a:off x="7501365" y="3754028"/>
              <a:ext cx="703938" cy="754070"/>
              <a:chOff x="7866900" y="3775225"/>
              <a:chExt cx="1277100" cy="1368300"/>
            </a:xfrm>
          </p:grpSpPr>
          <p:cxnSp>
            <p:nvCxnSpPr>
              <p:cNvPr id="15" name="Google Shape;15;p2"/>
              <p:cNvCxnSpPr/>
              <p:nvPr/>
            </p:nvCxnSpPr>
            <p:spPr>
              <a:xfrm>
                <a:off x="7866900" y="3775225"/>
                <a:ext cx="0" cy="1368300"/>
              </a:xfrm>
              <a:prstGeom prst="straightConnector1">
                <a:avLst/>
              </a:prstGeom>
              <a:noFill/>
              <a:ln cap="flat" cmpd="sng" w="9525">
                <a:solidFill>
                  <a:schemeClr val="dk2"/>
                </a:solidFill>
                <a:prstDash val="solid"/>
                <a:round/>
                <a:headEnd len="med" w="med" type="none"/>
                <a:tailEnd len="med" w="med" type="none"/>
              </a:ln>
            </p:spPr>
          </p:cxnSp>
          <p:cxnSp>
            <p:nvCxnSpPr>
              <p:cNvPr id="16" name="Google Shape;16;p2"/>
              <p:cNvCxnSpPr/>
              <p:nvPr/>
            </p:nvCxnSpPr>
            <p:spPr>
              <a:xfrm rot="10800000">
                <a:off x="7866900" y="3775225"/>
                <a:ext cx="1277100" cy="0"/>
              </a:xfrm>
              <a:prstGeom prst="straightConnector1">
                <a:avLst/>
              </a:prstGeom>
              <a:noFill/>
              <a:ln cap="flat" cmpd="sng" w="9525">
                <a:solidFill>
                  <a:schemeClr val="dk2"/>
                </a:solidFill>
                <a:prstDash val="solid"/>
                <a:round/>
                <a:headEnd len="med" w="med" type="none"/>
                <a:tailEnd len="med" w="med" type="none"/>
              </a:ln>
            </p:spPr>
          </p:cxnSp>
        </p:grpSp>
        <p:sp>
          <p:nvSpPr>
            <p:cNvPr id="17" name="Google Shape;17;p2"/>
            <p:cNvSpPr/>
            <p:nvPr/>
          </p:nvSpPr>
          <p:spPr>
            <a:xfrm rot="10800000">
              <a:off x="7372141" y="3635919"/>
              <a:ext cx="258600" cy="239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7179523" y="3474524"/>
              <a:ext cx="133800" cy="123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 name="Google Shape;19;p2"/>
          <p:cNvGrpSpPr/>
          <p:nvPr/>
        </p:nvGrpSpPr>
        <p:grpSpPr>
          <a:xfrm>
            <a:off x="789079" y="491347"/>
            <a:ext cx="941624" cy="889726"/>
            <a:chOff x="789079" y="491347"/>
            <a:chExt cx="941624" cy="889726"/>
          </a:xfrm>
        </p:grpSpPr>
        <p:grpSp>
          <p:nvGrpSpPr>
            <p:cNvPr id="20" name="Google Shape;20;p2"/>
            <p:cNvGrpSpPr/>
            <p:nvPr/>
          </p:nvGrpSpPr>
          <p:grpSpPr>
            <a:xfrm rot="10800000">
              <a:off x="938708" y="635399"/>
              <a:ext cx="470484" cy="466317"/>
              <a:chOff x="7866900" y="3775225"/>
              <a:chExt cx="1277100" cy="1368300"/>
            </a:xfrm>
          </p:grpSpPr>
          <p:cxnSp>
            <p:nvCxnSpPr>
              <p:cNvPr id="21" name="Google Shape;21;p2"/>
              <p:cNvCxnSpPr/>
              <p:nvPr/>
            </p:nvCxnSpPr>
            <p:spPr>
              <a:xfrm>
                <a:off x="7866900" y="3775225"/>
                <a:ext cx="0" cy="1368300"/>
              </a:xfrm>
              <a:prstGeom prst="straightConnector1">
                <a:avLst/>
              </a:prstGeom>
              <a:noFill/>
              <a:ln cap="flat" cmpd="sng" w="9525">
                <a:solidFill>
                  <a:schemeClr val="dk2"/>
                </a:solidFill>
                <a:prstDash val="solid"/>
                <a:round/>
                <a:headEnd len="med" w="med" type="none"/>
                <a:tailEnd len="med" w="med" type="none"/>
              </a:ln>
            </p:spPr>
          </p:cxnSp>
          <p:cxnSp>
            <p:nvCxnSpPr>
              <p:cNvPr id="22" name="Google Shape;22;p2"/>
              <p:cNvCxnSpPr/>
              <p:nvPr/>
            </p:nvCxnSpPr>
            <p:spPr>
              <a:xfrm rot="10800000">
                <a:off x="7866900" y="3775225"/>
                <a:ext cx="1277100" cy="0"/>
              </a:xfrm>
              <a:prstGeom prst="straightConnector1">
                <a:avLst/>
              </a:prstGeom>
              <a:noFill/>
              <a:ln cap="flat" cmpd="sng" w="9525">
                <a:solidFill>
                  <a:schemeClr val="dk2"/>
                </a:solidFill>
                <a:prstDash val="solid"/>
                <a:round/>
                <a:headEnd len="med" w="med" type="none"/>
                <a:tailEnd len="med" w="med" type="none"/>
              </a:ln>
            </p:spPr>
          </p:cxnSp>
        </p:grpSp>
        <p:sp>
          <p:nvSpPr>
            <p:cNvPr id="23" name="Google Shape;23;p2"/>
            <p:cNvSpPr/>
            <p:nvPr/>
          </p:nvSpPr>
          <p:spPr>
            <a:xfrm>
              <a:off x="1279485" y="980578"/>
              <a:ext cx="258600" cy="239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rot="10800000">
              <a:off x="1596903" y="1257173"/>
              <a:ext cx="133800" cy="123900"/>
            </a:xfrm>
            <a:prstGeom prst="rect">
              <a:avLst/>
            </a:pr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789079" y="491347"/>
              <a:ext cx="303900" cy="281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2"/>
          <p:cNvSpPr/>
          <p:nvPr/>
        </p:nvSpPr>
        <p:spPr>
          <a:xfrm rot="10800000">
            <a:off x="8006292" y="446803"/>
            <a:ext cx="400500" cy="370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659900" y="4256098"/>
            <a:ext cx="555300" cy="5091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txBox="1"/>
          <p:nvPr>
            <p:ph type="title"/>
          </p:nvPr>
        </p:nvSpPr>
        <p:spPr>
          <a:xfrm>
            <a:off x="1103250" y="1632125"/>
            <a:ext cx="6937500" cy="1429200"/>
          </a:xfrm>
          <a:prstGeom prst="rect">
            <a:avLst/>
          </a:prstGeom>
        </p:spPr>
        <p:txBody>
          <a:bodyPr anchorCtr="0" anchor="ctr" bIns="91425" lIns="91425" spcFirstLastPara="1" rIns="91425" wrap="square" tIns="91425">
            <a:noAutofit/>
          </a:bodyPr>
          <a:lstStyle>
            <a:lvl1pPr lvl="0" algn="ctr">
              <a:spcBef>
                <a:spcPts val="0"/>
              </a:spcBef>
              <a:spcAft>
                <a:spcPts val="0"/>
              </a:spcAft>
              <a:buNone/>
              <a:defRPr sz="8800">
                <a:solidFill>
                  <a:schemeClr val="accent1"/>
                </a:solidFill>
              </a:defRPr>
            </a:lvl1pPr>
            <a:lvl2pPr lvl="1">
              <a:spcBef>
                <a:spcPts val="0"/>
              </a:spcBef>
              <a:spcAft>
                <a:spcPts val="0"/>
              </a:spcAft>
              <a:buNone/>
              <a:defRPr sz="8800"/>
            </a:lvl2pPr>
            <a:lvl3pPr lvl="2">
              <a:spcBef>
                <a:spcPts val="0"/>
              </a:spcBef>
              <a:spcAft>
                <a:spcPts val="0"/>
              </a:spcAft>
              <a:buNone/>
              <a:defRPr sz="8800"/>
            </a:lvl3pPr>
            <a:lvl4pPr lvl="3">
              <a:spcBef>
                <a:spcPts val="0"/>
              </a:spcBef>
              <a:spcAft>
                <a:spcPts val="0"/>
              </a:spcAft>
              <a:buNone/>
              <a:defRPr sz="8800"/>
            </a:lvl4pPr>
            <a:lvl5pPr lvl="4">
              <a:spcBef>
                <a:spcPts val="0"/>
              </a:spcBef>
              <a:spcAft>
                <a:spcPts val="0"/>
              </a:spcAft>
              <a:buNone/>
              <a:defRPr sz="8800"/>
            </a:lvl5pPr>
            <a:lvl6pPr lvl="5">
              <a:spcBef>
                <a:spcPts val="0"/>
              </a:spcBef>
              <a:spcAft>
                <a:spcPts val="0"/>
              </a:spcAft>
              <a:buNone/>
              <a:defRPr sz="8800"/>
            </a:lvl6pPr>
            <a:lvl7pPr lvl="6">
              <a:spcBef>
                <a:spcPts val="0"/>
              </a:spcBef>
              <a:spcAft>
                <a:spcPts val="0"/>
              </a:spcAft>
              <a:buNone/>
              <a:defRPr sz="8800"/>
            </a:lvl7pPr>
            <a:lvl8pPr lvl="7">
              <a:spcBef>
                <a:spcPts val="0"/>
              </a:spcBef>
              <a:spcAft>
                <a:spcPts val="0"/>
              </a:spcAft>
              <a:buNone/>
              <a:defRPr sz="8800"/>
            </a:lvl8pPr>
            <a:lvl9pPr lvl="8">
              <a:spcBef>
                <a:spcPts val="0"/>
              </a:spcBef>
              <a:spcAft>
                <a:spcPts val="0"/>
              </a:spcAft>
              <a:buNone/>
              <a:defRPr sz="8800"/>
            </a:lvl9pPr>
          </a:lstStyle>
          <a:p/>
        </p:txBody>
      </p:sp>
      <p:sp>
        <p:nvSpPr>
          <p:cNvPr id="29" name="Google Shape;29;p2"/>
          <p:cNvSpPr txBox="1"/>
          <p:nvPr>
            <p:ph idx="1" type="subTitle"/>
          </p:nvPr>
        </p:nvSpPr>
        <p:spPr>
          <a:xfrm>
            <a:off x="1375350" y="2958825"/>
            <a:ext cx="6393300" cy="480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None/>
              <a:defRPr sz="1600">
                <a:latin typeface="Courier Prime"/>
                <a:ea typeface="Courier Prime"/>
                <a:cs typeface="Courier Prime"/>
                <a:sym typeface="Courier Prime"/>
              </a:defRPr>
            </a:lvl1pPr>
            <a:lvl2pPr lvl="1">
              <a:lnSpc>
                <a:spcPct val="100000"/>
              </a:lnSpc>
              <a:spcBef>
                <a:spcPts val="0"/>
              </a:spcBef>
              <a:spcAft>
                <a:spcPts val="0"/>
              </a:spcAft>
              <a:buNone/>
              <a:defRPr>
                <a:latin typeface="Courier Prime"/>
                <a:ea typeface="Courier Prime"/>
                <a:cs typeface="Courier Prime"/>
                <a:sym typeface="Courier Prime"/>
              </a:defRPr>
            </a:lvl2pPr>
            <a:lvl3pPr lvl="2">
              <a:lnSpc>
                <a:spcPct val="100000"/>
              </a:lnSpc>
              <a:spcBef>
                <a:spcPts val="0"/>
              </a:spcBef>
              <a:spcAft>
                <a:spcPts val="0"/>
              </a:spcAft>
              <a:buNone/>
              <a:defRPr>
                <a:latin typeface="Courier Prime"/>
                <a:ea typeface="Courier Prime"/>
                <a:cs typeface="Courier Prime"/>
                <a:sym typeface="Courier Prime"/>
              </a:defRPr>
            </a:lvl3pPr>
            <a:lvl4pPr lvl="3">
              <a:lnSpc>
                <a:spcPct val="100000"/>
              </a:lnSpc>
              <a:spcBef>
                <a:spcPts val="0"/>
              </a:spcBef>
              <a:spcAft>
                <a:spcPts val="0"/>
              </a:spcAft>
              <a:buNone/>
              <a:defRPr>
                <a:latin typeface="Courier Prime"/>
                <a:ea typeface="Courier Prime"/>
                <a:cs typeface="Courier Prime"/>
                <a:sym typeface="Courier Prime"/>
              </a:defRPr>
            </a:lvl4pPr>
            <a:lvl5pPr lvl="4">
              <a:lnSpc>
                <a:spcPct val="100000"/>
              </a:lnSpc>
              <a:spcBef>
                <a:spcPts val="0"/>
              </a:spcBef>
              <a:spcAft>
                <a:spcPts val="0"/>
              </a:spcAft>
              <a:buNone/>
              <a:defRPr>
                <a:latin typeface="Courier Prime"/>
                <a:ea typeface="Courier Prime"/>
                <a:cs typeface="Courier Prime"/>
                <a:sym typeface="Courier Prime"/>
              </a:defRPr>
            </a:lvl5pPr>
            <a:lvl6pPr lvl="5">
              <a:lnSpc>
                <a:spcPct val="100000"/>
              </a:lnSpc>
              <a:spcBef>
                <a:spcPts val="0"/>
              </a:spcBef>
              <a:spcAft>
                <a:spcPts val="0"/>
              </a:spcAft>
              <a:buNone/>
              <a:defRPr>
                <a:latin typeface="Courier Prime"/>
                <a:ea typeface="Courier Prime"/>
                <a:cs typeface="Courier Prime"/>
                <a:sym typeface="Courier Prime"/>
              </a:defRPr>
            </a:lvl6pPr>
            <a:lvl7pPr lvl="6">
              <a:lnSpc>
                <a:spcPct val="100000"/>
              </a:lnSpc>
              <a:spcBef>
                <a:spcPts val="0"/>
              </a:spcBef>
              <a:spcAft>
                <a:spcPts val="0"/>
              </a:spcAft>
              <a:buNone/>
              <a:defRPr>
                <a:latin typeface="Courier Prime"/>
                <a:ea typeface="Courier Prime"/>
                <a:cs typeface="Courier Prime"/>
                <a:sym typeface="Courier Prime"/>
              </a:defRPr>
            </a:lvl7pPr>
            <a:lvl8pPr lvl="7">
              <a:lnSpc>
                <a:spcPct val="100000"/>
              </a:lnSpc>
              <a:spcBef>
                <a:spcPts val="0"/>
              </a:spcBef>
              <a:spcAft>
                <a:spcPts val="0"/>
              </a:spcAft>
              <a:buNone/>
              <a:defRPr>
                <a:latin typeface="Courier Prime"/>
                <a:ea typeface="Courier Prime"/>
                <a:cs typeface="Courier Prime"/>
                <a:sym typeface="Courier Prime"/>
              </a:defRPr>
            </a:lvl8pPr>
            <a:lvl9pPr lvl="8">
              <a:lnSpc>
                <a:spcPct val="100000"/>
              </a:lnSpc>
              <a:spcBef>
                <a:spcPts val="0"/>
              </a:spcBef>
              <a:spcAft>
                <a:spcPts val="0"/>
              </a:spcAft>
              <a:buNone/>
              <a:defRPr>
                <a:latin typeface="Courier Prime"/>
                <a:ea typeface="Courier Prime"/>
                <a:cs typeface="Courier Prime"/>
                <a:sym typeface="Courier Prim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6"/>
        </a:solidFill>
      </p:bgPr>
    </p:bg>
    <p:spTree>
      <p:nvGrpSpPr>
        <p:cNvPr id="30" name="Shape 30"/>
        <p:cNvGrpSpPr/>
        <p:nvPr/>
      </p:nvGrpSpPr>
      <p:grpSpPr>
        <a:xfrm>
          <a:off x="0" y="0"/>
          <a:ext cx="0" cy="0"/>
          <a:chOff x="0" y="0"/>
          <a:chExt cx="0" cy="0"/>
        </a:xfrm>
      </p:grpSpPr>
      <p:grpSp>
        <p:nvGrpSpPr>
          <p:cNvPr id="31" name="Google Shape;31;p3"/>
          <p:cNvGrpSpPr/>
          <p:nvPr/>
        </p:nvGrpSpPr>
        <p:grpSpPr>
          <a:xfrm>
            <a:off x="863953" y="0"/>
            <a:ext cx="1879741" cy="2699100"/>
            <a:chOff x="863953" y="0"/>
            <a:chExt cx="1879741" cy="2699100"/>
          </a:xfrm>
        </p:grpSpPr>
        <p:sp>
          <p:nvSpPr>
            <p:cNvPr id="32" name="Google Shape;32;p3"/>
            <p:cNvSpPr/>
            <p:nvPr/>
          </p:nvSpPr>
          <p:spPr>
            <a:xfrm>
              <a:off x="1011800" y="1294625"/>
              <a:ext cx="1555500" cy="12267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 name="Google Shape;33;p3"/>
            <p:cNvSpPr/>
            <p:nvPr/>
          </p:nvSpPr>
          <p:spPr>
            <a:xfrm>
              <a:off x="863953" y="0"/>
              <a:ext cx="1555500" cy="2364900"/>
            </a:xfrm>
            <a:prstGeom prst="rect">
              <a:avLst/>
            </a:prstGeom>
            <a:solidFill>
              <a:srgbClr val="CC646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 name="Google Shape;34;p3"/>
            <p:cNvSpPr/>
            <p:nvPr/>
          </p:nvSpPr>
          <p:spPr>
            <a:xfrm>
              <a:off x="2488993" y="2444400"/>
              <a:ext cx="254700" cy="254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3"/>
          <p:cNvSpPr txBox="1"/>
          <p:nvPr>
            <p:ph type="title"/>
          </p:nvPr>
        </p:nvSpPr>
        <p:spPr>
          <a:xfrm>
            <a:off x="720900" y="2891250"/>
            <a:ext cx="5541000" cy="8112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4000"/>
              <a:buNone/>
              <a:defRPr sz="4000">
                <a:solidFill>
                  <a:schemeClr val="accent1"/>
                </a:solidFill>
              </a:defRPr>
            </a:lvl1pPr>
            <a:lvl2pPr lvl="1">
              <a:spcBef>
                <a:spcPts val="0"/>
              </a:spcBef>
              <a:spcAft>
                <a:spcPts val="0"/>
              </a:spcAft>
              <a:buClr>
                <a:schemeClr val="accent1"/>
              </a:buClr>
              <a:buSzPts val="3600"/>
              <a:buNone/>
              <a:defRPr sz="3600">
                <a:solidFill>
                  <a:schemeClr val="accent1"/>
                </a:solidFill>
              </a:defRPr>
            </a:lvl2pPr>
            <a:lvl3pPr lvl="2">
              <a:spcBef>
                <a:spcPts val="0"/>
              </a:spcBef>
              <a:spcAft>
                <a:spcPts val="0"/>
              </a:spcAft>
              <a:buClr>
                <a:schemeClr val="accent1"/>
              </a:buClr>
              <a:buSzPts val="3600"/>
              <a:buNone/>
              <a:defRPr sz="3600">
                <a:solidFill>
                  <a:schemeClr val="accent1"/>
                </a:solidFill>
              </a:defRPr>
            </a:lvl3pPr>
            <a:lvl4pPr lvl="3">
              <a:spcBef>
                <a:spcPts val="0"/>
              </a:spcBef>
              <a:spcAft>
                <a:spcPts val="0"/>
              </a:spcAft>
              <a:buClr>
                <a:schemeClr val="accent1"/>
              </a:buClr>
              <a:buSzPts val="3600"/>
              <a:buNone/>
              <a:defRPr sz="3600">
                <a:solidFill>
                  <a:schemeClr val="accent1"/>
                </a:solidFill>
              </a:defRPr>
            </a:lvl4pPr>
            <a:lvl5pPr lvl="4">
              <a:spcBef>
                <a:spcPts val="0"/>
              </a:spcBef>
              <a:spcAft>
                <a:spcPts val="0"/>
              </a:spcAft>
              <a:buClr>
                <a:schemeClr val="accent1"/>
              </a:buClr>
              <a:buSzPts val="3600"/>
              <a:buNone/>
              <a:defRPr sz="3600">
                <a:solidFill>
                  <a:schemeClr val="accent1"/>
                </a:solidFill>
              </a:defRPr>
            </a:lvl5pPr>
            <a:lvl6pPr lvl="5">
              <a:spcBef>
                <a:spcPts val="0"/>
              </a:spcBef>
              <a:spcAft>
                <a:spcPts val="0"/>
              </a:spcAft>
              <a:buClr>
                <a:schemeClr val="accent1"/>
              </a:buClr>
              <a:buSzPts val="3600"/>
              <a:buNone/>
              <a:defRPr sz="3600">
                <a:solidFill>
                  <a:schemeClr val="accent1"/>
                </a:solidFill>
              </a:defRPr>
            </a:lvl6pPr>
            <a:lvl7pPr lvl="6">
              <a:spcBef>
                <a:spcPts val="0"/>
              </a:spcBef>
              <a:spcAft>
                <a:spcPts val="0"/>
              </a:spcAft>
              <a:buClr>
                <a:schemeClr val="accent1"/>
              </a:buClr>
              <a:buSzPts val="3600"/>
              <a:buNone/>
              <a:defRPr sz="3600">
                <a:solidFill>
                  <a:schemeClr val="accent1"/>
                </a:solidFill>
              </a:defRPr>
            </a:lvl7pPr>
            <a:lvl8pPr lvl="7">
              <a:spcBef>
                <a:spcPts val="0"/>
              </a:spcBef>
              <a:spcAft>
                <a:spcPts val="0"/>
              </a:spcAft>
              <a:buClr>
                <a:schemeClr val="accent1"/>
              </a:buClr>
              <a:buSzPts val="3600"/>
              <a:buNone/>
              <a:defRPr sz="3600">
                <a:solidFill>
                  <a:schemeClr val="accent1"/>
                </a:solidFill>
              </a:defRPr>
            </a:lvl8pPr>
            <a:lvl9pPr lvl="8">
              <a:spcBef>
                <a:spcPts val="0"/>
              </a:spcBef>
              <a:spcAft>
                <a:spcPts val="0"/>
              </a:spcAft>
              <a:buClr>
                <a:schemeClr val="accent1"/>
              </a:buClr>
              <a:buSzPts val="3600"/>
              <a:buNone/>
              <a:defRPr sz="3600">
                <a:solidFill>
                  <a:schemeClr val="accent1"/>
                </a:solidFill>
              </a:defRPr>
            </a:lvl9pPr>
          </a:lstStyle>
          <a:p/>
        </p:txBody>
      </p:sp>
      <p:sp>
        <p:nvSpPr>
          <p:cNvPr id="36" name="Google Shape;36;p3"/>
          <p:cNvSpPr txBox="1"/>
          <p:nvPr>
            <p:ph hasCustomPrompt="1" idx="2" type="title"/>
          </p:nvPr>
        </p:nvSpPr>
        <p:spPr>
          <a:xfrm>
            <a:off x="658303" y="1296354"/>
            <a:ext cx="1966800" cy="9765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4800"/>
              <a:buNone/>
              <a:defRPr sz="4800">
                <a:solidFill>
                  <a:schemeClr val="accent2"/>
                </a:solidFill>
              </a:defRPr>
            </a:lvl1pPr>
            <a:lvl2pPr lvl="1" rtl="0" algn="ctr">
              <a:spcBef>
                <a:spcPts val="0"/>
              </a:spcBef>
              <a:spcAft>
                <a:spcPts val="0"/>
              </a:spcAft>
              <a:buClr>
                <a:schemeClr val="accent2"/>
              </a:buClr>
              <a:buSzPts val="4800"/>
              <a:buNone/>
              <a:defRPr sz="4800">
                <a:solidFill>
                  <a:schemeClr val="accent2"/>
                </a:solidFill>
              </a:defRPr>
            </a:lvl2pPr>
            <a:lvl3pPr lvl="2" rtl="0" algn="ctr">
              <a:spcBef>
                <a:spcPts val="0"/>
              </a:spcBef>
              <a:spcAft>
                <a:spcPts val="0"/>
              </a:spcAft>
              <a:buClr>
                <a:schemeClr val="accent2"/>
              </a:buClr>
              <a:buSzPts val="4800"/>
              <a:buNone/>
              <a:defRPr sz="4800">
                <a:solidFill>
                  <a:schemeClr val="accent2"/>
                </a:solidFill>
              </a:defRPr>
            </a:lvl3pPr>
            <a:lvl4pPr lvl="3" rtl="0" algn="ctr">
              <a:spcBef>
                <a:spcPts val="0"/>
              </a:spcBef>
              <a:spcAft>
                <a:spcPts val="0"/>
              </a:spcAft>
              <a:buClr>
                <a:schemeClr val="accent2"/>
              </a:buClr>
              <a:buSzPts val="4800"/>
              <a:buNone/>
              <a:defRPr sz="4800">
                <a:solidFill>
                  <a:schemeClr val="accent2"/>
                </a:solidFill>
              </a:defRPr>
            </a:lvl4pPr>
            <a:lvl5pPr lvl="4" rtl="0" algn="ctr">
              <a:spcBef>
                <a:spcPts val="0"/>
              </a:spcBef>
              <a:spcAft>
                <a:spcPts val="0"/>
              </a:spcAft>
              <a:buClr>
                <a:schemeClr val="accent2"/>
              </a:buClr>
              <a:buSzPts val="4800"/>
              <a:buNone/>
              <a:defRPr sz="4800">
                <a:solidFill>
                  <a:schemeClr val="accent2"/>
                </a:solidFill>
              </a:defRPr>
            </a:lvl5pPr>
            <a:lvl6pPr lvl="5" rtl="0" algn="ctr">
              <a:spcBef>
                <a:spcPts val="0"/>
              </a:spcBef>
              <a:spcAft>
                <a:spcPts val="0"/>
              </a:spcAft>
              <a:buClr>
                <a:schemeClr val="accent2"/>
              </a:buClr>
              <a:buSzPts val="4800"/>
              <a:buNone/>
              <a:defRPr sz="4800">
                <a:solidFill>
                  <a:schemeClr val="accent2"/>
                </a:solidFill>
              </a:defRPr>
            </a:lvl6pPr>
            <a:lvl7pPr lvl="6" rtl="0" algn="ctr">
              <a:spcBef>
                <a:spcPts val="0"/>
              </a:spcBef>
              <a:spcAft>
                <a:spcPts val="0"/>
              </a:spcAft>
              <a:buClr>
                <a:schemeClr val="accent2"/>
              </a:buClr>
              <a:buSzPts val="4800"/>
              <a:buNone/>
              <a:defRPr sz="4800">
                <a:solidFill>
                  <a:schemeClr val="accent2"/>
                </a:solidFill>
              </a:defRPr>
            </a:lvl7pPr>
            <a:lvl8pPr lvl="7" rtl="0" algn="ctr">
              <a:spcBef>
                <a:spcPts val="0"/>
              </a:spcBef>
              <a:spcAft>
                <a:spcPts val="0"/>
              </a:spcAft>
              <a:buClr>
                <a:schemeClr val="accent2"/>
              </a:buClr>
              <a:buSzPts val="4800"/>
              <a:buNone/>
              <a:defRPr sz="4800">
                <a:solidFill>
                  <a:schemeClr val="accent2"/>
                </a:solidFill>
              </a:defRPr>
            </a:lvl8pPr>
            <a:lvl9pPr lvl="8" rtl="0" algn="ctr">
              <a:spcBef>
                <a:spcPts val="0"/>
              </a:spcBef>
              <a:spcAft>
                <a:spcPts val="0"/>
              </a:spcAft>
              <a:buClr>
                <a:schemeClr val="accent2"/>
              </a:buClr>
              <a:buSzPts val="4800"/>
              <a:buNone/>
              <a:defRPr sz="4800">
                <a:solidFill>
                  <a:schemeClr val="accent2"/>
                </a:solidFill>
              </a:defRPr>
            </a:lvl9pPr>
          </a:lstStyle>
          <a:p>
            <a:r>
              <a:t>xx%</a:t>
            </a:r>
          </a:p>
        </p:txBody>
      </p:sp>
      <p:sp>
        <p:nvSpPr>
          <p:cNvPr id="37" name="Google Shape;37;p3"/>
          <p:cNvSpPr txBox="1"/>
          <p:nvPr>
            <p:ph idx="1" type="subTitle"/>
          </p:nvPr>
        </p:nvSpPr>
        <p:spPr>
          <a:xfrm>
            <a:off x="727225" y="3533650"/>
            <a:ext cx="3918900" cy="942300"/>
          </a:xfrm>
          <a:prstGeom prst="rect">
            <a:avLst/>
          </a:prstGeom>
        </p:spPr>
        <p:txBody>
          <a:bodyPr anchorCtr="0" anchor="t" bIns="91425" lIns="91425" spcFirstLastPara="1" rIns="91425" wrap="square" tIns="91425">
            <a:noAutofit/>
          </a:bodyPr>
          <a:lstStyle>
            <a:lvl1pPr lvl="0">
              <a:spcBef>
                <a:spcPts val="0"/>
              </a:spcBef>
              <a:spcAft>
                <a:spcPts val="0"/>
              </a:spcAft>
              <a:buNone/>
              <a:defRPr sz="1600"/>
            </a:lvl1pPr>
            <a:lvl2pPr lvl="1">
              <a:spcBef>
                <a:spcPts val="0"/>
              </a:spcBef>
              <a:spcAft>
                <a:spcPts val="0"/>
              </a:spcAft>
              <a:buNone/>
              <a:defRPr sz="1600"/>
            </a:lvl2pPr>
            <a:lvl3pPr lvl="2">
              <a:spcBef>
                <a:spcPts val="0"/>
              </a:spcBef>
              <a:spcAft>
                <a:spcPts val="0"/>
              </a:spcAft>
              <a:buNone/>
              <a:defRPr sz="1600"/>
            </a:lvl3pPr>
            <a:lvl4pPr lvl="3">
              <a:spcBef>
                <a:spcPts val="0"/>
              </a:spcBef>
              <a:spcAft>
                <a:spcPts val="0"/>
              </a:spcAft>
              <a:buNone/>
              <a:defRPr sz="1600"/>
            </a:lvl4pPr>
            <a:lvl5pPr lvl="4">
              <a:spcBef>
                <a:spcPts val="0"/>
              </a:spcBef>
              <a:spcAft>
                <a:spcPts val="0"/>
              </a:spcAft>
              <a:buNone/>
              <a:defRPr sz="1600"/>
            </a:lvl5pPr>
            <a:lvl6pPr lvl="5">
              <a:spcBef>
                <a:spcPts val="0"/>
              </a:spcBef>
              <a:spcAft>
                <a:spcPts val="0"/>
              </a:spcAft>
              <a:buNone/>
              <a:defRPr sz="1600"/>
            </a:lvl6pPr>
            <a:lvl7pPr lvl="6">
              <a:spcBef>
                <a:spcPts val="0"/>
              </a:spcBef>
              <a:spcAft>
                <a:spcPts val="0"/>
              </a:spcAft>
              <a:buNone/>
              <a:defRPr sz="1600"/>
            </a:lvl7pPr>
            <a:lvl8pPr lvl="7">
              <a:spcBef>
                <a:spcPts val="0"/>
              </a:spcBef>
              <a:spcAft>
                <a:spcPts val="0"/>
              </a:spcAft>
              <a:buNone/>
              <a:defRPr sz="1600"/>
            </a:lvl8pPr>
            <a:lvl9pPr lvl="8">
              <a:spcBef>
                <a:spcPts val="0"/>
              </a:spcBef>
              <a:spcAft>
                <a:spcPts val="0"/>
              </a:spcAft>
              <a:buNone/>
              <a:defRPr sz="1600"/>
            </a:lvl9pPr>
          </a:lstStyle>
          <a:p/>
        </p:txBody>
      </p:sp>
    </p:spTree>
  </p:cSld>
  <p:clrMapOvr>
    <a:masterClrMapping/>
  </p:clrMapOvr>
  <p:extLst>
    <p:ext uri="{DCECCB84-F9BA-43D5-87BE-67443E8EF086}">
      <p15:sldGuideLst>
        <p15:guide id="1" pos="454">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accent6"/>
        </a:solidFill>
      </p:bgPr>
    </p:bg>
    <p:spTree>
      <p:nvGrpSpPr>
        <p:cNvPr id="38" name="Shape 38"/>
        <p:cNvGrpSpPr/>
        <p:nvPr/>
      </p:nvGrpSpPr>
      <p:grpSpPr>
        <a:xfrm>
          <a:off x="0" y="0"/>
          <a:ext cx="0" cy="0"/>
          <a:chOff x="0" y="0"/>
          <a:chExt cx="0" cy="0"/>
        </a:xfrm>
      </p:grpSpPr>
      <p:sp>
        <p:nvSpPr>
          <p:cNvPr id="39" name="Google Shape;39;p4"/>
          <p:cNvSpPr txBox="1"/>
          <p:nvPr>
            <p:ph type="title"/>
          </p:nvPr>
        </p:nvSpPr>
        <p:spPr>
          <a:xfrm>
            <a:off x="729050" y="596294"/>
            <a:ext cx="8520600" cy="572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accent1"/>
              </a:buClr>
              <a:buSzPts val="3000"/>
              <a:buNone/>
              <a:defRPr sz="3000">
                <a:solidFill>
                  <a:schemeClr val="accent1"/>
                </a:solidFill>
              </a:defRPr>
            </a:lvl1pPr>
            <a:lvl2pPr lvl="1">
              <a:spcBef>
                <a:spcPts val="0"/>
              </a:spcBef>
              <a:spcAft>
                <a:spcPts val="0"/>
              </a:spcAft>
              <a:buClr>
                <a:schemeClr val="accent1"/>
              </a:buClr>
              <a:buSzPts val="2800"/>
              <a:buNone/>
              <a:defRPr>
                <a:solidFill>
                  <a:schemeClr val="accent1"/>
                </a:solidFill>
              </a:defRPr>
            </a:lvl2pPr>
            <a:lvl3pPr lvl="2">
              <a:spcBef>
                <a:spcPts val="0"/>
              </a:spcBef>
              <a:spcAft>
                <a:spcPts val="0"/>
              </a:spcAft>
              <a:buClr>
                <a:schemeClr val="accent1"/>
              </a:buClr>
              <a:buSzPts val="2800"/>
              <a:buNone/>
              <a:defRPr>
                <a:solidFill>
                  <a:schemeClr val="accent1"/>
                </a:solidFill>
              </a:defRPr>
            </a:lvl3pPr>
            <a:lvl4pPr lvl="3">
              <a:spcBef>
                <a:spcPts val="0"/>
              </a:spcBef>
              <a:spcAft>
                <a:spcPts val="0"/>
              </a:spcAft>
              <a:buClr>
                <a:schemeClr val="accent1"/>
              </a:buClr>
              <a:buSzPts val="2800"/>
              <a:buNone/>
              <a:defRPr>
                <a:solidFill>
                  <a:schemeClr val="accent1"/>
                </a:solidFill>
              </a:defRPr>
            </a:lvl4pPr>
            <a:lvl5pPr lvl="4">
              <a:spcBef>
                <a:spcPts val="0"/>
              </a:spcBef>
              <a:spcAft>
                <a:spcPts val="0"/>
              </a:spcAft>
              <a:buClr>
                <a:schemeClr val="accent1"/>
              </a:buClr>
              <a:buSzPts val="2800"/>
              <a:buNone/>
              <a:defRPr>
                <a:solidFill>
                  <a:schemeClr val="accent1"/>
                </a:solidFill>
              </a:defRPr>
            </a:lvl5pPr>
            <a:lvl6pPr lvl="5">
              <a:spcBef>
                <a:spcPts val="0"/>
              </a:spcBef>
              <a:spcAft>
                <a:spcPts val="0"/>
              </a:spcAft>
              <a:buClr>
                <a:schemeClr val="accent1"/>
              </a:buClr>
              <a:buSzPts val="2800"/>
              <a:buNone/>
              <a:defRPr>
                <a:solidFill>
                  <a:schemeClr val="accent1"/>
                </a:solidFill>
              </a:defRPr>
            </a:lvl6pPr>
            <a:lvl7pPr lvl="6">
              <a:spcBef>
                <a:spcPts val="0"/>
              </a:spcBef>
              <a:spcAft>
                <a:spcPts val="0"/>
              </a:spcAft>
              <a:buClr>
                <a:schemeClr val="accent1"/>
              </a:buClr>
              <a:buSzPts val="2800"/>
              <a:buNone/>
              <a:defRPr>
                <a:solidFill>
                  <a:schemeClr val="accent1"/>
                </a:solidFill>
              </a:defRPr>
            </a:lvl7pPr>
            <a:lvl8pPr lvl="7">
              <a:spcBef>
                <a:spcPts val="0"/>
              </a:spcBef>
              <a:spcAft>
                <a:spcPts val="0"/>
              </a:spcAft>
              <a:buClr>
                <a:schemeClr val="accent1"/>
              </a:buClr>
              <a:buSzPts val="2800"/>
              <a:buNone/>
              <a:defRPr>
                <a:solidFill>
                  <a:schemeClr val="accent1"/>
                </a:solidFill>
              </a:defRPr>
            </a:lvl8pPr>
            <a:lvl9pPr lvl="8">
              <a:spcBef>
                <a:spcPts val="0"/>
              </a:spcBef>
              <a:spcAft>
                <a:spcPts val="0"/>
              </a:spcAft>
              <a:buClr>
                <a:schemeClr val="accent1"/>
              </a:buClr>
              <a:buSzPts val="2800"/>
              <a:buNone/>
              <a:defRPr>
                <a:solidFill>
                  <a:schemeClr val="accent1"/>
                </a:solidFill>
              </a:defRPr>
            </a:lvl9pPr>
          </a:lstStyle>
          <a:p/>
        </p:txBody>
      </p:sp>
      <p:grpSp>
        <p:nvGrpSpPr>
          <p:cNvPr id="40" name="Google Shape;40;p4"/>
          <p:cNvGrpSpPr/>
          <p:nvPr/>
        </p:nvGrpSpPr>
        <p:grpSpPr>
          <a:xfrm>
            <a:off x="8029375" y="0"/>
            <a:ext cx="1114625" cy="1113050"/>
            <a:chOff x="8029375" y="0"/>
            <a:chExt cx="1114625" cy="1113050"/>
          </a:xfrm>
        </p:grpSpPr>
        <p:sp>
          <p:nvSpPr>
            <p:cNvPr id="41" name="Google Shape;41;p4"/>
            <p:cNvSpPr/>
            <p:nvPr/>
          </p:nvSpPr>
          <p:spPr>
            <a:xfrm flipH="1">
              <a:off x="8156823" y="273827"/>
              <a:ext cx="901500" cy="7107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 name="Google Shape;42;p4"/>
            <p:cNvSpPr/>
            <p:nvPr/>
          </p:nvSpPr>
          <p:spPr>
            <a:xfrm flipH="1">
              <a:off x="8289600" y="0"/>
              <a:ext cx="854400" cy="847500"/>
            </a:xfrm>
            <a:prstGeom prst="rect">
              <a:avLst/>
            </a:prstGeom>
            <a:solidFill>
              <a:srgbClr val="CC646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 name="Google Shape;43;p4"/>
            <p:cNvSpPr/>
            <p:nvPr/>
          </p:nvSpPr>
          <p:spPr>
            <a:xfrm flipH="1">
              <a:off x="8029375" y="915350"/>
              <a:ext cx="197700" cy="197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 name="Google Shape;44;p4"/>
          <p:cNvSpPr txBox="1"/>
          <p:nvPr>
            <p:ph idx="1" type="body"/>
          </p:nvPr>
        </p:nvSpPr>
        <p:spPr>
          <a:xfrm>
            <a:off x="729050" y="1438551"/>
            <a:ext cx="6509400" cy="3230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accent1"/>
              </a:buClr>
              <a:buSzPts val="1400"/>
              <a:buFont typeface="Courier Prime"/>
              <a:buChar char="●"/>
              <a:defRPr sz="1400">
                <a:solidFill>
                  <a:schemeClr val="accent3"/>
                </a:solidFill>
                <a:latin typeface="Courier Prime"/>
                <a:ea typeface="Courier Prime"/>
                <a:cs typeface="Courier Prime"/>
                <a:sym typeface="Courier Prime"/>
              </a:defRPr>
            </a:lvl1pPr>
            <a:lvl2pPr indent="-317500" lvl="1" marL="914400">
              <a:spcBef>
                <a:spcPts val="100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2pPr>
            <a:lvl3pPr indent="-317500" lvl="2" marL="13716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3pPr>
            <a:lvl4pPr indent="-317500" lvl="3" marL="18288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4pPr>
            <a:lvl5pPr indent="-317500" lvl="4" marL="22860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5pPr>
            <a:lvl6pPr indent="-317500" lvl="5" marL="27432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6pPr>
            <a:lvl7pPr indent="-317500" lvl="6" marL="32004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7pPr>
            <a:lvl8pPr indent="-317500" lvl="7" marL="36576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8pPr>
            <a:lvl9pPr indent="-317500" lvl="8" marL="41148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9pPr>
          </a:lstStyle>
          <a:p/>
        </p:txBody>
      </p:sp>
      <p:grpSp>
        <p:nvGrpSpPr>
          <p:cNvPr id="45" name="Google Shape;45;p4"/>
          <p:cNvGrpSpPr/>
          <p:nvPr/>
        </p:nvGrpSpPr>
        <p:grpSpPr>
          <a:xfrm>
            <a:off x="7861376" y="3788720"/>
            <a:ext cx="1285889" cy="1371228"/>
            <a:chOff x="7861376" y="3788720"/>
            <a:chExt cx="1285889" cy="1371228"/>
          </a:xfrm>
        </p:grpSpPr>
        <p:grpSp>
          <p:nvGrpSpPr>
            <p:cNvPr id="46" name="Google Shape;46;p4"/>
            <p:cNvGrpSpPr/>
            <p:nvPr/>
          </p:nvGrpSpPr>
          <p:grpSpPr>
            <a:xfrm>
              <a:off x="8096595" y="3915279"/>
              <a:ext cx="1050670" cy="1244669"/>
              <a:chOff x="7704427" y="3682191"/>
              <a:chExt cx="1277100" cy="1307700"/>
            </a:xfrm>
          </p:grpSpPr>
          <p:cxnSp>
            <p:nvCxnSpPr>
              <p:cNvPr id="47" name="Google Shape;47;p4"/>
              <p:cNvCxnSpPr/>
              <p:nvPr/>
            </p:nvCxnSpPr>
            <p:spPr>
              <a:xfrm>
                <a:off x="7704716" y="3682191"/>
                <a:ext cx="0" cy="1307700"/>
              </a:xfrm>
              <a:prstGeom prst="straightConnector1">
                <a:avLst/>
              </a:prstGeom>
              <a:noFill/>
              <a:ln cap="flat" cmpd="sng" w="9525">
                <a:solidFill>
                  <a:schemeClr val="dk2"/>
                </a:solidFill>
                <a:prstDash val="solid"/>
                <a:round/>
                <a:headEnd len="med" w="med" type="none"/>
                <a:tailEnd len="med" w="med" type="none"/>
              </a:ln>
            </p:spPr>
          </p:cxnSp>
          <p:cxnSp>
            <p:nvCxnSpPr>
              <p:cNvPr id="48" name="Google Shape;48;p4"/>
              <p:cNvCxnSpPr/>
              <p:nvPr/>
            </p:nvCxnSpPr>
            <p:spPr>
              <a:xfrm rot="10800000">
                <a:off x="7704427" y="3775225"/>
                <a:ext cx="1277100" cy="0"/>
              </a:xfrm>
              <a:prstGeom prst="straightConnector1">
                <a:avLst/>
              </a:prstGeom>
              <a:noFill/>
              <a:ln cap="flat" cmpd="sng" w="9525">
                <a:solidFill>
                  <a:schemeClr val="dk2"/>
                </a:solidFill>
                <a:prstDash val="solid"/>
                <a:round/>
                <a:headEnd len="med" w="med" type="none"/>
                <a:tailEnd len="med" w="med" type="none"/>
              </a:ln>
            </p:spPr>
          </p:cxnSp>
        </p:grpSp>
        <p:sp>
          <p:nvSpPr>
            <p:cNvPr id="49" name="Google Shape;49;p4"/>
            <p:cNvSpPr/>
            <p:nvPr/>
          </p:nvSpPr>
          <p:spPr>
            <a:xfrm rot="10800000">
              <a:off x="7861376" y="3788720"/>
              <a:ext cx="469200" cy="43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6"/>
        </a:solidFill>
      </p:bgPr>
    </p:bg>
    <p:spTree>
      <p:nvGrpSpPr>
        <p:cNvPr id="50" name="Shape 50"/>
        <p:cNvGrpSpPr/>
        <p:nvPr/>
      </p:nvGrpSpPr>
      <p:grpSpPr>
        <a:xfrm>
          <a:off x="0" y="0"/>
          <a:ext cx="0" cy="0"/>
          <a:chOff x="0" y="0"/>
          <a:chExt cx="0" cy="0"/>
        </a:xfrm>
      </p:grpSpPr>
      <p:sp>
        <p:nvSpPr>
          <p:cNvPr id="51" name="Google Shape;51;p5"/>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5"/>
          <p:cNvSpPr txBox="1"/>
          <p:nvPr>
            <p:ph type="title"/>
          </p:nvPr>
        </p:nvSpPr>
        <p:spPr>
          <a:xfrm>
            <a:off x="311700" y="597425"/>
            <a:ext cx="8520600" cy="572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1"/>
              </a:buClr>
              <a:buSzPts val="3000"/>
              <a:buNone/>
              <a:defRPr sz="3000">
                <a:solidFill>
                  <a:schemeClr val="accent1"/>
                </a:solidFill>
              </a:defRPr>
            </a:lvl1pPr>
            <a:lvl2pPr lvl="1" algn="ctr">
              <a:spcBef>
                <a:spcPts val="0"/>
              </a:spcBef>
              <a:spcAft>
                <a:spcPts val="0"/>
              </a:spcAft>
              <a:buClr>
                <a:schemeClr val="accent1"/>
              </a:buClr>
              <a:buSzPts val="2800"/>
              <a:buNone/>
              <a:defRPr>
                <a:solidFill>
                  <a:schemeClr val="accent1"/>
                </a:solidFill>
              </a:defRPr>
            </a:lvl2pPr>
            <a:lvl3pPr lvl="2" algn="ctr">
              <a:spcBef>
                <a:spcPts val="0"/>
              </a:spcBef>
              <a:spcAft>
                <a:spcPts val="0"/>
              </a:spcAft>
              <a:buClr>
                <a:schemeClr val="accent1"/>
              </a:buClr>
              <a:buSzPts val="2800"/>
              <a:buNone/>
              <a:defRPr>
                <a:solidFill>
                  <a:schemeClr val="accent1"/>
                </a:solidFill>
              </a:defRPr>
            </a:lvl3pPr>
            <a:lvl4pPr lvl="3" algn="ctr">
              <a:spcBef>
                <a:spcPts val="0"/>
              </a:spcBef>
              <a:spcAft>
                <a:spcPts val="0"/>
              </a:spcAft>
              <a:buClr>
                <a:schemeClr val="accent1"/>
              </a:buClr>
              <a:buSzPts val="2800"/>
              <a:buNone/>
              <a:defRPr>
                <a:solidFill>
                  <a:schemeClr val="accent1"/>
                </a:solidFill>
              </a:defRPr>
            </a:lvl4pPr>
            <a:lvl5pPr lvl="4" algn="ctr">
              <a:spcBef>
                <a:spcPts val="0"/>
              </a:spcBef>
              <a:spcAft>
                <a:spcPts val="0"/>
              </a:spcAft>
              <a:buClr>
                <a:schemeClr val="accent1"/>
              </a:buClr>
              <a:buSzPts val="2800"/>
              <a:buNone/>
              <a:defRPr>
                <a:solidFill>
                  <a:schemeClr val="accent1"/>
                </a:solidFill>
              </a:defRPr>
            </a:lvl5pPr>
            <a:lvl6pPr lvl="5" algn="ctr">
              <a:spcBef>
                <a:spcPts val="0"/>
              </a:spcBef>
              <a:spcAft>
                <a:spcPts val="0"/>
              </a:spcAft>
              <a:buClr>
                <a:schemeClr val="accent1"/>
              </a:buClr>
              <a:buSzPts val="2800"/>
              <a:buNone/>
              <a:defRPr>
                <a:solidFill>
                  <a:schemeClr val="accent1"/>
                </a:solidFill>
              </a:defRPr>
            </a:lvl6pPr>
            <a:lvl7pPr lvl="6" algn="ctr">
              <a:spcBef>
                <a:spcPts val="0"/>
              </a:spcBef>
              <a:spcAft>
                <a:spcPts val="0"/>
              </a:spcAft>
              <a:buClr>
                <a:schemeClr val="accent1"/>
              </a:buClr>
              <a:buSzPts val="2800"/>
              <a:buNone/>
              <a:defRPr>
                <a:solidFill>
                  <a:schemeClr val="accent1"/>
                </a:solidFill>
              </a:defRPr>
            </a:lvl7pPr>
            <a:lvl8pPr lvl="7" algn="ctr">
              <a:spcBef>
                <a:spcPts val="0"/>
              </a:spcBef>
              <a:spcAft>
                <a:spcPts val="0"/>
              </a:spcAft>
              <a:buClr>
                <a:schemeClr val="accent1"/>
              </a:buClr>
              <a:buSzPts val="2800"/>
              <a:buNone/>
              <a:defRPr>
                <a:solidFill>
                  <a:schemeClr val="accent1"/>
                </a:solidFill>
              </a:defRPr>
            </a:lvl8pPr>
            <a:lvl9pPr lvl="8" algn="ctr">
              <a:spcBef>
                <a:spcPts val="0"/>
              </a:spcBef>
              <a:spcAft>
                <a:spcPts val="0"/>
              </a:spcAft>
              <a:buClr>
                <a:schemeClr val="accent1"/>
              </a:buClr>
              <a:buSzPts val="2800"/>
              <a:buNone/>
              <a:defRPr>
                <a:solidFill>
                  <a:schemeClr val="accent1"/>
                </a:solidFill>
              </a:defRPr>
            </a:lvl9pPr>
          </a:lstStyle>
          <a:p/>
        </p:txBody>
      </p:sp>
      <p:sp>
        <p:nvSpPr>
          <p:cNvPr id="53" name="Google Shape;53;p5"/>
          <p:cNvSpPr txBox="1"/>
          <p:nvPr>
            <p:ph idx="1" type="body"/>
          </p:nvPr>
        </p:nvSpPr>
        <p:spPr>
          <a:xfrm>
            <a:off x="5165509" y="2820975"/>
            <a:ext cx="2862000" cy="14394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accent3"/>
              </a:buClr>
              <a:buSzPts val="1400"/>
              <a:buFont typeface="Courier Prime"/>
              <a:buChar char="●"/>
              <a:defRPr sz="1400">
                <a:solidFill>
                  <a:schemeClr val="accent3"/>
                </a:solidFill>
                <a:latin typeface="Courier Prime"/>
                <a:ea typeface="Courier Prime"/>
                <a:cs typeface="Courier Prime"/>
                <a:sym typeface="Courier Prime"/>
              </a:defRPr>
            </a:lvl1pPr>
            <a:lvl2pPr indent="-317500" lvl="1" marL="9144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2pPr>
            <a:lvl3pPr indent="-317500" lvl="2" marL="13716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3pPr>
            <a:lvl4pPr indent="-317500" lvl="3" marL="18288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4pPr>
            <a:lvl5pPr indent="-317500" lvl="4" marL="22860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5pPr>
            <a:lvl6pPr indent="-317500" lvl="5" marL="27432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6pPr>
            <a:lvl7pPr indent="-317500" lvl="6" marL="32004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7pPr>
            <a:lvl8pPr indent="-317500" lvl="7" marL="36576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8pPr>
            <a:lvl9pPr indent="-317500" lvl="8" marL="41148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9pPr>
          </a:lstStyle>
          <a:p/>
        </p:txBody>
      </p:sp>
      <p:sp>
        <p:nvSpPr>
          <p:cNvPr id="54" name="Google Shape;54;p5"/>
          <p:cNvSpPr txBox="1"/>
          <p:nvPr>
            <p:ph idx="2" type="subTitle"/>
          </p:nvPr>
        </p:nvSpPr>
        <p:spPr>
          <a:xfrm>
            <a:off x="5165499" y="2556650"/>
            <a:ext cx="2862000" cy="393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a:solidFill>
                  <a:schemeClr val="accent1"/>
                </a:solidFill>
                <a:latin typeface="Montserrat Medium"/>
                <a:ea typeface="Montserrat Medium"/>
                <a:cs typeface="Montserrat Medium"/>
                <a:sym typeface="Montserrat Medium"/>
              </a:defRPr>
            </a:lvl9pPr>
          </a:lstStyle>
          <a:p/>
        </p:txBody>
      </p:sp>
      <p:sp>
        <p:nvSpPr>
          <p:cNvPr id="55" name="Google Shape;55;p5"/>
          <p:cNvSpPr txBox="1"/>
          <p:nvPr>
            <p:ph idx="3" type="body"/>
          </p:nvPr>
        </p:nvSpPr>
        <p:spPr>
          <a:xfrm>
            <a:off x="1124250" y="2820975"/>
            <a:ext cx="2868000" cy="14394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Clr>
                <a:schemeClr val="accent3"/>
              </a:buClr>
              <a:buSzPts val="1400"/>
              <a:buFont typeface="Courier Prime"/>
              <a:buChar char="●"/>
              <a:defRPr sz="1400">
                <a:solidFill>
                  <a:schemeClr val="accent3"/>
                </a:solidFill>
                <a:latin typeface="Courier Prime"/>
                <a:ea typeface="Courier Prime"/>
                <a:cs typeface="Courier Prime"/>
                <a:sym typeface="Courier Prime"/>
              </a:defRPr>
            </a:lvl1pPr>
            <a:lvl2pPr indent="-317500" lvl="1" marL="9144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2pPr>
            <a:lvl3pPr indent="-317500" lvl="2" marL="13716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3pPr>
            <a:lvl4pPr indent="-317500" lvl="3" marL="18288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4pPr>
            <a:lvl5pPr indent="-317500" lvl="4" marL="22860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5pPr>
            <a:lvl6pPr indent="-317500" lvl="5" marL="27432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6pPr>
            <a:lvl7pPr indent="-317500" lvl="6" marL="32004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7pPr>
            <a:lvl8pPr indent="-317500" lvl="7" marL="36576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8pPr>
            <a:lvl9pPr indent="-317500" lvl="8" marL="41148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9pPr>
          </a:lstStyle>
          <a:p/>
        </p:txBody>
      </p:sp>
      <p:sp>
        <p:nvSpPr>
          <p:cNvPr id="56" name="Google Shape;56;p5"/>
          <p:cNvSpPr txBox="1"/>
          <p:nvPr>
            <p:ph idx="4" type="subTitle"/>
          </p:nvPr>
        </p:nvSpPr>
        <p:spPr>
          <a:xfrm>
            <a:off x="1127128" y="2556650"/>
            <a:ext cx="2862000" cy="393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a:solidFill>
                  <a:schemeClr val="accent1"/>
                </a:solidFill>
                <a:latin typeface="Montserrat Medium"/>
                <a:ea typeface="Montserrat Medium"/>
                <a:cs typeface="Montserrat Medium"/>
                <a:sym typeface="Montserrat Medium"/>
              </a:defRPr>
            </a:lvl9pPr>
          </a:lstStyle>
          <a:p/>
        </p:txBody>
      </p:sp>
      <p:grpSp>
        <p:nvGrpSpPr>
          <p:cNvPr id="57" name="Google Shape;57;p5"/>
          <p:cNvGrpSpPr/>
          <p:nvPr/>
        </p:nvGrpSpPr>
        <p:grpSpPr>
          <a:xfrm rot="5400000">
            <a:off x="21565" y="4284732"/>
            <a:ext cx="841357" cy="897194"/>
            <a:chOff x="7861376" y="3788720"/>
            <a:chExt cx="1285889" cy="1371228"/>
          </a:xfrm>
        </p:grpSpPr>
        <p:grpSp>
          <p:nvGrpSpPr>
            <p:cNvPr id="58" name="Google Shape;58;p5"/>
            <p:cNvGrpSpPr/>
            <p:nvPr/>
          </p:nvGrpSpPr>
          <p:grpSpPr>
            <a:xfrm>
              <a:off x="8096595" y="3915279"/>
              <a:ext cx="1050670" cy="1244669"/>
              <a:chOff x="7704427" y="3682191"/>
              <a:chExt cx="1277100" cy="1307700"/>
            </a:xfrm>
          </p:grpSpPr>
          <p:cxnSp>
            <p:nvCxnSpPr>
              <p:cNvPr id="59" name="Google Shape;59;p5"/>
              <p:cNvCxnSpPr/>
              <p:nvPr/>
            </p:nvCxnSpPr>
            <p:spPr>
              <a:xfrm>
                <a:off x="7704716" y="3682191"/>
                <a:ext cx="0" cy="1307700"/>
              </a:xfrm>
              <a:prstGeom prst="straightConnector1">
                <a:avLst/>
              </a:prstGeom>
              <a:noFill/>
              <a:ln cap="flat" cmpd="sng" w="9525">
                <a:solidFill>
                  <a:schemeClr val="dk2"/>
                </a:solidFill>
                <a:prstDash val="solid"/>
                <a:round/>
                <a:headEnd len="med" w="med" type="none"/>
                <a:tailEnd len="med" w="med" type="none"/>
              </a:ln>
            </p:spPr>
          </p:cxnSp>
          <p:cxnSp>
            <p:nvCxnSpPr>
              <p:cNvPr id="60" name="Google Shape;60;p5"/>
              <p:cNvCxnSpPr/>
              <p:nvPr/>
            </p:nvCxnSpPr>
            <p:spPr>
              <a:xfrm rot="10800000">
                <a:off x="7704427" y="3775225"/>
                <a:ext cx="1277100" cy="0"/>
              </a:xfrm>
              <a:prstGeom prst="straightConnector1">
                <a:avLst/>
              </a:prstGeom>
              <a:noFill/>
              <a:ln cap="flat" cmpd="sng" w="9525">
                <a:solidFill>
                  <a:schemeClr val="dk2"/>
                </a:solidFill>
                <a:prstDash val="solid"/>
                <a:round/>
                <a:headEnd len="med" w="med" type="none"/>
                <a:tailEnd len="med" w="med" type="none"/>
              </a:ln>
            </p:spPr>
          </p:cxnSp>
        </p:grpSp>
        <p:sp>
          <p:nvSpPr>
            <p:cNvPr id="61" name="Google Shape;61;p5"/>
            <p:cNvSpPr/>
            <p:nvPr/>
          </p:nvSpPr>
          <p:spPr>
            <a:xfrm rot="10800000">
              <a:off x="7861376" y="3788720"/>
              <a:ext cx="469200" cy="43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 name="Google Shape;62;p5"/>
          <p:cNvGrpSpPr/>
          <p:nvPr/>
        </p:nvGrpSpPr>
        <p:grpSpPr>
          <a:xfrm>
            <a:off x="8353825" y="4118157"/>
            <a:ext cx="602021" cy="608418"/>
            <a:chOff x="8353825" y="4118157"/>
            <a:chExt cx="602021" cy="608418"/>
          </a:xfrm>
        </p:grpSpPr>
        <p:sp>
          <p:nvSpPr>
            <p:cNvPr id="63" name="Google Shape;63;p5"/>
            <p:cNvSpPr/>
            <p:nvPr/>
          </p:nvSpPr>
          <p:spPr>
            <a:xfrm>
              <a:off x="8353825" y="4271175"/>
              <a:ext cx="455400" cy="455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 name="Google Shape;64;p5"/>
            <p:cNvGrpSpPr/>
            <p:nvPr/>
          </p:nvGrpSpPr>
          <p:grpSpPr>
            <a:xfrm>
              <a:off x="8430023" y="4118157"/>
              <a:ext cx="525823" cy="532221"/>
              <a:chOff x="8430023" y="4118157"/>
              <a:chExt cx="525823" cy="532221"/>
            </a:xfrm>
          </p:grpSpPr>
          <p:sp>
            <p:nvSpPr>
              <p:cNvPr id="65" name="Google Shape;65;p5"/>
              <p:cNvSpPr/>
              <p:nvPr/>
            </p:nvSpPr>
            <p:spPr>
              <a:xfrm flipH="1" rot="10800000">
                <a:off x="8430023" y="4194978"/>
                <a:ext cx="455400" cy="455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5"/>
              <p:cNvSpPr/>
              <p:nvPr/>
            </p:nvSpPr>
            <p:spPr>
              <a:xfrm>
                <a:off x="8789646" y="4118157"/>
                <a:ext cx="166200" cy="153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6"/>
        </a:solidFill>
      </p:bgPr>
    </p:bg>
    <p:spTree>
      <p:nvGrpSpPr>
        <p:cNvPr id="67" name="Shape 67"/>
        <p:cNvGrpSpPr/>
        <p:nvPr/>
      </p:nvGrpSpPr>
      <p:grpSpPr>
        <a:xfrm>
          <a:off x="0" y="0"/>
          <a:ext cx="0" cy="0"/>
          <a:chOff x="0" y="0"/>
          <a:chExt cx="0" cy="0"/>
        </a:xfrm>
      </p:grpSpPr>
      <p:sp>
        <p:nvSpPr>
          <p:cNvPr id="68" name="Google Shape;68;p6"/>
          <p:cNvSpPr txBox="1"/>
          <p:nvPr>
            <p:ph type="title"/>
          </p:nvPr>
        </p:nvSpPr>
        <p:spPr>
          <a:xfrm>
            <a:off x="638700" y="597350"/>
            <a:ext cx="78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1"/>
              </a:buClr>
              <a:buSzPts val="3000"/>
              <a:buNone/>
              <a:defRPr sz="3000">
                <a:solidFill>
                  <a:schemeClr val="accent1"/>
                </a:solidFill>
              </a:defRPr>
            </a:lvl1pPr>
            <a:lvl2pPr lvl="1" algn="ctr">
              <a:spcBef>
                <a:spcPts val="0"/>
              </a:spcBef>
              <a:spcAft>
                <a:spcPts val="0"/>
              </a:spcAft>
              <a:buClr>
                <a:schemeClr val="accent1"/>
              </a:buClr>
              <a:buSzPts val="3100"/>
              <a:buNone/>
              <a:defRPr sz="3100">
                <a:solidFill>
                  <a:schemeClr val="accent1"/>
                </a:solidFill>
              </a:defRPr>
            </a:lvl2pPr>
            <a:lvl3pPr lvl="2" algn="ctr">
              <a:spcBef>
                <a:spcPts val="0"/>
              </a:spcBef>
              <a:spcAft>
                <a:spcPts val="0"/>
              </a:spcAft>
              <a:buClr>
                <a:schemeClr val="accent1"/>
              </a:buClr>
              <a:buSzPts val="3100"/>
              <a:buNone/>
              <a:defRPr sz="3100">
                <a:solidFill>
                  <a:schemeClr val="accent1"/>
                </a:solidFill>
              </a:defRPr>
            </a:lvl3pPr>
            <a:lvl4pPr lvl="3" algn="ctr">
              <a:spcBef>
                <a:spcPts val="0"/>
              </a:spcBef>
              <a:spcAft>
                <a:spcPts val="0"/>
              </a:spcAft>
              <a:buClr>
                <a:schemeClr val="accent1"/>
              </a:buClr>
              <a:buSzPts val="3100"/>
              <a:buNone/>
              <a:defRPr sz="3100">
                <a:solidFill>
                  <a:schemeClr val="accent1"/>
                </a:solidFill>
              </a:defRPr>
            </a:lvl4pPr>
            <a:lvl5pPr lvl="4" algn="ctr">
              <a:spcBef>
                <a:spcPts val="0"/>
              </a:spcBef>
              <a:spcAft>
                <a:spcPts val="0"/>
              </a:spcAft>
              <a:buClr>
                <a:schemeClr val="accent1"/>
              </a:buClr>
              <a:buSzPts val="3100"/>
              <a:buNone/>
              <a:defRPr sz="3100">
                <a:solidFill>
                  <a:schemeClr val="accent1"/>
                </a:solidFill>
              </a:defRPr>
            </a:lvl5pPr>
            <a:lvl6pPr lvl="5" algn="ctr">
              <a:spcBef>
                <a:spcPts val="0"/>
              </a:spcBef>
              <a:spcAft>
                <a:spcPts val="0"/>
              </a:spcAft>
              <a:buClr>
                <a:schemeClr val="accent1"/>
              </a:buClr>
              <a:buSzPts val="3100"/>
              <a:buNone/>
              <a:defRPr sz="3100">
                <a:solidFill>
                  <a:schemeClr val="accent1"/>
                </a:solidFill>
              </a:defRPr>
            </a:lvl6pPr>
            <a:lvl7pPr lvl="6" algn="ctr">
              <a:spcBef>
                <a:spcPts val="0"/>
              </a:spcBef>
              <a:spcAft>
                <a:spcPts val="0"/>
              </a:spcAft>
              <a:buClr>
                <a:schemeClr val="accent1"/>
              </a:buClr>
              <a:buSzPts val="3100"/>
              <a:buNone/>
              <a:defRPr sz="3100">
                <a:solidFill>
                  <a:schemeClr val="accent1"/>
                </a:solidFill>
              </a:defRPr>
            </a:lvl7pPr>
            <a:lvl8pPr lvl="7" algn="ctr">
              <a:spcBef>
                <a:spcPts val="0"/>
              </a:spcBef>
              <a:spcAft>
                <a:spcPts val="0"/>
              </a:spcAft>
              <a:buClr>
                <a:schemeClr val="accent1"/>
              </a:buClr>
              <a:buSzPts val="3100"/>
              <a:buNone/>
              <a:defRPr sz="3100">
                <a:solidFill>
                  <a:schemeClr val="accent1"/>
                </a:solidFill>
              </a:defRPr>
            </a:lvl8pPr>
            <a:lvl9pPr lvl="8" algn="ctr">
              <a:spcBef>
                <a:spcPts val="0"/>
              </a:spcBef>
              <a:spcAft>
                <a:spcPts val="0"/>
              </a:spcAft>
              <a:buClr>
                <a:schemeClr val="accent1"/>
              </a:buClr>
              <a:buSzPts val="3100"/>
              <a:buNone/>
              <a:defRPr sz="3100">
                <a:solidFill>
                  <a:schemeClr val="accent1"/>
                </a:solidFill>
              </a:defRPr>
            </a:lvl9pPr>
          </a:lstStyle>
          <a:p/>
        </p:txBody>
      </p:sp>
      <p:sp>
        <p:nvSpPr>
          <p:cNvPr id="69" name="Google Shape;69;p6"/>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 name="Google Shape;70;p6"/>
          <p:cNvGrpSpPr/>
          <p:nvPr/>
        </p:nvGrpSpPr>
        <p:grpSpPr>
          <a:xfrm>
            <a:off x="8517710" y="4517364"/>
            <a:ext cx="436644" cy="450951"/>
            <a:chOff x="8517710" y="4278047"/>
            <a:chExt cx="436644" cy="450951"/>
          </a:xfrm>
        </p:grpSpPr>
        <p:sp>
          <p:nvSpPr>
            <p:cNvPr id="71" name="Google Shape;71;p6"/>
            <p:cNvSpPr/>
            <p:nvPr/>
          </p:nvSpPr>
          <p:spPr>
            <a:xfrm rot="-5400000">
              <a:off x="8506310" y="4433498"/>
              <a:ext cx="306900" cy="28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6"/>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 name="Google Shape;73;p6"/>
          <p:cNvGrpSpPr/>
          <p:nvPr/>
        </p:nvGrpSpPr>
        <p:grpSpPr>
          <a:xfrm rot="10800000">
            <a:off x="203339" y="180958"/>
            <a:ext cx="416398" cy="416399"/>
            <a:chOff x="260568" y="4482053"/>
            <a:chExt cx="416398" cy="416399"/>
          </a:xfrm>
        </p:grpSpPr>
        <p:sp>
          <p:nvSpPr>
            <p:cNvPr id="74" name="Google Shape;74;p6"/>
            <p:cNvSpPr/>
            <p:nvPr/>
          </p:nvSpPr>
          <p:spPr>
            <a:xfrm flipH="1">
              <a:off x="365567" y="4587052"/>
              <a:ext cx="311400" cy="311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6"/>
            <p:cNvSpPr/>
            <p:nvPr/>
          </p:nvSpPr>
          <p:spPr>
            <a:xfrm flipH="1">
              <a:off x="260568" y="4482053"/>
              <a:ext cx="181200" cy="181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6"/>
        </a:solidFill>
      </p:bgPr>
    </p:bg>
    <p:spTree>
      <p:nvGrpSpPr>
        <p:cNvPr id="76" name="Shape 76"/>
        <p:cNvGrpSpPr/>
        <p:nvPr/>
      </p:nvGrpSpPr>
      <p:grpSpPr>
        <a:xfrm>
          <a:off x="0" y="0"/>
          <a:ext cx="0" cy="0"/>
          <a:chOff x="0" y="0"/>
          <a:chExt cx="0" cy="0"/>
        </a:xfrm>
      </p:grpSpPr>
      <p:sp>
        <p:nvSpPr>
          <p:cNvPr id="77" name="Google Shape;77;p7"/>
          <p:cNvSpPr txBox="1"/>
          <p:nvPr>
            <p:ph type="title"/>
          </p:nvPr>
        </p:nvSpPr>
        <p:spPr>
          <a:xfrm>
            <a:off x="616500" y="1317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1"/>
              </a:buClr>
              <a:buSzPts val="2400"/>
              <a:buNone/>
              <a:defRPr sz="2400">
                <a:solidFill>
                  <a:schemeClr val="accent1"/>
                </a:solidFill>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8" name="Google Shape;78;p7"/>
          <p:cNvSpPr txBox="1"/>
          <p:nvPr>
            <p:ph idx="1" type="body"/>
          </p:nvPr>
        </p:nvSpPr>
        <p:spPr>
          <a:xfrm>
            <a:off x="616500" y="1999200"/>
            <a:ext cx="2808000" cy="3179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accent3"/>
              </a:buClr>
              <a:buSzPts val="1400"/>
              <a:buFont typeface="Courier Prime"/>
              <a:buChar char="●"/>
              <a:defRPr sz="1400">
                <a:solidFill>
                  <a:schemeClr val="accent3"/>
                </a:solidFill>
                <a:latin typeface="Courier Prime"/>
                <a:ea typeface="Courier Prime"/>
                <a:cs typeface="Courier Prime"/>
                <a:sym typeface="Courier Prime"/>
              </a:defRPr>
            </a:lvl1pPr>
            <a:lvl2pPr indent="-317500" lvl="1" marL="9144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2pPr>
            <a:lvl3pPr indent="-317500" lvl="2" marL="13716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3pPr>
            <a:lvl4pPr indent="-317500" lvl="3" marL="18288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4pPr>
            <a:lvl5pPr indent="-317500" lvl="4" marL="22860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5pPr>
            <a:lvl6pPr indent="-317500" lvl="5" marL="27432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6pPr>
            <a:lvl7pPr indent="-317500" lvl="6" marL="32004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7pPr>
            <a:lvl8pPr indent="-317500" lvl="7" marL="36576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8pPr>
            <a:lvl9pPr indent="-317500" lvl="8" marL="41148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9pPr>
          </a:lstStyle>
          <a:p/>
        </p:txBody>
      </p:sp>
      <p:sp>
        <p:nvSpPr>
          <p:cNvPr id="79" name="Google Shape;79;p7"/>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80" name="Shape 80"/>
        <p:cNvGrpSpPr/>
        <p:nvPr/>
      </p:nvGrpSpPr>
      <p:grpSpPr>
        <a:xfrm>
          <a:off x="0" y="0"/>
          <a:ext cx="0" cy="0"/>
          <a:chOff x="0" y="0"/>
          <a:chExt cx="0" cy="0"/>
        </a:xfrm>
      </p:grpSpPr>
      <p:sp>
        <p:nvSpPr>
          <p:cNvPr id="81" name="Google Shape;81;p8"/>
          <p:cNvSpPr txBox="1"/>
          <p:nvPr>
            <p:ph type="title"/>
          </p:nvPr>
        </p:nvSpPr>
        <p:spPr>
          <a:xfrm>
            <a:off x="642650" y="1669350"/>
            <a:ext cx="6367800" cy="25725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6"/>
              </a:buClr>
              <a:buSzPts val="8500"/>
              <a:buNone/>
              <a:defRPr sz="8500">
                <a:solidFill>
                  <a:schemeClr val="accent6"/>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grpSp>
        <p:nvGrpSpPr>
          <p:cNvPr id="82" name="Google Shape;82;p8"/>
          <p:cNvGrpSpPr/>
          <p:nvPr/>
        </p:nvGrpSpPr>
        <p:grpSpPr>
          <a:xfrm>
            <a:off x="7632776" y="-5"/>
            <a:ext cx="1511224" cy="1583405"/>
            <a:chOff x="7632776" y="-5"/>
            <a:chExt cx="1511224" cy="1583405"/>
          </a:xfrm>
        </p:grpSpPr>
        <p:grpSp>
          <p:nvGrpSpPr>
            <p:cNvPr id="83" name="Google Shape;83;p8"/>
            <p:cNvGrpSpPr/>
            <p:nvPr/>
          </p:nvGrpSpPr>
          <p:grpSpPr>
            <a:xfrm flipH="1" rot="10800000">
              <a:off x="7866900" y="-5"/>
              <a:ext cx="1277100" cy="1368300"/>
              <a:chOff x="7866900" y="3775225"/>
              <a:chExt cx="1277100" cy="1368300"/>
            </a:xfrm>
          </p:grpSpPr>
          <p:cxnSp>
            <p:nvCxnSpPr>
              <p:cNvPr id="84" name="Google Shape;84;p8"/>
              <p:cNvCxnSpPr/>
              <p:nvPr/>
            </p:nvCxnSpPr>
            <p:spPr>
              <a:xfrm>
                <a:off x="7866900" y="3775225"/>
                <a:ext cx="0" cy="1368300"/>
              </a:xfrm>
              <a:prstGeom prst="straightConnector1">
                <a:avLst/>
              </a:prstGeom>
              <a:noFill/>
              <a:ln cap="flat" cmpd="sng" w="19050">
                <a:solidFill>
                  <a:schemeClr val="dk1"/>
                </a:solidFill>
                <a:prstDash val="solid"/>
                <a:round/>
                <a:headEnd len="med" w="med" type="none"/>
                <a:tailEnd len="med" w="med" type="none"/>
              </a:ln>
            </p:spPr>
          </p:cxnSp>
          <p:cxnSp>
            <p:nvCxnSpPr>
              <p:cNvPr id="85" name="Google Shape;85;p8"/>
              <p:cNvCxnSpPr/>
              <p:nvPr/>
            </p:nvCxnSpPr>
            <p:spPr>
              <a:xfrm rot="10800000">
                <a:off x="7866900" y="3775225"/>
                <a:ext cx="1277100" cy="0"/>
              </a:xfrm>
              <a:prstGeom prst="straightConnector1">
                <a:avLst/>
              </a:prstGeom>
              <a:noFill/>
              <a:ln cap="flat" cmpd="sng" w="19050">
                <a:solidFill>
                  <a:schemeClr val="dk1"/>
                </a:solidFill>
                <a:prstDash val="solid"/>
                <a:round/>
                <a:headEnd len="med" w="med" type="none"/>
                <a:tailEnd len="med" w="med" type="none"/>
              </a:ln>
            </p:spPr>
          </p:cxnSp>
        </p:grpSp>
        <p:sp>
          <p:nvSpPr>
            <p:cNvPr id="86" name="Google Shape;86;p8"/>
            <p:cNvSpPr/>
            <p:nvPr/>
          </p:nvSpPr>
          <p:spPr>
            <a:xfrm flipH="1">
              <a:off x="7632776" y="1149300"/>
              <a:ext cx="469200" cy="43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 name="Google Shape;87;p8"/>
          <p:cNvGrpSpPr/>
          <p:nvPr/>
        </p:nvGrpSpPr>
        <p:grpSpPr>
          <a:xfrm>
            <a:off x="7909659" y="4071009"/>
            <a:ext cx="1273422" cy="1109284"/>
            <a:chOff x="7909659" y="4071009"/>
            <a:chExt cx="1273422" cy="1109284"/>
          </a:xfrm>
        </p:grpSpPr>
        <p:grpSp>
          <p:nvGrpSpPr>
            <p:cNvPr id="88" name="Google Shape;88;p8"/>
            <p:cNvGrpSpPr/>
            <p:nvPr/>
          </p:nvGrpSpPr>
          <p:grpSpPr>
            <a:xfrm flipH="1" rot="-5400000">
              <a:off x="8403953" y="4401164"/>
              <a:ext cx="698829" cy="859429"/>
              <a:chOff x="7866900" y="3775225"/>
              <a:chExt cx="1277100" cy="1368300"/>
            </a:xfrm>
          </p:grpSpPr>
          <p:cxnSp>
            <p:nvCxnSpPr>
              <p:cNvPr id="89" name="Google Shape;89;p8"/>
              <p:cNvCxnSpPr/>
              <p:nvPr/>
            </p:nvCxnSpPr>
            <p:spPr>
              <a:xfrm>
                <a:off x="7866900" y="3775225"/>
                <a:ext cx="0" cy="1368300"/>
              </a:xfrm>
              <a:prstGeom prst="straightConnector1">
                <a:avLst/>
              </a:prstGeom>
              <a:noFill/>
              <a:ln cap="flat" cmpd="sng" w="19050">
                <a:solidFill>
                  <a:schemeClr val="accent2"/>
                </a:solidFill>
                <a:prstDash val="solid"/>
                <a:round/>
                <a:headEnd len="med" w="med" type="none"/>
                <a:tailEnd len="med" w="med" type="none"/>
              </a:ln>
            </p:spPr>
          </p:cxnSp>
          <p:cxnSp>
            <p:nvCxnSpPr>
              <p:cNvPr id="90" name="Google Shape;90;p8"/>
              <p:cNvCxnSpPr/>
              <p:nvPr/>
            </p:nvCxnSpPr>
            <p:spPr>
              <a:xfrm rot="10800000">
                <a:off x="7866900" y="3775225"/>
                <a:ext cx="1277100" cy="0"/>
              </a:xfrm>
              <a:prstGeom prst="straightConnector1">
                <a:avLst/>
              </a:prstGeom>
              <a:noFill/>
              <a:ln cap="flat" cmpd="sng" w="19050">
                <a:solidFill>
                  <a:schemeClr val="accent2"/>
                </a:solidFill>
                <a:prstDash val="solid"/>
                <a:round/>
                <a:headEnd len="med" w="med" type="none"/>
                <a:tailEnd len="med" w="med" type="none"/>
              </a:ln>
            </p:spPr>
          </p:cxnSp>
        </p:grpSp>
        <p:sp>
          <p:nvSpPr>
            <p:cNvPr id="91" name="Google Shape;91;p8"/>
            <p:cNvSpPr/>
            <p:nvPr/>
          </p:nvSpPr>
          <p:spPr>
            <a:xfrm flipH="1" rot="5400000">
              <a:off x="8136154" y="4287929"/>
              <a:ext cx="299400" cy="27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flipH="1" rot="5400000">
              <a:off x="7902909" y="4077759"/>
              <a:ext cx="183300" cy="169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6"/>
        </a:solidFill>
      </p:bgPr>
    </p:bg>
    <p:spTree>
      <p:nvGrpSpPr>
        <p:cNvPr id="93" name="Shape 93"/>
        <p:cNvGrpSpPr/>
        <p:nvPr/>
      </p:nvGrpSpPr>
      <p:grpSpPr>
        <a:xfrm>
          <a:off x="0" y="0"/>
          <a:ext cx="0" cy="0"/>
          <a:chOff x="0" y="0"/>
          <a:chExt cx="0" cy="0"/>
        </a:xfrm>
      </p:grpSpPr>
      <p:grpSp>
        <p:nvGrpSpPr>
          <p:cNvPr id="94" name="Google Shape;94;p9"/>
          <p:cNvGrpSpPr/>
          <p:nvPr/>
        </p:nvGrpSpPr>
        <p:grpSpPr>
          <a:xfrm>
            <a:off x="4176834" y="3274224"/>
            <a:ext cx="1404475" cy="1731893"/>
            <a:chOff x="4176834" y="3274224"/>
            <a:chExt cx="1404475" cy="1731893"/>
          </a:xfrm>
        </p:grpSpPr>
        <p:sp>
          <p:nvSpPr>
            <p:cNvPr id="95" name="Google Shape;95;p9"/>
            <p:cNvSpPr/>
            <p:nvPr/>
          </p:nvSpPr>
          <p:spPr>
            <a:xfrm rot="5400000">
              <a:off x="4190209" y="3438624"/>
              <a:ext cx="1555500" cy="12267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 name="Google Shape;96;p9"/>
            <p:cNvSpPr/>
            <p:nvPr/>
          </p:nvSpPr>
          <p:spPr>
            <a:xfrm rot="5400000">
              <a:off x="4176834" y="4751418"/>
              <a:ext cx="254700" cy="254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 name="Google Shape;97;p9"/>
          <p:cNvSpPr/>
          <p:nvPr/>
        </p:nvSpPr>
        <p:spPr>
          <a:xfrm>
            <a:off x="4572000" y="-125"/>
            <a:ext cx="45720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8" name="Google Shape;98;p9"/>
          <p:cNvSpPr txBox="1"/>
          <p:nvPr>
            <p:ph type="title"/>
          </p:nvPr>
        </p:nvSpPr>
        <p:spPr>
          <a:xfrm>
            <a:off x="621550" y="1036509"/>
            <a:ext cx="33330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accent1"/>
              </a:buClr>
              <a:buSzPts val="3000"/>
              <a:buNone/>
              <a:defRPr sz="3000">
                <a:solidFill>
                  <a:schemeClr val="accent1"/>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9" name="Google Shape;99;p9"/>
          <p:cNvSpPr txBox="1"/>
          <p:nvPr>
            <p:ph idx="1" type="subTitle"/>
          </p:nvPr>
        </p:nvSpPr>
        <p:spPr>
          <a:xfrm>
            <a:off x="621550" y="2454009"/>
            <a:ext cx="33330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3"/>
              </a:buClr>
              <a:buSzPts val="1600"/>
              <a:buFont typeface="Courier Prime"/>
              <a:buNone/>
              <a:defRPr sz="1600">
                <a:solidFill>
                  <a:schemeClr val="accent3"/>
                </a:solidFill>
                <a:latin typeface="Courier Prime"/>
                <a:ea typeface="Courier Prime"/>
                <a:cs typeface="Courier Prime"/>
                <a:sym typeface="Courier Prime"/>
              </a:defRPr>
            </a:lvl1pPr>
            <a:lvl2pPr lvl="1"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2pPr>
            <a:lvl3pPr lvl="2"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3pPr>
            <a:lvl4pPr lvl="3"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4pPr>
            <a:lvl5pPr lvl="4"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5pPr>
            <a:lvl6pPr lvl="5"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6pPr>
            <a:lvl7pPr lvl="6"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7pPr>
            <a:lvl8pPr lvl="7"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8pPr>
            <a:lvl9pPr lvl="8"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9pPr>
          </a:lstStyle>
          <a:p/>
        </p:txBody>
      </p:sp>
      <p:sp>
        <p:nvSpPr>
          <p:cNvPr id="100" name="Google Shape;100;p9"/>
          <p:cNvSpPr txBox="1"/>
          <p:nvPr>
            <p:ph idx="2" type="body"/>
          </p:nvPr>
        </p:nvSpPr>
        <p:spPr>
          <a:xfrm>
            <a:off x="4894500" y="679800"/>
            <a:ext cx="3674100" cy="36951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Clr>
                <a:schemeClr val="lt2"/>
              </a:buClr>
              <a:buSzPts val="1800"/>
              <a:buFont typeface="Courier Prime"/>
              <a:buChar char="●"/>
              <a:defRPr>
                <a:solidFill>
                  <a:schemeClr val="lt2"/>
                </a:solidFill>
                <a:latin typeface="Courier Prime"/>
                <a:ea typeface="Courier Prime"/>
                <a:cs typeface="Courier Prime"/>
                <a:sym typeface="Courier Prime"/>
              </a:defRPr>
            </a:lvl1pPr>
            <a:lvl2pPr indent="-342900" lvl="1" marL="9144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2pPr>
            <a:lvl3pPr indent="-342900" lvl="2" marL="13716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3pPr>
            <a:lvl4pPr indent="-342900" lvl="3" marL="18288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4pPr>
            <a:lvl5pPr indent="-342900" lvl="4" marL="22860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5pPr>
            <a:lvl6pPr indent="-342900" lvl="5" marL="27432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6pPr>
            <a:lvl7pPr indent="-342900" lvl="6" marL="32004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7pPr>
            <a:lvl8pPr indent="-342900" lvl="7" marL="36576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8pPr>
            <a:lvl9pPr indent="-342900" lvl="8" marL="4114800">
              <a:lnSpc>
                <a:spcPct val="100000"/>
              </a:lnSpc>
              <a:spcBef>
                <a:spcPts val="1000"/>
              </a:spcBef>
              <a:spcAft>
                <a:spcPts val="1000"/>
              </a:spcAft>
              <a:buClr>
                <a:schemeClr val="lt2"/>
              </a:buClr>
              <a:buSzPts val="1800"/>
              <a:buFont typeface="Courier Prime"/>
              <a:buChar char="■"/>
              <a:defRPr sz="1800">
                <a:solidFill>
                  <a:schemeClr val="lt2"/>
                </a:solidFill>
                <a:latin typeface="Courier Prime"/>
                <a:ea typeface="Courier Prime"/>
                <a:cs typeface="Courier Prime"/>
                <a:sym typeface="Courier Prim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6"/>
        </a:solidFill>
      </p:bgPr>
    </p:bg>
    <p:spTree>
      <p:nvGrpSpPr>
        <p:cNvPr id="101" name="Shape 101"/>
        <p:cNvGrpSpPr/>
        <p:nvPr/>
      </p:nvGrpSpPr>
      <p:grpSpPr>
        <a:xfrm>
          <a:off x="0" y="0"/>
          <a:ext cx="0" cy="0"/>
          <a:chOff x="0" y="0"/>
          <a:chExt cx="0" cy="0"/>
        </a:xfrm>
      </p:grpSpPr>
      <p:sp>
        <p:nvSpPr>
          <p:cNvPr id="102" name="Google Shape;102;p10"/>
          <p:cNvSpPr txBox="1"/>
          <p:nvPr>
            <p:ph type="title"/>
          </p:nvPr>
        </p:nvSpPr>
        <p:spPr>
          <a:xfrm>
            <a:off x="1693050" y="3665575"/>
            <a:ext cx="5766000" cy="974400"/>
          </a:xfrm>
          <a:prstGeom prst="rect">
            <a:avLst/>
          </a:prstGeom>
        </p:spPr>
        <p:txBody>
          <a:bodyPr anchorCtr="0" anchor="ctr" bIns="91425" lIns="91425" spcFirstLastPara="1" rIns="91425" wrap="square" tIns="91425">
            <a:noAutofit/>
          </a:bodyPr>
          <a:lstStyle>
            <a:lvl1pPr lvl="0" algn="ctr">
              <a:spcBef>
                <a:spcPts val="0"/>
              </a:spcBef>
              <a:spcAft>
                <a:spcPts val="0"/>
              </a:spcAft>
              <a:buNone/>
              <a:defRPr sz="3000">
                <a:solidFill>
                  <a:schemeClr val="accent1"/>
                </a:solidFill>
              </a:defRPr>
            </a:lvl1pPr>
            <a:lvl2pPr lvl="1">
              <a:spcBef>
                <a:spcPts val="0"/>
              </a:spcBef>
              <a:spcAft>
                <a:spcPts val="0"/>
              </a:spcAft>
              <a:buNone/>
              <a:defRPr>
                <a:latin typeface="Courier New"/>
                <a:ea typeface="Courier New"/>
                <a:cs typeface="Courier New"/>
                <a:sym typeface="Courier New"/>
              </a:defRPr>
            </a:lvl2pPr>
            <a:lvl3pPr lvl="2">
              <a:spcBef>
                <a:spcPts val="0"/>
              </a:spcBef>
              <a:spcAft>
                <a:spcPts val="0"/>
              </a:spcAft>
              <a:buNone/>
              <a:defRPr>
                <a:latin typeface="Courier New"/>
                <a:ea typeface="Courier New"/>
                <a:cs typeface="Courier New"/>
                <a:sym typeface="Courier New"/>
              </a:defRPr>
            </a:lvl3pPr>
            <a:lvl4pPr lvl="3">
              <a:spcBef>
                <a:spcPts val="0"/>
              </a:spcBef>
              <a:spcAft>
                <a:spcPts val="0"/>
              </a:spcAft>
              <a:buNone/>
              <a:defRPr>
                <a:latin typeface="Courier New"/>
                <a:ea typeface="Courier New"/>
                <a:cs typeface="Courier New"/>
                <a:sym typeface="Courier New"/>
              </a:defRPr>
            </a:lvl4pPr>
            <a:lvl5pPr lvl="4">
              <a:spcBef>
                <a:spcPts val="0"/>
              </a:spcBef>
              <a:spcAft>
                <a:spcPts val="0"/>
              </a:spcAft>
              <a:buNone/>
              <a:defRPr>
                <a:latin typeface="Courier New"/>
                <a:ea typeface="Courier New"/>
                <a:cs typeface="Courier New"/>
                <a:sym typeface="Courier New"/>
              </a:defRPr>
            </a:lvl5pPr>
            <a:lvl6pPr lvl="5">
              <a:spcBef>
                <a:spcPts val="0"/>
              </a:spcBef>
              <a:spcAft>
                <a:spcPts val="0"/>
              </a:spcAft>
              <a:buNone/>
              <a:defRPr>
                <a:latin typeface="Courier New"/>
                <a:ea typeface="Courier New"/>
                <a:cs typeface="Courier New"/>
                <a:sym typeface="Courier New"/>
              </a:defRPr>
            </a:lvl6pPr>
            <a:lvl7pPr lvl="6">
              <a:spcBef>
                <a:spcPts val="0"/>
              </a:spcBef>
              <a:spcAft>
                <a:spcPts val="0"/>
              </a:spcAft>
              <a:buNone/>
              <a:defRPr>
                <a:latin typeface="Courier New"/>
                <a:ea typeface="Courier New"/>
                <a:cs typeface="Courier New"/>
                <a:sym typeface="Courier New"/>
              </a:defRPr>
            </a:lvl7pPr>
            <a:lvl8pPr lvl="7">
              <a:spcBef>
                <a:spcPts val="0"/>
              </a:spcBef>
              <a:spcAft>
                <a:spcPts val="0"/>
              </a:spcAft>
              <a:buNone/>
              <a:defRPr>
                <a:latin typeface="Courier New"/>
                <a:ea typeface="Courier New"/>
                <a:cs typeface="Courier New"/>
                <a:sym typeface="Courier New"/>
              </a:defRPr>
            </a:lvl8pPr>
            <a:lvl9pPr lvl="8">
              <a:spcBef>
                <a:spcPts val="0"/>
              </a:spcBef>
              <a:spcAft>
                <a:spcPts val="0"/>
              </a:spcAft>
              <a:buNone/>
              <a:defRPr>
                <a:latin typeface="Courier New"/>
                <a:ea typeface="Courier New"/>
                <a:cs typeface="Courier New"/>
                <a:sym typeface="Courier New"/>
              </a:defRPr>
            </a:lvl9pPr>
          </a:lstStyle>
          <a:p/>
        </p:txBody>
      </p:sp>
      <p:grpSp>
        <p:nvGrpSpPr>
          <p:cNvPr id="103" name="Google Shape;103;p10"/>
          <p:cNvGrpSpPr/>
          <p:nvPr/>
        </p:nvGrpSpPr>
        <p:grpSpPr>
          <a:xfrm>
            <a:off x="7838199" y="3828055"/>
            <a:ext cx="1305801" cy="1315450"/>
            <a:chOff x="7648499" y="3591730"/>
            <a:chExt cx="1305801" cy="1315450"/>
          </a:xfrm>
        </p:grpSpPr>
        <p:grpSp>
          <p:nvGrpSpPr>
            <p:cNvPr id="104" name="Google Shape;104;p10"/>
            <p:cNvGrpSpPr/>
            <p:nvPr/>
          </p:nvGrpSpPr>
          <p:grpSpPr>
            <a:xfrm>
              <a:off x="8096825" y="4002875"/>
              <a:ext cx="857475" cy="904305"/>
              <a:chOff x="7704706" y="3774223"/>
              <a:chExt cx="1042269" cy="950100"/>
            </a:xfrm>
          </p:grpSpPr>
          <p:cxnSp>
            <p:nvCxnSpPr>
              <p:cNvPr id="105" name="Google Shape;105;p10"/>
              <p:cNvCxnSpPr/>
              <p:nvPr/>
            </p:nvCxnSpPr>
            <p:spPr>
              <a:xfrm>
                <a:off x="7704706" y="3774223"/>
                <a:ext cx="0" cy="950100"/>
              </a:xfrm>
              <a:prstGeom prst="straightConnector1">
                <a:avLst/>
              </a:prstGeom>
              <a:noFill/>
              <a:ln cap="flat" cmpd="sng" w="9525">
                <a:solidFill>
                  <a:schemeClr val="dk2"/>
                </a:solidFill>
                <a:prstDash val="solid"/>
                <a:round/>
                <a:headEnd len="med" w="med" type="none"/>
                <a:tailEnd len="med" w="med" type="none"/>
              </a:ln>
            </p:spPr>
          </p:cxnSp>
          <p:cxnSp>
            <p:nvCxnSpPr>
              <p:cNvPr id="106" name="Google Shape;106;p10"/>
              <p:cNvCxnSpPr/>
              <p:nvPr/>
            </p:nvCxnSpPr>
            <p:spPr>
              <a:xfrm rot="10800000">
                <a:off x="7735075" y="3775221"/>
                <a:ext cx="1011900" cy="0"/>
              </a:xfrm>
              <a:prstGeom prst="straightConnector1">
                <a:avLst/>
              </a:prstGeom>
              <a:noFill/>
              <a:ln cap="flat" cmpd="sng" w="9525">
                <a:solidFill>
                  <a:schemeClr val="dk2"/>
                </a:solidFill>
                <a:prstDash val="solid"/>
                <a:round/>
                <a:headEnd len="med" w="med" type="none"/>
                <a:tailEnd len="med" w="med" type="none"/>
              </a:ln>
            </p:spPr>
          </p:cxnSp>
        </p:grpSp>
        <p:sp>
          <p:nvSpPr>
            <p:cNvPr id="107" name="Google Shape;107;p10"/>
            <p:cNvSpPr/>
            <p:nvPr/>
          </p:nvSpPr>
          <p:spPr>
            <a:xfrm rot="10800000">
              <a:off x="7648499" y="3591730"/>
              <a:ext cx="894900" cy="828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 name="Google Shape;108;p10"/>
          <p:cNvGrpSpPr/>
          <p:nvPr/>
        </p:nvGrpSpPr>
        <p:grpSpPr>
          <a:xfrm>
            <a:off x="189638" y="194212"/>
            <a:ext cx="1170153" cy="1170022"/>
            <a:chOff x="189638" y="194212"/>
            <a:chExt cx="1170153" cy="1170022"/>
          </a:xfrm>
        </p:grpSpPr>
        <p:sp>
          <p:nvSpPr>
            <p:cNvPr id="109" name="Google Shape;109;p10"/>
            <p:cNvSpPr/>
            <p:nvPr/>
          </p:nvSpPr>
          <p:spPr>
            <a:xfrm rot="5400000">
              <a:off x="316088" y="320534"/>
              <a:ext cx="754800" cy="7548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0"/>
            <p:cNvSpPr/>
            <p:nvPr/>
          </p:nvSpPr>
          <p:spPr>
            <a:xfrm flipH="1" rot="-5400000">
              <a:off x="189638" y="194212"/>
              <a:ext cx="754800" cy="754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111" name="Google Shape;111;p10"/>
            <p:cNvSpPr/>
            <p:nvPr/>
          </p:nvSpPr>
          <p:spPr>
            <a:xfrm flipH="1" rot="-5400000">
              <a:off x="1147091" y="1151533"/>
              <a:ext cx="212700" cy="212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grpSp>
      <p:grpSp>
        <p:nvGrpSpPr>
          <p:cNvPr id="112" name="Google Shape;112;p10"/>
          <p:cNvGrpSpPr/>
          <p:nvPr/>
        </p:nvGrpSpPr>
        <p:grpSpPr>
          <a:xfrm>
            <a:off x="0" y="4428875"/>
            <a:ext cx="714451" cy="714529"/>
            <a:chOff x="0" y="4428875"/>
            <a:chExt cx="714451" cy="714529"/>
          </a:xfrm>
        </p:grpSpPr>
        <p:sp>
          <p:nvSpPr>
            <p:cNvPr id="113" name="Google Shape;113;p10"/>
            <p:cNvSpPr/>
            <p:nvPr/>
          </p:nvSpPr>
          <p:spPr>
            <a:xfrm flipH="1" rot="-5400000">
              <a:off x="0" y="4643904"/>
              <a:ext cx="499500" cy="499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114" name="Google Shape;114;p10"/>
            <p:cNvSpPr/>
            <p:nvPr/>
          </p:nvSpPr>
          <p:spPr>
            <a:xfrm flipH="1" rot="-5400000">
              <a:off x="568051" y="4428875"/>
              <a:ext cx="146400" cy="146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grpSp>
      <p:grpSp>
        <p:nvGrpSpPr>
          <p:cNvPr id="115" name="Google Shape;115;p10"/>
          <p:cNvGrpSpPr/>
          <p:nvPr/>
        </p:nvGrpSpPr>
        <p:grpSpPr>
          <a:xfrm>
            <a:off x="8228688" y="-7"/>
            <a:ext cx="915319" cy="913191"/>
            <a:chOff x="8228688" y="-7"/>
            <a:chExt cx="915319" cy="913191"/>
          </a:xfrm>
        </p:grpSpPr>
        <p:sp>
          <p:nvSpPr>
            <p:cNvPr id="116" name="Google Shape;116;p10"/>
            <p:cNvSpPr/>
            <p:nvPr/>
          </p:nvSpPr>
          <p:spPr>
            <a:xfrm rot="5400000">
              <a:off x="8228688" y="158384"/>
              <a:ext cx="754800" cy="7548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0"/>
            <p:cNvSpPr/>
            <p:nvPr/>
          </p:nvSpPr>
          <p:spPr>
            <a:xfrm flipH="1" rot="-5400000">
              <a:off x="8766307" y="-7"/>
              <a:ext cx="377700" cy="377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1"/>
        </a:solidFill>
      </p:bgPr>
    </p:bg>
    <p:spTree>
      <p:nvGrpSpPr>
        <p:cNvPr id="118" name="Shape 118"/>
        <p:cNvGrpSpPr/>
        <p:nvPr/>
      </p:nvGrpSpPr>
      <p:grpSpPr>
        <a:xfrm>
          <a:off x="0" y="0"/>
          <a:ext cx="0" cy="0"/>
          <a:chOff x="0" y="0"/>
          <a:chExt cx="0" cy="0"/>
        </a:xfrm>
      </p:grpSpPr>
      <p:sp>
        <p:nvSpPr>
          <p:cNvPr id="119" name="Google Shape;119;p11"/>
          <p:cNvSpPr/>
          <p:nvPr/>
        </p:nvSpPr>
        <p:spPr>
          <a:xfrm>
            <a:off x="671550" y="848550"/>
            <a:ext cx="7800900" cy="3446400"/>
          </a:xfrm>
          <a:prstGeom prst="snip2DiagRect">
            <a:avLst>
              <a:gd fmla="val 0" name="adj1"/>
              <a:gd fmla="val 16667" name="adj2"/>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accent1"/>
              </a:buClr>
              <a:buSzPts val="10000"/>
              <a:buNone/>
              <a:defRPr sz="100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21" name="Google Shape;121;p11"/>
          <p:cNvSpPr txBox="1"/>
          <p:nvPr>
            <p:ph idx="1" type="body"/>
          </p:nvPr>
        </p:nvSpPr>
        <p:spPr>
          <a:xfrm>
            <a:off x="986500" y="3152225"/>
            <a:ext cx="7170900" cy="9771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3"/>
              </a:buClr>
              <a:buSzPts val="1800"/>
              <a:buFont typeface="Courier Prime"/>
              <a:buChar char="●"/>
              <a:defRPr>
                <a:solidFill>
                  <a:schemeClr val="accent3"/>
                </a:solidFill>
                <a:latin typeface="Courier Prime"/>
                <a:ea typeface="Courier Prime"/>
                <a:cs typeface="Courier Prime"/>
                <a:sym typeface="Courier Prime"/>
              </a:defRPr>
            </a:lvl1pPr>
            <a:lvl2pPr indent="-317500" lvl="1" marL="9144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2pPr>
            <a:lvl3pPr indent="-317500" lvl="2" marL="13716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3pPr>
            <a:lvl4pPr indent="-317500" lvl="3" marL="18288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4pPr>
            <a:lvl5pPr indent="-317500" lvl="4" marL="22860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5pPr>
            <a:lvl6pPr indent="-317500" lvl="5" marL="27432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6pPr>
            <a:lvl7pPr indent="-317500" lvl="6" marL="32004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7pPr>
            <a:lvl8pPr indent="-317500" lvl="7" marL="36576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8pPr>
            <a:lvl9pPr indent="-317500" lvl="8" marL="41148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9pPr>
          </a:lstStyle>
          <a:p/>
        </p:txBody>
      </p:sp>
      <p:sp>
        <p:nvSpPr>
          <p:cNvPr id="122" name="Google Shape;122;p11"/>
          <p:cNvSpPr txBox="1"/>
          <p:nvPr>
            <p:ph idx="2" type="title"/>
          </p:nvPr>
        </p:nvSpPr>
        <p:spPr>
          <a:xfrm>
            <a:off x="986500" y="2801375"/>
            <a:ext cx="7193700" cy="499500"/>
          </a:xfrm>
          <a:prstGeom prst="rect">
            <a:avLst/>
          </a:prstGeom>
        </p:spPr>
        <p:txBody>
          <a:bodyPr anchorCtr="0" anchor="ctr" bIns="91425" lIns="91425" spcFirstLastPara="1" rIns="91425" wrap="square" tIns="91425">
            <a:noAutofit/>
          </a:bodyPr>
          <a:lstStyle>
            <a:lvl1pPr lvl="0" algn="ctr">
              <a:spcBef>
                <a:spcPts val="0"/>
              </a:spcBef>
              <a:spcAft>
                <a:spcPts val="0"/>
              </a:spcAft>
              <a:buNone/>
              <a:defRPr>
                <a:solidFill>
                  <a:schemeClr val="accent1"/>
                </a:solidFill>
              </a:defRPr>
            </a:lvl1pPr>
            <a:lvl2pPr lvl="1">
              <a:spcBef>
                <a:spcPts val="0"/>
              </a:spcBef>
              <a:spcAft>
                <a:spcPts val="0"/>
              </a:spcAft>
              <a:buNone/>
              <a:defRPr>
                <a:latin typeface="Courier New"/>
                <a:ea typeface="Courier New"/>
                <a:cs typeface="Courier New"/>
                <a:sym typeface="Courier New"/>
              </a:defRPr>
            </a:lvl2pPr>
            <a:lvl3pPr lvl="2">
              <a:spcBef>
                <a:spcPts val="0"/>
              </a:spcBef>
              <a:spcAft>
                <a:spcPts val="0"/>
              </a:spcAft>
              <a:buNone/>
              <a:defRPr>
                <a:latin typeface="Courier New"/>
                <a:ea typeface="Courier New"/>
                <a:cs typeface="Courier New"/>
                <a:sym typeface="Courier New"/>
              </a:defRPr>
            </a:lvl3pPr>
            <a:lvl4pPr lvl="3">
              <a:spcBef>
                <a:spcPts val="0"/>
              </a:spcBef>
              <a:spcAft>
                <a:spcPts val="0"/>
              </a:spcAft>
              <a:buNone/>
              <a:defRPr>
                <a:latin typeface="Courier New"/>
                <a:ea typeface="Courier New"/>
                <a:cs typeface="Courier New"/>
                <a:sym typeface="Courier New"/>
              </a:defRPr>
            </a:lvl4pPr>
            <a:lvl5pPr lvl="4">
              <a:spcBef>
                <a:spcPts val="0"/>
              </a:spcBef>
              <a:spcAft>
                <a:spcPts val="0"/>
              </a:spcAft>
              <a:buNone/>
              <a:defRPr>
                <a:latin typeface="Courier New"/>
                <a:ea typeface="Courier New"/>
                <a:cs typeface="Courier New"/>
                <a:sym typeface="Courier New"/>
              </a:defRPr>
            </a:lvl5pPr>
            <a:lvl6pPr lvl="5">
              <a:spcBef>
                <a:spcPts val="0"/>
              </a:spcBef>
              <a:spcAft>
                <a:spcPts val="0"/>
              </a:spcAft>
              <a:buNone/>
              <a:defRPr>
                <a:latin typeface="Courier New"/>
                <a:ea typeface="Courier New"/>
                <a:cs typeface="Courier New"/>
                <a:sym typeface="Courier New"/>
              </a:defRPr>
            </a:lvl6pPr>
            <a:lvl7pPr lvl="6">
              <a:spcBef>
                <a:spcPts val="0"/>
              </a:spcBef>
              <a:spcAft>
                <a:spcPts val="0"/>
              </a:spcAft>
              <a:buNone/>
              <a:defRPr>
                <a:latin typeface="Courier New"/>
                <a:ea typeface="Courier New"/>
                <a:cs typeface="Courier New"/>
                <a:sym typeface="Courier New"/>
              </a:defRPr>
            </a:lvl7pPr>
            <a:lvl8pPr lvl="7">
              <a:spcBef>
                <a:spcPts val="0"/>
              </a:spcBef>
              <a:spcAft>
                <a:spcPts val="0"/>
              </a:spcAft>
              <a:buNone/>
              <a:defRPr>
                <a:latin typeface="Courier New"/>
                <a:ea typeface="Courier New"/>
                <a:cs typeface="Courier New"/>
                <a:sym typeface="Courier New"/>
              </a:defRPr>
            </a:lvl8pPr>
            <a:lvl9pPr lvl="8">
              <a:spcBef>
                <a:spcPts val="0"/>
              </a:spcBef>
              <a:spcAft>
                <a:spcPts val="0"/>
              </a:spcAft>
              <a:buNone/>
              <a:defRPr>
                <a:latin typeface="Courier New"/>
                <a:ea typeface="Courier New"/>
                <a:cs typeface="Courier New"/>
                <a:sym typeface="Courier New"/>
              </a:defRPr>
            </a:lvl9pPr>
          </a:lstStyle>
          <a:p/>
        </p:txBody>
      </p:sp>
      <p:grpSp>
        <p:nvGrpSpPr>
          <p:cNvPr id="123" name="Google Shape;123;p11"/>
          <p:cNvGrpSpPr/>
          <p:nvPr/>
        </p:nvGrpSpPr>
        <p:grpSpPr>
          <a:xfrm>
            <a:off x="7382770" y="3895475"/>
            <a:ext cx="1358447" cy="665575"/>
            <a:chOff x="7382770" y="3895475"/>
            <a:chExt cx="1358447" cy="665575"/>
          </a:xfrm>
        </p:grpSpPr>
        <p:cxnSp>
          <p:nvCxnSpPr>
            <p:cNvPr id="124" name="Google Shape;124;p11"/>
            <p:cNvCxnSpPr/>
            <p:nvPr/>
          </p:nvCxnSpPr>
          <p:spPr>
            <a:xfrm rot="10800000">
              <a:off x="7382770" y="4371150"/>
              <a:ext cx="977100" cy="0"/>
            </a:xfrm>
            <a:prstGeom prst="straightConnector1">
              <a:avLst/>
            </a:prstGeom>
            <a:noFill/>
            <a:ln cap="flat" cmpd="sng" w="19050">
              <a:solidFill>
                <a:schemeClr val="accent3"/>
              </a:solidFill>
              <a:prstDash val="solid"/>
              <a:round/>
              <a:headEnd len="med" w="med" type="none"/>
              <a:tailEnd len="med" w="med" type="none"/>
            </a:ln>
          </p:spPr>
        </p:cxnSp>
        <p:cxnSp>
          <p:nvCxnSpPr>
            <p:cNvPr id="125" name="Google Shape;125;p11"/>
            <p:cNvCxnSpPr/>
            <p:nvPr/>
          </p:nvCxnSpPr>
          <p:spPr>
            <a:xfrm rot="10800000">
              <a:off x="8548650" y="3895475"/>
              <a:ext cx="0" cy="296100"/>
            </a:xfrm>
            <a:prstGeom prst="straightConnector1">
              <a:avLst/>
            </a:prstGeom>
            <a:noFill/>
            <a:ln cap="flat" cmpd="sng" w="19050">
              <a:solidFill>
                <a:schemeClr val="accent3"/>
              </a:solidFill>
              <a:prstDash val="solid"/>
              <a:round/>
              <a:headEnd len="med" w="med" type="none"/>
              <a:tailEnd len="med" w="med" type="none"/>
            </a:ln>
          </p:spPr>
        </p:cxnSp>
        <p:sp>
          <p:nvSpPr>
            <p:cNvPr id="126" name="Google Shape;126;p11"/>
            <p:cNvSpPr/>
            <p:nvPr/>
          </p:nvSpPr>
          <p:spPr>
            <a:xfrm>
              <a:off x="8361417" y="4181250"/>
              <a:ext cx="379800" cy="379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 name="Google Shape;127;p11"/>
          <p:cNvGrpSpPr/>
          <p:nvPr/>
        </p:nvGrpSpPr>
        <p:grpSpPr>
          <a:xfrm>
            <a:off x="402775" y="573503"/>
            <a:ext cx="1358139" cy="674522"/>
            <a:chOff x="402775" y="573503"/>
            <a:chExt cx="1358139" cy="674522"/>
          </a:xfrm>
        </p:grpSpPr>
        <p:cxnSp>
          <p:nvCxnSpPr>
            <p:cNvPr id="128" name="Google Shape;128;p11"/>
            <p:cNvCxnSpPr/>
            <p:nvPr/>
          </p:nvCxnSpPr>
          <p:spPr>
            <a:xfrm>
              <a:off x="783814" y="772350"/>
              <a:ext cx="977100" cy="0"/>
            </a:xfrm>
            <a:prstGeom prst="straightConnector1">
              <a:avLst/>
            </a:prstGeom>
            <a:noFill/>
            <a:ln cap="flat" cmpd="sng" w="19050">
              <a:solidFill>
                <a:schemeClr val="accent3"/>
              </a:solidFill>
              <a:prstDash val="solid"/>
              <a:round/>
              <a:headEnd len="med" w="med" type="none"/>
              <a:tailEnd len="med" w="med" type="none"/>
            </a:ln>
          </p:spPr>
        </p:cxnSp>
        <p:cxnSp>
          <p:nvCxnSpPr>
            <p:cNvPr id="129" name="Google Shape;129;p11"/>
            <p:cNvCxnSpPr/>
            <p:nvPr/>
          </p:nvCxnSpPr>
          <p:spPr>
            <a:xfrm>
              <a:off x="595350" y="951925"/>
              <a:ext cx="0" cy="296100"/>
            </a:xfrm>
            <a:prstGeom prst="straightConnector1">
              <a:avLst/>
            </a:prstGeom>
            <a:noFill/>
            <a:ln cap="flat" cmpd="sng" w="19050">
              <a:solidFill>
                <a:schemeClr val="accent3"/>
              </a:solidFill>
              <a:prstDash val="solid"/>
              <a:round/>
              <a:headEnd len="med" w="med" type="none"/>
              <a:tailEnd len="med" w="med" type="none"/>
            </a:ln>
          </p:spPr>
        </p:cxnSp>
        <p:sp>
          <p:nvSpPr>
            <p:cNvPr id="130" name="Google Shape;130;p11"/>
            <p:cNvSpPr/>
            <p:nvPr/>
          </p:nvSpPr>
          <p:spPr>
            <a:xfrm>
              <a:off x="402775" y="573503"/>
              <a:ext cx="379800" cy="379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1" name="Shape 13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
    <p:bg>
      <p:bgPr>
        <a:solidFill>
          <a:schemeClr val="accent1"/>
        </a:solidFill>
      </p:bgPr>
    </p:bg>
    <p:spTree>
      <p:nvGrpSpPr>
        <p:cNvPr id="132" name="Shape 132"/>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
    <p:bg>
      <p:bgPr>
        <a:solidFill>
          <a:schemeClr val="accent6"/>
        </a:solidFill>
      </p:bgPr>
    </p:bg>
    <p:spTree>
      <p:nvGrpSpPr>
        <p:cNvPr id="133" name="Shape 133"/>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24">
    <p:bg>
      <p:bgPr>
        <a:solidFill>
          <a:schemeClr val="accent6"/>
        </a:solidFill>
      </p:bgPr>
    </p:bg>
    <p:spTree>
      <p:nvGrpSpPr>
        <p:cNvPr id="134" name="Shape 134"/>
        <p:cNvGrpSpPr/>
        <p:nvPr/>
      </p:nvGrpSpPr>
      <p:grpSpPr>
        <a:xfrm>
          <a:off x="0" y="0"/>
          <a:ext cx="0" cy="0"/>
          <a:chOff x="0" y="0"/>
          <a:chExt cx="0" cy="0"/>
        </a:xfrm>
      </p:grpSpPr>
      <p:sp>
        <p:nvSpPr>
          <p:cNvPr id="135" name="Google Shape;135;p15"/>
          <p:cNvSpPr txBox="1"/>
          <p:nvPr>
            <p:ph type="title"/>
          </p:nvPr>
        </p:nvSpPr>
        <p:spPr>
          <a:xfrm>
            <a:off x="638700" y="597380"/>
            <a:ext cx="7866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3000"/>
              <a:buNone/>
              <a:defRPr sz="3000">
                <a:solidFill>
                  <a:schemeClr val="accent1"/>
                </a:solidFill>
              </a:defRPr>
            </a:lvl1pPr>
            <a:lvl2pPr lvl="1" rtl="0" algn="ctr">
              <a:spcBef>
                <a:spcPts val="0"/>
              </a:spcBef>
              <a:spcAft>
                <a:spcPts val="0"/>
              </a:spcAft>
              <a:buClr>
                <a:schemeClr val="accent1"/>
              </a:buClr>
              <a:buSzPts val="3100"/>
              <a:buNone/>
              <a:defRPr sz="3100">
                <a:solidFill>
                  <a:schemeClr val="accent1"/>
                </a:solidFill>
              </a:defRPr>
            </a:lvl2pPr>
            <a:lvl3pPr lvl="2" rtl="0" algn="ctr">
              <a:spcBef>
                <a:spcPts val="0"/>
              </a:spcBef>
              <a:spcAft>
                <a:spcPts val="0"/>
              </a:spcAft>
              <a:buClr>
                <a:schemeClr val="accent1"/>
              </a:buClr>
              <a:buSzPts val="3100"/>
              <a:buNone/>
              <a:defRPr sz="3100">
                <a:solidFill>
                  <a:schemeClr val="accent1"/>
                </a:solidFill>
              </a:defRPr>
            </a:lvl3pPr>
            <a:lvl4pPr lvl="3" rtl="0" algn="ctr">
              <a:spcBef>
                <a:spcPts val="0"/>
              </a:spcBef>
              <a:spcAft>
                <a:spcPts val="0"/>
              </a:spcAft>
              <a:buClr>
                <a:schemeClr val="accent1"/>
              </a:buClr>
              <a:buSzPts val="3100"/>
              <a:buNone/>
              <a:defRPr sz="3100">
                <a:solidFill>
                  <a:schemeClr val="accent1"/>
                </a:solidFill>
              </a:defRPr>
            </a:lvl4pPr>
            <a:lvl5pPr lvl="4" rtl="0" algn="ctr">
              <a:spcBef>
                <a:spcPts val="0"/>
              </a:spcBef>
              <a:spcAft>
                <a:spcPts val="0"/>
              </a:spcAft>
              <a:buClr>
                <a:schemeClr val="accent1"/>
              </a:buClr>
              <a:buSzPts val="3100"/>
              <a:buNone/>
              <a:defRPr sz="3100">
                <a:solidFill>
                  <a:schemeClr val="accent1"/>
                </a:solidFill>
              </a:defRPr>
            </a:lvl5pPr>
            <a:lvl6pPr lvl="5" rtl="0" algn="ctr">
              <a:spcBef>
                <a:spcPts val="0"/>
              </a:spcBef>
              <a:spcAft>
                <a:spcPts val="0"/>
              </a:spcAft>
              <a:buClr>
                <a:schemeClr val="accent1"/>
              </a:buClr>
              <a:buSzPts val="3100"/>
              <a:buNone/>
              <a:defRPr sz="3100">
                <a:solidFill>
                  <a:schemeClr val="accent1"/>
                </a:solidFill>
              </a:defRPr>
            </a:lvl6pPr>
            <a:lvl7pPr lvl="6" rtl="0" algn="ctr">
              <a:spcBef>
                <a:spcPts val="0"/>
              </a:spcBef>
              <a:spcAft>
                <a:spcPts val="0"/>
              </a:spcAft>
              <a:buClr>
                <a:schemeClr val="accent1"/>
              </a:buClr>
              <a:buSzPts val="3100"/>
              <a:buNone/>
              <a:defRPr sz="3100">
                <a:solidFill>
                  <a:schemeClr val="accent1"/>
                </a:solidFill>
              </a:defRPr>
            </a:lvl7pPr>
            <a:lvl8pPr lvl="7" rtl="0" algn="ctr">
              <a:spcBef>
                <a:spcPts val="0"/>
              </a:spcBef>
              <a:spcAft>
                <a:spcPts val="0"/>
              </a:spcAft>
              <a:buClr>
                <a:schemeClr val="accent1"/>
              </a:buClr>
              <a:buSzPts val="3100"/>
              <a:buNone/>
              <a:defRPr sz="3100">
                <a:solidFill>
                  <a:schemeClr val="accent1"/>
                </a:solidFill>
              </a:defRPr>
            </a:lvl8pPr>
            <a:lvl9pPr lvl="8" rtl="0" algn="ctr">
              <a:spcBef>
                <a:spcPts val="0"/>
              </a:spcBef>
              <a:spcAft>
                <a:spcPts val="0"/>
              </a:spcAft>
              <a:buClr>
                <a:schemeClr val="accent1"/>
              </a:buClr>
              <a:buSzPts val="3100"/>
              <a:buNone/>
              <a:defRPr sz="3100">
                <a:solidFill>
                  <a:schemeClr val="accent1"/>
                </a:solidFill>
              </a:defRPr>
            </a:lvl9pPr>
          </a:lstStyle>
          <a:p/>
        </p:txBody>
      </p:sp>
      <p:sp>
        <p:nvSpPr>
          <p:cNvPr id="136" name="Google Shape;136;p15"/>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7" name="Google Shape;137;p15"/>
          <p:cNvGrpSpPr/>
          <p:nvPr/>
        </p:nvGrpSpPr>
        <p:grpSpPr>
          <a:xfrm flipH="1">
            <a:off x="8606426" y="111885"/>
            <a:ext cx="436701" cy="436652"/>
            <a:chOff x="189638" y="194212"/>
            <a:chExt cx="1170153" cy="1170022"/>
          </a:xfrm>
        </p:grpSpPr>
        <p:sp>
          <p:nvSpPr>
            <p:cNvPr id="138" name="Google Shape;138;p15"/>
            <p:cNvSpPr/>
            <p:nvPr/>
          </p:nvSpPr>
          <p:spPr>
            <a:xfrm rot="5400000">
              <a:off x="316088" y="320534"/>
              <a:ext cx="754800" cy="7548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flipH="1" rot="-5400000">
              <a:off x="189638" y="194212"/>
              <a:ext cx="754800" cy="754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140" name="Google Shape;140;p15"/>
            <p:cNvSpPr/>
            <p:nvPr/>
          </p:nvSpPr>
          <p:spPr>
            <a:xfrm flipH="1" rot="-5400000">
              <a:off x="1147091" y="1151533"/>
              <a:ext cx="212700" cy="212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grpSp>
      <p:grpSp>
        <p:nvGrpSpPr>
          <p:cNvPr id="141" name="Google Shape;141;p15"/>
          <p:cNvGrpSpPr/>
          <p:nvPr/>
        </p:nvGrpSpPr>
        <p:grpSpPr>
          <a:xfrm rot="5400000">
            <a:off x="-134071" y="4640359"/>
            <a:ext cx="652248" cy="387258"/>
            <a:chOff x="7974883" y="3893922"/>
            <a:chExt cx="996864" cy="591866"/>
          </a:xfrm>
        </p:grpSpPr>
        <p:grpSp>
          <p:nvGrpSpPr>
            <p:cNvPr id="142" name="Google Shape;142;p15"/>
            <p:cNvGrpSpPr/>
            <p:nvPr/>
          </p:nvGrpSpPr>
          <p:grpSpPr>
            <a:xfrm>
              <a:off x="8096559" y="3915279"/>
              <a:ext cx="875188" cy="570509"/>
              <a:chOff x="7704383" y="3682191"/>
              <a:chExt cx="1063800" cy="599400"/>
            </a:xfrm>
          </p:grpSpPr>
          <p:cxnSp>
            <p:nvCxnSpPr>
              <p:cNvPr id="143" name="Google Shape;143;p15"/>
              <p:cNvCxnSpPr/>
              <p:nvPr/>
            </p:nvCxnSpPr>
            <p:spPr>
              <a:xfrm rot="5400000">
                <a:off x="7405016" y="3981891"/>
                <a:ext cx="599400" cy="0"/>
              </a:xfrm>
              <a:prstGeom prst="straightConnector1">
                <a:avLst/>
              </a:prstGeom>
              <a:noFill/>
              <a:ln cap="flat" cmpd="sng" w="9525">
                <a:solidFill>
                  <a:schemeClr val="dk2"/>
                </a:solidFill>
                <a:prstDash val="solid"/>
                <a:round/>
                <a:headEnd len="med" w="med" type="none"/>
                <a:tailEnd len="med" w="med" type="none"/>
              </a:ln>
            </p:spPr>
          </p:cxnSp>
          <p:cxnSp>
            <p:nvCxnSpPr>
              <p:cNvPr id="144" name="Google Shape;144;p15"/>
              <p:cNvCxnSpPr/>
              <p:nvPr/>
            </p:nvCxnSpPr>
            <p:spPr>
              <a:xfrm>
                <a:off x="8236283" y="3243318"/>
                <a:ext cx="0" cy="1063800"/>
              </a:xfrm>
              <a:prstGeom prst="straightConnector1">
                <a:avLst/>
              </a:prstGeom>
              <a:noFill/>
              <a:ln cap="flat" cmpd="sng" w="9525">
                <a:solidFill>
                  <a:schemeClr val="dk2"/>
                </a:solidFill>
                <a:prstDash val="solid"/>
                <a:round/>
                <a:headEnd len="med" w="med" type="none"/>
                <a:tailEnd len="med" w="med" type="none"/>
              </a:ln>
            </p:spPr>
          </p:cxnSp>
        </p:grpSp>
        <p:sp>
          <p:nvSpPr>
            <p:cNvPr id="145" name="Google Shape;145;p15"/>
            <p:cNvSpPr/>
            <p:nvPr/>
          </p:nvSpPr>
          <p:spPr>
            <a:xfrm rot="10800000">
              <a:off x="7974883" y="3893922"/>
              <a:ext cx="242100" cy="223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5">
    <p:bg>
      <p:bgPr>
        <a:solidFill>
          <a:schemeClr val="accent6"/>
        </a:solidFill>
      </p:bgPr>
    </p:bg>
    <p:spTree>
      <p:nvGrpSpPr>
        <p:cNvPr id="146" name="Shape 146"/>
        <p:cNvGrpSpPr/>
        <p:nvPr/>
      </p:nvGrpSpPr>
      <p:grpSpPr>
        <a:xfrm>
          <a:off x="0" y="0"/>
          <a:ext cx="0" cy="0"/>
          <a:chOff x="0" y="0"/>
          <a:chExt cx="0" cy="0"/>
        </a:xfrm>
      </p:grpSpPr>
      <p:sp>
        <p:nvSpPr>
          <p:cNvPr id="147" name="Google Shape;147;p16"/>
          <p:cNvSpPr txBox="1"/>
          <p:nvPr>
            <p:ph type="title"/>
          </p:nvPr>
        </p:nvSpPr>
        <p:spPr>
          <a:xfrm>
            <a:off x="638700" y="599166"/>
            <a:ext cx="7866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3000"/>
              <a:buNone/>
              <a:defRPr sz="3000">
                <a:solidFill>
                  <a:schemeClr val="accent1"/>
                </a:solidFill>
              </a:defRPr>
            </a:lvl1pPr>
            <a:lvl2pPr lvl="1" rtl="0" algn="ctr">
              <a:spcBef>
                <a:spcPts val="0"/>
              </a:spcBef>
              <a:spcAft>
                <a:spcPts val="0"/>
              </a:spcAft>
              <a:buClr>
                <a:schemeClr val="accent1"/>
              </a:buClr>
              <a:buSzPts val="3100"/>
              <a:buNone/>
              <a:defRPr sz="3100">
                <a:solidFill>
                  <a:schemeClr val="accent1"/>
                </a:solidFill>
              </a:defRPr>
            </a:lvl2pPr>
            <a:lvl3pPr lvl="2" rtl="0" algn="ctr">
              <a:spcBef>
                <a:spcPts val="0"/>
              </a:spcBef>
              <a:spcAft>
                <a:spcPts val="0"/>
              </a:spcAft>
              <a:buClr>
                <a:schemeClr val="accent1"/>
              </a:buClr>
              <a:buSzPts val="3100"/>
              <a:buNone/>
              <a:defRPr sz="3100">
                <a:solidFill>
                  <a:schemeClr val="accent1"/>
                </a:solidFill>
              </a:defRPr>
            </a:lvl3pPr>
            <a:lvl4pPr lvl="3" rtl="0" algn="ctr">
              <a:spcBef>
                <a:spcPts val="0"/>
              </a:spcBef>
              <a:spcAft>
                <a:spcPts val="0"/>
              </a:spcAft>
              <a:buClr>
                <a:schemeClr val="accent1"/>
              </a:buClr>
              <a:buSzPts val="3100"/>
              <a:buNone/>
              <a:defRPr sz="3100">
                <a:solidFill>
                  <a:schemeClr val="accent1"/>
                </a:solidFill>
              </a:defRPr>
            </a:lvl4pPr>
            <a:lvl5pPr lvl="4" rtl="0" algn="ctr">
              <a:spcBef>
                <a:spcPts val="0"/>
              </a:spcBef>
              <a:spcAft>
                <a:spcPts val="0"/>
              </a:spcAft>
              <a:buClr>
                <a:schemeClr val="accent1"/>
              </a:buClr>
              <a:buSzPts val="3100"/>
              <a:buNone/>
              <a:defRPr sz="3100">
                <a:solidFill>
                  <a:schemeClr val="accent1"/>
                </a:solidFill>
              </a:defRPr>
            </a:lvl5pPr>
            <a:lvl6pPr lvl="5" rtl="0" algn="ctr">
              <a:spcBef>
                <a:spcPts val="0"/>
              </a:spcBef>
              <a:spcAft>
                <a:spcPts val="0"/>
              </a:spcAft>
              <a:buClr>
                <a:schemeClr val="accent1"/>
              </a:buClr>
              <a:buSzPts val="3100"/>
              <a:buNone/>
              <a:defRPr sz="3100">
                <a:solidFill>
                  <a:schemeClr val="accent1"/>
                </a:solidFill>
              </a:defRPr>
            </a:lvl6pPr>
            <a:lvl7pPr lvl="6" rtl="0" algn="ctr">
              <a:spcBef>
                <a:spcPts val="0"/>
              </a:spcBef>
              <a:spcAft>
                <a:spcPts val="0"/>
              </a:spcAft>
              <a:buClr>
                <a:schemeClr val="accent1"/>
              </a:buClr>
              <a:buSzPts val="3100"/>
              <a:buNone/>
              <a:defRPr sz="3100">
                <a:solidFill>
                  <a:schemeClr val="accent1"/>
                </a:solidFill>
              </a:defRPr>
            </a:lvl7pPr>
            <a:lvl8pPr lvl="7" rtl="0" algn="ctr">
              <a:spcBef>
                <a:spcPts val="0"/>
              </a:spcBef>
              <a:spcAft>
                <a:spcPts val="0"/>
              </a:spcAft>
              <a:buClr>
                <a:schemeClr val="accent1"/>
              </a:buClr>
              <a:buSzPts val="3100"/>
              <a:buNone/>
              <a:defRPr sz="3100">
                <a:solidFill>
                  <a:schemeClr val="accent1"/>
                </a:solidFill>
              </a:defRPr>
            </a:lvl8pPr>
            <a:lvl9pPr lvl="8" rtl="0" algn="ctr">
              <a:spcBef>
                <a:spcPts val="0"/>
              </a:spcBef>
              <a:spcAft>
                <a:spcPts val="0"/>
              </a:spcAft>
              <a:buClr>
                <a:schemeClr val="accent1"/>
              </a:buClr>
              <a:buSzPts val="3100"/>
              <a:buNone/>
              <a:defRPr sz="3100">
                <a:solidFill>
                  <a:schemeClr val="accent1"/>
                </a:solidFill>
              </a:defRPr>
            </a:lvl9pPr>
          </a:lstStyle>
          <a:p/>
        </p:txBody>
      </p:sp>
      <p:grpSp>
        <p:nvGrpSpPr>
          <p:cNvPr id="148" name="Google Shape;148;p16"/>
          <p:cNvGrpSpPr/>
          <p:nvPr/>
        </p:nvGrpSpPr>
        <p:grpSpPr>
          <a:xfrm rot="10800000">
            <a:off x="138918" y="4570302"/>
            <a:ext cx="416677" cy="419979"/>
            <a:chOff x="8529659" y="152390"/>
            <a:chExt cx="461948" cy="465557"/>
          </a:xfrm>
        </p:grpSpPr>
        <p:grpSp>
          <p:nvGrpSpPr>
            <p:cNvPr id="149" name="Google Shape;149;p16"/>
            <p:cNvGrpSpPr/>
            <p:nvPr/>
          </p:nvGrpSpPr>
          <p:grpSpPr>
            <a:xfrm>
              <a:off x="8582007" y="152390"/>
              <a:ext cx="409600" cy="409600"/>
              <a:chOff x="189698" y="4451825"/>
              <a:chExt cx="531602" cy="531603"/>
            </a:xfrm>
          </p:grpSpPr>
          <p:sp>
            <p:nvSpPr>
              <p:cNvPr id="150" name="Google Shape;150;p16"/>
              <p:cNvSpPr/>
              <p:nvPr/>
            </p:nvSpPr>
            <p:spPr>
              <a:xfrm>
                <a:off x="265900" y="4451825"/>
                <a:ext cx="455400" cy="455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6"/>
              <p:cNvSpPr/>
              <p:nvPr/>
            </p:nvSpPr>
            <p:spPr>
              <a:xfrm flipH="1" rot="10800000">
                <a:off x="189698" y="4528028"/>
                <a:ext cx="455400" cy="455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2" name="Google Shape;152;p16"/>
            <p:cNvSpPr/>
            <p:nvPr/>
          </p:nvSpPr>
          <p:spPr>
            <a:xfrm flipH="1" rot="5400000">
              <a:off x="8525459" y="507847"/>
              <a:ext cx="114300" cy="105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 name="Google Shape;153;p16"/>
          <p:cNvGrpSpPr/>
          <p:nvPr/>
        </p:nvGrpSpPr>
        <p:grpSpPr>
          <a:xfrm flipH="1" rot="5400000">
            <a:off x="8431246" y="4459222"/>
            <a:ext cx="720168" cy="705353"/>
            <a:chOff x="-6289" y="-3"/>
            <a:chExt cx="720168" cy="705353"/>
          </a:xfrm>
        </p:grpSpPr>
        <p:grpSp>
          <p:nvGrpSpPr>
            <p:cNvPr id="154" name="Google Shape;154;p16"/>
            <p:cNvGrpSpPr/>
            <p:nvPr/>
          </p:nvGrpSpPr>
          <p:grpSpPr>
            <a:xfrm>
              <a:off x="-6289" y="-3"/>
              <a:ext cx="418800" cy="414300"/>
              <a:chOff x="-6289" y="-3"/>
              <a:chExt cx="418800" cy="414300"/>
            </a:xfrm>
          </p:grpSpPr>
          <p:cxnSp>
            <p:nvCxnSpPr>
              <p:cNvPr id="155" name="Google Shape;155;p16"/>
              <p:cNvCxnSpPr/>
              <p:nvPr/>
            </p:nvCxnSpPr>
            <p:spPr>
              <a:xfrm flipH="1" rot="10800000">
                <a:off x="-6289" y="409347"/>
                <a:ext cx="418800" cy="1800"/>
              </a:xfrm>
              <a:prstGeom prst="straightConnector1">
                <a:avLst/>
              </a:prstGeom>
              <a:noFill/>
              <a:ln cap="flat" cmpd="sng" w="9525">
                <a:solidFill>
                  <a:schemeClr val="dk2"/>
                </a:solidFill>
                <a:prstDash val="solid"/>
                <a:round/>
                <a:headEnd len="med" w="med" type="none"/>
                <a:tailEnd len="med" w="med" type="none"/>
              </a:ln>
            </p:spPr>
          </p:cxnSp>
          <p:cxnSp>
            <p:nvCxnSpPr>
              <p:cNvPr id="156" name="Google Shape;156;p16"/>
              <p:cNvCxnSpPr/>
              <p:nvPr/>
            </p:nvCxnSpPr>
            <p:spPr>
              <a:xfrm>
                <a:off x="411058" y="-3"/>
                <a:ext cx="0" cy="414300"/>
              </a:xfrm>
              <a:prstGeom prst="straightConnector1">
                <a:avLst/>
              </a:prstGeom>
              <a:noFill/>
              <a:ln cap="flat" cmpd="sng" w="9525">
                <a:solidFill>
                  <a:schemeClr val="dk2"/>
                </a:solidFill>
                <a:prstDash val="solid"/>
                <a:round/>
                <a:headEnd len="med" w="med" type="none"/>
                <a:tailEnd len="med" w="med" type="none"/>
              </a:ln>
            </p:spPr>
          </p:cxnSp>
        </p:grpSp>
        <p:grpSp>
          <p:nvGrpSpPr>
            <p:cNvPr id="157" name="Google Shape;157;p16"/>
            <p:cNvGrpSpPr/>
            <p:nvPr/>
          </p:nvGrpSpPr>
          <p:grpSpPr>
            <a:xfrm flipH="1" rot="10800000">
              <a:off x="277235" y="254399"/>
              <a:ext cx="436644" cy="450951"/>
              <a:chOff x="8517710" y="4278047"/>
              <a:chExt cx="436644" cy="450951"/>
            </a:xfrm>
          </p:grpSpPr>
          <p:sp>
            <p:nvSpPr>
              <p:cNvPr id="158" name="Google Shape;158;p16"/>
              <p:cNvSpPr/>
              <p:nvPr/>
            </p:nvSpPr>
            <p:spPr>
              <a:xfrm rot="-5400000">
                <a:off x="8506310" y="4433498"/>
                <a:ext cx="306900" cy="284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6"/>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3">
    <p:bg>
      <p:bgPr>
        <a:solidFill>
          <a:schemeClr val="accent1"/>
        </a:solidFill>
      </p:bgPr>
    </p:bg>
    <p:spTree>
      <p:nvGrpSpPr>
        <p:cNvPr id="160" name="Shape 160"/>
        <p:cNvGrpSpPr/>
        <p:nvPr/>
      </p:nvGrpSpPr>
      <p:grpSpPr>
        <a:xfrm>
          <a:off x="0" y="0"/>
          <a:ext cx="0" cy="0"/>
          <a:chOff x="0" y="0"/>
          <a:chExt cx="0" cy="0"/>
        </a:xfrm>
      </p:grpSpPr>
      <p:grpSp>
        <p:nvGrpSpPr>
          <p:cNvPr id="161" name="Google Shape;161;p17"/>
          <p:cNvGrpSpPr/>
          <p:nvPr/>
        </p:nvGrpSpPr>
        <p:grpSpPr>
          <a:xfrm>
            <a:off x="5958914" y="2982116"/>
            <a:ext cx="2189475" cy="1683950"/>
            <a:chOff x="5958914" y="2982116"/>
            <a:chExt cx="2189475" cy="1683950"/>
          </a:xfrm>
        </p:grpSpPr>
        <p:sp>
          <p:nvSpPr>
            <p:cNvPr id="162" name="Google Shape;162;p17"/>
            <p:cNvSpPr/>
            <p:nvPr/>
          </p:nvSpPr>
          <p:spPr>
            <a:xfrm>
              <a:off x="5958914" y="2982116"/>
              <a:ext cx="1982700" cy="15057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p:nvPr/>
          </p:nvSpPr>
          <p:spPr>
            <a:xfrm>
              <a:off x="7843889" y="4384366"/>
              <a:ext cx="304500" cy="281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 name="Google Shape;164;p17"/>
          <p:cNvSpPr/>
          <p:nvPr/>
        </p:nvSpPr>
        <p:spPr>
          <a:xfrm>
            <a:off x="1313450" y="809425"/>
            <a:ext cx="6477300" cy="3524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7"/>
          <p:cNvSpPr txBox="1"/>
          <p:nvPr>
            <p:ph type="title"/>
          </p:nvPr>
        </p:nvSpPr>
        <p:spPr>
          <a:xfrm>
            <a:off x="1739100" y="1292575"/>
            <a:ext cx="5665800" cy="2168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CC6461"/>
              </a:buClr>
              <a:buSzPts val="3200"/>
              <a:buFont typeface="Montserrat SemiBold"/>
              <a:buNone/>
              <a:defRPr sz="2800">
                <a:solidFill>
                  <a:srgbClr val="CC6461"/>
                </a:solidFill>
                <a:latin typeface="Montserrat SemiBold"/>
                <a:ea typeface="Montserrat SemiBold"/>
                <a:cs typeface="Montserrat SemiBold"/>
                <a:sym typeface="Montserrat SemiBold"/>
              </a:defRPr>
            </a:lvl1pPr>
            <a:lvl2pPr lvl="1" rtl="0" algn="ctr">
              <a:spcBef>
                <a:spcPts val="0"/>
              </a:spcBef>
              <a:spcAft>
                <a:spcPts val="0"/>
              </a:spcAft>
              <a:buClr>
                <a:srgbClr val="CC6461"/>
              </a:buClr>
              <a:buSzPts val="2800"/>
              <a:buNone/>
              <a:defRPr sz="2800">
                <a:solidFill>
                  <a:srgbClr val="CC6461"/>
                </a:solidFill>
              </a:defRPr>
            </a:lvl2pPr>
            <a:lvl3pPr lvl="2" rtl="0" algn="ctr">
              <a:spcBef>
                <a:spcPts val="0"/>
              </a:spcBef>
              <a:spcAft>
                <a:spcPts val="0"/>
              </a:spcAft>
              <a:buClr>
                <a:srgbClr val="CC6461"/>
              </a:buClr>
              <a:buSzPts val="2800"/>
              <a:buNone/>
              <a:defRPr sz="2800">
                <a:solidFill>
                  <a:srgbClr val="CC6461"/>
                </a:solidFill>
              </a:defRPr>
            </a:lvl3pPr>
            <a:lvl4pPr lvl="3" rtl="0" algn="ctr">
              <a:spcBef>
                <a:spcPts val="0"/>
              </a:spcBef>
              <a:spcAft>
                <a:spcPts val="0"/>
              </a:spcAft>
              <a:buClr>
                <a:srgbClr val="CC6461"/>
              </a:buClr>
              <a:buSzPts val="2800"/>
              <a:buNone/>
              <a:defRPr sz="2800">
                <a:solidFill>
                  <a:srgbClr val="CC6461"/>
                </a:solidFill>
              </a:defRPr>
            </a:lvl4pPr>
            <a:lvl5pPr lvl="4" rtl="0" algn="ctr">
              <a:spcBef>
                <a:spcPts val="0"/>
              </a:spcBef>
              <a:spcAft>
                <a:spcPts val="0"/>
              </a:spcAft>
              <a:buClr>
                <a:srgbClr val="CC6461"/>
              </a:buClr>
              <a:buSzPts val="2800"/>
              <a:buNone/>
              <a:defRPr sz="2800">
                <a:solidFill>
                  <a:srgbClr val="CC6461"/>
                </a:solidFill>
              </a:defRPr>
            </a:lvl5pPr>
            <a:lvl6pPr lvl="5" rtl="0" algn="ctr">
              <a:spcBef>
                <a:spcPts val="0"/>
              </a:spcBef>
              <a:spcAft>
                <a:spcPts val="0"/>
              </a:spcAft>
              <a:buClr>
                <a:srgbClr val="CC6461"/>
              </a:buClr>
              <a:buSzPts val="2800"/>
              <a:buNone/>
              <a:defRPr sz="2800">
                <a:solidFill>
                  <a:srgbClr val="CC6461"/>
                </a:solidFill>
              </a:defRPr>
            </a:lvl6pPr>
            <a:lvl7pPr lvl="6" rtl="0" algn="ctr">
              <a:spcBef>
                <a:spcPts val="0"/>
              </a:spcBef>
              <a:spcAft>
                <a:spcPts val="0"/>
              </a:spcAft>
              <a:buClr>
                <a:srgbClr val="CC6461"/>
              </a:buClr>
              <a:buSzPts val="2800"/>
              <a:buNone/>
              <a:defRPr sz="2800">
                <a:solidFill>
                  <a:srgbClr val="CC6461"/>
                </a:solidFill>
              </a:defRPr>
            </a:lvl7pPr>
            <a:lvl8pPr lvl="7" rtl="0" algn="ctr">
              <a:spcBef>
                <a:spcPts val="0"/>
              </a:spcBef>
              <a:spcAft>
                <a:spcPts val="0"/>
              </a:spcAft>
              <a:buClr>
                <a:srgbClr val="CC6461"/>
              </a:buClr>
              <a:buSzPts val="2800"/>
              <a:buNone/>
              <a:defRPr sz="2800">
                <a:solidFill>
                  <a:srgbClr val="CC6461"/>
                </a:solidFill>
              </a:defRPr>
            </a:lvl8pPr>
            <a:lvl9pPr lvl="8" rtl="0" algn="ctr">
              <a:spcBef>
                <a:spcPts val="0"/>
              </a:spcBef>
              <a:spcAft>
                <a:spcPts val="0"/>
              </a:spcAft>
              <a:buClr>
                <a:srgbClr val="CC6461"/>
              </a:buClr>
              <a:buSzPts val="2800"/>
              <a:buNone/>
              <a:defRPr sz="2800">
                <a:solidFill>
                  <a:srgbClr val="CC6461"/>
                </a:solidFill>
              </a:defRPr>
            </a:lvl9pPr>
          </a:lstStyle>
          <a:p/>
        </p:txBody>
      </p:sp>
      <p:sp>
        <p:nvSpPr>
          <p:cNvPr id="166" name="Google Shape;166;p17"/>
          <p:cNvSpPr txBox="1"/>
          <p:nvPr>
            <p:ph idx="2" type="title"/>
          </p:nvPr>
        </p:nvSpPr>
        <p:spPr>
          <a:xfrm>
            <a:off x="2017250" y="3395400"/>
            <a:ext cx="5109600" cy="7569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accent3"/>
              </a:buClr>
              <a:buSzPts val="1400"/>
              <a:buFont typeface="Courier Prime"/>
              <a:buNone/>
              <a:defRPr sz="1900">
                <a:solidFill>
                  <a:srgbClr val="666666"/>
                </a:solidFill>
                <a:latin typeface="Courier Prime"/>
                <a:ea typeface="Courier Prime"/>
                <a:cs typeface="Courier Prime"/>
                <a:sym typeface="Courier Prime"/>
              </a:defRPr>
            </a:lvl1pPr>
            <a:lvl2pPr lvl="1"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2pPr>
            <a:lvl3pPr lvl="2"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3pPr>
            <a:lvl4pPr lvl="3"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4pPr>
            <a:lvl5pPr lvl="4"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5pPr>
            <a:lvl6pPr lvl="5"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6pPr>
            <a:lvl7pPr lvl="6"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7pPr>
            <a:lvl8pPr lvl="7"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8pPr>
            <a:lvl9pPr lvl="8"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bg>
      <p:bgPr>
        <a:solidFill>
          <a:schemeClr val="accent6"/>
        </a:solidFill>
      </p:bgPr>
    </p:bg>
    <p:spTree>
      <p:nvGrpSpPr>
        <p:cNvPr id="167" name="Shape 167"/>
        <p:cNvGrpSpPr/>
        <p:nvPr/>
      </p:nvGrpSpPr>
      <p:grpSpPr>
        <a:xfrm>
          <a:off x="0" y="0"/>
          <a:ext cx="0" cy="0"/>
          <a:chOff x="0" y="0"/>
          <a:chExt cx="0" cy="0"/>
        </a:xfrm>
      </p:grpSpPr>
      <p:grpSp>
        <p:nvGrpSpPr>
          <p:cNvPr id="168" name="Google Shape;168;p18"/>
          <p:cNvGrpSpPr/>
          <p:nvPr/>
        </p:nvGrpSpPr>
        <p:grpSpPr>
          <a:xfrm>
            <a:off x="-6289" y="-3"/>
            <a:ext cx="720168" cy="705353"/>
            <a:chOff x="-6289" y="-3"/>
            <a:chExt cx="720168" cy="705353"/>
          </a:xfrm>
        </p:grpSpPr>
        <p:grpSp>
          <p:nvGrpSpPr>
            <p:cNvPr id="169" name="Google Shape;169;p18"/>
            <p:cNvGrpSpPr/>
            <p:nvPr/>
          </p:nvGrpSpPr>
          <p:grpSpPr>
            <a:xfrm>
              <a:off x="-6289" y="-3"/>
              <a:ext cx="418800" cy="414300"/>
              <a:chOff x="-6289" y="-3"/>
              <a:chExt cx="418800" cy="414300"/>
            </a:xfrm>
          </p:grpSpPr>
          <p:cxnSp>
            <p:nvCxnSpPr>
              <p:cNvPr id="170" name="Google Shape;170;p18"/>
              <p:cNvCxnSpPr/>
              <p:nvPr/>
            </p:nvCxnSpPr>
            <p:spPr>
              <a:xfrm flipH="1" rot="10800000">
                <a:off x="-6289" y="409347"/>
                <a:ext cx="418800" cy="1800"/>
              </a:xfrm>
              <a:prstGeom prst="straightConnector1">
                <a:avLst/>
              </a:prstGeom>
              <a:noFill/>
              <a:ln cap="flat" cmpd="sng" w="9525">
                <a:solidFill>
                  <a:schemeClr val="dk2"/>
                </a:solidFill>
                <a:prstDash val="solid"/>
                <a:round/>
                <a:headEnd len="med" w="med" type="none"/>
                <a:tailEnd len="med" w="med" type="none"/>
              </a:ln>
            </p:spPr>
          </p:cxnSp>
          <p:cxnSp>
            <p:nvCxnSpPr>
              <p:cNvPr id="171" name="Google Shape;171;p18"/>
              <p:cNvCxnSpPr/>
              <p:nvPr/>
            </p:nvCxnSpPr>
            <p:spPr>
              <a:xfrm>
                <a:off x="411058" y="-3"/>
                <a:ext cx="0" cy="414300"/>
              </a:xfrm>
              <a:prstGeom prst="straightConnector1">
                <a:avLst/>
              </a:prstGeom>
              <a:noFill/>
              <a:ln cap="flat" cmpd="sng" w="9525">
                <a:solidFill>
                  <a:schemeClr val="dk2"/>
                </a:solidFill>
                <a:prstDash val="solid"/>
                <a:round/>
                <a:headEnd len="med" w="med" type="none"/>
                <a:tailEnd len="med" w="med" type="none"/>
              </a:ln>
            </p:spPr>
          </p:cxnSp>
        </p:grpSp>
        <p:grpSp>
          <p:nvGrpSpPr>
            <p:cNvPr id="172" name="Google Shape;172;p18"/>
            <p:cNvGrpSpPr/>
            <p:nvPr/>
          </p:nvGrpSpPr>
          <p:grpSpPr>
            <a:xfrm flipH="1" rot="10800000">
              <a:off x="277235" y="254399"/>
              <a:ext cx="436644" cy="450951"/>
              <a:chOff x="8517710" y="4278047"/>
              <a:chExt cx="436644" cy="450951"/>
            </a:xfrm>
          </p:grpSpPr>
          <p:sp>
            <p:nvSpPr>
              <p:cNvPr id="173" name="Google Shape;173;p18"/>
              <p:cNvSpPr/>
              <p:nvPr/>
            </p:nvSpPr>
            <p:spPr>
              <a:xfrm rot="-5400000">
                <a:off x="8506310" y="4433498"/>
                <a:ext cx="306900" cy="28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8"/>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75" name="Google Shape;175;p18"/>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8"/>
          <p:cNvSpPr txBox="1"/>
          <p:nvPr>
            <p:ph type="title"/>
          </p:nvPr>
        </p:nvSpPr>
        <p:spPr>
          <a:xfrm>
            <a:off x="311700" y="597425"/>
            <a:ext cx="8520600" cy="572700"/>
          </a:xfrm>
          <a:prstGeom prst="rect">
            <a:avLst/>
          </a:prstGeom>
        </p:spPr>
        <p:txBody>
          <a:bodyPr anchorCtr="0" anchor="ctr" bIns="91425" lIns="91425" spcFirstLastPara="1" rIns="91425" wrap="square" tIns="91425">
            <a:noAutofit/>
          </a:bodyPr>
          <a:lstStyle>
            <a:lvl1pPr lvl="0" algn="ctr">
              <a:spcBef>
                <a:spcPts val="0"/>
              </a:spcBef>
              <a:spcAft>
                <a:spcPts val="0"/>
              </a:spcAft>
              <a:buNone/>
              <a:defRPr sz="3000">
                <a:solidFill>
                  <a:schemeClr val="accent1"/>
                </a:solidFill>
              </a:defRPr>
            </a:lvl1pPr>
            <a:lvl2pPr lvl="1">
              <a:spcBef>
                <a:spcPts val="0"/>
              </a:spcBef>
              <a:spcAft>
                <a:spcPts val="0"/>
              </a:spcAft>
              <a:buNone/>
              <a:defRPr>
                <a:latin typeface="Courier New"/>
                <a:ea typeface="Courier New"/>
                <a:cs typeface="Courier New"/>
                <a:sym typeface="Courier New"/>
              </a:defRPr>
            </a:lvl2pPr>
            <a:lvl3pPr lvl="2">
              <a:spcBef>
                <a:spcPts val="0"/>
              </a:spcBef>
              <a:spcAft>
                <a:spcPts val="0"/>
              </a:spcAft>
              <a:buNone/>
              <a:defRPr>
                <a:latin typeface="Courier New"/>
                <a:ea typeface="Courier New"/>
                <a:cs typeface="Courier New"/>
                <a:sym typeface="Courier New"/>
              </a:defRPr>
            </a:lvl3pPr>
            <a:lvl4pPr lvl="3">
              <a:spcBef>
                <a:spcPts val="0"/>
              </a:spcBef>
              <a:spcAft>
                <a:spcPts val="0"/>
              </a:spcAft>
              <a:buNone/>
              <a:defRPr>
                <a:latin typeface="Courier New"/>
                <a:ea typeface="Courier New"/>
                <a:cs typeface="Courier New"/>
                <a:sym typeface="Courier New"/>
              </a:defRPr>
            </a:lvl4pPr>
            <a:lvl5pPr lvl="4">
              <a:spcBef>
                <a:spcPts val="0"/>
              </a:spcBef>
              <a:spcAft>
                <a:spcPts val="0"/>
              </a:spcAft>
              <a:buNone/>
              <a:defRPr>
                <a:latin typeface="Courier New"/>
                <a:ea typeface="Courier New"/>
                <a:cs typeface="Courier New"/>
                <a:sym typeface="Courier New"/>
              </a:defRPr>
            </a:lvl5pPr>
            <a:lvl6pPr lvl="5">
              <a:spcBef>
                <a:spcPts val="0"/>
              </a:spcBef>
              <a:spcAft>
                <a:spcPts val="0"/>
              </a:spcAft>
              <a:buNone/>
              <a:defRPr>
                <a:latin typeface="Courier New"/>
                <a:ea typeface="Courier New"/>
                <a:cs typeface="Courier New"/>
                <a:sym typeface="Courier New"/>
              </a:defRPr>
            </a:lvl6pPr>
            <a:lvl7pPr lvl="6">
              <a:spcBef>
                <a:spcPts val="0"/>
              </a:spcBef>
              <a:spcAft>
                <a:spcPts val="0"/>
              </a:spcAft>
              <a:buNone/>
              <a:defRPr>
                <a:latin typeface="Courier New"/>
                <a:ea typeface="Courier New"/>
                <a:cs typeface="Courier New"/>
                <a:sym typeface="Courier New"/>
              </a:defRPr>
            </a:lvl7pPr>
            <a:lvl8pPr lvl="7">
              <a:spcBef>
                <a:spcPts val="0"/>
              </a:spcBef>
              <a:spcAft>
                <a:spcPts val="0"/>
              </a:spcAft>
              <a:buNone/>
              <a:defRPr>
                <a:latin typeface="Courier New"/>
                <a:ea typeface="Courier New"/>
                <a:cs typeface="Courier New"/>
                <a:sym typeface="Courier New"/>
              </a:defRPr>
            </a:lvl8pPr>
            <a:lvl9pPr lvl="8">
              <a:spcBef>
                <a:spcPts val="0"/>
              </a:spcBef>
              <a:spcAft>
                <a:spcPts val="0"/>
              </a:spcAft>
              <a:buNone/>
              <a:defRPr>
                <a:latin typeface="Courier New"/>
                <a:ea typeface="Courier New"/>
                <a:cs typeface="Courier New"/>
                <a:sym typeface="Courier New"/>
              </a:defRPr>
            </a:lvl9pPr>
          </a:lstStyle>
          <a:p/>
        </p:txBody>
      </p:sp>
      <p:sp>
        <p:nvSpPr>
          <p:cNvPr id="177" name="Google Shape;177;p18"/>
          <p:cNvSpPr txBox="1"/>
          <p:nvPr>
            <p:ph idx="1" type="subTitle"/>
          </p:nvPr>
        </p:nvSpPr>
        <p:spPr>
          <a:xfrm>
            <a:off x="3266706" y="2435868"/>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a:solidFill>
                  <a:schemeClr val="accent1"/>
                </a:solidFill>
                <a:latin typeface="Montserrat Medium"/>
                <a:ea typeface="Montserrat Medium"/>
                <a:cs typeface="Montserrat Medium"/>
                <a:sym typeface="Montserrat Medium"/>
              </a:defRPr>
            </a:lvl9pPr>
          </a:lstStyle>
          <a:p/>
        </p:txBody>
      </p:sp>
      <p:sp>
        <p:nvSpPr>
          <p:cNvPr id="178" name="Google Shape;178;p18"/>
          <p:cNvSpPr txBox="1"/>
          <p:nvPr>
            <p:ph idx="2" type="subTitle"/>
          </p:nvPr>
        </p:nvSpPr>
        <p:spPr>
          <a:xfrm>
            <a:off x="537589" y="2435868"/>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a:solidFill>
                  <a:schemeClr val="accent1"/>
                </a:solidFill>
                <a:latin typeface="Montserrat Medium"/>
                <a:ea typeface="Montserrat Medium"/>
                <a:cs typeface="Montserrat Medium"/>
                <a:sym typeface="Montserrat Medium"/>
              </a:defRPr>
            </a:lvl9pPr>
          </a:lstStyle>
          <a:p/>
        </p:txBody>
      </p:sp>
      <p:sp>
        <p:nvSpPr>
          <p:cNvPr id="179" name="Google Shape;179;p18"/>
          <p:cNvSpPr txBox="1"/>
          <p:nvPr>
            <p:ph idx="3" type="subTitle"/>
          </p:nvPr>
        </p:nvSpPr>
        <p:spPr>
          <a:xfrm>
            <a:off x="5995824" y="2435868"/>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a:solidFill>
                  <a:schemeClr val="accent1"/>
                </a:solidFill>
                <a:latin typeface="Montserrat Medium"/>
                <a:ea typeface="Montserrat Medium"/>
                <a:cs typeface="Montserrat Medium"/>
                <a:sym typeface="Montserrat Medium"/>
              </a:defRPr>
            </a:lvl9pPr>
          </a:lstStyle>
          <a:p/>
        </p:txBody>
      </p:sp>
      <p:sp>
        <p:nvSpPr>
          <p:cNvPr id="180" name="Google Shape;180;p18"/>
          <p:cNvSpPr txBox="1"/>
          <p:nvPr>
            <p:ph idx="4" type="subTitle"/>
          </p:nvPr>
        </p:nvSpPr>
        <p:spPr>
          <a:xfrm>
            <a:off x="537700" y="2689450"/>
            <a:ext cx="2610600" cy="10749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sz="1400">
                <a:latin typeface="Courier Prime"/>
                <a:ea typeface="Courier Prime"/>
                <a:cs typeface="Courier Prime"/>
                <a:sym typeface="Courier Prime"/>
              </a:defRPr>
            </a:lvl1pPr>
            <a:lvl2pPr lvl="1" algn="ctr">
              <a:spcBef>
                <a:spcPts val="0"/>
              </a:spcBef>
              <a:spcAft>
                <a:spcPts val="0"/>
              </a:spcAft>
              <a:buNone/>
              <a:defRPr sz="1400">
                <a:latin typeface="Courier Prime"/>
                <a:ea typeface="Courier Prime"/>
                <a:cs typeface="Courier Prime"/>
                <a:sym typeface="Courier Prime"/>
              </a:defRPr>
            </a:lvl2pPr>
            <a:lvl3pPr lvl="2" algn="ctr">
              <a:spcBef>
                <a:spcPts val="0"/>
              </a:spcBef>
              <a:spcAft>
                <a:spcPts val="0"/>
              </a:spcAft>
              <a:buNone/>
              <a:defRPr sz="1400">
                <a:latin typeface="Courier Prime"/>
                <a:ea typeface="Courier Prime"/>
                <a:cs typeface="Courier Prime"/>
                <a:sym typeface="Courier Prime"/>
              </a:defRPr>
            </a:lvl3pPr>
            <a:lvl4pPr lvl="3" algn="ctr">
              <a:spcBef>
                <a:spcPts val="0"/>
              </a:spcBef>
              <a:spcAft>
                <a:spcPts val="0"/>
              </a:spcAft>
              <a:buNone/>
              <a:defRPr sz="1400">
                <a:latin typeface="Courier Prime"/>
                <a:ea typeface="Courier Prime"/>
                <a:cs typeface="Courier Prime"/>
                <a:sym typeface="Courier Prime"/>
              </a:defRPr>
            </a:lvl4pPr>
            <a:lvl5pPr lvl="4" algn="ctr">
              <a:spcBef>
                <a:spcPts val="0"/>
              </a:spcBef>
              <a:spcAft>
                <a:spcPts val="0"/>
              </a:spcAft>
              <a:buNone/>
              <a:defRPr sz="1400">
                <a:latin typeface="Courier Prime"/>
                <a:ea typeface="Courier Prime"/>
                <a:cs typeface="Courier Prime"/>
                <a:sym typeface="Courier Prime"/>
              </a:defRPr>
            </a:lvl5pPr>
            <a:lvl6pPr lvl="5" algn="ctr">
              <a:spcBef>
                <a:spcPts val="0"/>
              </a:spcBef>
              <a:spcAft>
                <a:spcPts val="0"/>
              </a:spcAft>
              <a:buNone/>
              <a:defRPr sz="1400">
                <a:latin typeface="Courier Prime"/>
                <a:ea typeface="Courier Prime"/>
                <a:cs typeface="Courier Prime"/>
                <a:sym typeface="Courier Prime"/>
              </a:defRPr>
            </a:lvl6pPr>
            <a:lvl7pPr lvl="6" algn="ctr">
              <a:spcBef>
                <a:spcPts val="0"/>
              </a:spcBef>
              <a:spcAft>
                <a:spcPts val="0"/>
              </a:spcAft>
              <a:buNone/>
              <a:defRPr sz="1400">
                <a:latin typeface="Courier Prime"/>
                <a:ea typeface="Courier Prime"/>
                <a:cs typeface="Courier Prime"/>
                <a:sym typeface="Courier Prime"/>
              </a:defRPr>
            </a:lvl7pPr>
            <a:lvl8pPr lvl="7" algn="ctr">
              <a:spcBef>
                <a:spcPts val="0"/>
              </a:spcBef>
              <a:spcAft>
                <a:spcPts val="0"/>
              </a:spcAft>
              <a:buNone/>
              <a:defRPr sz="1400">
                <a:latin typeface="Courier Prime"/>
                <a:ea typeface="Courier Prime"/>
                <a:cs typeface="Courier Prime"/>
                <a:sym typeface="Courier Prime"/>
              </a:defRPr>
            </a:lvl8pPr>
            <a:lvl9pPr lvl="8" algn="ctr">
              <a:spcBef>
                <a:spcPts val="0"/>
              </a:spcBef>
              <a:spcAft>
                <a:spcPts val="0"/>
              </a:spcAft>
              <a:buNone/>
              <a:defRPr sz="1400">
                <a:latin typeface="Courier Prime"/>
                <a:ea typeface="Courier Prime"/>
                <a:cs typeface="Courier Prime"/>
                <a:sym typeface="Courier Prime"/>
              </a:defRPr>
            </a:lvl9pPr>
          </a:lstStyle>
          <a:p/>
        </p:txBody>
      </p:sp>
      <p:sp>
        <p:nvSpPr>
          <p:cNvPr id="181" name="Google Shape;181;p18"/>
          <p:cNvSpPr txBox="1"/>
          <p:nvPr>
            <p:ph idx="5" type="subTitle"/>
          </p:nvPr>
        </p:nvSpPr>
        <p:spPr>
          <a:xfrm>
            <a:off x="3266713" y="2689450"/>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182" name="Google Shape;182;p18"/>
          <p:cNvSpPr txBox="1"/>
          <p:nvPr>
            <p:ph idx="6" type="subTitle"/>
          </p:nvPr>
        </p:nvSpPr>
        <p:spPr>
          <a:xfrm>
            <a:off x="5995738" y="2689450"/>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grpSp>
        <p:nvGrpSpPr>
          <p:cNvPr id="183" name="Google Shape;183;p18"/>
          <p:cNvGrpSpPr/>
          <p:nvPr/>
        </p:nvGrpSpPr>
        <p:grpSpPr>
          <a:xfrm>
            <a:off x="8328223" y="4451825"/>
            <a:ext cx="531602" cy="531603"/>
            <a:chOff x="189698" y="4451825"/>
            <a:chExt cx="531602" cy="531603"/>
          </a:xfrm>
        </p:grpSpPr>
        <p:sp>
          <p:nvSpPr>
            <p:cNvPr id="184" name="Google Shape;184;p18"/>
            <p:cNvSpPr/>
            <p:nvPr/>
          </p:nvSpPr>
          <p:spPr>
            <a:xfrm>
              <a:off x="265900" y="4451825"/>
              <a:ext cx="455400" cy="455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8"/>
            <p:cNvSpPr/>
            <p:nvPr/>
          </p:nvSpPr>
          <p:spPr>
            <a:xfrm flipH="1" rot="10800000">
              <a:off x="189698" y="4528028"/>
              <a:ext cx="455400" cy="455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2">
    <p:bg>
      <p:bgPr>
        <a:solidFill>
          <a:schemeClr val="accent6"/>
        </a:solidFill>
      </p:bgPr>
    </p:bg>
    <p:spTree>
      <p:nvGrpSpPr>
        <p:cNvPr id="186" name="Shape 186"/>
        <p:cNvGrpSpPr/>
        <p:nvPr/>
      </p:nvGrpSpPr>
      <p:grpSpPr>
        <a:xfrm>
          <a:off x="0" y="0"/>
          <a:ext cx="0" cy="0"/>
          <a:chOff x="0" y="0"/>
          <a:chExt cx="0" cy="0"/>
        </a:xfrm>
      </p:grpSpPr>
      <p:sp>
        <p:nvSpPr>
          <p:cNvPr id="187" name="Google Shape;187;p19"/>
          <p:cNvSpPr/>
          <p:nvPr/>
        </p:nvSpPr>
        <p:spPr>
          <a:xfrm rot="10800000">
            <a:off x="5432400" y="502550"/>
            <a:ext cx="3711600" cy="4644900"/>
          </a:xfrm>
          <a:prstGeom prst="rect">
            <a:avLst/>
          </a:prstGeom>
          <a:solidFill>
            <a:srgbClr val="CC646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88" name="Google Shape;188;p19"/>
          <p:cNvGrpSpPr/>
          <p:nvPr/>
        </p:nvGrpSpPr>
        <p:grpSpPr>
          <a:xfrm>
            <a:off x="5108278" y="168250"/>
            <a:ext cx="1731893" cy="1404475"/>
            <a:chOff x="5108278" y="168250"/>
            <a:chExt cx="1731893" cy="1404475"/>
          </a:xfrm>
        </p:grpSpPr>
        <p:sp>
          <p:nvSpPr>
            <p:cNvPr id="189" name="Google Shape;189;p19"/>
            <p:cNvSpPr/>
            <p:nvPr/>
          </p:nvSpPr>
          <p:spPr>
            <a:xfrm rot="10800000">
              <a:off x="5284671" y="346025"/>
              <a:ext cx="1555500" cy="12267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 name="Google Shape;190;p19"/>
            <p:cNvSpPr/>
            <p:nvPr/>
          </p:nvSpPr>
          <p:spPr>
            <a:xfrm rot="10800000">
              <a:off x="5108278" y="168250"/>
              <a:ext cx="254700" cy="254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1" name="Google Shape;191;p19"/>
          <p:cNvSpPr txBox="1"/>
          <p:nvPr>
            <p:ph type="ctrTitle"/>
          </p:nvPr>
        </p:nvSpPr>
        <p:spPr>
          <a:xfrm>
            <a:off x="714575" y="619725"/>
            <a:ext cx="4458300" cy="2329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6000"/>
              <a:buFont typeface="Montserrat SemiBold"/>
              <a:buNone/>
              <a:defRPr sz="6000">
                <a:solidFill>
                  <a:schemeClr val="accent1"/>
                </a:solidFill>
                <a:latin typeface="Montserrat SemiBold"/>
                <a:ea typeface="Montserrat SemiBold"/>
                <a:cs typeface="Montserrat SemiBold"/>
                <a:sym typeface="Montserrat SemiBold"/>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92" name="Google Shape;192;p19"/>
          <p:cNvSpPr txBox="1"/>
          <p:nvPr>
            <p:ph idx="1" type="subTitle"/>
          </p:nvPr>
        </p:nvSpPr>
        <p:spPr>
          <a:xfrm>
            <a:off x="714600" y="2757925"/>
            <a:ext cx="4274700" cy="175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3"/>
              </a:buClr>
              <a:buSzPts val="1600"/>
              <a:buFont typeface="Courier Prime"/>
              <a:buNone/>
              <a:defRPr sz="1600">
                <a:solidFill>
                  <a:schemeClr val="accent3"/>
                </a:solidFill>
                <a:latin typeface="Courier Prime"/>
                <a:ea typeface="Courier Prime"/>
                <a:cs typeface="Courier Prime"/>
                <a:sym typeface="Courier Prime"/>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7">
    <p:bg>
      <p:bgPr>
        <a:solidFill>
          <a:schemeClr val="accent6"/>
        </a:solidFill>
      </p:bgPr>
    </p:bg>
    <p:spTree>
      <p:nvGrpSpPr>
        <p:cNvPr id="193" name="Shape 193"/>
        <p:cNvGrpSpPr/>
        <p:nvPr/>
      </p:nvGrpSpPr>
      <p:grpSpPr>
        <a:xfrm>
          <a:off x="0" y="0"/>
          <a:ext cx="0" cy="0"/>
          <a:chOff x="0" y="0"/>
          <a:chExt cx="0" cy="0"/>
        </a:xfrm>
      </p:grpSpPr>
      <p:sp>
        <p:nvSpPr>
          <p:cNvPr id="194" name="Google Shape;194;p20"/>
          <p:cNvSpPr txBox="1"/>
          <p:nvPr>
            <p:ph type="title"/>
          </p:nvPr>
        </p:nvSpPr>
        <p:spPr>
          <a:xfrm>
            <a:off x="616500" y="882150"/>
            <a:ext cx="3746700" cy="19533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195" name="Google Shape;195;p20"/>
          <p:cNvSpPr txBox="1"/>
          <p:nvPr>
            <p:ph idx="1" type="subTitle"/>
          </p:nvPr>
        </p:nvSpPr>
        <p:spPr>
          <a:xfrm>
            <a:off x="616500" y="2759100"/>
            <a:ext cx="3203100" cy="1819200"/>
          </a:xfrm>
          <a:prstGeom prst="rect">
            <a:avLst/>
          </a:prstGeom>
        </p:spPr>
        <p:txBody>
          <a:bodyPr anchorCtr="0" anchor="t" bIns="91425" lIns="91425" spcFirstLastPara="1" rIns="91425" wrap="square" tIns="91425">
            <a:noAutofit/>
          </a:bodyPr>
          <a:lstStyle>
            <a:lvl1pPr lvl="0">
              <a:spcBef>
                <a:spcPts val="0"/>
              </a:spcBef>
              <a:spcAft>
                <a:spcPts val="0"/>
              </a:spcAft>
              <a:buNone/>
              <a:defRPr sz="1600">
                <a:latin typeface="Courier Prime"/>
                <a:ea typeface="Courier Prime"/>
                <a:cs typeface="Courier Prime"/>
                <a:sym typeface="Courier Prime"/>
              </a:defRPr>
            </a:lvl1pPr>
            <a:lvl2pPr lvl="1">
              <a:spcBef>
                <a:spcPts val="0"/>
              </a:spcBef>
              <a:spcAft>
                <a:spcPts val="0"/>
              </a:spcAft>
              <a:buNone/>
              <a:defRPr sz="1600"/>
            </a:lvl2pPr>
            <a:lvl3pPr lvl="2">
              <a:spcBef>
                <a:spcPts val="0"/>
              </a:spcBef>
              <a:spcAft>
                <a:spcPts val="0"/>
              </a:spcAft>
              <a:buNone/>
              <a:defRPr sz="1600"/>
            </a:lvl3pPr>
            <a:lvl4pPr lvl="3">
              <a:spcBef>
                <a:spcPts val="0"/>
              </a:spcBef>
              <a:spcAft>
                <a:spcPts val="0"/>
              </a:spcAft>
              <a:buNone/>
              <a:defRPr sz="1600"/>
            </a:lvl4pPr>
            <a:lvl5pPr lvl="4">
              <a:spcBef>
                <a:spcPts val="0"/>
              </a:spcBef>
              <a:spcAft>
                <a:spcPts val="0"/>
              </a:spcAft>
              <a:buNone/>
              <a:defRPr sz="1600"/>
            </a:lvl5pPr>
            <a:lvl6pPr lvl="5">
              <a:spcBef>
                <a:spcPts val="0"/>
              </a:spcBef>
              <a:spcAft>
                <a:spcPts val="0"/>
              </a:spcAft>
              <a:buNone/>
              <a:defRPr sz="1600"/>
            </a:lvl6pPr>
            <a:lvl7pPr lvl="6">
              <a:spcBef>
                <a:spcPts val="0"/>
              </a:spcBef>
              <a:spcAft>
                <a:spcPts val="0"/>
              </a:spcAft>
              <a:buNone/>
              <a:defRPr sz="1600"/>
            </a:lvl7pPr>
            <a:lvl8pPr lvl="7">
              <a:spcBef>
                <a:spcPts val="0"/>
              </a:spcBef>
              <a:spcAft>
                <a:spcPts val="0"/>
              </a:spcAft>
              <a:buNone/>
              <a:defRPr sz="1600"/>
            </a:lvl8pPr>
            <a:lvl9pPr lvl="8">
              <a:spcBef>
                <a:spcPts val="0"/>
              </a:spcBef>
              <a:spcAft>
                <a:spcPts val="0"/>
              </a:spcAft>
              <a:buNone/>
              <a:defRPr sz="1600"/>
            </a:lvl9pPr>
          </a:lstStyle>
          <a:p/>
        </p:txBody>
      </p:sp>
      <p:sp>
        <p:nvSpPr>
          <p:cNvPr id="196" name="Google Shape;196;p20"/>
          <p:cNvSpPr/>
          <p:nvPr/>
        </p:nvSpPr>
        <p:spPr>
          <a:xfrm>
            <a:off x="4553600" y="221350"/>
            <a:ext cx="4590300" cy="4356900"/>
          </a:xfrm>
          <a:prstGeom prst="rect">
            <a:avLst/>
          </a:prstGeom>
          <a:solidFill>
            <a:srgbClr val="CC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7" name="Google Shape;197;p20"/>
          <p:cNvGrpSpPr/>
          <p:nvPr/>
        </p:nvGrpSpPr>
        <p:grpSpPr>
          <a:xfrm>
            <a:off x="4287524" y="882150"/>
            <a:ext cx="4380186" cy="3955975"/>
            <a:chOff x="4287524" y="882150"/>
            <a:chExt cx="4380186" cy="3955975"/>
          </a:xfrm>
        </p:grpSpPr>
        <p:sp>
          <p:nvSpPr>
            <p:cNvPr id="198" name="Google Shape;198;p20"/>
            <p:cNvSpPr/>
            <p:nvPr/>
          </p:nvSpPr>
          <p:spPr>
            <a:xfrm>
              <a:off x="4780611" y="882150"/>
              <a:ext cx="3887100" cy="34473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0"/>
            <p:cNvSpPr/>
            <p:nvPr/>
          </p:nvSpPr>
          <p:spPr>
            <a:xfrm>
              <a:off x="4287524" y="4458325"/>
              <a:ext cx="379800" cy="379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3">
    <p:bg>
      <p:bgPr>
        <a:solidFill>
          <a:schemeClr val="accent6"/>
        </a:solidFill>
      </p:bgPr>
    </p:bg>
    <p:spTree>
      <p:nvGrpSpPr>
        <p:cNvPr id="200" name="Shape 200"/>
        <p:cNvGrpSpPr/>
        <p:nvPr/>
      </p:nvGrpSpPr>
      <p:grpSpPr>
        <a:xfrm>
          <a:off x="0" y="0"/>
          <a:ext cx="0" cy="0"/>
          <a:chOff x="0" y="0"/>
          <a:chExt cx="0" cy="0"/>
        </a:xfrm>
      </p:grpSpPr>
      <p:grpSp>
        <p:nvGrpSpPr>
          <p:cNvPr id="201" name="Google Shape;201;p21"/>
          <p:cNvGrpSpPr/>
          <p:nvPr/>
        </p:nvGrpSpPr>
        <p:grpSpPr>
          <a:xfrm flipH="1">
            <a:off x="163990" y="152395"/>
            <a:ext cx="338746" cy="341393"/>
            <a:chOff x="8529659" y="152390"/>
            <a:chExt cx="461948" cy="465557"/>
          </a:xfrm>
        </p:grpSpPr>
        <p:grpSp>
          <p:nvGrpSpPr>
            <p:cNvPr id="202" name="Google Shape;202;p21"/>
            <p:cNvGrpSpPr/>
            <p:nvPr/>
          </p:nvGrpSpPr>
          <p:grpSpPr>
            <a:xfrm>
              <a:off x="8582007" y="152390"/>
              <a:ext cx="409600" cy="409600"/>
              <a:chOff x="189698" y="4451825"/>
              <a:chExt cx="531602" cy="531603"/>
            </a:xfrm>
          </p:grpSpPr>
          <p:sp>
            <p:nvSpPr>
              <p:cNvPr id="203" name="Google Shape;203;p21"/>
              <p:cNvSpPr/>
              <p:nvPr/>
            </p:nvSpPr>
            <p:spPr>
              <a:xfrm>
                <a:off x="265900" y="4451825"/>
                <a:ext cx="455400" cy="455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1"/>
              <p:cNvSpPr/>
              <p:nvPr/>
            </p:nvSpPr>
            <p:spPr>
              <a:xfrm flipH="1" rot="10800000">
                <a:off x="189698" y="4528028"/>
                <a:ext cx="455400" cy="455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 name="Google Shape;205;p21"/>
            <p:cNvSpPr/>
            <p:nvPr/>
          </p:nvSpPr>
          <p:spPr>
            <a:xfrm flipH="1" rot="5400000">
              <a:off x="8525459" y="507847"/>
              <a:ext cx="114300" cy="105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 name="Google Shape;206;p21"/>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7" name="Google Shape;207;p21"/>
          <p:cNvGrpSpPr/>
          <p:nvPr/>
        </p:nvGrpSpPr>
        <p:grpSpPr>
          <a:xfrm flipH="1" rot="5400000">
            <a:off x="8431246" y="4459222"/>
            <a:ext cx="720168" cy="705353"/>
            <a:chOff x="-6289" y="-3"/>
            <a:chExt cx="720168" cy="705353"/>
          </a:xfrm>
        </p:grpSpPr>
        <p:grpSp>
          <p:nvGrpSpPr>
            <p:cNvPr id="208" name="Google Shape;208;p21"/>
            <p:cNvGrpSpPr/>
            <p:nvPr/>
          </p:nvGrpSpPr>
          <p:grpSpPr>
            <a:xfrm>
              <a:off x="-6289" y="-3"/>
              <a:ext cx="418800" cy="414300"/>
              <a:chOff x="-6289" y="-3"/>
              <a:chExt cx="418800" cy="414300"/>
            </a:xfrm>
          </p:grpSpPr>
          <p:cxnSp>
            <p:nvCxnSpPr>
              <p:cNvPr id="209" name="Google Shape;209;p21"/>
              <p:cNvCxnSpPr/>
              <p:nvPr/>
            </p:nvCxnSpPr>
            <p:spPr>
              <a:xfrm flipH="1" rot="10800000">
                <a:off x="-6289" y="409347"/>
                <a:ext cx="418800" cy="1800"/>
              </a:xfrm>
              <a:prstGeom prst="straightConnector1">
                <a:avLst/>
              </a:prstGeom>
              <a:noFill/>
              <a:ln cap="flat" cmpd="sng" w="9525">
                <a:solidFill>
                  <a:schemeClr val="dk2"/>
                </a:solidFill>
                <a:prstDash val="solid"/>
                <a:round/>
                <a:headEnd len="med" w="med" type="none"/>
                <a:tailEnd len="med" w="med" type="none"/>
              </a:ln>
            </p:spPr>
          </p:cxnSp>
          <p:cxnSp>
            <p:nvCxnSpPr>
              <p:cNvPr id="210" name="Google Shape;210;p21"/>
              <p:cNvCxnSpPr/>
              <p:nvPr/>
            </p:nvCxnSpPr>
            <p:spPr>
              <a:xfrm>
                <a:off x="411058" y="-3"/>
                <a:ext cx="0" cy="414300"/>
              </a:xfrm>
              <a:prstGeom prst="straightConnector1">
                <a:avLst/>
              </a:prstGeom>
              <a:noFill/>
              <a:ln cap="flat" cmpd="sng" w="9525">
                <a:solidFill>
                  <a:schemeClr val="dk2"/>
                </a:solidFill>
                <a:prstDash val="solid"/>
                <a:round/>
                <a:headEnd len="med" w="med" type="none"/>
                <a:tailEnd len="med" w="med" type="none"/>
              </a:ln>
            </p:spPr>
          </p:cxnSp>
        </p:grpSp>
        <p:grpSp>
          <p:nvGrpSpPr>
            <p:cNvPr id="211" name="Google Shape;211;p21"/>
            <p:cNvGrpSpPr/>
            <p:nvPr/>
          </p:nvGrpSpPr>
          <p:grpSpPr>
            <a:xfrm flipH="1" rot="10800000">
              <a:off x="277235" y="254399"/>
              <a:ext cx="436644" cy="450951"/>
              <a:chOff x="8517710" y="4278047"/>
              <a:chExt cx="436644" cy="450951"/>
            </a:xfrm>
          </p:grpSpPr>
          <p:sp>
            <p:nvSpPr>
              <p:cNvPr id="212" name="Google Shape;212;p21"/>
              <p:cNvSpPr/>
              <p:nvPr/>
            </p:nvSpPr>
            <p:spPr>
              <a:xfrm rot="-5400000">
                <a:off x="8506310" y="4433498"/>
                <a:ext cx="306900" cy="28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1"/>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14" name="Google Shape;214;p21"/>
          <p:cNvSpPr txBox="1"/>
          <p:nvPr>
            <p:ph type="title"/>
          </p:nvPr>
        </p:nvSpPr>
        <p:spPr>
          <a:xfrm>
            <a:off x="616500" y="1434926"/>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2200"/>
              <a:buNone/>
              <a:defRPr sz="2200">
                <a:solidFill>
                  <a:schemeClr val="accent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15" name="Google Shape;215;p21"/>
          <p:cNvSpPr txBox="1"/>
          <p:nvPr>
            <p:ph idx="1" type="subTitle"/>
          </p:nvPr>
        </p:nvSpPr>
        <p:spPr>
          <a:xfrm>
            <a:off x="616500" y="2166175"/>
            <a:ext cx="3165000" cy="2200800"/>
          </a:xfrm>
          <a:prstGeom prst="rect">
            <a:avLst/>
          </a:prstGeom>
        </p:spPr>
        <p:txBody>
          <a:bodyPr anchorCtr="0" anchor="t" bIns="91425" lIns="91425" spcFirstLastPara="1" rIns="91425" wrap="square" tIns="91425">
            <a:noAutofit/>
          </a:bodyPr>
          <a:lstStyle>
            <a:lvl1pPr lvl="0">
              <a:spcBef>
                <a:spcPts val="0"/>
              </a:spcBef>
              <a:spcAft>
                <a:spcPts val="0"/>
              </a:spcAft>
              <a:buNone/>
              <a:defRPr sz="1400"/>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216" name="Google Shape;216;p21"/>
          <p:cNvSpPr txBox="1"/>
          <p:nvPr>
            <p:ph idx="2" type="title"/>
          </p:nvPr>
        </p:nvSpPr>
        <p:spPr>
          <a:xfrm>
            <a:off x="311700" y="597425"/>
            <a:ext cx="8520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3000">
                <a:solidFill>
                  <a:schemeClr val="accent1"/>
                </a:solidFill>
              </a:defRPr>
            </a:lvl1pPr>
            <a:lvl2pPr lvl="1" rtl="0">
              <a:spcBef>
                <a:spcPts val="0"/>
              </a:spcBef>
              <a:spcAft>
                <a:spcPts val="0"/>
              </a:spcAft>
              <a:buNone/>
              <a:defRPr>
                <a:latin typeface="Courier New"/>
                <a:ea typeface="Courier New"/>
                <a:cs typeface="Courier New"/>
                <a:sym typeface="Courier New"/>
              </a:defRPr>
            </a:lvl2pPr>
            <a:lvl3pPr lvl="2" rtl="0">
              <a:spcBef>
                <a:spcPts val="0"/>
              </a:spcBef>
              <a:spcAft>
                <a:spcPts val="0"/>
              </a:spcAft>
              <a:buNone/>
              <a:defRPr>
                <a:latin typeface="Courier New"/>
                <a:ea typeface="Courier New"/>
                <a:cs typeface="Courier New"/>
                <a:sym typeface="Courier New"/>
              </a:defRPr>
            </a:lvl3pPr>
            <a:lvl4pPr lvl="3" rtl="0">
              <a:spcBef>
                <a:spcPts val="0"/>
              </a:spcBef>
              <a:spcAft>
                <a:spcPts val="0"/>
              </a:spcAft>
              <a:buNone/>
              <a:defRPr>
                <a:latin typeface="Courier New"/>
                <a:ea typeface="Courier New"/>
                <a:cs typeface="Courier New"/>
                <a:sym typeface="Courier New"/>
              </a:defRPr>
            </a:lvl4pPr>
            <a:lvl5pPr lvl="4" rtl="0">
              <a:spcBef>
                <a:spcPts val="0"/>
              </a:spcBef>
              <a:spcAft>
                <a:spcPts val="0"/>
              </a:spcAft>
              <a:buNone/>
              <a:defRPr>
                <a:latin typeface="Courier New"/>
                <a:ea typeface="Courier New"/>
                <a:cs typeface="Courier New"/>
                <a:sym typeface="Courier New"/>
              </a:defRPr>
            </a:lvl5pPr>
            <a:lvl6pPr lvl="5" rtl="0">
              <a:spcBef>
                <a:spcPts val="0"/>
              </a:spcBef>
              <a:spcAft>
                <a:spcPts val="0"/>
              </a:spcAft>
              <a:buNone/>
              <a:defRPr>
                <a:latin typeface="Courier New"/>
                <a:ea typeface="Courier New"/>
                <a:cs typeface="Courier New"/>
                <a:sym typeface="Courier New"/>
              </a:defRPr>
            </a:lvl6pPr>
            <a:lvl7pPr lvl="6" rtl="0">
              <a:spcBef>
                <a:spcPts val="0"/>
              </a:spcBef>
              <a:spcAft>
                <a:spcPts val="0"/>
              </a:spcAft>
              <a:buNone/>
              <a:defRPr>
                <a:latin typeface="Courier New"/>
                <a:ea typeface="Courier New"/>
                <a:cs typeface="Courier New"/>
                <a:sym typeface="Courier New"/>
              </a:defRPr>
            </a:lvl7pPr>
            <a:lvl8pPr lvl="7" rtl="0">
              <a:spcBef>
                <a:spcPts val="0"/>
              </a:spcBef>
              <a:spcAft>
                <a:spcPts val="0"/>
              </a:spcAft>
              <a:buNone/>
              <a:defRPr>
                <a:latin typeface="Courier New"/>
                <a:ea typeface="Courier New"/>
                <a:cs typeface="Courier New"/>
                <a:sym typeface="Courier New"/>
              </a:defRPr>
            </a:lvl8pPr>
            <a:lvl9pPr lvl="8" rtl="0">
              <a:spcBef>
                <a:spcPts val="0"/>
              </a:spcBef>
              <a:spcAft>
                <a:spcPts val="0"/>
              </a:spcAft>
              <a:buNone/>
              <a:defRPr>
                <a:latin typeface="Courier New"/>
                <a:ea typeface="Courier New"/>
                <a:cs typeface="Courier New"/>
                <a:sym typeface="Courier New"/>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6">
    <p:bg>
      <p:bgPr>
        <a:solidFill>
          <a:schemeClr val="accent6"/>
        </a:solidFill>
      </p:bgPr>
    </p:bg>
    <p:spTree>
      <p:nvGrpSpPr>
        <p:cNvPr id="217" name="Shape 217"/>
        <p:cNvGrpSpPr/>
        <p:nvPr/>
      </p:nvGrpSpPr>
      <p:grpSpPr>
        <a:xfrm>
          <a:off x="0" y="0"/>
          <a:ext cx="0" cy="0"/>
          <a:chOff x="0" y="0"/>
          <a:chExt cx="0" cy="0"/>
        </a:xfrm>
      </p:grpSpPr>
      <p:sp>
        <p:nvSpPr>
          <p:cNvPr id="218" name="Google Shape;218;p22"/>
          <p:cNvSpPr txBox="1"/>
          <p:nvPr>
            <p:ph type="title"/>
          </p:nvPr>
        </p:nvSpPr>
        <p:spPr>
          <a:xfrm>
            <a:off x="311700" y="597201"/>
            <a:ext cx="8520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3000">
                <a:solidFill>
                  <a:schemeClr val="accent1"/>
                </a:solidFill>
              </a:defRPr>
            </a:lvl1pPr>
            <a:lvl2pPr lvl="1" rtl="0">
              <a:spcBef>
                <a:spcPts val="0"/>
              </a:spcBef>
              <a:spcAft>
                <a:spcPts val="0"/>
              </a:spcAft>
              <a:buNone/>
              <a:defRPr>
                <a:latin typeface="Courier New"/>
                <a:ea typeface="Courier New"/>
                <a:cs typeface="Courier New"/>
                <a:sym typeface="Courier New"/>
              </a:defRPr>
            </a:lvl2pPr>
            <a:lvl3pPr lvl="2" rtl="0">
              <a:spcBef>
                <a:spcPts val="0"/>
              </a:spcBef>
              <a:spcAft>
                <a:spcPts val="0"/>
              </a:spcAft>
              <a:buNone/>
              <a:defRPr>
                <a:latin typeface="Courier New"/>
                <a:ea typeface="Courier New"/>
                <a:cs typeface="Courier New"/>
                <a:sym typeface="Courier New"/>
              </a:defRPr>
            </a:lvl3pPr>
            <a:lvl4pPr lvl="3" rtl="0">
              <a:spcBef>
                <a:spcPts val="0"/>
              </a:spcBef>
              <a:spcAft>
                <a:spcPts val="0"/>
              </a:spcAft>
              <a:buNone/>
              <a:defRPr>
                <a:latin typeface="Courier New"/>
                <a:ea typeface="Courier New"/>
                <a:cs typeface="Courier New"/>
                <a:sym typeface="Courier New"/>
              </a:defRPr>
            </a:lvl4pPr>
            <a:lvl5pPr lvl="4" rtl="0">
              <a:spcBef>
                <a:spcPts val="0"/>
              </a:spcBef>
              <a:spcAft>
                <a:spcPts val="0"/>
              </a:spcAft>
              <a:buNone/>
              <a:defRPr>
                <a:latin typeface="Courier New"/>
                <a:ea typeface="Courier New"/>
                <a:cs typeface="Courier New"/>
                <a:sym typeface="Courier New"/>
              </a:defRPr>
            </a:lvl5pPr>
            <a:lvl6pPr lvl="5" rtl="0">
              <a:spcBef>
                <a:spcPts val="0"/>
              </a:spcBef>
              <a:spcAft>
                <a:spcPts val="0"/>
              </a:spcAft>
              <a:buNone/>
              <a:defRPr>
                <a:latin typeface="Courier New"/>
                <a:ea typeface="Courier New"/>
                <a:cs typeface="Courier New"/>
                <a:sym typeface="Courier New"/>
              </a:defRPr>
            </a:lvl6pPr>
            <a:lvl7pPr lvl="6" rtl="0">
              <a:spcBef>
                <a:spcPts val="0"/>
              </a:spcBef>
              <a:spcAft>
                <a:spcPts val="0"/>
              </a:spcAft>
              <a:buNone/>
              <a:defRPr>
                <a:latin typeface="Courier New"/>
                <a:ea typeface="Courier New"/>
                <a:cs typeface="Courier New"/>
                <a:sym typeface="Courier New"/>
              </a:defRPr>
            </a:lvl7pPr>
            <a:lvl8pPr lvl="7" rtl="0">
              <a:spcBef>
                <a:spcPts val="0"/>
              </a:spcBef>
              <a:spcAft>
                <a:spcPts val="0"/>
              </a:spcAft>
              <a:buNone/>
              <a:defRPr>
                <a:latin typeface="Courier New"/>
                <a:ea typeface="Courier New"/>
                <a:cs typeface="Courier New"/>
                <a:sym typeface="Courier New"/>
              </a:defRPr>
            </a:lvl8pPr>
            <a:lvl9pPr lvl="8" rtl="0">
              <a:spcBef>
                <a:spcPts val="0"/>
              </a:spcBef>
              <a:spcAft>
                <a:spcPts val="0"/>
              </a:spcAft>
              <a:buNone/>
              <a:defRPr>
                <a:latin typeface="Courier New"/>
                <a:ea typeface="Courier New"/>
                <a:cs typeface="Courier New"/>
                <a:sym typeface="Courier New"/>
              </a:defRPr>
            </a:lvl9pPr>
          </a:lstStyle>
          <a:p/>
        </p:txBody>
      </p:sp>
      <p:sp>
        <p:nvSpPr>
          <p:cNvPr id="219" name="Google Shape;219;p22"/>
          <p:cNvSpPr txBox="1"/>
          <p:nvPr>
            <p:ph idx="1" type="subTitle"/>
          </p:nvPr>
        </p:nvSpPr>
        <p:spPr>
          <a:xfrm>
            <a:off x="3266706" y="1622963"/>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600">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sz="1600">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sz="1600">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sz="1600">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sz="1600">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sz="1600">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sz="1600">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sz="1600">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sz="1600">
                <a:solidFill>
                  <a:schemeClr val="accent1"/>
                </a:solidFill>
                <a:latin typeface="Montserrat Medium"/>
                <a:ea typeface="Montserrat Medium"/>
                <a:cs typeface="Montserrat Medium"/>
                <a:sym typeface="Montserrat Medium"/>
              </a:defRPr>
            </a:lvl9pPr>
          </a:lstStyle>
          <a:p/>
        </p:txBody>
      </p:sp>
      <p:sp>
        <p:nvSpPr>
          <p:cNvPr id="220" name="Google Shape;220;p22"/>
          <p:cNvSpPr txBox="1"/>
          <p:nvPr>
            <p:ph idx="2" type="subTitle"/>
          </p:nvPr>
        </p:nvSpPr>
        <p:spPr>
          <a:xfrm>
            <a:off x="537589" y="1622963"/>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600">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sz="1600">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sz="1600">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sz="1600">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sz="1600">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sz="1600">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sz="1600">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sz="1600">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sz="1600">
                <a:solidFill>
                  <a:schemeClr val="accent1"/>
                </a:solidFill>
                <a:latin typeface="Montserrat Medium"/>
                <a:ea typeface="Montserrat Medium"/>
                <a:cs typeface="Montserrat Medium"/>
                <a:sym typeface="Montserrat Medium"/>
              </a:defRPr>
            </a:lvl9pPr>
          </a:lstStyle>
          <a:p/>
        </p:txBody>
      </p:sp>
      <p:sp>
        <p:nvSpPr>
          <p:cNvPr id="221" name="Google Shape;221;p22"/>
          <p:cNvSpPr txBox="1"/>
          <p:nvPr>
            <p:ph idx="3" type="subTitle"/>
          </p:nvPr>
        </p:nvSpPr>
        <p:spPr>
          <a:xfrm>
            <a:off x="5995824" y="1622963"/>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600">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sz="1600">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sz="1600">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sz="1600">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sz="1600">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sz="1600">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sz="1600">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sz="1600">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sz="1600">
                <a:solidFill>
                  <a:schemeClr val="accent1"/>
                </a:solidFill>
                <a:latin typeface="Montserrat Medium"/>
                <a:ea typeface="Montserrat Medium"/>
                <a:cs typeface="Montserrat Medium"/>
                <a:sym typeface="Montserrat Medium"/>
              </a:defRPr>
            </a:lvl9pPr>
          </a:lstStyle>
          <a:p/>
        </p:txBody>
      </p:sp>
      <p:sp>
        <p:nvSpPr>
          <p:cNvPr id="222" name="Google Shape;222;p22"/>
          <p:cNvSpPr txBox="1"/>
          <p:nvPr>
            <p:ph idx="4" type="subTitle"/>
          </p:nvPr>
        </p:nvSpPr>
        <p:spPr>
          <a:xfrm>
            <a:off x="537700" y="1819316"/>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223" name="Google Shape;223;p22"/>
          <p:cNvSpPr txBox="1"/>
          <p:nvPr>
            <p:ph idx="5" type="subTitle"/>
          </p:nvPr>
        </p:nvSpPr>
        <p:spPr>
          <a:xfrm>
            <a:off x="3266713" y="1819316"/>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224" name="Google Shape;224;p22"/>
          <p:cNvSpPr txBox="1"/>
          <p:nvPr>
            <p:ph idx="6" type="subTitle"/>
          </p:nvPr>
        </p:nvSpPr>
        <p:spPr>
          <a:xfrm>
            <a:off x="5995738" y="1819316"/>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225" name="Google Shape;225;p22"/>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2"/>
          <p:cNvSpPr txBox="1"/>
          <p:nvPr>
            <p:ph idx="7" type="subTitle"/>
          </p:nvPr>
        </p:nvSpPr>
        <p:spPr>
          <a:xfrm>
            <a:off x="3266706" y="3059567"/>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600">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sz="1600">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sz="1600">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sz="1600">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sz="1600">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sz="1600">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sz="1600">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sz="1600">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sz="1600">
                <a:solidFill>
                  <a:schemeClr val="accent1"/>
                </a:solidFill>
                <a:latin typeface="Montserrat Medium"/>
                <a:ea typeface="Montserrat Medium"/>
                <a:cs typeface="Montserrat Medium"/>
                <a:sym typeface="Montserrat Medium"/>
              </a:defRPr>
            </a:lvl9pPr>
          </a:lstStyle>
          <a:p/>
        </p:txBody>
      </p:sp>
      <p:sp>
        <p:nvSpPr>
          <p:cNvPr id="227" name="Google Shape;227;p22"/>
          <p:cNvSpPr txBox="1"/>
          <p:nvPr>
            <p:ph idx="8" type="subTitle"/>
          </p:nvPr>
        </p:nvSpPr>
        <p:spPr>
          <a:xfrm>
            <a:off x="537589" y="3059567"/>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600">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sz="1600">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sz="1600">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sz="1600">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sz="1600">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sz="1600">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sz="1600">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sz="1600">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sz="1600">
                <a:solidFill>
                  <a:schemeClr val="accent1"/>
                </a:solidFill>
                <a:latin typeface="Montserrat Medium"/>
                <a:ea typeface="Montserrat Medium"/>
                <a:cs typeface="Montserrat Medium"/>
                <a:sym typeface="Montserrat Medium"/>
              </a:defRPr>
            </a:lvl9pPr>
          </a:lstStyle>
          <a:p/>
        </p:txBody>
      </p:sp>
      <p:sp>
        <p:nvSpPr>
          <p:cNvPr id="228" name="Google Shape;228;p22"/>
          <p:cNvSpPr txBox="1"/>
          <p:nvPr>
            <p:ph idx="9" type="subTitle"/>
          </p:nvPr>
        </p:nvSpPr>
        <p:spPr>
          <a:xfrm>
            <a:off x="5995824" y="3059567"/>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600">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sz="1600">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sz="1600">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sz="1600">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sz="1600">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sz="1600">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sz="1600">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sz="1600">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sz="1600">
                <a:solidFill>
                  <a:schemeClr val="accent1"/>
                </a:solidFill>
                <a:latin typeface="Montserrat Medium"/>
                <a:ea typeface="Montserrat Medium"/>
                <a:cs typeface="Montserrat Medium"/>
                <a:sym typeface="Montserrat Medium"/>
              </a:defRPr>
            </a:lvl9pPr>
          </a:lstStyle>
          <a:p/>
        </p:txBody>
      </p:sp>
      <p:sp>
        <p:nvSpPr>
          <p:cNvPr id="229" name="Google Shape;229;p22"/>
          <p:cNvSpPr txBox="1"/>
          <p:nvPr>
            <p:ph idx="13" type="subTitle"/>
          </p:nvPr>
        </p:nvSpPr>
        <p:spPr>
          <a:xfrm>
            <a:off x="537700" y="3255920"/>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230" name="Google Shape;230;p22"/>
          <p:cNvSpPr txBox="1"/>
          <p:nvPr>
            <p:ph idx="14" type="subTitle"/>
          </p:nvPr>
        </p:nvSpPr>
        <p:spPr>
          <a:xfrm>
            <a:off x="3266713" y="3255920"/>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231" name="Google Shape;231;p22"/>
          <p:cNvSpPr txBox="1"/>
          <p:nvPr>
            <p:ph idx="15" type="subTitle"/>
          </p:nvPr>
        </p:nvSpPr>
        <p:spPr>
          <a:xfrm>
            <a:off x="5995738" y="3255920"/>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grpSp>
        <p:nvGrpSpPr>
          <p:cNvPr id="232" name="Google Shape;232;p22"/>
          <p:cNvGrpSpPr/>
          <p:nvPr/>
        </p:nvGrpSpPr>
        <p:grpSpPr>
          <a:xfrm>
            <a:off x="8240475" y="4278047"/>
            <a:ext cx="713879" cy="705353"/>
            <a:chOff x="8240475" y="4278047"/>
            <a:chExt cx="713879" cy="705353"/>
          </a:xfrm>
        </p:grpSpPr>
        <p:sp>
          <p:nvSpPr>
            <p:cNvPr id="233" name="Google Shape;233;p22"/>
            <p:cNvSpPr/>
            <p:nvPr/>
          </p:nvSpPr>
          <p:spPr>
            <a:xfrm>
              <a:off x="8240475" y="4574500"/>
              <a:ext cx="408900" cy="4089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2"/>
            <p:cNvSpPr/>
            <p:nvPr/>
          </p:nvSpPr>
          <p:spPr>
            <a:xfrm rot="-5400000">
              <a:off x="8506310" y="4433498"/>
              <a:ext cx="306900" cy="284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2"/>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6" name="Google Shape;236;p22"/>
          <p:cNvGrpSpPr/>
          <p:nvPr/>
        </p:nvGrpSpPr>
        <p:grpSpPr>
          <a:xfrm>
            <a:off x="235509" y="4515565"/>
            <a:ext cx="474394" cy="484816"/>
            <a:chOff x="265900" y="4528028"/>
            <a:chExt cx="520169" cy="531597"/>
          </a:xfrm>
        </p:grpSpPr>
        <p:sp>
          <p:nvSpPr>
            <p:cNvPr id="237" name="Google Shape;237;p22"/>
            <p:cNvSpPr/>
            <p:nvPr/>
          </p:nvSpPr>
          <p:spPr>
            <a:xfrm>
              <a:off x="265900" y="4604225"/>
              <a:ext cx="455400" cy="455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2"/>
            <p:cNvSpPr/>
            <p:nvPr/>
          </p:nvSpPr>
          <p:spPr>
            <a:xfrm flipH="1" rot="10800000">
              <a:off x="330669" y="4528028"/>
              <a:ext cx="455400" cy="45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e big numbers">
  <p:cSld name="CUSTOM_8">
    <p:bg>
      <p:bgPr>
        <a:solidFill>
          <a:schemeClr val="accent6"/>
        </a:solidFill>
      </p:bgPr>
    </p:bg>
    <p:spTree>
      <p:nvGrpSpPr>
        <p:cNvPr id="239" name="Shape 239"/>
        <p:cNvGrpSpPr/>
        <p:nvPr/>
      </p:nvGrpSpPr>
      <p:grpSpPr>
        <a:xfrm>
          <a:off x="0" y="0"/>
          <a:ext cx="0" cy="0"/>
          <a:chOff x="0" y="0"/>
          <a:chExt cx="0" cy="0"/>
        </a:xfrm>
      </p:grpSpPr>
      <p:grpSp>
        <p:nvGrpSpPr>
          <p:cNvPr id="240" name="Google Shape;240;p23"/>
          <p:cNvGrpSpPr/>
          <p:nvPr/>
        </p:nvGrpSpPr>
        <p:grpSpPr>
          <a:xfrm>
            <a:off x="384512" y="565461"/>
            <a:ext cx="1731893" cy="1404475"/>
            <a:chOff x="5108278" y="168250"/>
            <a:chExt cx="1731893" cy="1404475"/>
          </a:xfrm>
        </p:grpSpPr>
        <p:sp>
          <p:nvSpPr>
            <p:cNvPr id="241" name="Google Shape;241;p23"/>
            <p:cNvSpPr/>
            <p:nvPr/>
          </p:nvSpPr>
          <p:spPr>
            <a:xfrm rot="10800000">
              <a:off x="5284671" y="346025"/>
              <a:ext cx="1555500" cy="12267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2" name="Google Shape;242;p23"/>
            <p:cNvSpPr/>
            <p:nvPr/>
          </p:nvSpPr>
          <p:spPr>
            <a:xfrm rot="10800000">
              <a:off x="5108278" y="168250"/>
              <a:ext cx="254700" cy="254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3" name="Google Shape;243;p23"/>
          <p:cNvSpPr/>
          <p:nvPr/>
        </p:nvSpPr>
        <p:spPr>
          <a:xfrm>
            <a:off x="671550" y="848550"/>
            <a:ext cx="7800900" cy="3446400"/>
          </a:xfrm>
          <a:prstGeom prst="snip2DiagRect">
            <a:avLst>
              <a:gd fmla="val 0" name="adj1"/>
              <a:gd fmla="val 16667" name="adj2"/>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3"/>
          <p:cNvSpPr txBox="1"/>
          <p:nvPr>
            <p:ph hasCustomPrompt="1" type="title"/>
          </p:nvPr>
        </p:nvSpPr>
        <p:spPr>
          <a:xfrm>
            <a:off x="1536650" y="985343"/>
            <a:ext cx="6070800" cy="7656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6"/>
              </a:buClr>
              <a:buSzPts val="3000"/>
              <a:buNone/>
              <a:defRPr sz="3000">
                <a:solidFill>
                  <a:schemeClr val="accent6"/>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245" name="Google Shape;245;p23"/>
          <p:cNvSpPr txBox="1"/>
          <p:nvPr>
            <p:ph idx="1" type="subTitle"/>
          </p:nvPr>
        </p:nvSpPr>
        <p:spPr>
          <a:xfrm>
            <a:off x="1549275" y="1596247"/>
            <a:ext cx="6070800" cy="7146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sz="1400">
                <a:latin typeface="Courier Prime"/>
                <a:ea typeface="Courier Prime"/>
                <a:cs typeface="Courier Prime"/>
                <a:sym typeface="Courier Prime"/>
              </a:defRPr>
            </a:lvl1pPr>
            <a:lvl2pPr lvl="1" algn="ctr">
              <a:spcBef>
                <a:spcPts val="0"/>
              </a:spcBef>
              <a:spcAft>
                <a:spcPts val="0"/>
              </a:spcAft>
              <a:buNone/>
              <a:defRPr sz="1400">
                <a:latin typeface="Courier Prime"/>
                <a:ea typeface="Courier Prime"/>
                <a:cs typeface="Courier Prime"/>
                <a:sym typeface="Courier Prime"/>
              </a:defRPr>
            </a:lvl2pPr>
            <a:lvl3pPr lvl="2" algn="ctr">
              <a:spcBef>
                <a:spcPts val="0"/>
              </a:spcBef>
              <a:spcAft>
                <a:spcPts val="0"/>
              </a:spcAft>
              <a:buNone/>
              <a:defRPr sz="1400">
                <a:latin typeface="Courier Prime"/>
                <a:ea typeface="Courier Prime"/>
                <a:cs typeface="Courier Prime"/>
                <a:sym typeface="Courier Prime"/>
              </a:defRPr>
            </a:lvl3pPr>
            <a:lvl4pPr lvl="3" algn="ctr">
              <a:spcBef>
                <a:spcPts val="0"/>
              </a:spcBef>
              <a:spcAft>
                <a:spcPts val="0"/>
              </a:spcAft>
              <a:buNone/>
              <a:defRPr sz="1400">
                <a:latin typeface="Courier Prime"/>
                <a:ea typeface="Courier Prime"/>
                <a:cs typeface="Courier Prime"/>
                <a:sym typeface="Courier Prime"/>
              </a:defRPr>
            </a:lvl4pPr>
            <a:lvl5pPr lvl="4" algn="ctr">
              <a:spcBef>
                <a:spcPts val="0"/>
              </a:spcBef>
              <a:spcAft>
                <a:spcPts val="0"/>
              </a:spcAft>
              <a:buNone/>
              <a:defRPr sz="1400">
                <a:latin typeface="Courier Prime"/>
                <a:ea typeface="Courier Prime"/>
                <a:cs typeface="Courier Prime"/>
                <a:sym typeface="Courier Prime"/>
              </a:defRPr>
            </a:lvl5pPr>
            <a:lvl6pPr lvl="5" algn="ctr">
              <a:spcBef>
                <a:spcPts val="0"/>
              </a:spcBef>
              <a:spcAft>
                <a:spcPts val="0"/>
              </a:spcAft>
              <a:buNone/>
              <a:defRPr sz="1400">
                <a:latin typeface="Courier Prime"/>
                <a:ea typeface="Courier Prime"/>
                <a:cs typeface="Courier Prime"/>
                <a:sym typeface="Courier Prime"/>
              </a:defRPr>
            </a:lvl6pPr>
            <a:lvl7pPr lvl="6" algn="ctr">
              <a:spcBef>
                <a:spcPts val="0"/>
              </a:spcBef>
              <a:spcAft>
                <a:spcPts val="0"/>
              </a:spcAft>
              <a:buNone/>
              <a:defRPr sz="1400">
                <a:latin typeface="Courier Prime"/>
                <a:ea typeface="Courier Prime"/>
                <a:cs typeface="Courier Prime"/>
                <a:sym typeface="Courier Prime"/>
              </a:defRPr>
            </a:lvl7pPr>
            <a:lvl8pPr lvl="7" algn="ctr">
              <a:spcBef>
                <a:spcPts val="0"/>
              </a:spcBef>
              <a:spcAft>
                <a:spcPts val="0"/>
              </a:spcAft>
              <a:buNone/>
              <a:defRPr sz="1400">
                <a:latin typeface="Courier Prime"/>
                <a:ea typeface="Courier Prime"/>
                <a:cs typeface="Courier Prime"/>
                <a:sym typeface="Courier Prime"/>
              </a:defRPr>
            </a:lvl8pPr>
            <a:lvl9pPr lvl="8" algn="ctr">
              <a:spcBef>
                <a:spcPts val="0"/>
              </a:spcBef>
              <a:spcAft>
                <a:spcPts val="0"/>
              </a:spcAft>
              <a:buNone/>
              <a:defRPr sz="1400">
                <a:latin typeface="Courier Prime"/>
                <a:ea typeface="Courier Prime"/>
                <a:cs typeface="Courier Prime"/>
                <a:sym typeface="Courier Prime"/>
              </a:defRPr>
            </a:lvl9pPr>
          </a:lstStyle>
          <a:p/>
        </p:txBody>
      </p:sp>
      <p:sp>
        <p:nvSpPr>
          <p:cNvPr id="246" name="Google Shape;246;p23"/>
          <p:cNvSpPr txBox="1"/>
          <p:nvPr>
            <p:ph hasCustomPrompt="1" idx="2" type="title"/>
          </p:nvPr>
        </p:nvSpPr>
        <p:spPr>
          <a:xfrm>
            <a:off x="1536650" y="1975943"/>
            <a:ext cx="6070800" cy="7656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6"/>
              </a:buClr>
              <a:buSzPts val="3000"/>
              <a:buNone/>
              <a:defRPr sz="3000">
                <a:solidFill>
                  <a:schemeClr val="accent6"/>
                </a:solidFill>
              </a:defRPr>
            </a:lvl1pPr>
            <a:lvl2pPr lvl="1" rtl="0" algn="ctr">
              <a:spcBef>
                <a:spcPts val="0"/>
              </a:spcBef>
              <a:spcAft>
                <a:spcPts val="0"/>
              </a:spcAft>
              <a:buClr>
                <a:schemeClr val="accent6"/>
              </a:buClr>
              <a:buSzPts val="3000"/>
              <a:buNone/>
              <a:defRPr sz="3000">
                <a:solidFill>
                  <a:schemeClr val="accent6"/>
                </a:solidFill>
              </a:defRPr>
            </a:lvl2pPr>
            <a:lvl3pPr lvl="2" rtl="0" algn="ctr">
              <a:spcBef>
                <a:spcPts val="0"/>
              </a:spcBef>
              <a:spcAft>
                <a:spcPts val="0"/>
              </a:spcAft>
              <a:buClr>
                <a:schemeClr val="accent6"/>
              </a:buClr>
              <a:buSzPts val="3000"/>
              <a:buNone/>
              <a:defRPr sz="3000">
                <a:solidFill>
                  <a:schemeClr val="accent6"/>
                </a:solidFill>
              </a:defRPr>
            </a:lvl3pPr>
            <a:lvl4pPr lvl="3" rtl="0" algn="ctr">
              <a:spcBef>
                <a:spcPts val="0"/>
              </a:spcBef>
              <a:spcAft>
                <a:spcPts val="0"/>
              </a:spcAft>
              <a:buClr>
                <a:schemeClr val="accent6"/>
              </a:buClr>
              <a:buSzPts val="3000"/>
              <a:buNone/>
              <a:defRPr sz="3000">
                <a:solidFill>
                  <a:schemeClr val="accent6"/>
                </a:solidFill>
              </a:defRPr>
            </a:lvl4pPr>
            <a:lvl5pPr lvl="4" rtl="0" algn="ctr">
              <a:spcBef>
                <a:spcPts val="0"/>
              </a:spcBef>
              <a:spcAft>
                <a:spcPts val="0"/>
              </a:spcAft>
              <a:buClr>
                <a:schemeClr val="accent6"/>
              </a:buClr>
              <a:buSzPts val="3000"/>
              <a:buNone/>
              <a:defRPr sz="3000">
                <a:solidFill>
                  <a:schemeClr val="accent6"/>
                </a:solidFill>
              </a:defRPr>
            </a:lvl5pPr>
            <a:lvl6pPr lvl="5" rtl="0" algn="ctr">
              <a:spcBef>
                <a:spcPts val="0"/>
              </a:spcBef>
              <a:spcAft>
                <a:spcPts val="0"/>
              </a:spcAft>
              <a:buClr>
                <a:schemeClr val="accent6"/>
              </a:buClr>
              <a:buSzPts val="3000"/>
              <a:buNone/>
              <a:defRPr sz="3000">
                <a:solidFill>
                  <a:schemeClr val="accent6"/>
                </a:solidFill>
              </a:defRPr>
            </a:lvl6pPr>
            <a:lvl7pPr lvl="6" rtl="0" algn="ctr">
              <a:spcBef>
                <a:spcPts val="0"/>
              </a:spcBef>
              <a:spcAft>
                <a:spcPts val="0"/>
              </a:spcAft>
              <a:buClr>
                <a:schemeClr val="accent6"/>
              </a:buClr>
              <a:buSzPts val="3000"/>
              <a:buNone/>
              <a:defRPr sz="3000">
                <a:solidFill>
                  <a:schemeClr val="accent6"/>
                </a:solidFill>
              </a:defRPr>
            </a:lvl7pPr>
            <a:lvl8pPr lvl="7" rtl="0" algn="ctr">
              <a:spcBef>
                <a:spcPts val="0"/>
              </a:spcBef>
              <a:spcAft>
                <a:spcPts val="0"/>
              </a:spcAft>
              <a:buClr>
                <a:schemeClr val="accent6"/>
              </a:buClr>
              <a:buSzPts val="3000"/>
              <a:buNone/>
              <a:defRPr sz="3000">
                <a:solidFill>
                  <a:schemeClr val="accent6"/>
                </a:solidFill>
              </a:defRPr>
            </a:lvl8pPr>
            <a:lvl9pPr lvl="8" rtl="0" algn="ctr">
              <a:spcBef>
                <a:spcPts val="0"/>
              </a:spcBef>
              <a:spcAft>
                <a:spcPts val="0"/>
              </a:spcAft>
              <a:buClr>
                <a:schemeClr val="accent6"/>
              </a:buClr>
              <a:buSzPts val="3000"/>
              <a:buNone/>
              <a:defRPr sz="3000">
                <a:solidFill>
                  <a:schemeClr val="accent6"/>
                </a:solidFill>
              </a:defRPr>
            </a:lvl9pPr>
          </a:lstStyle>
          <a:p>
            <a:r>
              <a:t>xx%</a:t>
            </a:r>
          </a:p>
        </p:txBody>
      </p:sp>
      <p:sp>
        <p:nvSpPr>
          <p:cNvPr id="247" name="Google Shape;247;p23"/>
          <p:cNvSpPr txBox="1"/>
          <p:nvPr>
            <p:ph idx="3" type="subTitle"/>
          </p:nvPr>
        </p:nvSpPr>
        <p:spPr>
          <a:xfrm>
            <a:off x="1549275" y="2586056"/>
            <a:ext cx="6070800" cy="7146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248" name="Google Shape;248;p23"/>
          <p:cNvSpPr txBox="1"/>
          <p:nvPr>
            <p:ph hasCustomPrompt="1" idx="4" type="title"/>
          </p:nvPr>
        </p:nvSpPr>
        <p:spPr>
          <a:xfrm>
            <a:off x="1536650" y="2966543"/>
            <a:ext cx="6070800" cy="7656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6"/>
              </a:buClr>
              <a:buSzPts val="3000"/>
              <a:buNone/>
              <a:defRPr sz="3000">
                <a:solidFill>
                  <a:schemeClr val="accent6"/>
                </a:solidFill>
              </a:defRPr>
            </a:lvl1pPr>
            <a:lvl2pPr lvl="1" rtl="0" algn="ctr">
              <a:spcBef>
                <a:spcPts val="0"/>
              </a:spcBef>
              <a:spcAft>
                <a:spcPts val="0"/>
              </a:spcAft>
              <a:buClr>
                <a:schemeClr val="accent6"/>
              </a:buClr>
              <a:buSzPts val="3000"/>
              <a:buNone/>
              <a:defRPr sz="3000">
                <a:solidFill>
                  <a:schemeClr val="accent6"/>
                </a:solidFill>
              </a:defRPr>
            </a:lvl2pPr>
            <a:lvl3pPr lvl="2" rtl="0" algn="ctr">
              <a:spcBef>
                <a:spcPts val="0"/>
              </a:spcBef>
              <a:spcAft>
                <a:spcPts val="0"/>
              </a:spcAft>
              <a:buClr>
                <a:schemeClr val="accent6"/>
              </a:buClr>
              <a:buSzPts val="3000"/>
              <a:buNone/>
              <a:defRPr sz="3000">
                <a:solidFill>
                  <a:schemeClr val="accent6"/>
                </a:solidFill>
              </a:defRPr>
            </a:lvl3pPr>
            <a:lvl4pPr lvl="3" rtl="0" algn="ctr">
              <a:spcBef>
                <a:spcPts val="0"/>
              </a:spcBef>
              <a:spcAft>
                <a:spcPts val="0"/>
              </a:spcAft>
              <a:buClr>
                <a:schemeClr val="accent6"/>
              </a:buClr>
              <a:buSzPts val="3000"/>
              <a:buNone/>
              <a:defRPr sz="3000">
                <a:solidFill>
                  <a:schemeClr val="accent6"/>
                </a:solidFill>
              </a:defRPr>
            </a:lvl4pPr>
            <a:lvl5pPr lvl="4" rtl="0" algn="ctr">
              <a:spcBef>
                <a:spcPts val="0"/>
              </a:spcBef>
              <a:spcAft>
                <a:spcPts val="0"/>
              </a:spcAft>
              <a:buClr>
                <a:schemeClr val="accent6"/>
              </a:buClr>
              <a:buSzPts val="3000"/>
              <a:buNone/>
              <a:defRPr sz="3000">
                <a:solidFill>
                  <a:schemeClr val="accent6"/>
                </a:solidFill>
              </a:defRPr>
            </a:lvl5pPr>
            <a:lvl6pPr lvl="5" rtl="0" algn="ctr">
              <a:spcBef>
                <a:spcPts val="0"/>
              </a:spcBef>
              <a:spcAft>
                <a:spcPts val="0"/>
              </a:spcAft>
              <a:buClr>
                <a:schemeClr val="accent6"/>
              </a:buClr>
              <a:buSzPts val="3000"/>
              <a:buNone/>
              <a:defRPr sz="3000">
                <a:solidFill>
                  <a:schemeClr val="accent6"/>
                </a:solidFill>
              </a:defRPr>
            </a:lvl6pPr>
            <a:lvl7pPr lvl="6" rtl="0" algn="ctr">
              <a:spcBef>
                <a:spcPts val="0"/>
              </a:spcBef>
              <a:spcAft>
                <a:spcPts val="0"/>
              </a:spcAft>
              <a:buClr>
                <a:schemeClr val="accent6"/>
              </a:buClr>
              <a:buSzPts val="3000"/>
              <a:buNone/>
              <a:defRPr sz="3000">
                <a:solidFill>
                  <a:schemeClr val="accent6"/>
                </a:solidFill>
              </a:defRPr>
            </a:lvl7pPr>
            <a:lvl8pPr lvl="7" rtl="0" algn="ctr">
              <a:spcBef>
                <a:spcPts val="0"/>
              </a:spcBef>
              <a:spcAft>
                <a:spcPts val="0"/>
              </a:spcAft>
              <a:buClr>
                <a:schemeClr val="accent6"/>
              </a:buClr>
              <a:buSzPts val="3000"/>
              <a:buNone/>
              <a:defRPr sz="3000">
                <a:solidFill>
                  <a:schemeClr val="accent6"/>
                </a:solidFill>
              </a:defRPr>
            </a:lvl8pPr>
            <a:lvl9pPr lvl="8" rtl="0" algn="ctr">
              <a:spcBef>
                <a:spcPts val="0"/>
              </a:spcBef>
              <a:spcAft>
                <a:spcPts val="0"/>
              </a:spcAft>
              <a:buClr>
                <a:schemeClr val="accent6"/>
              </a:buClr>
              <a:buSzPts val="3000"/>
              <a:buNone/>
              <a:defRPr sz="3000">
                <a:solidFill>
                  <a:schemeClr val="accent6"/>
                </a:solidFill>
              </a:defRPr>
            </a:lvl9pPr>
          </a:lstStyle>
          <a:p>
            <a:r>
              <a:t>xx%</a:t>
            </a:r>
          </a:p>
        </p:txBody>
      </p:sp>
      <p:sp>
        <p:nvSpPr>
          <p:cNvPr id="249" name="Google Shape;249;p23"/>
          <p:cNvSpPr txBox="1"/>
          <p:nvPr>
            <p:ph idx="5" type="subTitle"/>
          </p:nvPr>
        </p:nvSpPr>
        <p:spPr>
          <a:xfrm>
            <a:off x="1549275" y="3579028"/>
            <a:ext cx="6070800" cy="7146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grpSp>
        <p:nvGrpSpPr>
          <p:cNvPr id="250" name="Google Shape;250;p23"/>
          <p:cNvGrpSpPr/>
          <p:nvPr/>
        </p:nvGrpSpPr>
        <p:grpSpPr>
          <a:xfrm rot="5400000">
            <a:off x="8001613" y="3838028"/>
            <a:ext cx="794999" cy="786876"/>
            <a:chOff x="7856295" y="4343359"/>
            <a:chExt cx="1034886" cy="1024311"/>
          </a:xfrm>
        </p:grpSpPr>
        <p:sp>
          <p:nvSpPr>
            <p:cNvPr id="251" name="Google Shape;251;p23"/>
            <p:cNvSpPr/>
            <p:nvPr/>
          </p:nvSpPr>
          <p:spPr>
            <a:xfrm>
              <a:off x="7856295" y="4574470"/>
              <a:ext cx="793200" cy="7932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3"/>
            <p:cNvSpPr/>
            <p:nvPr/>
          </p:nvSpPr>
          <p:spPr>
            <a:xfrm rot="-5400000">
              <a:off x="8507971" y="4476251"/>
              <a:ext cx="262500" cy="243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3"/>
            <p:cNvSpPr/>
            <p:nvPr/>
          </p:nvSpPr>
          <p:spPr>
            <a:xfrm>
              <a:off x="8793381" y="4343359"/>
              <a:ext cx="97800" cy="90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column left">
  <p:cSld name="CUSTOM_10">
    <p:bg>
      <p:bgPr>
        <a:solidFill>
          <a:schemeClr val="accent6"/>
        </a:solidFill>
      </p:bgPr>
    </p:bg>
    <p:spTree>
      <p:nvGrpSpPr>
        <p:cNvPr id="254" name="Shape 254"/>
        <p:cNvGrpSpPr/>
        <p:nvPr/>
      </p:nvGrpSpPr>
      <p:grpSpPr>
        <a:xfrm>
          <a:off x="0" y="0"/>
          <a:ext cx="0" cy="0"/>
          <a:chOff x="0" y="0"/>
          <a:chExt cx="0" cy="0"/>
        </a:xfrm>
      </p:grpSpPr>
      <p:sp>
        <p:nvSpPr>
          <p:cNvPr id="255" name="Google Shape;255;p24"/>
          <p:cNvSpPr txBox="1"/>
          <p:nvPr>
            <p:ph type="title"/>
          </p:nvPr>
        </p:nvSpPr>
        <p:spPr>
          <a:xfrm>
            <a:off x="646236" y="2003400"/>
            <a:ext cx="2950200" cy="755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256" name="Google Shape;256;p24"/>
          <p:cNvSpPr txBox="1"/>
          <p:nvPr>
            <p:ph idx="1" type="subTitle"/>
          </p:nvPr>
        </p:nvSpPr>
        <p:spPr>
          <a:xfrm>
            <a:off x="646236" y="2682900"/>
            <a:ext cx="2722500" cy="2018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atin typeface="Courier Prime"/>
                <a:ea typeface="Courier Prime"/>
                <a:cs typeface="Courier Prime"/>
                <a:sym typeface="Courier Prim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pSp>
        <p:nvGrpSpPr>
          <p:cNvPr id="257" name="Google Shape;257;p24"/>
          <p:cNvGrpSpPr/>
          <p:nvPr/>
        </p:nvGrpSpPr>
        <p:grpSpPr>
          <a:xfrm>
            <a:off x="-11" y="4536339"/>
            <a:ext cx="616515" cy="607177"/>
            <a:chOff x="-11" y="4536339"/>
            <a:chExt cx="616515" cy="607177"/>
          </a:xfrm>
        </p:grpSpPr>
        <p:grpSp>
          <p:nvGrpSpPr>
            <p:cNvPr id="258" name="Google Shape;258;p24"/>
            <p:cNvGrpSpPr/>
            <p:nvPr/>
          </p:nvGrpSpPr>
          <p:grpSpPr>
            <a:xfrm>
              <a:off x="-11" y="4815663"/>
              <a:ext cx="322499" cy="327853"/>
              <a:chOff x="4711125" y="3429327"/>
              <a:chExt cx="379500" cy="385800"/>
            </a:xfrm>
          </p:grpSpPr>
          <p:cxnSp>
            <p:nvCxnSpPr>
              <p:cNvPr id="259" name="Google Shape;259;p24"/>
              <p:cNvCxnSpPr/>
              <p:nvPr/>
            </p:nvCxnSpPr>
            <p:spPr>
              <a:xfrm>
                <a:off x="4711125" y="3433750"/>
                <a:ext cx="379500" cy="0"/>
              </a:xfrm>
              <a:prstGeom prst="straightConnector1">
                <a:avLst/>
              </a:prstGeom>
              <a:noFill/>
              <a:ln cap="flat" cmpd="sng" w="9525">
                <a:solidFill>
                  <a:schemeClr val="accent3"/>
                </a:solidFill>
                <a:prstDash val="solid"/>
                <a:round/>
                <a:headEnd len="med" w="med" type="none"/>
                <a:tailEnd len="med" w="med" type="none"/>
              </a:ln>
            </p:spPr>
          </p:cxnSp>
          <p:cxnSp>
            <p:nvCxnSpPr>
              <p:cNvPr id="260" name="Google Shape;260;p24"/>
              <p:cNvCxnSpPr/>
              <p:nvPr/>
            </p:nvCxnSpPr>
            <p:spPr>
              <a:xfrm>
                <a:off x="5090625" y="3429327"/>
                <a:ext cx="0" cy="385800"/>
              </a:xfrm>
              <a:prstGeom prst="straightConnector1">
                <a:avLst/>
              </a:prstGeom>
              <a:noFill/>
              <a:ln cap="flat" cmpd="sng" w="9525">
                <a:solidFill>
                  <a:schemeClr val="accent3"/>
                </a:solidFill>
                <a:prstDash val="solid"/>
                <a:round/>
                <a:headEnd len="med" w="med" type="none"/>
                <a:tailEnd len="med" w="med" type="none"/>
              </a:ln>
            </p:spPr>
          </p:cxnSp>
        </p:grpSp>
        <p:grpSp>
          <p:nvGrpSpPr>
            <p:cNvPr id="261" name="Google Shape;261;p24"/>
            <p:cNvGrpSpPr/>
            <p:nvPr/>
          </p:nvGrpSpPr>
          <p:grpSpPr>
            <a:xfrm>
              <a:off x="179860" y="4536339"/>
              <a:ext cx="436644" cy="450951"/>
              <a:chOff x="8517710" y="4278047"/>
              <a:chExt cx="436644" cy="450951"/>
            </a:xfrm>
          </p:grpSpPr>
          <p:sp>
            <p:nvSpPr>
              <p:cNvPr id="262" name="Google Shape;262;p24"/>
              <p:cNvSpPr/>
              <p:nvPr/>
            </p:nvSpPr>
            <p:spPr>
              <a:xfrm rot="-5400000">
                <a:off x="8506310" y="4433498"/>
                <a:ext cx="306900" cy="28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4"/>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4" name="Google Shape;264;p24"/>
          <p:cNvGrpSpPr/>
          <p:nvPr/>
        </p:nvGrpSpPr>
        <p:grpSpPr>
          <a:xfrm flipH="1" rot="10800000">
            <a:off x="8527814" y="220208"/>
            <a:ext cx="416398" cy="416399"/>
            <a:chOff x="260568" y="4482053"/>
            <a:chExt cx="416398" cy="416399"/>
          </a:xfrm>
        </p:grpSpPr>
        <p:sp>
          <p:nvSpPr>
            <p:cNvPr id="265" name="Google Shape;265;p24"/>
            <p:cNvSpPr/>
            <p:nvPr/>
          </p:nvSpPr>
          <p:spPr>
            <a:xfrm flipH="1">
              <a:off x="365567" y="4587052"/>
              <a:ext cx="311400" cy="31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4"/>
            <p:cNvSpPr/>
            <p:nvPr/>
          </p:nvSpPr>
          <p:spPr>
            <a:xfrm flipH="1">
              <a:off x="260568" y="4482053"/>
              <a:ext cx="181200" cy="181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column right">
  <p:cSld name="CUSTOM_11">
    <p:bg>
      <p:bgPr>
        <a:solidFill>
          <a:schemeClr val="accent6"/>
        </a:solidFill>
      </p:bgPr>
    </p:bg>
    <p:spTree>
      <p:nvGrpSpPr>
        <p:cNvPr id="267" name="Shape 267"/>
        <p:cNvGrpSpPr/>
        <p:nvPr/>
      </p:nvGrpSpPr>
      <p:grpSpPr>
        <a:xfrm>
          <a:off x="0" y="0"/>
          <a:ext cx="0" cy="0"/>
          <a:chOff x="0" y="0"/>
          <a:chExt cx="0" cy="0"/>
        </a:xfrm>
      </p:grpSpPr>
      <p:sp>
        <p:nvSpPr>
          <p:cNvPr id="268" name="Google Shape;268;p25"/>
          <p:cNvSpPr txBox="1"/>
          <p:nvPr>
            <p:ph type="title"/>
          </p:nvPr>
        </p:nvSpPr>
        <p:spPr>
          <a:xfrm>
            <a:off x="5527549" y="2003400"/>
            <a:ext cx="3289500" cy="755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269" name="Google Shape;269;p25"/>
          <p:cNvSpPr txBox="1"/>
          <p:nvPr>
            <p:ph idx="1" type="subTitle"/>
          </p:nvPr>
        </p:nvSpPr>
        <p:spPr>
          <a:xfrm>
            <a:off x="5527549" y="2682900"/>
            <a:ext cx="2722500" cy="2018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atin typeface="Courier Prime"/>
                <a:ea typeface="Courier Prime"/>
                <a:cs typeface="Courier Prime"/>
                <a:sym typeface="Courier Prim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pSp>
        <p:nvGrpSpPr>
          <p:cNvPr id="270" name="Google Shape;270;p25"/>
          <p:cNvGrpSpPr/>
          <p:nvPr/>
        </p:nvGrpSpPr>
        <p:grpSpPr>
          <a:xfrm flipH="1">
            <a:off x="163990" y="152395"/>
            <a:ext cx="338746" cy="341393"/>
            <a:chOff x="8529659" y="152390"/>
            <a:chExt cx="461948" cy="465557"/>
          </a:xfrm>
        </p:grpSpPr>
        <p:grpSp>
          <p:nvGrpSpPr>
            <p:cNvPr id="271" name="Google Shape;271;p25"/>
            <p:cNvGrpSpPr/>
            <p:nvPr/>
          </p:nvGrpSpPr>
          <p:grpSpPr>
            <a:xfrm>
              <a:off x="8582007" y="152390"/>
              <a:ext cx="409600" cy="409600"/>
              <a:chOff x="189698" y="4451825"/>
              <a:chExt cx="531602" cy="531603"/>
            </a:xfrm>
          </p:grpSpPr>
          <p:sp>
            <p:nvSpPr>
              <p:cNvPr id="272" name="Google Shape;272;p25"/>
              <p:cNvSpPr/>
              <p:nvPr/>
            </p:nvSpPr>
            <p:spPr>
              <a:xfrm>
                <a:off x="265900" y="4451825"/>
                <a:ext cx="455400" cy="455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5"/>
              <p:cNvSpPr/>
              <p:nvPr/>
            </p:nvSpPr>
            <p:spPr>
              <a:xfrm flipH="1" rot="10800000">
                <a:off x="189698" y="4528028"/>
                <a:ext cx="455400" cy="455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4" name="Google Shape;274;p25"/>
            <p:cNvSpPr/>
            <p:nvPr/>
          </p:nvSpPr>
          <p:spPr>
            <a:xfrm flipH="1" rot="5400000">
              <a:off x="8525459" y="507847"/>
              <a:ext cx="114300" cy="105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5" name="Google Shape;275;p25"/>
          <p:cNvGrpSpPr/>
          <p:nvPr/>
        </p:nvGrpSpPr>
        <p:grpSpPr>
          <a:xfrm flipH="1" rot="5400000">
            <a:off x="8431246" y="4459222"/>
            <a:ext cx="720168" cy="705353"/>
            <a:chOff x="-6289" y="-3"/>
            <a:chExt cx="720168" cy="705353"/>
          </a:xfrm>
        </p:grpSpPr>
        <p:grpSp>
          <p:nvGrpSpPr>
            <p:cNvPr id="276" name="Google Shape;276;p25"/>
            <p:cNvGrpSpPr/>
            <p:nvPr/>
          </p:nvGrpSpPr>
          <p:grpSpPr>
            <a:xfrm>
              <a:off x="-6289" y="-3"/>
              <a:ext cx="418800" cy="414300"/>
              <a:chOff x="-6289" y="-3"/>
              <a:chExt cx="418800" cy="414300"/>
            </a:xfrm>
          </p:grpSpPr>
          <p:cxnSp>
            <p:nvCxnSpPr>
              <p:cNvPr id="277" name="Google Shape;277;p25"/>
              <p:cNvCxnSpPr/>
              <p:nvPr/>
            </p:nvCxnSpPr>
            <p:spPr>
              <a:xfrm flipH="1" rot="10800000">
                <a:off x="-6289" y="409347"/>
                <a:ext cx="418800" cy="1800"/>
              </a:xfrm>
              <a:prstGeom prst="straightConnector1">
                <a:avLst/>
              </a:prstGeom>
              <a:noFill/>
              <a:ln cap="flat" cmpd="sng" w="9525">
                <a:solidFill>
                  <a:schemeClr val="dk2"/>
                </a:solidFill>
                <a:prstDash val="solid"/>
                <a:round/>
                <a:headEnd len="med" w="med" type="none"/>
                <a:tailEnd len="med" w="med" type="none"/>
              </a:ln>
            </p:spPr>
          </p:cxnSp>
          <p:cxnSp>
            <p:nvCxnSpPr>
              <p:cNvPr id="278" name="Google Shape;278;p25"/>
              <p:cNvCxnSpPr/>
              <p:nvPr/>
            </p:nvCxnSpPr>
            <p:spPr>
              <a:xfrm>
                <a:off x="411058" y="-3"/>
                <a:ext cx="0" cy="414300"/>
              </a:xfrm>
              <a:prstGeom prst="straightConnector1">
                <a:avLst/>
              </a:prstGeom>
              <a:noFill/>
              <a:ln cap="flat" cmpd="sng" w="9525">
                <a:solidFill>
                  <a:schemeClr val="dk2"/>
                </a:solidFill>
                <a:prstDash val="solid"/>
                <a:round/>
                <a:headEnd len="med" w="med" type="none"/>
                <a:tailEnd len="med" w="med" type="none"/>
              </a:ln>
            </p:spPr>
          </p:cxnSp>
        </p:grpSp>
        <p:grpSp>
          <p:nvGrpSpPr>
            <p:cNvPr id="279" name="Google Shape;279;p25"/>
            <p:cNvGrpSpPr/>
            <p:nvPr/>
          </p:nvGrpSpPr>
          <p:grpSpPr>
            <a:xfrm flipH="1" rot="10800000">
              <a:off x="277235" y="254399"/>
              <a:ext cx="436644" cy="450951"/>
              <a:chOff x="8517710" y="4278047"/>
              <a:chExt cx="436644" cy="450951"/>
            </a:xfrm>
          </p:grpSpPr>
          <p:sp>
            <p:nvSpPr>
              <p:cNvPr id="280" name="Google Shape;280;p25"/>
              <p:cNvSpPr/>
              <p:nvPr/>
            </p:nvSpPr>
            <p:spPr>
              <a:xfrm rot="-5400000">
                <a:off x="8506310" y="4433498"/>
                <a:ext cx="306900" cy="284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281" name="Google Shape;281;p25"/>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eft and text right">
  <p:cSld name="CUSTOM_12">
    <p:bg>
      <p:bgPr>
        <a:solidFill>
          <a:schemeClr val="accent6"/>
        </a:solidFill>
      </p:bgPr>
    </p:bg>
    <p:spTree>
      <p:nvGrpSpPr>
        <p:cNvPr id="282" name="Shape 282"/>
        <p:cNvGrpSpPr/>
        <p:nvPr/>
      </p:nvGrpSpPr>
      <p:grpSpPr>
        <a:xfrm>
          <a:off x="0" y="0"/>
          <a:ext cx="0" cy="0"/>
          <a:chOff x="0" y="0"/>
          <a:chExt cx="0" cy="0"/>
        </a:xfrm>
      </p:grpSpPr>
      <p:sp>
        <p:nvSpPr>
          <p:cNvPr id="283" name="Google Shape;283;p26"/>
          <p:cNvSpPr txBox="1"/>
          <p:nvPr>
            <p:ph type="title"/>
          </p:nvPr>
        </p:nvSpPr>
        <p:spPr>
          <a:xfrm>
            <a:off x="616500" y="1138250"/>
            <a:ext cx="2722500" cy="2866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284" name="Google Shape;284;p26"/>
          <p:cNvSpPr txBox="1"/>
          <p:nvPr>
            <p:ph idx="1" type="subTitle"/>
          </p:nvPr>
        </p:nvSpPr>
        <p:spPr>
          <a:xfrm>
            <a:off x="5695325" y="1138250"/>
            <a:ext cx="2722500" cy="28671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400">
                <a:latin typeface="Courier Prime"/>
                <a:ea typeface="Courier Prime"/>
                <a:cs typeface="Courier Prime"/>
                <a:sym typeface="Courier Prim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pSp>
        <p:nvGrpSpPr>
          <p:cNvPr id="285" name="Google Shape;285;p26"/>
          <p:cNvGrpSpPr/>
          <p:nvPr/>
        </p:nvGrpSpPr>
        <p:grpSpPr>
          <a:xfrm flipH="1">
            <a:off x="8442078" y="111875"/>
            <a:ext cx="600991" cy="601040"/>
            <a:chOff x="189638" y="194212"/>
            <a:chExt cx="1170153" cy="1170022"/>
          </a:xfrm>
        </p:grpSpPr>
        <p:sp>
          <p:nvSpPr>
            <p:cNvPr id="286" name="Google Shape;286;p26"/>
            <p:cNvSpPr/>
            <p:nvPr/>
          </p:nvSpPr>
          <p:spPr>
            <a:xfrm rot="5400000">
              <a:off x="316088" y="320534"/>
              <a:ext cx="754800" cy="7548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6"/>
            <p:cNvSpPr/>
            <p:nvPr/>
          </p:nvSpPr>
          <p:spPr>
            <a:xfrm flipH="1" rot="-5400000">
              <a:off x="189638" y="194212"/>
              <a:ext cx="754800" cy="754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288" name="Google Shape;288;p26"/>
            <p:cNvSpPr/>
            <p:nvPr/>
          </p:nvSpPr>
          <p:spPr>
            <a:xfrm flipH="1" rot="-5400000">
              <a:off x="1147091" y="1151533"/>
              <a:ext cx="212700" cy="212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grpSp>
      <p:grpSp>
        <p:nvGrpSpPr>
          <p:cNvPr id="289" name="Google Shape;289;p26"/>
          <p:cNvGrpSpPr/>
          <p:nvPr/>
        </p:nvGrpSpPr>
        <p:grpSpPr>
          <a:xfrm rot="5400000">
            <a:off x="-128890" y="4541137"/>
            <a:ext cx="746289" cy="491660"/>
            <a:chOff x="7831156" y="3734358"/>
            <a:chExt cx="1140592" cy="751429"/>
          </a:xfrm>
        </p:grpSpPr>
        <p:grpSp>
          <p:nvGrpSpPr>
            <p:cNvPr id="290" name="Google Shape;290;p26"/>
            <p:cNvGrpSpPr/>
            <p:nvPr/>
          </p:nvGrpSpPr>
          <p:grpSpPr>
            <a:xfrm>
              <a:off x="8096559" y="3915279"/>
              <a:ext cx="875188" cy="570509"/>
              <a:chOff x="7704383" y="3682191"/>
              <a:chExt cx="1063800" cy="599400"/>
            </a:xfrm>
          </p:grpSpPr>
          <p:cxnSp>
            <p:nvCxnSpPr>
              <p:cNvPr id="291" name="Google Shape;291;p26"/>
              <p:cNvCxnSpPr/>
              <p:nvPr/>
            </p:nvCxnSpPr>
            <p:spPr>
              <a:xfrm rot="5400000">
                <a:off x="7405016" y="3981891"/>
                <a:ext cx="599400" cy="0"/>
              </a:xfrm>
              <a:prstGeom prst="straightConnector1">
                <a:avLst/>
              </a:prstGeom>
              <a:noFill/>
              <a:ln cap="flat" cmpd="sng" w="9525">
                <a:solidFill>
                  <a:schemeClr val="dk2"/>
                </a:solidFill>
                <a:prstDash val="solid"/>
                <a:round/>
                <a:headEnd len="med" w="med" type="none"/>
                <a:tailEnd len="med" w="med" type="none"/>
              </a:ln>
            </p:spPr>
          </p:cxnSp>
          <p:cxnSp>
            <p:nvCxnSpPr>
              <p:cNvPr id="292" name="Google Shape;292;p26"/>
              <p:cNvCxnSpPr/>
              <p:nvPr/>
            </p:nvCxnSpPr>
            <p:spPr>
              <a:xfrm>
                <a:off x="8236283" y="3243318"/>
                <a:ext cx="0" cy="1063800"/>
              </a:xfrm>
              <a:prstGeom prst="straightConnector1">
                <a:avLst/>
              </a:prstGeom>
              <a:noFill/>
              <a:ln cap="flat" cmpd="sng" w="9525">
                <a:solidFill>
                  <a:schemeClr val="dk2"/>
                </a:solidFill>
                <a:prstDash val="solid"/>
                <a:round/>
                <a:headEnd len="med" w="med" type="none"/>
                <a:tailEnd len="med" w="med" type="none"/>
              </a:ln>
            </p:spPr>
          </p:cxnSp>
        </p:grpSp>
        <p:sp>
          <p:nvSpPr>
            <p:cNvPr id="293" name="Google Shape;293;p26"/>
            <p:cNvSpPr/>
            <p:nvPr/>
          </p:nvSpPr>
          <p:spPr>
            <a:xfrm rot="10800000">
              <a:off x="7831156" y="3734358"/>
              <a:ext cx="529500" cy="543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4" name="Google Shape;294;p26"/>
          <p:cNvSpPr/>
          <p:nvPr/>
        </p:nvSpPr>
        <p:spPr>
          <a:xfrm rot="5400000">
            <a:off x="519943" y="4803202"/>
            <a:ext cx="109200" cy="109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18">
    <p:bg>
      <p:bgPr>
        <a:solidFill>
          <a:schemeClr val="accent6"/>
        </a:solidFill>
      </p:bgPr>
    </p:bg>
    <p:spTree>
      <p:nvGrpSpPr>
        <p:cNvPr id="295" name="Shape 295"/>
        <p:cNvGrpSpPr/>
        <p:nvPr/>
      </p:nvGrpSpPr>
      <p:grpSpPr>
        <a:xfrm>
          <a:off x="0" y="0"/>
          <a:ext cx="0" cy="0"/>
          <a:chOff x="0" y="0"/>
          <a:chExt cx="0" cy="0"/>
        </a:xfrm>
      </p:grpSpPr>
      <p:sp>
        <p:nvSpPr>
          <p:cNvPr id="296" name="Google Shape;296;p27"/>
          <p:cNvSpPr txBox="1"/>
          <p:nvPr>
            <p:ph type="title"/>
          </p:nvPr>
        </p:nvSpPr>
        <p:spPr>
          <a:xfrm>
            <a:off x="311700" y="597425"/>
            <a:ext cx="8520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3000">
                <a:solidFill>
                  <a:schemeClr val="accent1"/>
                </a:solidFill>
              </a:defRPr>
            </a:lvl1pPr>
            <a:lvl2pPr lvl="1" rtl="0">
              <a:spcBef>
                <a:spcPts val="0"/>
              </a:spcBef>
              <a:spcAft>
                <a:spcPts val="0"/>
              </a:spcAft>
              <a:buNone/>
              <a:defRPr>
                <a:latin typeface="Courier New"/>
                <a:ea typeface="Courier New"/>
                <a:cs typeface="Courier New"/>
                <a:sym typeface="Courier New"/>
              </a:defRPr>
            </a:lvl2pPr>
            <a:lvl3pPr lvl="2" rtl="0">
              <a:spcBef>
                <a:spcPts val="0"/>
              </a:spcBef>
              <a:spcAft>
                <a:spcPts val="0"/>
              </a:spcAft>
              <a:buNone/>
              <a:defRPr>
                <a:latin typeface="Courier New"/>
                <a:ea typeface="Courier New"/>
                <a:cs typeface="Courier New"/>
                <a:sym typeface="Courier New"/>
              </a:defRPr>
            </a:lvl3pPr>
            <a:lvl4pPr lvl="3" rtl="0">
              <a:spcBef>
                <a:spcPts val="0"/>
              </a:spcBef>
              <a:spcAft>
                <a:spcPts val="0"/>
              </a:spcAft>
              <a:buNone/>
              <a:defRPr>
                <a:latin typeface="Courier New"/>
                <a:ea typeface="Courier New"/>
                <a:cs typeface="Courier New"/>
                <a:sym typeface="Courier New"/>
              </a:defRPr>
            </a:lvl4pPr>
            <a:lvl5pPr lvl="4" rtl="0">
              <a:spcBef>
                <a:spcPts val="0"/>
              </a:spcBef>
              <a:spcAft>
                <a:spcPts val="0"/>
              </a:spcAft>
              <a:buNone/>
              <a:defRPr>
                <a:latin typeface="Courier New"/>
                <a:ea typeface="Courier New"/>
                <a:cs typeface="Courier New"/>
                <a:sym typeface="Courier New"/>
              </a:defRPr>
            </a:lvl5pPr>
            <a:lvl6pPr lvl="5" rtl="0">
              <a:spcBef>
                <a:spcPts val="0"/>
              </a:spcBef>
              <a:spcAft>
                <a:spcPts val="0"/>
              </a:spcAft>
              <a:buNone/>
              <a:defRPr>
                <a:latin typeface="Courier New"/>
                <a:ea typeface="Courier New"/>
                <a:cs typeface="Courier New"/>
                <a:sym typeface="Courier New"/>
              </a:defRPr>
            </a:lvl6pPr>
            <a:lvl7pPr lvl="6" rtl="0">
              <a:spcBef>
                <a:spcPts val="0"/>
              </a:spcBef>
              <a:spcAft>
                <a:spcPts val="0"/>
              </a:spcAft>
              <a:buNone/>
              <a:defRPr>
                <a:latin typeface="Courier New"/>
                <a:ea typeface="Courier New"/>
                <a:cs typeface="Courier New"/>
                <a:sym typeface="Courier New"/>
              </a:defRPr>
            </a:lvl7pPr>
            <a:lvl8pPr lvl="7" rtl="0">
              <a:spcBef>
                <a:spcPts val="0"/>
              </a:spcBef>
              <a:spcAft>
                <a:spcPts val="0"/>
              </a:spcAft>
              <a:buNone/>
              <a:defRPr>
                <a:latin typeface="Courier New"/>
                <a:ea typeface="Courier New"/>
                <a:cs typeface="Courier New"/>
                <a:sym typeface="Courier New"/>
              </a:defRPr>
            </a:lvl8pPr>
            <a:lvl9pPr lvl="8" rtl="0">
              <a:spcBef>
                <a:spcPts val="0"/>
              </a:spcBef>
              <a:spcAft>
                <a:spcPts val="0"/>
              </a:spcAft>
              <a:buNone/>
              <a:defRPr>
                <a:latin typeface="Courier New"/>
                <a:ea typeface="Courier New"/>
                <a:cs typeface="Courier New"/>
                <a:sym typeface="Courier New"/>
              </a:defRPr>
            </a:lvl9pPr>
          </a:lstStyle>
          <a:p/>
        </p:txBody>
      </p:sp>
      <p:sp>
        <p:nvSpPr>
          <p:cNvPr id="297" name="Google Shape;297;p27"/>
          <p:cNvSpPr txBox="1"/>
          <p:nvPr>
            <p:ph idx="1" type="subTitle"/>
          </p:nvPr>
        </p:nvSpPr>
        <p:spPr>
          <a:xfrm>
            <a:off x="1362925" y="3777125"/>
            <a:ext cx="2945400" cy="7779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sz="1400"/>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298" name="Google Shape;298;p27"/>
          <p:cNvSpPr txBox="1"/>
          <p:nvPr>
            <p:ph idx="2" type="subTitle"/>
          </p:nvPr>
        </p:nvSpPr>
        <p:spPr>
          <a:xfrm>
            <a:off x="4983175" y="3777125"/>
            <a:ext cx="2945400" cy="777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pSp>
        <p:nvGrpSpPr>
          <p:cNvPr id="299" name="Google Shape;299;p27"/>
          <p:cNvGrpSpPr/>
          <p:nvPr/>
        </p:nvGrpSpPr>
        <p:grpSpPr>
          <a:xfrm flipH="1">
            <a:off x="8606426" y="111885"/>
            <a:ext cx="436701" cy="436652"/>
            <a:chOff x="189638" y="194212"/>
            <a:chExt cx="1170153" cy="1170022"/>
          </a:xfrm>
        </p:grpSpPr>
        <p:sp>
          <p:nvSpPr>
            <p:cNvPr id="300" name="Google Shape;300;p27"/>
            <p:cNvSpPr/>
            <p:nvPr/>
          </p:nvSpPr>
          <p:spPr>
            <a:xfrm rot="5400000">
              <a:off x="316088" y="320534"/>
              <a:ext cx="754800" cy="7548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7"/>
            <p:cNvSpPr/>
            <p:nvPr/>
          </p:nvSpPr>
          <p:spPr>
            <a:xfrm flipH="1" rot="-5400000">
              <a:off x="189638" y="194212"/>
              <a:ext cx="754800" cy="754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302" name="Google Shape;302;p27"/>
            <p:cNvSpPr/>
            <p:nvPr/>
          </p:nvSpPr>
          <p:spPr>
            <a:xfrm flipH="1" rot="-5400000">
              <a:off x="1147091" y="1151533"/>
              <a:ext cx="212700" cy="212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grpSp>
      <p:grpSp>
        <p:nvGrpSpPr>
          <p:cNvPr id="303" name="Google Shape;303;p27"/>
          <p:cNvGrpSpPr/>
          <p:nvPr/>
        </p:nvGrpSpPr>
        <p:grpSpPr>
          <a:xfrm rot="5400000">
            <a:off x="-27423" y="4535294"/>
            <a:ext cx="636887" cy="582025"/>
            <a:chOff x="7974883" y="3893922"/>
            <a:chExt cx="973386" cy="889538"/>
          </a:xfrm>
        </p:grpSpPr>
        <p:grpSp>
          <p:nvGrpSpPr>
            <p:cNvPr id="304" name="Google Shape;304;p27"/>
            <p:cNvGrpSpPr/>
            <p:nvPr/>
          </p:nvGrpSpPr>
          <p:grpSpPr>
            <a:xfrm>
              <a:off x="8096281" y="3895716"/>
              <a:ext cx="851988" cy="887744"/>
              <a:chOff x="7704045" y="3661637"/>
              <a:chExt cx="1035600" cy="932700"/>
            </a:xfrm>
          </p:grpSpPr>
          <p:cxnSp>
            <p:nvCxnSpPr>
              <p:cNvPr id="305" name="Google Shape;305;p27"/>
              <p:cNvCxnSpPr/>
              <p:nvPr/>
            </p:nvCxnSpPr>
            <p:spPr>
              <a:xfrm rot="5400000">
                <a:off x="7238366" y="4127987"/>
                <a:ext cx="932700" cy="0"/>
              </a:xfrm>
              <a:prstGeom prst="straightConnector1">
                <a:avLst/>
              </a:prstGeom>
              <a:noFill/>
              <a:ln cap="flat" cmpd="sng" w="9525">
                <a:solidFill>
                  <a:schemeClr val="dk2"/>
                </a:solidFill>
                <a:prstDash val="solid"/>
                <a:round/>
                <a:headEnd len="med" w="med" type="none"/>
                <a:tailEnd len="med" w="med" type="none"/>
              </a:ln>
            </p:spPr>
          </p:cxnSp>
          <p:cxnSp>
            <p:nvCxnSpPr>
              <p:cNvPr id="306" name="Google Shape;306;p27"/>
              <p:cNvCxnSpPr/>
              <p:nvPr/>
            </p:nvCxnSpPr>
            <p:spPr>
              <a:xfrm>
                <a:off x="8221845" y="3257418"/>
                <a:ext cx="0" cy="1035600"/>
              </a:xfrm>
              <a:prstGeom prst="straightConnector1">
                <a:avLst/>
              </a:prstGeom>
              <a:noFill/>
              <a:ln cap="flat" cmpd="sng" w="9525">
                <a:solidFill>
                  <a:schemeClr val="dk2"/>
                </a:solidFill>
                <a:prstDash val="solid"/>
                <a:round/>
                <a:headEnd len="med" w="med" type="none"/>
                <a:tailEnd len="med" w="med" type="none"/>
              </a:ln>
            </p:spPr>
          </p:cxnSp>
        </p:grpSp>
        <p:sp>
          <p:nvSpPr>
            <p:cNvPr id="307" name="Google Shape;307;p27"/>
            <p:cNvSpPr/>
            <p:nvPr/>
          </p:nvSpPr>
          <p:spPr>
            <a:xfrm rot="10800000">
              <a:off x="7974883" y="3893922"/>
              <a:ext cx="242100" cy="223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8" name="Google Shape;308;p27"/>
          <p:cNvSpPr/>
          <p:nvPr/>
        </p:nvSpPr>
        <p:spPr>
          <a:xfrm rot="-5400000">
            <a:off x="-15600" y="4746909"/>
            <a:ext cx="412200" cy="381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14">
    <p:bg>
      <p:bgPr>
        <a:solidFill>
          <a:schemeClr val="accent6"/>
        </a:solidFill>
      </p:bgPr>
    </p:bg>
    <p:spTree>
      <p:nvGrpSpPr>
        <p:cNvPr id="309" name="Shape 309"/>
        <p:cNvGrpSpPr/>
        <p:nvPr/>
      </p:nvGrpSpPr>
      <p:grpSpPr>
        <a:xfrm>
          <a:off x="0" y="0"/>
          <a:ext cx="0" cy="0"/>
          <a:chOff x="0" y="0"/>
          <a:chExt cx="0" cy="0"/>
        </a:xfrm>
      </p:grpSpPr>
      <p:sp>
        <p:nvSpPr>
          <p:cNvPr id="310" name="Google Shape;310;p28"/>
          <p:cNvSpPr/>
          <p:nvPr/>
        </p:nvSpPr>
        <p:spPr>
          <a:xfrm>
            <a:off x="5577450" y="234050"/>
            <a:ext cx="3551100" cy="4642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1" name="Google Shape;311;p28"/>
          <p:cNvGrpSpPr/>
          <p:nvPr/>
        </p:nvGrpSpPr>
        <p:grpSpPr>
          <a:xfrm>
            <a:off x="4836672" y="2044850"/>
            <a:ext cx="2694802" cy="2784600"/>
            <a:chOff x="4210647" y="2044850"/>
            <a:chExt cx="2694802" cy="2784600"/>
          </a:xfrm>
        </p:grpSpPr>
        <p:sp>
          <p:nvSpPr>
            <p:cNvPr id="312" name="Google Shape;312;p28"/>
            <p:cNvSpPr/>
            <p:nvPr/>
          </p:nvSpPr>
          <p:spPr>
            <a:xfrm flipH="1">
              <a:off x="4373150" y="2044850"/>
              <a:ext cx="2532300" cy="26130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8"/>
            <p:cNvSpPr/>
            <p:nvPr/>
          </p:nvSpPr>
          <p:spPr>
            <a:xfrm flipH="1">
              <a:off x="4210647" y="4572950"/>
              <a:ext cx="257100" cy="256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4" name="Google Shape;314;p28"/>
          <p:cNvSpPr txBox="1"/>
          <p:nvPr>
            <p:ph type="title"/>
          </p:nvPr>
        </p:nvSpPr>
        <p:spPr>
          <a:xfrm>
            <a:off x="616500" y="448926"/>
            <a:ext cx="3373800" cy="755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315" name="Google Shape;315;p28"/>
          <p:cNvSpPr txBox="1"/>
          <p:nvPr>
            <p:ph idx="1" type="subTitle"/>
          </p:nvPr>
        </p:nvSpPr>
        <p:spPr>
          <a:xfrm>
            <a:off x="921300" y="1463700"/>
            <a:ext cx="3525600" cy="1128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atin typeface="Courier Prime"/>
                <a:ea typeface="Courier Prime"/>
                <a:cs typeface="Courier Prime"/>
                <a:sym typeface="Courier Prim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16" name="Google Shape;316;p28"/>
          <p:cNvSpPr txBox="1"/>
          <p:nvPr>
            <p:ph idx="2" type="subTitle"/>
          </p:nvPr>
        </p:nvSpPr>
        <p:spPr>
          <a:xfrm>
            <a:off x="921300" y="2851075"/>
            <a:ext cx="3525600" cy="1128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atin typeface="Courier Prime"/>
                <a:ea typeface="Courier Prime"/>
                <a:cs typeface="Courier Prime"/>
                <a:sym typeface="Courier Prim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mall Text">
  <p:cSld name="CUSTOM_16">
    <p:bg>
      <p:bgPr>
        <a:solidFill>
          <a:schemeClr val="accent1"/>
        </a:solidFill>
      </p:bgPr>
    </p:bg>
    <p:spTree>
      <p:nvGrpSpPr>
        <p:cNvPr id="317" name="Shape 317"/>
        <p:cNvGrpSpPr/>
        <p:nvPr/>
      </p:nvGrpSpPr>
      <p:grpSpPr>
        <a:xfrm>
          <a:off x="0" y="0"/>
          <a:ext cx="0" cy="0"/>
          <a:chOff x="0" y="0"/>
          <a:chExt cx="0" cy="0"/>
        </a:xfrm>
      </p:grpSpPr>
      <p:sp>
        <p:nvSpPr>
          <p:cNvPr id="318" name="Google Shape;318;p29"/>
          <p:cNvSpPr txBox="1"/>
          <p:nvPr>
            <p:ph type="title"/>
          </p:nvPr>
        </p:nvSpPr>
        <p:spPr>
          <a:xfrm>
            <a:off x="311700" y="854791"/>
            <a:ext cx="8520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4000">
                <a:solidFill>
                  <a:schemeClr val="accent6"/>
                </a:solidFill>
              </a:defRPr>
            </a:lvl1pPr>
            <a:lvl2pPr lvl="1" rtl="0">
              <a:spcBef>
                <a:spcPts val="0"/>
              </a:spcBef>
              <a:spcAft>
                <a:spcPts val="0"/>
              </a:spcAft>
              <a:buNone/>
              <a:defRPr>
                <a:latin typeface="Courier New"/>
                <a:ea typeface="Courier New"/>
                <a:cs typeface="Courier New"/>
                <a:sym typeface="Courier New"/>
              </a:defRPr>
            </a:lvl2pPr>
            <a:lvl3pPr lvl="2" rtl="0">
              <a:spcBef>
                <a:spcPts val="0"/>
              </a:spcBef>
              <a:spcAft>
                <a:spcPts val="0"/>
              </a:spcAft>
              <a:buNone/>
              <a:defRPr>
                <a:latin typeface="Courier New"/>
                <a:ea typeface="Courier New"/>
                <a:cs typeface="Courier New"/>
                <a:sym typeface="Courier New"/>
              </a:defRPr>
            </a:lvl3pPr>
            <a:lvl4pPr lvl="3" rtl="0">
              <a:spcBef>
                <a:spcPts val="0"/>
              </a:spcBef>
              <a:spcAft>
                <a:spcPts val="0"/>
              </a:spcAft>
              <a:buNone/>
              <a:defRPr>
                <a:latin typeface="Courier New"/>
                <a:ea typeface="Courier New"/>
                <a:cs typeface="Courier New"/>
                <a:sym typeface="Courier New"/>
              </a:defRPr>
            </a:lvl4pPr>
            <a:lvl5pPr lvl="4" rtl="0">
              <a:spcBef>
                <a:spcPts val="0"/>
              </a:spcBef>
              <a:spcAft>
                <a:spcPts val="0"/>
              </a:spcAft>
              <a:buNone/>
              <a:defRPr>
                <a:latin typeface="Courier New"/>
                <a:ea typeface="Courier New"/>
                <a:cs typeface="Courier New"/>
                <a:sym typeface="Courier New"/>
              </a:defRPr>
            </a:lvl5pPr>
            <a:lvl6pPr lvl="5" rtl="0">
              <a:spcBef>
                <a:spcPts val="0"/>
              </a:spcBef>
              <a:spcAft>
                <a:spcPts val="0"/>
              </a:spcAft>
              <a:buNone/>
              <a:defRPr>
                <a:latin typeface="Courier New"/>
                <a:ea typeface="Courier New"/>
                <a:cs typeface="Courier New"/>
                <a:sym typeface="Courier New"/>
              </a:defRPr>
            </a:lvl6pPr>
            <a:lvl7pPr lvl="6" rtl="0">
              <a:spcBef>
                <a:spcPts val="0"/>
              </a:spcBef>
              <a:spcAft>
                <a:spcPts val="0"/>
              </a:spcAft>
              <a:buNone/>
              <a:defRPr>
                <a:latin typeface="Courier New"/>
                <a:ea typeface="Courier New"/>
                <a:cs typeface="Courier New"/>
                <a:sym typeface="Courier New"/>
              </a:defRPr>
            </a:lvl7pPr>
            <a:lvl8pPr lvl="7" rtl="0">
              <a:spcBef>
                <a:spcPts val="0"/>
              </a:spcBef>
              <a:spcAft>
                <a:spcPts val="0"/>
              </a:spcAft>
              <a:buNone/>
              <a:defRPr>
                <a:latin typeface="Courier New"/>
                <a:ea typeface="Courier New"/>
                <a:cs typeface="Courier New"/>
                <a:sym typeface="Courier New"/>
              </a:defRPr>
            </a:lvl8pPr>
            <a:lvl9pPr lvl="8" rtl="0">
              <a:spcBef>
                <a:spcPts val="0"/>
              </a:spcBef>
              <a:spcAft>
                <a:spcPts val="0"/>
              </a:spcAft>
              <a:buNone/>
              <a:defRPr>
                <a:latin typeface="Courier New"/>
                <a:ea typeface="Courier New"/>
                <a:cs typeface="Courier New"/>
                <a:sym typeface="Courier New"/>
              </a:defRPr>
            </a:lvl9pPr>
          </a:lstStyle>
          <a:p/>
        </p:txBody>
      </p:sp>
      <p:sp>
        <p:nvSpPr>
          <p:cNvPr id="319" name="Google Shape;319;p29"/>
          <p:cNvSpPr txBox="1"/>
          <p:nvPr>
            <p:ph idx="1" type="subTitle"/>
          </p:nvPr>
        </p:nvSpPr>
        <p:spPr>
          <a:xfrm>
            <a:off x="1239475" y="1507872"/>
            <a:ext cx="6665100" cy="3732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solidFill>
                  <a:schemeClr val="accent2"/>
                </a:solidFill>
                <a:latin typeface="Courier Prime"/>
                <a:ea typeface="Courier Prime"/>
                <a:cs typeface="Courier Prime"/>
                <a:sym typeface="Courier Prime"/>
              </a:defRPr>
            </a:lvl1pPr>
            <a:lvl2pPr lvl="1" rtl="0" algn="ctr">
              <a:spcBef>
                <a:spcPts val="0"/>
              </a:spcBef>
              <a:spcAft>
                <a:spcPts val="0"/>
              </a:spcAft>
              <a:buNone/>
              <a:defRPr sz="1300"/>
            </a:lvl2pPr>
            <a:lvl3pPr lvl="2" rtl="0" algn="ctr">
              <a:spcBef>
                <a:spcPts val="0"/>
              </a:spcBef>
              <a:spcAft>
                <a:spcPts val="0"/>
              </a:spcAft>
              <a:buNone/>
              <a:defRPr sz="1300"/>
            </a:lvl3pPr>
            <a:lvl4pPr lvl="3" rtl="0" algn="ctr">
              <a:spcBef>
                <a:spcPts val="0"/>
              </a:spcBef>
              <a:spcAft>
                <a:spcPts val="0"/>
              </a:spcAft>
              <a:buNone/>
              <a:defRPr sz="1300"/>
            </a:lvl4pPr>
            <a:lvl5pPr lvl="4" rtl="0" algn="ctr">
              <a:spcBef>
                <a:spcPts val="0"/>
              </a:spcBef>
              <a:spcAft>
                <a:spcPts val="0"/>
              </a:spcAft>
              <a:buNone/>
              <a:defRPr sz="1300"/>
            </a:lvl5pPr>
            <a:lvl6pPr lvl="5" rtl="0" algn="ctr">
              <a:spcBef>
                <a:spcPts val="0"/>
              </a:spcBef>
              <a:spcAft>
                <a:spcPts val="0"/>
              </a:spcAft>
              <a:buNone/>
              <a:defRPr sz="1300"/>
            </a:lvl6pPr>
            <a:lvl7pPr lvl="6" rtl="0" algn="ctr">
              <a:spcBef>
                <a:spcPts val="0"/>
              </a:spcBef>
              <a:spcAft>
                <a:spcPts val="0"/>
              </a:spcAft>
              <a:buNone/>
              <a:defRPr sz="1300"/>
            </a:lvl7pPr>
            <a:lvl8pPr lvl="7" rtl="0" algn="ctr">
              <a:spcBef>
                <a:spcPts val="0"/>
              </a:spcBef>
              <a:spcAft>
                <a:spcPts val="0"/>
              </a:spcAft>
              <a:buNone/>
              <a:defRPr sz="1300"/>
            </a:lvl8pPr>
            <a:lvl9pPr lvl="8" rtl="0" algn="ctr">
              <a:spcBef>
                <a:spcPts val="0"/>
              </a:spcBef>
              <a:spcAft>
                <a:spcPts val="0"/>
              </a:spcAft>
              <a:buNone/>
              <a:defRPr sz="1300"/>
            </a:lvl9pPr>
          </a:lstStyle>
          <a:p/>
        </p:txBody>
      </p:sp>
      <p:grpSp>
        <p:nvGrpSpPr>
          <p:cNvPr id="320" name="Google Shape;320;p29"/>
          <p:cNvGrpSpPr/>
          <p:nvPr/>
        </p:nvGrpSpPr>
        <p:grpSpPr>
          <a:xfrm>
            <a:off x="317469" y="2104269"/>
            <a:ext cx="8790731" cy="3039156"/>
            <a:chOff x="317469" y="2104269"/>
            <a:chExt cx="8790731" cy="3039156"/>
          </a:xfrm>
        </p:grpSpPr>
        <p:sp>
          <p:nvSpPr>
            <p:cNvPr id="321" name="Google Shape;321;p29"/>
            <p:cNvSpPr/>
            <p:nvPr/>
          </p:nvSpPr>
          <p:spPr>
            <a:xfrm flipH="1">
              <a:off x="509900" y="2299425"/>
              <a:ext cx="8598300" cy="28440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9"/>
            <p:cNvSpPr/>
            <p:nvPr/>
          </p:nvSpPr>
          <p:spPr>
            <a:xfrm>
              <a:off x="317469" y="2104269"/>
              <a:ext cx="272700" cy="272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21">
    <p:bg>
      <p:bgPr>
        <a:solidFill>
          <a:schemeClr val="accent6"/>
        </a:solidFill>
      </p:bgPr>
    </p:bg>
    <p:spTree>
      <p:nvGrpSpPr>
        <p:cNvPr id="323" name="Shape 323"/>
        <p:cNvGrpSpPr/>
        <p:nvPr/>
      </p:nvGrpSpPr>
      <p:grpSpPr>
        <a:xfrm>
          <a:off x="0" y="0"/>
          <a:ext cx="0" cy="0"/>
          <a:chOff x="0" y="0"/>
          <a:chExt cx="0" cy="0"/>
        </a:xfrm>
      </p:grpSpPr>
      <p:sp>
        <p:nvSpPr>
          <p:cNvPr id="324" name="Google Shape;324;p30"/>
          <p:cNvSpPr/>
          <p:nvPr/>
        </p:nvSpPr>
        <p:spPr>
          <a:xfrm>
            <a:off x="5254950" y="234050"/>
            <a:ext cx="3889200" cy="4642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0"/>
          <p:cNvSpPr txBox="1"/>
          <p:nvPr>
            <p:ph type="title"/>
          </p:nvPr>
        </p:nvSpPr>
        <p:spPr>
          <a:xfrm>
            <a:off x="616500" y="784200"/>
            <a:ext cx="3373800" cy="755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4000"/>
              <a:buNone/>
              <a:defRPr sz="4000">
                <a:solidFill>
                  <a:schemeClr val="accent1"/>
                </a:solidFill>
              </a:defRPr>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326" name="Google Shape;326;p30"/>
          <p:cNvSpPr txBox="1"/>
          <p:nvPr>
            <p:ph idx="1" type="subTitle"/>
          </p:nvPr>
        </p:nvSpPr>
        <p:spPr>
          <a:xfrm>
            <a:off x="616500" y="1463700"/>
            <a:ext cx="3519300" cy="102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atin typeface="Courier Prime"/>
                <a:ea typeface="Courier Prime"/>
                <a:cs typeface="Courier Prime"/>
                <a:sym typeface="Courier Prime"/>
              </a:defRPr>
            </a:lvl1pPr>
            <a:lvl2pPr lvl="1" rtl="0">
              <a:spcBef>
                <a:spcPts val="0"/>
              </a:spcBef>
              <a:spcAft>
                <a:spcPts val="0"/>
              </a:spcAft>
              <a:buNone/>
              <a:defRPr>
                <a:latin typeface="Courier Prime"/>
                <a:ea typeface="Courier Prime"/>
                <a:cs typeface="Courier Prime"/>
                <a:sym typeface="Courier Prime"/>
              </a:defRPr>
            </a:lvl2pPr>
            <a:lvl3pPr lvl="2" rtl="0">
              <a:spcBef>
                <a:spcPts val="0"/>
              </a:spcBef>
              <a:spcAft>
                <a:spcPts val="0"/>
              </a:spcAft>
              <a:buNone/>
              <a:defRPr>
                <a:latin typeface="Courier Prime"/>
                <a:ea typeface="Courier Prime"/>
                <a:cs typeface="Courier Prime"/>
                <a:sym typeface="Courier Prime"/>
              </a:defRPr>
            </a:lvl3pPr>
            <a:lvl4pPr lvl="3" rtl="0">
              <a:spcBef>
                <a:spcPts val="0"/>
              </a:spcBef>
              <a:spcAft>
                <a:spcPts val="0"/>
              </a:spcAft>
              <a:buNone/>
              <a:defRPr>
                <a:latin typeface="Courier Prime"/>
                <a:ea typeface="Courier Prime"/>
                <a:cs typeface="Courier Prime"/>
                <a:sym typeface="Courier Prime"/>
              </a:defRPr>
            </a:lvl4pPr>
            <a:lvl5pPr lvl="4" rtl="0">
              <a:spcBef>
                <a:spcPts val="0"/>
              </a:spcBef>
              <a:spcAft>
                <a:spcPts val="0"/>
              </a:spcAft>
              <a:buNone/>
              <a:defRPr>
                <a:latin typeface="Courier Prime"/>
                <a:ea typeface="Courier Prime"/>
                <a:cs typeface="Courier Prime"/>
                <a:sym typeface="Courier Prime"/>
              </a:defRPr>
            </a:lvl5pPr>
            <a:lvl6pPr lvl="5" rtl="0">
              <a:spcBef>
                <a:spcPts val="0"/>
              </a:spcBef>
              <a:spcAft>
                <a:spcPts val="0"/>
              </a:spcAft>
              <a:buNone/>
              <a:defRPr>
                <a:latin typeface="Courier Prime"/>
                <a:ea typeface="Courier Prime"/>
                <a:cs typeface="Courier Prime"/>
                <a:sym typeface="Courier Prime"/>
              </a:defRPr>
            </a:lvl6pPr>
            <a:lvl7pPr lvl="6" rtl="0">
              <a:spcBef>
                <a:spcPts val="0"/>
              </a:spcBef>
              <a:spcAft>
                <a:spcPts val="0"/>
              </a:spcAft>
              <a:buNone/>
              <a:defRPr>
                <a:latin typeface="Courier Prime"/>
                <a:ea typeface="Courier Prime"/>
                <a:cs typeface="Courier Prime"/>
                <a:sym typeface="Courier Prime"/>
              </a:defRPr>
            </a:lvl7pPr>
            <a:lvl8pPr lvl="7" rtl="0">
              <a:spcBef>
                <a:spcPts val="0"/>
              </a:spcBef>
              <a:spcAft>
                <a:spcPts val="0"/>
              </a:spcAft>
              <a:buNone/>
              <a:defRPr>
                <a:latin typeface="Courier Prime"/>
                <a:ea typeface="Courier Prime"/>
                <a:cs typeface="Courier Prime"/>
                <a:sym typeface="Courier Prime"/>
              </a:defRPr>
            </a:lvl8pPr>
            <a:lvl9pPr lvl="8" rtl="0">
              <a:spcBef>
                <a:spcPts val="0"/>
              </a:spcBef>
              <a:spcAft>
                <a:spcPts val="0"/>
              </a:spcAft>
              <a:buNone/>
              <a:defRPr>
                <a:latin typeface="Courier Prime"/>
                <a:ea typeface="Courier Prime"/>
                <a:cs typeface="Courier Prime"/>
                <a:sym typeface="Courier Prime"/>
              </a:defRPr>
            </a:lvl9pPr>
          </a:lstStyle>
          <a:p/>
        </p:txBody>
      </p:sp>
      <p:grpSp>
        <p:nvGrpSpPr>
          <p:cNvPr id="327" name="Google Shape;327;p30"/>
          <p:cNvGrpSpPr/>
          <p:nvPr/>
        </p:nvGrpSpPr>
        <p:grpSpPr>
          <a:xfrm>
            <a:off x="4630426" y="2044850"/>
            <a:ext cx="2141375" cy="2755549"/>
            <a:chOff x="4630426" y="2044850"/>
            <a:chExt cx="2141375" cy="2755549"/>
          </a:xfrm>
        </p:grpSpPr>
        <p:sp>
          <p:nvSpPr>
            <p:cNvPr id="328" name="Google Shape;328;p30"/>
            <p:cNvSpPr/>
            <p:nvPr/>
          </p:nvSpPr>
          <p:spPr>
            <a:xfrm flipH="1">
              <a:off x="4769601" y="2044850"/>
              <a:ext cx="2002200" cy="26130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0"/>
            <p:cNvSpPr/>
            <p:nvPr/>
          </p:nvSpPr>
          <p:spPr>
            <a:xfrm>
              <a:off x="4630426" y="4521399"/>
              <a:ext cx="279000" cy="279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0" name="Google Shape;330;p30"/>
          <p:cNvSpPr txBox="1"/>
          <p:nvPr/>
        </p:nvSpPr>
        <p:spPr>
          <a:xfrm>
            <a:off x="616500" y="3178050"/>
            <a:ext cx="3373800" cy="94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595959"/>
                </a:solidFill>
                <a:latin typeface="Courier Prime"/>
                <a:ea typeface="Courier Prime"/>
                <a:cs typeface="Courier Prime"/>
                <a:sym typeface="Courier Prime"/>
              </a:rPr>
              <a:t>CREDITS: This presentation template was created by </a:t>
            </a:r>
            <a:r>
              <a:rPr lang="en" sz="1100">
                <a:solidFill>
                  <a:schemeClr val="accent1"/>
                </a:solidFill>
                <a:uFill>
                  <a:noFill/>
                </a:uFill>
                <a:latin typeface="Courier Prime"/>
                <a:ea typeface="Courier Prime"/>
                <a:cs typeface="Courier Prime"/>
                <a:sym typeface="Courier Prime"/>
                <a:hlinkClick r:id="rId2">
                  <a:extLst>
                    <a:ext uri="{A12FA001-AC4F-418D-AE19-62706E023703}">
                      <ahyp:hlinkClr val="tx"/>
                    </a:ext>
                  </a:extLst>
                </a:hlinkClick>
              </a:rPr>
              <a:t>Slidesgo</a:t>
            </a:r>
            <a:r>
              <a:rPr lang="en" sz="1100">
                <a:solidFill>
                  <a:srgbClr val="595959"/>
                </a:solidFill>
                <a:latin typeface="Courier Prime"/>
                <a:ea typeface="Courier Prime"/>
                <a:cs typeface="Courier Prime"/>
                <a:sym typeface="Courier Prime"/>
              </a:rPr>
              <a:t>, including icons by </a:t>
            </a:r>
            <a:r>
              <a:rPr lang="en" sz="1100">
                <a:solidFill>
                  <a:schemeClr val="hlink"/>
                </a:solidFill>
                <a:uFill>
                  <a:noFill/>
                </a:uFill>
                <a:latin typeface="Courier Prime"/>
                <a:ea typeface="Courier Prime"/>
                <a:cs typeface="Courier Prime"/>
                <a:sym typeface="Courier Prime"/>
                <a:hlinkClick r:id="rId3"/>
              </a:rPr>
              <a:t>Flaticon</a:t>
            </a:r>
            <a:r>
              <a:rPr lang="en" sz="1100">
                <a:solidFill>
                  <a:srgbClr val="595959"/>
                </a:solidFill>
                <a:latin typeface="Courier Prime"/>
                <a:ea typeface="Courier Prime"/>
                <a:cs typeface="Courier Prime"/>
                <a:sym typeface="Courier Prime"/>
              </a:rPr>
              <a:t>, infographics &amp; images by </a:t>
            </a:r>
            <a:r>
              <a:rPr lang="en" sz="1100">
                <a:solidFill>
                  <a:schemeClr val="hlink"/>
                </a:solidFill>
                <a:uFill>
                  <a:noFill/>
                </a:uFill>
                <a:latin typeface="Courier Prime"/>
                <a:ea typeface="Courier Prime"/>
                <a:cs typeface="Courier Prime"/>
                <a:sym typeface="Courier Prime"/>
                <a:hlinkClick r:id="rId4"/>
              </a:rPr>
              <a:t>Freepik</a:t>
            </a:r>
            <a:r>
              <a:rPr lang="en" sz="1100">
                <a:solidFill>
                  <a:schemeClr val="accent3"/>
                </a:solidFill>
                <a:latin typeface="Courier Prime"/>
                <a:ea typeface="Courier Prime"/>
                <a:cs typeface="Courier Prime"/>
                <a:sym typeface="Courier Prime"/>
              </a:rPr>
              <a:t>.</a:t>
            </a:r>
            <a:endParaRPr sz="1100">
              <a:solidFill>
                <a:schemeClr val="accent3"/>
              </a:solidFill>
              <a:latin typeface="Courier Prime"/>
              <a:ea typeface="Courier Prime"/>
              <a:cs typeface="Courier Prime"/>
              <a:sym typeface="Courier Prime"/>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dk1"/>
              </a:buClr>
              <a:buSzPts val="2500"/>
              <a:buFont typeface="Montserrat SemiBold"/>
              <a:buNone/>
              <a:defRPr sz="2500">
                <a:solidFill>
                  <a:schemeClr val="dk1"/>
                </a:solidFill>
                <a:latin typeface="Montserrat SemiBold"/>
                <a:ea typeface="Montserrat SemiBold"/>
                <a:cs typeface="Montserrat SemiBold"/>
                <a:sym typeface="Montserrat SemiBol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2"/>
              </a:buClr>
              <a:buSzPts val="1800"/>
              <a:buFont typeface="Courier Prime"/>
              <a:buChar char="●"/>
              <a:defRPr sz="1800">
                <a:solidFill>
                  <a:schemeClr val="dk2"/>
                </a:solidFill>
                <a:latin typeface="Courier Prime"/>
                <a:ea typeface="Courier Prime"/>
                <a:cs typeface="Courier Prime"/>
                <a:sym typeface="Courier Prime"/>
              </a:defRPr>
            </a:lvl1pPr>
            <a:lvl2pPr indent="-317500" lvl="1" marL="9144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2pPr>
            <a:lvl3pPr indent="-317500" lvl="2" marL="13716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3pPr>
            <a:lvl4pPr indent="-317500" lvl="3" marL="18288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4pPr>
            <a:lvl5pPr indent="-317500" lvl="4" marL="22860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5pPr>
            <a:lvl6pPr indent="-317500" lvl="5" marL="27432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6pPr>
            <a:lvl7pPr indent="-317500" lvl="6" marL="32004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7pPr>
            <a:lvl8pPr indent="-317500" lvl="7" marL="36576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8pPr>
            <a:lvl9pPr indent="-317500" lvl="8" marL="41148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hyperlink" Target="https://www.georgetownisd.org/Page/17083"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334" name="Shape 334"/>
        <p:cNvGrpSpPr/>
        <p:nvPr/>
      </p:nvGrpSpPr>
      <p:grpSpPr>
        <a:xfrm>
          <a:off x="0" y="0"/>
          <a:ext cx="0" cy="0"/>
          <a:chOff x="0" y="0"/>
          <a:chExt cx="0" cy="0"/>
        </a:xfrm>
      </p:grpSpPr>
      <p:sp>
        <p:nvSpPr>
          <p:cNvPr id="335" name="Google Shape;335;p31"/>
          <p:cNvSpPr txBox="1"/>
          <p:nvPr>
            <p:ph type="title"/>
          </p:nvPr>
        </p:nvSpPr>
        <p:spPr>
          <a:xfrm>
            <a:off x="1103250" y="1632125"/>
            <a:ext cx="6937500" cy="14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District Performance Committee</a:t>
            </a:r>
            <a:endParaRPr sz="3000"/>
          </a:p>
        </p:txBody>
      </p:sp>
      <p:sp>
        <p:nvSpPr>
          <p:cNvPr id="336" name="Google Shape;336;p31"/>
          <p:cNvSpPr txBox="1"/>
          <p:nvPr>
            <p:ph idx="1" type="subTitle"/>
          </p:nvPr>
        </p:nvSpPr>
        <p:spPr>
          <a:xfrm>
            <a:off x="1375350" y="2958825"/>
            <a:ext cx="6393300" cy="480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October 20, 2021, 5:30 pm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340" name="Shape 340"/>
        <p:cNvGrpSpPr/>
        <p:nvPr/>
      </p:nvGrpSpPr>
      <p:grpSpPr>
        <a:xfrm>
          <a:off x="0" y="0"/>
          <a:ext cx="0" cy="0"/>
          <a:chOff x="0" y="0"/>
          <a:chExt cx="0" cy="0"/>
        </a:xfrm>
      </p:grpSpPr>
      <p:sp>
        <p:nvSpPr>
          <p:cNvPr id="341" name="Google Shape;341;p32"/>
          <p:cNvSpPr txBox="1"/>
          <p:nvPr>
            <p:ph type="title"/>
          </p:nvPr>
        </p:nvSpPr>
        <p:spPr>
          <a:xfrm>
            <a:off x="729050" y="596294"/>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Agenda</a:t>
            </a:r>
            <a:endParaRPr>
              <a:solidFill>
                <a:schemeClr val="accent3"/>
              </a:solidFill>
            </a:endParaRPr>
          </a:p>
        </p:txBody>
      </p:sp>
      <p:sp>
        <p:nvSpPr>
          <p:cNvPr id="342" name="Google Shape;342;p32"/>
          <p:cNvSpPr txBox="1"/>
          <p:nvPr>
            <p:ph idx="1" type="body"/>
          </p:nvPr>
        </p:nvSpPr>
        <p:spPr>
          <a:xfrm>
            <a:off x="729050" y="1252825"/>
            <a:ext cx="68724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chemeClr val="dk1"/>
              </a:buClr>
              <a:buSzPts val="1800"/>
              <a:buAutoNum type="arabicPeriod"/>
            </a:pPr>
            <a:r>
              <a:rPr lang="en" sz="1800">
                <a:solidFill>
                  <a:schemeClr val="dk1"/>
                </a:solidFill>
              </a:rPr>
              <a:t>Welcome &amp; Dinner </a:t>
            </a:r>
            <a:endParaRPr sz="1800">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sz="1800">
                <a:solidFill>
                  <a:schemeClr val="dk1"/>
                </a:solidFill>
              </a:rPr>
              <a:t>Good Things and Introductions </a:t>
            </a:r>
            <a:endParaRPr sz="1800">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sz="1800">
                <a:solidFill>
                  <a:schemeClr val="dk1"/>
                </a:solidFill>
              </a:rPr>
              <a:t>Recap and Follow up </a:t>
            </a:r>
            <a:endParaRPr sz="1800">
              <a:solidFill>
                <a:schemeClr val="dk1"/>
              </a:solidFill>
            </a:endParaRPr>
          </a:p>
          <a:p>
            <a:pPr indent="-342900" lvl="1" marL="914400" rtl="0" algn="l">
              <a:lnSpc>
                <a:spcPct val="100000"/>
              </a:lnSpc>
              <a:spcBef>
                <a:spcPts val="0"/>
              </a:spcBef>
              <a:spcAft>
                <a:spcPts val="0"/>
              </a:spcAft>
              <a:buClr>
                <a:schemeClr val="dk1"/>
              </a:buClr>
              <a:buSzPts val="1800"/>
              <a:buAutoNum type="alphaLcPeriod"/>
            </a:pPr>
            <a:r>
              <a:rPr lang="en" sz="1800">
                <a:solidFill>
                  <a:schemeClr val="dk1"/>
                </a:solidFill>
              </a:rPr>
              <a:t>CCMR </a:t>
            </a:r>
            <a:endParaRPr sz="1800">
              <a:solidFill>
                <a:schemeClr val="dk1"/>
              </a:solidFill>
            </a:endParaRPr>
          </a:p>
          <a:p>
            <a:pPr indent="-342900" lvl="1" marL="914400" rtl="0" algn="l">
              <a:lnSpc>
                <a:spcPct val="100000"/>
              </a:lnSpc>
              <a:spcBef>
                <a:spcPts val="0"/>
              </a:spcBef>
              <a:spcAft>
                <a:spcPts val="0"/>
              </a:spcAft>
              <a:buClr>
                <a:schemeClr val="dk1"/>
              </a:buClr>
              <a:buSzPts val="1800"/>
              <a:buAutoNum type="alphaLcPeriod"/>
            </a:pPr>
            <a:r>
              <a:rPr lang="en" sz="1800">
                <a:solidFill>
                  <a:schemeClr val="dk1"/>
                </a:solidFill>
              </a:rPr>
              <a:t>Counseling</a:t>
            </a:r>
            <a:endParaRPr sz="1800">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sz="1800">
                <a:solidFill>
                  <a:schemeClr val="dk1"/>
                </a:solidFill>
              </a:rPr>
              <a:t>Review of District of Innovation</a:t>
            </a:r>
            <a:endParaRPr sz="1800">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sz="1800">
                <a:solidFill>
                  <a:schemeClr val="dk1"/>
                </a:solidFill>
              </a:rPr>
              <a:t>Exit Ticket and Closing </a:t>
            </a:r>
            <a:endParaRPr sz="1800">
              <a:solidFill>
                <a:schemeClr val="dk1"/>
              </a:solidFill>
            </a:endParaRPr>
          </a:p>
          <a:p>
            <a:pPr indent="0" lvl="0" marL="0" rtl="0" algn="l">
              <a:spcBef>
                <a:spcPts val="0"/>
              </a:spcBef>
              <a:spcAft>
                <a:spcPts val="0"/>
              </a:spcAft>
              <a:buNone/>
            </a:pPr>
            <a:r>
              <a:t/>
            </a:r>
            <a:endParaRPr sz="1000">
              <a:solidFill>
                <a:schemeClr val="dk1"/>
              </a:solidFill>
            </a:endParaRPr>
          </a:p>
          <a:p>
            <a:pPr indent="0" lvl="0" marL="0" rtl="0" algn="l">
              <a:spcBef>
                <a:spcPts val="1000"/>
              </a:spcBef>
              <a:spcAft>
                <a:spcPts val="1000"/>
              </a:spcAft>
              <a:buNone/>
            </a:pPr>
            <a:r>
              <a:t/>
            </a:r>
            <a:endParaRPr sz="1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346" name="Shape 346"/>
        <p:cNvGrpSpPr/>
        <p:nvPr/>
      </p:nvGrpSpPr>
      <p:grpSpPr>
        <a:xfrm>
          <a:off x="0" y="0"/>
          <a:ext cx="0" cy="0"/>
          <a:chOff x="0" y="0"/>
          <a:chExt cx="0" cy="0"/>
        </a:xfrm>
      </p:grpSpPr>
      <p:sp>
        <p:nvSpPr>
          <p:cNvPr id="347" name="Google Shape;347;p33"/>
          <p:cNvSpPr txBox="1"/>
          <p:nvPr>
            <p:ph idx="1" type="subTitle"/>
          </p:nvPr>
        </p:nvSpPr>
        <p:spPr>
          <a:xfrm>
            <a:off x="714600" y="2757925"/>
            <a:ext cx="4274700" cy="175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48" name="Google Shape;348;p33"/>
          <p:cNvSpPr txBox="1"/>
          <p:nvPr>
            <p:ph type="ctrTitle"/>
          </p:nvPr>
        </p:nvSpPr>
        <p:spPr>
          <a:xfrm>
            <a:off x="714575" y="619725"/>
            <a:ext cx="4458300" cy="232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t>Good things and Introductions</a:t>
            </a:r>
            <a:endParaRPr sz="4800"/>
          </a:p>
        </p:txBody>
      </p:sp>
      <p:pic>
        <p:nvPicPr>
          <p:cNvPr id="349" name="Google Shape;349;p33"/>
          <p:cNvPicPr preferRelativeResize="0"/>
          <p:nvPr/>
        </p:nvPicPr>
        <p:blipFill rotWithShape="1">
          <a:blip r:embed="rId3">
            <a:alphaModFix/>
          </a:blip>
          <a:srcRect b="86" l="10176" r="0" t="12956"/>
          <a:stretch/>
        </p:blipFill>
        <p:spPr>
          <a:xfrm>
            <a:off x="5624200" y="666975"/>
            <a:ext cx="3519801" cy="44765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34"/>
          <p:cNvSpPr txBox="1"/>
          <p:nvPr>
            <p:ph type="title"/>
          </p:nvPr>
        </p:nvSpPr>
        <p:spPr>
          <a:xfrm>
            <a:off x="1739100" y="987775"/>
            <a:ext cx="5665800" cy="32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rPr>
              <a:t>What is the purpose and role of the District Performance Committee </a:t>
            </a:r>
            <a:endParaRPr sz="1800">
              <a:solidFill>
                <a:schemeClr val="dk2"/>
              </a:solidFill>
            </a:endParaRPr>
          </a:p>
          <a:p>
            <a:pPr indent="0" lvl="0" marL="0" rtl="0" algn="ctr">
              <a:spcBef>
                <a:spcPts val="0"/>
              </a:spcBef>
              <a:spcAft>
                <a:spcPts val="0"/>
              </a:spcAft>
              <a:buNone/>
            </a:pPr>
            <a:r>
              <a:t/>
            </a:r>
            <a:endParaRPr sz="1800">
              <a:solidFill>
                <a:schemeClr val="dk2"/>
              </a:solidFill>
            </a:endParaRPr>
          </a:p>
          <a:p>
            <a:pPr indent="0" lvl="0" marL="0" rtl="0" algn="ctr">
              <a:spcBef>
                <a:spcPts val="0"/>
              </a:spcBef>
              <a:spcAft>
                <a:spcPts val="0"/>
              </a:spcAft>
              <a:buNone/>
            </a:pPr>
            <a:r>
              <a:rPr lang="en" sz="1400">
                <a:solidFill>
                  <a:schemeClr val="dk1"/>
                </a:solidFill>
                <a:latin typeface="Arial"/>
                <a:ea typeface="Arial"/>
                <a:cs typeface="Arial"/>
                <a:sym typeface="Arial"/>
              </a:rPr>
              <a:t>The District Performance Committee serves as the district level planning and decision making committee to advise the Board or its designee in establishing and reviewing the District's educational goals, performance objectives, and major District-wide classroom instructional programs.</a:t>
            </a:r>
            <a:endParaRPr sz="1400">
              <a:solidFill>
                <a:schemeClr val="dk1"/>
              </a:solidFill>
              <a:latin typeface="Arial"/>
              <a:ea typeface="Arial"/>
              <a:cs typeface="Arial"/>
              <a:sym typeface="Arial"/>
            </a:endParaRPr>
          </a:p>
          <a:p>
            <a:pPr indent="0" lvl="0" marL="0" rtl="0" algn="ctr">
              <a:spcBef>
                <a:spcPts val="0"/>
              </a:spcBef>
              <a:spcAft>
                <a:spcPts val="0"/>
              </a:spcAft>
              <a:buNone/>
            </a:pPr>
            <a:r>
              <a:t/>
            </a:r>
            <a:endParaRPr sz="1400">
              <a:solidFill>
                <a:schemeClr val="dk1"/>
              </a:solidFill>
              <a:latin typeface="Arial"/>
              <a:ea typeface="Arial"/>
              <a:cs typeface="Arial"/>
              <a:sym typeface="Arial"/>
            </a:endParaRPr>
          </a:p>
          <a:p>
            <a:pPr indent="0" lvl="0" marL="0" rtl="0" algn="ctr">
              <a:spcBef>
                <a:spcPts val="0"/>
              </a:spcBef>
              <a:spcAft>
                <a:spcPts val="0"/>
              </a:spcAft>
              <a:buNone/>
            </a:pPr>
            <a:r>
              <a:rPr lang="en" sz="1400">
                <a:solidFill>
                  <a:schemeClr val="dk1"/>
                </a:solidFill>
                <a:latin typeface="Arial"/>
                <a:ea typeface="Arial"/>
                <a:cs typeface="Arial"/>
                <a:sym typeface="Arial"/>
              </a:rPr>
              <a:t>The GISD DPC assists the District in developing a school year calendar, informing and reviewing the District Improvement Plan and other needs that arise that would benefit from the committee’s involvement. </a:t>
            </a:r>
            <a:endParaRPr sz="1400">
              <a:solidFill>
                <a:schemeClr val="dk1"/>
              </a:solidFill>
              <a:latin typeface="Arial"/>
              <a:ea typeface="Arial"/>
              <a:cs typeface="Arial"/>
              <a:sym typeface="Arial"/>
            </a:endParaRPr>
          </a:p>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5"/>
          <p:cNvSpPr txBox="1"/>
          <p:nvPr>
            <p:ph idx="2" type="title"/>
          </p:nvPr>
        </p:nvSpPr>
        <p:spPr>
          <a:xfrm>
            <a:off x="910300" y="214625"/>
            <a:ext cx="1458000" cy="2058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t>Next meeting dates and future topics</a:t>
            </a:r>
            <a:endParaRPr sz="2200"/>
          </a:p>
        </p:txBody>
      </p:sp>
      <p:pic>
        <p:nvPicPr>
          <p:cNvPr id="360" name="Google Shape;360;p35"/>
          <p:cNvPicPr preferRelativeResize="0"/>
          <p:nvPr/>
        </p:nvPicPr>
        <p:blipFill rotWithShape="1">
          <a:blip r:embed="rId3">
            <a:alphaModFix/>
          </a:blip>
          <a:srcRect b="0" l="0" r="9698" t="0"/>
          <a:stretch/>
        </p:blipFill>
        <p:spPr>
          <a:xfrm>
            <a:off x="5225100" y="0"/>
            <a:ext cx="3918900" cy="5143500"/>
          </a:xfrm>
          <a:prstGeom prst="rect">
            <a:avLst/>
          </a:prstGeom>
          <a:noFill/>
          <a:ln>
            <a:noFill/>
          </a:ln>
        </p:spPr>
      </p:pic>
      <p:sp>
        <p:nvSpPr>
          <p:cNvPr id="361" name="Google Shape;361;p35"/>
          <p:cNvSpPr txBox="1"/>
          <p:nvPr>
            <p:ph idx="1" type="subTitle"/>
          </p:nvPr>
        </p:nvSpPr>
        <p:spPr>
          <a:xfrm>
            <a:off x="259025" y="2598475"/>
            <a:ext cx="4743900" cy="166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All meetings will be held at the Hammerlun Center for Leadership &amp; Learning from 5:30-7:00pm (dinner provided). </a:t>
            </a:r>
            <a:endParaRPr sz="1400"/>
          </a:p>
          <a:p>
            <a:pPr indent="0" lvl="0" marL="457200" rtl="0" algn="l">
              <a:spcBef>
                <a:spcPts val="0"/>
              </a:spcBef>
              <a:spcAft>
                <a:spcPts val="0"/>
              </a:spcAft>
              <a:buNone/>
            </a:pPr>
            <a:r>
              <a:t/>
            </a:r>
            <a:endParaRPr sz="1400"/>
          </a:p>
          <a:p>
            <a:pPr indent="-317500" lvl="0" marL="914400" rtl="0" algn="l">
              <a:spcBef>
                <a:spcPts val="0"/>
              </a:spcBef>
              <a:spcAft>
                <a:spcPts val="0"/>
              </a:spcAft>
              <a:buSzPts val="1400"/>
              <a:buChar char="●"/>
            </a:pPr>
            <a:r>
              <a:rPr lang="en" sz="1400" u="sng"/>
              <a:t>October 20</a:t>
            </a:r>
            <a:r>
              <a:rPr lang="en" sz="1400"/>
              <a:t>  </a:t>
            </a:r>
            <a:endParaRPr sz="1400"/>
          </a:p>
          <a:p>
            <a:pPr indent="-317500" lvl="0" marL="914400" rtl="0" algn="l">
              <a:spcBef>
                <a:spcPts val="0"/>
              </a:spcBef>
              <a:spcAft>
                <a:spcPts val="0"/>
              </a:spcAft>
              <a:buSzPts val="1400"/>
              <a:buChar char="●"/>
            </a:pPr>
            <a:r>
              <a:rPr lang="en" sz="1400"/>
              <a:t>December 1  </a:t>
            </a:r>
            <a:endParaRPr sz="1400"/>
          </a:p>
          <a:p>
            <a:pPr indent="-317500" lvl="0" marL="914400" rtl="0" algn="l">
              <a:spcBef>
                <a:spcPts val="0"/>
              </a:spcBef>
              <a:spcAft>
                <a:spcPts val="0"/>
              </a:spcAft>
              <a:buSzPts val="1400"/>
              <a:buChar char="●"/>
            </a:pPr>
            <a:r>
              <a:rPr lang="en" sz="1400"/>
              <a:t>February 16 </a:t>
            </a:r>
            <a:endParaRPr sz="1400"/>
          </a:p>
          <a:p>
            <a:pPr indent="-317500" lvl="0" marL="914400" rtl="0" algn="l">
              <a:spcBef>
                <a:spcPts val="0"/>
              </a:spcBef>
              <a:spcAft>
                <a:spcPts val="0"/>
              </a:spcAft>
              <a:buSzPts val="1400"/>
              <a:buChar char="●"/>
            </a:pPr>
            <a:r>
              <a:rPr lang="en" sz="1400"/>
              <a:t>April 13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*in the event of additional meetings needed, 2 weeks notice will be provided.   </a:t>
            </a:r>
            <a:endParaRPr sz="1400"/>
          </a:p>
          <a:p>
            <a:pPr indent="0" lvl="0" marL="0" rtl="0" algn="l">
              <a:spcBef>
                <a:spcPts val="0"/>
              </a:spcBef>
              <a:spcAft>
                <a:spcPts val="0"/>
              </a:spcAft>
              <a:buNone/>
            </a:pPr>
            <a:r>
              <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1D0">
            <a:alpha val="23210"/>
          </a:srgbClr>
        </a:solidFill>
      </p:bgPr>
    </p:bg>
    <p:spTree>
      <p:nvGrpSpPr>
        <p:cNvPr id="365" name="Shape 365"/>
        <p:cNvGrpSpPr/>
        <p:nvPr/>
      </p:nvGrpSpPr>
      <p:grpSpPr>
        <a:xfrm>
          <a:off x="0" y="0"/>
          <a:ext cx="0" cy="0"/>
          <a:chOff x="0" y="0"/>
          <a:chExt cx="0" cy="0"/>
        </a:xfrm>
      </p:grpSpPr>
      <p:sp>
        <p:nvSpPr>
          <p:cNvPr id="366" name="Google Shape;366;p36"/>
          <p:cNvSpPr txBox="1"/>
          <p:nvPr>
            <p:ph type="title"/>
          </p:nvPr>
        </p:nvSpPr>
        <p:spPr>
          <a:xfrm>
            <a:off x="729050" y="597484"/>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accent3"/>
                </a:solidFill>
              </a:rPr>
              <a:t>Recap of last meeting and follow up...</a:t>
            </a:r>
            <a:endParaRPr sz="1300">
              <a:solidFill>
                <a:schemeClr val="accent3"/>
              </a:solidFill>
            </a:endParaRPr>
          </a:p>
        </p:txBody>
      </p:sp>
      <p:sp>
        <p:nvSpPr>
          <p:cNvPr id="367" name="Google Shape;367;p36"/>
          <p:cNvSpPr txBox="1"/>
          <p:nvPr>
            <p:ph idx="1" type="body"/>
          </p:nvPr>
        </p:nvSpPr>
        <p:spPr>
          <a:xfrm>
            <a:off x="729050" y="1209950"/>
            <a:ext cx="6509400" cy="2836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a:p>
            <a:pPr indent="-317500" lvl="0" marL="457200" rtl="0" algn="l">
              <a:lnSpc>
                <a:spcPct val="115000"/>
              </a:lnSpc>
              <a:spcBef>
                <a:spcPts val="1000"/>
              </a:spcBef>
              <a:spcAft>
                <a:spcPts val="0"/>
              </a:spcAft>
              <a:buSzPts val="1400"/>
              <a:buChar char="●"/>
            </a:pPr>
            <a:r>
              <a:rPr lang="en"/>
              <a:t>Reviewed District Improvement Plan “Goals &amp; Objectives”</a:t>
            </a:r>
            <a:endParaRPr/>
          </a:p>
          <a:p>
            <a:pPr indent="-317500" lvl="0" marL="457200" rtl="0" algn="l">
              <a:lnSpc>
                <a:spcPct val="115000"/>
              </a:lnSpc>
              <a:spcBef>
                <a:spcPts val="1000"/>
              </a:spcBef>
              <a:spcAft>
                <a:spcPts val="0"/>
              </a:spcAft>
              <a:buSzPts val="1400"/>
              <a:buChar char="●"/>
            </a:pPr>
            <a:r>
              <a:rPr lang="en"/>
              <a:t>Began reviewing District of Innovation Plan as we consider renewal</a:t>
            </a:r>
            <a:endParaRPr/>
          </a:p>
          <a:p>
            <a:pPr indent="-317500" lvl="0" marL="457200" rtl="0" algn="l">
              <a:lnSpc>
                <a:spcPct val="115000"/>
              </a:lnSpc>
              <a:spcBef>
                <a:spcPts val="1000"/>
              </a:spcBef>
              <a:spcAft>
                <a:spcPts val="0"/>
              </a:spcAft>
              <a:buSzPts val="1400"/>
              <a:buChar char="●"/>
            </a:pPr>
            <a:r>
              <a:rPr lang="en"/>
              <a:t>Follow up on questions regarding College Career &amp; Military Readiness</a:t>
            </a:r>
            <a:endParaRPr/>
          </a:p>
          <a:p>
            <a:pPr indent="-317500" lvl="0" marL="457200" rtl="0" algn="l">
              <a:lnSpc>
                <a:spcPct val="115000"/>
              </a:lnSpc>
              <a:spcBef>
                <a:spcPts val="1000"/>
              </a:spcBef>
              <a:spcAft>
                <a:spcPts val="0"/>
              </a:spcAft>
              <a:buSzPts val="1400"/>
              <a:buChar char="●"/>
            </a:pPr>
            <a:r>
              <a:rPr lang="en"/>
              <a:t>Follow up on questions regarding counseling services provided in GISD</a:t>
            </a:r>
            <a:endParaRPr/>
          </a:p>
          <a:p>
            <a:pPr indent="0" lvl="0" marL="0" rtl="0" algn="l">
              <a:spcBef>
                <a:spcPts val="1000"/>
              </a:spcBef>
              <a:spcAft>
                <a:spcPts val="10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37"/>
          <p:cNvSpPr txBox="1"/>
          <p:nvPr>
            <p:ph type="title"/>
          </p:nvPr>
        </p:nvSpPr>
        <p:spPr>
          <a:xfrm>
            <a:off x="638700" y="-164650"/>
            <a:ext cx="7866600" cy="116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Counseling Services in GISD</a:t>
            </a:r>
            <a:endParaRPr/>
          </a:p>
        </p:txBody>
      </p:sp>
      <p:sp>
        <p:nvSpPr>
          <p:cNvPr id="373" name="Google Shape;373;p37"/>
          <p:cNvSpPr txBox="1"/>
          <p:nvPr>
            <p:ph idx="4294967295" type="body"/>
          </p:nvPr>
        </p:nvSpPr>
        <p:spPr>
          <a:xfrm>
            <a:off x="667950" y="696300"/>
            <a:ext cx="7808100" cy="3863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Creating a high quality comprehensive counseling program in GISD has been a priority for a number of years and continues to be a focus.  </a:t>
            </a:r>
            <a:endParaRPr/>
          </a:p>
          <a:p>
            <a:pPr indent="0" lvl="0" marL="0" rtl="0" algn="l">
              <a:lnSpc>
                <a:spcPct val="115000"/>
              </a:lnSpc>
              <a:spcBef>
                <a:spcPts val="0"/>
              </a:spcBef>
              <a:spcAft>
                <a:spcPts val="0"/>
              </a:spcAft>
              <a:buNone/>
            </a:pPr>
            <a:r>
              <a:t/>
            </a:r>
            <a:endParaRPr/>
          </a:p>
          <a:p>
            <a:pPr indent="-342900" lvl="0" marL="457200" rtl="0" algn="l">
              <a:lnSpc>
                <a:spcPct val="115000"/>
              </a:lnSpc>
              <a:spcBef>
                <a:spcPts val="0"/>
              </a:spcBef>
              <a:spcAft>
                <a:spcPts val="0"/>
              </a:spcAft>
              <a:buSzPts val="1800"/>
              <a:buChar char="●"/>
            </a:pPr>
            <a:r>
              <a:rPr lang="en" u="sng">
                <a:solidFill>
                  <a:schemeClr val="hlink"/>
                </a:solidFill>
                <a:hlinkClick r:id="rId3"/>
              </a:rPr>
              <a:t>GISD Webpage for Counseling Services</a:t>
            </a:r>
            <a:endParaRPr/>
          </a:p>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8"/>
          <p:cNvSpPr txBox="1"/>
          <p:nvPr>
            <p:ph type="title"/>
          </p:nvPr>
        </p:nvSpPr>
        <p:spPr>
          <a:xfrm>
            <a:off x="638700" y="63950"/>
            <a:ext cx="7866600" cy="116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College, Career &amp; Military Readiness (CCMR)</a:t>
            </a:r>
            <a:endParaRPr/>
          </a:p>
        </p:txBody>
      </p:sp>
      <p:sp>
        <p:nvSpPr>
          <p:cNvPr id="379" name="Google Shape;379;p38"/>
          <p:cNvSpPr txBox="1"/>
          <p:nvPr>
            <p:ph idx="4294967295" type="body"/>
          </p:nvPr>
        </p:nvSpPr>
        <p:spPr>
          <a:xfrm>
            <a:off x="667950" y="1077300"/>
            <a:ext cx="7808100" cy="3618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CCMR is a multiple measure </a:t>
            </a:r>
            <a:r>
              <a:rPr lang="en"/>
              <a:t>system</a:t>
            </a:r>
            <a:r>
              <a:rPr lang="en"/>
              <a:t> in the Texas Education Agency Accountability System. Each component has multiple indicators for which a student may be </a:t>
            </a:r>
            <a:r>
              <a:rPr lang="en"/>
              <a:t>identified</a:t>
            </a:r>
            <a:r>
              <a:rPr lang="en"/>
              <a:t> at CCMR. </a:t>
            </a:r>
            <a:endParaRPr/>
          </a:p>
          <a:p>
            <a:pPr indent="0" lvl="0" marL="0" rtl="0" algn="l">
              <a:lnSpc>
                <a:spcPct val="115000"/>
              </a:lnSpc>
              <a:spcBef>
                <a:spcPts val="0"/>
              </a:spcBef>
              <a:spcAft>
                <a:spcPts val="0"/>
              </a:spcAft>
              <a:buNone/>
            </a:pPr>
            <a:r>
              <a:t/>
            </a:r>
            <a:endParaRPr/>
          </a:p>
          <a:p>
            <a:pPr indent="-342900" lvl="0" marL="457200" rtl="0" algn="l">
              <a:lnSpc>
                <a:spcPct val="115000"/>
              </a:lnSpc>
              <a:spcBef>
                <a:spcPts val="0"/>
              </a:spcBef>
              <a:spcAft>
                <a:spcPts val="0"/>
              </a:spcAft>
              <a:buSzPts val="1800"/>
              <a:buChar char="●"/>
            </a:pPr>
            <a:r>
              <a:rPr lang="en"/>
              <a:t>College ready: indicates academic readiness in math and reading on one of many indicators.</a:t>
            </a:r>
            <a:endParaRPr/>
          </a:p>
          <a:p>
            <a:pPr indent="-342900" lvl="0" marL="457200" rtl="0" algn="l">
              <a:lnSpc>
                <a:spcPct val="115000"/>
              </a:lnSpc>
              <a:spcBef>
                <a:spcPts val="0"/>
              </a:spcBef>
              <a:spcAft>
                <a:spcPts val="0"/>
              </a:spcAft>
              <a:buSzPts val="1800"/>
              <a:buChar char="●"/>
            </a:pPr>
            <a:r>
              <a:rPr lang="en"/>
              <a:t>Career ready: indicates career readiness by industry based certification or work force readiness.</a:t>
            </a:r>
            <a:endParaRPr/>
          </a:p>
          <a:p>
            <a:pPr indent="-342900" lvl="0" marL="457200" rtl="0" algn="l">
              <a:lnSpc>
                <a:spcPct val="115000"/>
              </a:lnSpc>
              <a:spcBef>
                <a:spcPts val="0"/>
              </a:spcBef>
              <a:spcAft>
                <a:spcPts val="0"/>
              </a:spcAft>
              <a:buSzPts val="1800"/>
              <a:buChar char="●"/>
            </a:pPr>
            <a:r>
              <a:rPr lang="en"/>
              <a:t>Military ready: removed from current system until TEA and DoD can establish data sharing agreement. </a:t>
            </a:r>
            <a:endParaRPr/>
          </a:p>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39"/>
          <p:cNvSpPr txBox="1"/>
          <p:nvPr>
            <p:ph type="title"/>
          </p:nvPr>
        </p:nvSpPr>
        <p:spPr>
          <a:xfrm>
            <a:off x="638700" y="63950"/>
            <a:ext cx="7866600" cy="116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College, Career &amp; Military Readiness (CCMR)</a:t>
            </a:r>
            <a:endParaRPr/>
          </a:p>
        </p:txBody>
      </p:sp>
      <p:sp>
        <p:nvSpPr>
          <p:cNvPr id="385" name="Google Shape;385;p39"/>
          <p:cNvSpPr txBox="1"/>
          <p:nvPr>
            <p:ph idx="4294967295" type="body"/>
          </p:nvPr>
        </p:nvSpPr>
        <p:spPr>
          <a:xfrm>
            <a:off x="667950" y="1153500"/>
            <a:ext cx="7808100" cy="336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In GISD, our </a:t>
            </a:r>
            <a:r>
              <a:rPr lang="en"/>
              <a:t>goal is to have 100% of graduates be CCMR by 2025.  </a:t>
            </a:r>
            <a:endParaRPr/>
          </a:p>
          <a:p>
            <a:pPr indent="0" lvl="0" marL="0" rtl="0" algn="l">
              <a:lnSpc>
                <a:spcPct val="115000"/>
              </a:lnSpc>
              <a:spcBef>
                <a:spcPts val="0"/>
              </a:spcBef>
              <a:spcAft>
                <a:spcPts val="0"/>
              </a:spcAft>
              <a:buNone/>
            </a:pPr>
            <a:r>
              <a:t/>
            </a:r>
            <a:endParaRPr/>
          </a:p>
          <a:p>
            <a:pPr indent="-342900" lvl="0" marL="457200" rtl="0" algn="l">
              <a:lnSpc>
                <a:spcPct val="115000"/>
              </a:lnSpc>
              <a:spcBef>
                <a:spcPts val="0"/>
              </a:spcBef>
              <a:spcAft>
                <a:spcPts val="0"/>
              </a:spcAft>
              <a:buSzPts val="1800"/>
              <a:buChar char="●"/>
            </a:pPr>
            <a:r>
              <a:rPr lang="en"/>
              <a:t>College ready: indicates academic readiness in math and reading on one of many indicators.</a:t>
            </a:r>
            <a:endParaRPr/>
          </a:p>
          <a:p>
            <a:pPr indent="-342900" lvl="0" marL="457200" rtl="0" algn="l">
              <a:lnSpc>
                <a:spcPct val="115000"/>
              </a:lnSpc>
              <a:spcBef>
                <a:spcPts val="0"/>
              </a:spcBef>
              <a:spcAft>
                <a:spcPts val="0"/>
              </a:spcAft>
              <a:buSzPts val="1800"/>
              <a:buChar char="●"/>
            </a:pPr>
            <a:r>
              <a:rPr lang="en"/>
              <a:t>Career ready: indicates career readiness by industry based certification or work force readiness.</a:t>
            </a:r>
            <a:endParaRPr/>
          </a:p>
          <a:p>
            <a:pPr indent="-342900" lvl="0" marL="457200" rtl="0" algn="l">
              <a:lnSpc>
                <a:spcPct val="115000"/>
              </a:lnSpc>
              <a:spcBef>
                <a:spcPts val="0"/>
              </a:spcBef>
              <a:spcAft>
                <a:spcPts val="0"/>
              </a:spcAft>
              <a:buSzPts val="1800"/>
              <a:buChar char="●"/>
            </a:pPr>
            <a:r>
              <a:rPr lang="en"/>
              <a:t>Military ready: removed from current system until TEA and DoD can establish data sharing agreement. </a:t>
            </a:r>
            <a:endParaRPr/>
          </a:p>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0"/>
          <p:cNvSpPr txBox="1"/>
          <p:nvPr>
            <p:ph type="title"/>
          </p:nvPr>
        </p:nvSpPr>
        <p:spPr>
          <a:xfrm>
            <a:off x="638700" y="63950"/>
            <a:ext cx="7866600" cy="116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College, Career &amp; Military Readiness (CCMR)</a:t>
            </a:r>
            <a:endParaRPr/>
          </a:p>
        </p:txBody>
      </p:sp>
      <p:graphicFrame>
        <p:nvGraphicFramePr>
          <p:cNvPr id="391" name="Google Shape;391;p40"/>
          <p:cNvGraphicFramePr/>
          <p:nvPr/>
        </p:nvGraphicFramePr>
        <p:xfrm>
          <a:off x="243000" y="2295190"/>
          <a:ext cx="3000000" cy="3000000"/>
        </p:xfrm>
        <a:graphic>
          <a:graphicData uri="http://schemas.openxmlformats.org/drawingml/2006/table">
            <a:tbl>
              <a:tblPr>
                <a:noFill/>
                <a:tableStyleId>{4BC8AF84-AB2F-4015-BD16-FC3B14B62CF3}</a:tableStyleId>
              </a:tblPr>
              <a:tblGrid>
                <a:gridCol w="1739825"/>
                <a:gridCol w="1739825"/>
                <a:gridCol w="1739825"/>
                <a:gridCol w="1739825"/>
                <a:gridCol w="1739825"/>
              </a:tblGrid>
              <a:tr h="1019875">
                <a:tc>
                  <a:txBody>
                    <a:bodyPr/>
                    <a:lstStyle/>
                    <a:p>
                      <a:pPr indent="0" lvl="0" marL="0" rtl="0" algn="ctr">
                        <a:spcBef>
                          <a:spcPts val="0"/>
                        </a:spcBef>
                        <a:spcAft>
                          <a:spcPts val="0"/>
                        </a:spcAft>
                        <a:buNone/>
                      </a:pPr>
                      <a:r>
                        <a:t/>
                      </a:r>
                      <a:endParaRPr b="1" sz="20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95D056"/>
                    </a:solidFill>
                  </a:tcPr>
                </a:tc>
                <a:tc>
                  <a:txBody>
                    <a:bodyPr/>
                    <a:lstStyle/>
                    <a:p>
                      <a:pPr indent="0" lvl="0" marL="0" rtl="0" algn="ctr">
                        <a:spcBef>
                          <a:spcPts val="0"/>
                        </a:spcBef>
                        <a:spcAft>
                          <a:spcPts val="0"/>
                        </a:spcAft>
                        <a:buNone/>
                      </a:pPr>
                      <a:r>
                        <a:rPr b="1" lang="en" sz="1600"/>
                        <a:t>2020 Baseline </a:t>
                      </a:r>
                      <a:endParaRPr b="1" sz="1600"/>
                    </a:p>
                    <a:p>
                      <a:pPr indent="0" lvl="0" marL="0" rtl="0" algn="ctr">
                        <a:spcBef>
                          <a:spcPts val="0"/>
                        </a:spcBef>
                        <a:spcAft>
                          <a:spcPts val="0"/>
                        </a:spcAft>
                        <a:buNone/>
                      </a:pPr>
                      <a:r>
                        <a:rPr b="1" lang="en" sz="1200"/>
                        <a:t>(2019 grads w/ military) </a:t>
                      </a:r>
                      <a:endParaRPr b="1" sz="12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95D056"/>
                    </a:solidFill>
                  </a:tcPr>
                </a:tc>
                <a:tc>
                  <a:txBody>
                    <a:bodyPr/>
                    <a:lstStyle/>
                    <a:p>
                      <a:pPr indent="0" lvl="0" marL="0" rtl="0" algn="ctr">
                        <a:spcBef>
                          <a:spcPts val="0"/>
                        </a:spcBef>
                        <a:spcAft>
                          <a:spcPts val="0"/>
                        </a:spcAft>
                        <a:buNone/>
                      </a:pPr>
                      <a:r>
                        <a:rPr b="1" lang="en" sz="1600"/>
                        <a:t>2020 Baseline</a:t>
                      </a:r>
                      <a:r>
                        <a:rPr b="1" lang="en" sz="2000"/>
                        <a:t> </a:t>
                      </a:r>
                      <a:r>
                        <a:rPr b="1" lang="en" sz="1200"/>
                        <a:t>(2019 grads - no military)</a:t>
                      </a:r>
                      <a:endParaRPr b="1" sz="12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95D056"/>
                    </a:solidFill>
                  </a:tcPr>
                </a:tc>
                <a:tc>
                  <a:txBody>
                    <a:bodyPr/>
                    <a:lstStyle/>
                    <a:p>
                      <a:pPr indent="0" lvl="0" marL="0" rtl="0" algn="ctr">
                        <a:spcBef>
                          <a:spcPts val="0"/>
                        </a:spcBef>
                        <a:spcAft>
                          <a:spcPts val="0"/>
                        </a:spcAft>
                        <a:buNone/>
                      </a:pPr>
                      <a:r>
                        <a:rPr b="1" lang="en" sz="1600"/>
                        <a:t>2021 Preliminary Data</a:t>
                      </a:r>
                      <a:endParaRPr b="1" sz="1600"/>
                    </a:p>
                    <a:p>
                      <a:pPr indent="0" lvl="0" marL="0" rtl="0" algn="ctr">
                        <a:spcBef>
                          <a:spcPts val="0"/>
                        </a:spcBef>
                        <a:spcAft>
                          <a:spcPts val="0"/>
                        </a:spcAft>
                        <a:buNone/>
                      </a:pPr>
                      <a:r>
                        <a:rPr b="1" lang="en" sz="1200"/>
                        <a:t>(2020 grads)</a:t>
                      </a:r>
                      <a:endParaRPr b="1" sz="12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B7139"/>
                    </a:solidFill>
                  </a:tcPr>
                </a:tc>
                <a:tc>
                  <a:txBody>
                    <a:bodyPr/>
                    <a:lstStyle/>
                    <a:p>
                      <a:pPr indent="0" lvl="0" marL="0" rtl="0" algn="ctr">
                        <a:spcBef>
                          <a:spcPts val="0"/>
                        </a:spcBef>
                        <a:spcAft>
                          <a:spcPts val="0"/>
                        </a:spcAft>
                        <a:buNone/>
                      </a:pPr>
                      <a:r>
                        <a:rPr b="1" lang="en" sz="1600"/>
                        <a:t>2022 Target</a:t>
                      </a:r>
                      <a:r>
                        <a:rPr b="1" lang="en" sz="2000"/>
                        <a:t> </a:t>
                      </a:r>
                      <a:r>
                        <a:rPr b="1" lang="en" sz="1200"/>
                        <a:t>(2021 grads)</a:t>
                      </a:r>
                      <a:endParaRPr b="1" sz="12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B7139"/>
                    </a:solidFill>
                  </a:tcPr>
                </a:tc>
              </a:tr>
              <a:tr h="623225">
                <a:tc>
                  <a:txBody>
                    <a:bodyPr/>
                    <a:lstStyle/>
                    <a:p>
                      <a:pPr indent="0" lvl="0" marL="0" rtl="0" algn="l">
                        <a:spcBef>
                          <a:spcPts val="0"/>
                        </a:spcBef>
                        <a:spcAft>
                          <a:spcPts val="0"/>
                        </a:spcAft>
                        <a:buNone/>
                      </a:pPr>
                      <a:r>
                        <a:rPr b="1" lang="en" sz="1600"/>
                        <a:t>Overall CCMR</a:t>
                      </a:r>
                      <a:endParaRPr b="1" sz="16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None/>
                      </a:pPr>
                      <a:r>
                        <a:rPr b="1" lang="en" sz="1600"/>
                        <a:t>GISD </a:t>
                      </a:r>
                      <a:r>
                        <a:rPr b="1" lang="en" sz="1600"/>
                        <a:t>77% </a:t>
                      </a:r>
                      <a:endParaRPr b="1" sz="1600"/>
                    </a:p>
                    <a:p>
                      <a:pPr indent="0" lvl="0" marL="0" rtl="0" algn="ctr">
                        <a:spcBef>
                          <a:spcPts val="0"/>
                        </a:spcBef>
                        <a:spcAft>
                          <a:spcPts val="0"/>
                        </a:spcAft>
                        <a:buNone/>
                      </a:pPr>
                      <a:r>
                        <a:rPr b="1" lang="en"/>
                        <a:t>TX (73%)</a:t>
                      </a:r>
                      <a:endParaRPr b="1"/>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None/>
                      </a:pPr>
                      <a:r>
                        <a:rPr b="1" lang="en" sz="1600"/>
                        <a:t>65%</a:t>
                      </a:r>
                      <a:endParaRPr b="1" sz="16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None/>
                      </a:pPr>
                      <a:r>
                        <a:rPr b="1" lang="en" sz="1600"/>
                        <a:t>60%</a:t>
                      </a:r>
                      <a:endParaRPr b="1" sz="16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9CB9C"/>
                    </a:solidFill>
                  </a:tcPr>
                </a:tc>
                <a:tc>
                  <a:txBody>
                    <a:bodyPr/>
                    <a:lstStyle/>
                    <a:p>
                      <a:pPr indent="0" lvl="0" marL="0" rtl="0" algn="ctr">
                        <a:spcBef>
                          <a:spcPts val="0"/>
                        </a:spcBef>
                        <a:spcAft>
                          <a:spcPts val="0"/>
                        </a:spcAft>
                        <a:buNone/>
                      </a:pPr>
                      <a:r>
                        <a:rPr b="1" lang="en" sz="1600"/>
                        <a:t>67%</a:t>
                      </a:r>
                      <a:endParaRPr b="1" sz="1600"/>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9CB9C"/>
                    </a:solidFill>
                  </a:tcPr>
                </a:tc>
              </a:tr>
            </a:tbl>
          </a:graphicData>
        </a:graphic>
      </p:graphicFrame>
      <p:sp>
        <p:nvSpPr>
          <p:cNvPr id="392" name="Google Shape;392;p40"/>
          <p:cNvSpPr txBox="1"/>
          <p:nvPr>
            <p:ph idx="4294967295" type="body"/>
          </p:nvPr>
        </p:nvSpPr>
        <p:spPr>
          <a:xfrm>
            <a:off x="667950" y="1153500"/>
            <a:ext cx="7808100" cy="1058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The table below illustrates a historical look at CCMR and takes into account the changes to the calculations (military + CTE) as well as COVID19.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1D0">
            <a:alpha val="23210"/>
          </a:srgbClr>
        </a:solidFill>
      </p:bgPr>
    </p:bg>
    <p:spTree>
      <p:nvGrpSpPr>
        <p:cNvPr id="396" name="Shape 396"/>
        <p:cNvGrpSpPr/>
        <p:nvPr/>
      </p:nvGrpSpPr>
      <p:grpSpPr>
        <a:xfrm>
          <a:off x="0" y="0"/>
          <a:ext cx="0" cy="0"/>
          <a:chOff x="0" y="0"/>
          <a:chExt cx="0" cy="0"/>
        </a:xfrm>
      </p:grpSpPr>
      <p:sp>
        <p:nvSpPr>
          <p:cNvPr id="397" name="Google Shape;397;p41"/>
          <p:cNvSpPr txBox="1"/>
          <p:nvPr>
            <p:ph type="title"/>
          </p:nvPr>
        </p:nvSpPr>
        <p:spPr>
          <a:xfrm>
            <a:off x="729050" y="597484"/>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accent3"/>
                </a:solidFill>
              </a:rPr>
              <a:t>Updates on District Improvement Plan (DIP)</a:t>
            </a:r>
            <a:endParaRPr sz="1800">
              <a:solidFill>
                <a:schemeClr val="accent3"/>
              </a:solidFill>
            </a:endParaRPr>
          </a:p>
        </p:txBody>
      </p:sp>
      <p:sp>
        <p:nvSpPr>
          <p:cNvPr id="398" name="Google Shape;398;p41"/>
          <p:cNvSpPr txBox="1"/>
          <p:nvPr>
            <p:ph idx="1" type="body"/>
          </p:nvPr>
        </p:nvSpPr>
        <p:spPr>
          <a:xfrm>
            <a:off x="729050" y="1133750"/>
            <a:ext cx="6509400" cy="359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District Improvement Plan</a:t>
            </a:r>
            <a:r>
              <a:rPr lang="en"/>
              <a:t>:</a:t>
            </a:r>
            <a:endParaRPr/>
          </a:p>
          <a:p>
            <a:pPr indent="-317500" lvl="0" marL="457200" rtl="0" algn="l">
              <a:spcBef>
                <a:spcPts val="1000"/>
              </a:spcBef>
              <a:spcAft>
                <a:spcPts val="0"/>
              </a:spcAft>
              <a:buSzPts val="1400"/>
              <a:buChar char="●"/>
            </a:pPr>
            <a:r>
              <a:rPr lang="en"/>
              <a:t>Is aligned to the 4 goals from the GISD Strategic Plan </a:t>
            </a:r>
            <a:endParaRPr>
              <a:solidFill>
                <a:schemeClr val="accent1"/>
              </a:solidFill>
            </a:endParaRPr>
          </a:p>
          <a:p>
            <a:pPr indent="-317500" lvl="0" marL="457200" rtl="0" algn="l">
              <a:spcBef>
                <a:spcPts val="1000"/>
              </a:spcBef>
              <a:spcAft>
                <a:spcPts val="0"/>
              </a:spcAft>
              <a:buSzPts val="1400"/>
              <a:buChar char="●"/>
            </a:pPr>
            <a:r>
              <a:rPr lang="en"/>
              <a:t>Is aligned to the 5 adopted GISD Board Targets </a:t>
            </a:r>
            <a:endParaRPr/>
          </a:p>
          <a:p>
            <a:pPr indent="-317500" lvl="1" marL="914400" rtl="0" algn="l">
              <a:spcBef>
                <a:spcPts val="1000"/>
              </a:spcBef>
              <a:spcAft>
                <a:spcPts val="0"/>
              </a:spcAft>
              <a:buSzPts val="1400"/>
              <a:buChar char="○"/>
            </a:pPr>
            <a:r>
              <a:rPr lang="en"/>
              <a:t>Learner Profile</a:t>
            </a:r>
            <a:endParaRPr/>
          </a:p>
          <a:p>
            <a:pPr indent="-317500" lvl="1" marL="914400" rtl="0" algn="l">
              <a:spcBef>
                <a:spcPts val="0"/>
              </a:spcBef>
              <a:spcAft>
                <a:spcPts val="0"/>
              </a:spcAft>
              <a:buSzPts val="1400"/>
              <a:buChar char="○"/>
            </a:pPr>
            <a:r>
              <a:rPr lang="en"/>
              <a:t>Social Emotional Learning</a:t>
            </a:r>
            <a:endParaRPr/>
          </a:p>
          <a:p>
            <a:pPr indent="-317500" lvl="1" marL="914400" rtl="0" algn="l">
              <a:spcBef>
                <a:spcPts val="0"/>
              </a:spcBef>
              <a:spcAft>
                <a:spcPts val="0"/>
              </a:spcAft>
              <a:buSzPts val="1400"/>
              <a:buChar char="○"/>
            </a:pPr>
            <a:r>
              <a:rPr lang="en"/>
              <a:t>Literacy &amp; Numeracy </a:t>
            </a:r>
            <a:endParaRPr/>
          </a:p>
          <a:p>
            <a:pPr indent="-317500" lvl="1" marL="914400" rtl="0" algn="l">
              <a:spcBef>
                <a:spcPts val="0"/>
              </a:spcBef>
              <a:spcAft>
                <a:spcPts val="0"/>
              </a:spcAft>
              <a:buSzPts val="1400"/>
              <a:buChar char="○"/>
            </a:pPr>
            <a:r>
              <a:rPr lang="en"/>
              <a:t>College Career &amp; Military Readiness</a:t>
            </a:r>
            <a:endParaRPr/>
          </a:p>
          <a:p>
            <a:pPr indent="-317500" lvl="1" marL="914400" rtl="0" algn="l">
              <a:spcBef>
                <a:spcPts val="0"/>
              </a:spcBef>
              <a:spcAft>
                <a:spcPts val="0"/>
              </a:spcAft>
              <a:buSzPts val="1400"/>
              <a:buChar char="○"/>
            </a:pPr>
            <a:r>
              <a:rPr lang="en"/>
              <a:t>Community Based Accountability </a:t>
            </a:r>
            <a:endParaRPr/>
          </a:p>
          <a:p>
            <a:pPr indent="-317500" lvl="0" marL="457200" rtl="0" algn="l">
              <a:spcBef>
                <a:spcPts val="0"/>
              </a:spcBef>
              <a:spcAft>
                <a:spcPts val="0"/>
              </a:spcAft>
              <a:buSzPts val="1400"/>
              <a:buChar char="●"/>
            </a:pPr>
            <a:r>
              <a:rPr lang="en"/>
              <a:t>Drafted in accordance with GISD District of Innovation Plan</a:t>
            </a:r>
            <a:endParaRPr/>
          </a:p>
          <a:p>
            <a:pPr indent="0" lvl="0" marL="0" rtl="0" algn="l">
              <a:spcBef>
                <a:spcPts val="1000"/>
              </a:spcBef>
              <a:spcAft>
                <a:spcPts val="1000"/>
              </a:spcAft>
              <a:buNone/>
            </a:pPr>
            <a:r>
              <a:rPr b="1" lang="en"/>
              <a:t>The role of DPC is to review and provide feedback towards the objectives of the District Improvement Plan</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1D0">
            <a:alpha val="23210"/>
          </a:srgbClr>
        </a:solidFill>
      </p:bgPr>
    </p:bg>
    <p:spTree>
      <p:nvGrpSpPr>
        <p:cNvPr id="402" name="Shape 402"/>
        <p:cNvGrpSpPr/>
        <p:nvPr/>
      </p:nvGrpSpPr>
      <p:grpSpPr>
        <a:xfrm>
          <a:off x="0" y="0"/>
          <a:ext cx="0" cy="0"/>
          <a:chOff x="0" y="0"/>
          <a:chExt cx="0" cy="0"/>
        </a:xfrm>
      </p:grpSpPr>
      <p:sp>
        <p:nvSpPr>
          <p:cNvPr id="403" name="Google Shape;403;p42"/>
          <p:cNvSpPr txBox="1"/>
          <p:nvPr>
            <p:ph type="title"/>
          </p:nvPr>
        </p:nvSpPr>
        <p:spPr>
          <a:xfrm>
            <a:off x="348050" y="216484"/>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accent3"/>
                </a:solidFill>
              </a:rPr>
              <a:t>Key Points of Feedback on DIP Objectives </a:t>
            </a:r>
            <a:endParaRPr sz="1800">
              <a:solidFill>
                <a:schemeClr val="accent3"/>
              </a:solidFill>
            </a:endParaRPr>
          </a:p>
        </p:txBody>
      </p:sp>
      <p:sp>
        <p:nvSpPr>
          <p:cNvPr id="404" name="Google Shape;404;p42"/>
          <p:cNvSpPr txBox="1"/>
          <p:nvPr>
            <p:ph idx="1" type="body"/>
          </p:nvPr>
        </p:nvSpPr>
        <p:spPr>
          <a:xfrm>
            <a:off x="729050" y="752750"/>
            <a:ext cx="6509400" cy="40923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Desire to see more quantifiable measures</a:t>
            </a:r>
            <a:endParaRPr/>
          </a:p>
          <a:p>
            <a:pPr indent="-317500" lvl="0" marL="457200" rtl="0" algn="l">
              <a:spcBef>
                <a:spcPts val="0"/>
              </a:spcBef>
              <a:spcAft>
                <a:spcPts val="0"/>
              </a:spcAft>
              <a:buSzPts val="1400"/>
              <a:buChar char="●"/>
            </a:pPr>
            <a:r>
              <a:rPr lang="en"/>
              <a:t>Questions regarding MOU with GPD/GISD for School Resource Officers</a:t>
            </a:r>
            <a:endParaRPr/>
          </a:p>
          <a:p>
            <a:pPr indent="-317500" lvl="0" marL="457200" rtl="0" algn="l">
              <a:spcBef>
                <a:spcPts val="0"/>
              </a:spcBef>
              <a:spcAft>
                <a:spcPts val="0"/>
              </a:spcAft>
              <a:buSzPts val="1400"/>
              <a:buChar char="●"/>
            </a:pPr>
            <a:r>
              <a:rPr lang="en"/>
              <a:t>Questions surrounding Community Based Accountability (CBAS)</a:t>
            </a:r>
            <a:endParaRPr/>
          </a:p>
          <a:p>
            <a:pPr indent="-317500" lvl="0" marL="457200" rtl="0" algn="l">
              <a:spcBef>
                <a:spcPts val="0"/>
              </a:spcBef>
              <a:spcAft>
                <a:spcPts val="0"/>
              </a:spcAft>
              <a:buSzPts val="1400"/>
              <a:buChar char="●"/>
            </a:pPr>
            <a:r>
              <a:rPr lang="en"/>
              <a:t>Questions around “competencies”, the need to learn and use common vocabulary, and have consistent practices.</a:t>
            </a:r>
            <a:endParaRPr/>
          </a:p>
          <a:p>
            <a:pPr indent="-317500" lvl="0" marL="457200" rtl="0" algn="l">
              <a:spcBef>
                <a:spcPts val="0"/>
              </a:spcBef>
              <a:spcAft>
                <a:spcPts val="0"/>
              </a:spcAft>
              <a:buSzPts val="1400"/>
              <a:buChar char="●"/>
            </a:pPr>
            <a:r>
              <a:rPr lang="en"/>
              <a:t>Questions around assessing and providing targeted feedback on Learner Profile </a:t>
            </a:r>
            <a:endParaRPr/>
          </a:p>
          <a:p>
            <a:pPr indent="-317500" lvl="0" marL="457200" rtl="0" algn="l">
              <a:spcBef>
                <a:spcPts val="0"/>
              </a:spcBef>
              <a:spcAft>
                <a:spcPts val="0"/>
              </a:spcAft>
              <a:buSzPts val="1400"/>
              <a:buChar char="●"/>
            </a:pPr>
            <a:r>
              <a:rPr lang="en"/>
              <a:t>What do the supports look like to support literacy/numeracy at 3rd grade and what happens beyond 3rd grade?</a:t>
            </a:r>
            <a:endParaRPr/>
          </a:p>
          <a:p>
            <a:pPr indent="0" lvl="0" marL="0" rtl="0" algn="l">
              <a:spcBef>
                <a:spcPts val="1000"/>
              </a:spcBef>
              <a:spcAft>
                <a:spcPts val="0"/>
              </a:spcAft>
              <a:buNone/>
            </a:pPr>
            <a:r>
              <a:rPr b="1" lang="en" sz="1600"/>
              <a:t>Next steps with DIP and DPC</a:t>
            </a:r>
            <a:endParaRPr b="1" sz="1600"/>
          </a:p>
          <a:p>
            <a:pPr indent="-317500" lvl="0" marL="457200" rtl="0" algn="l">
              <a:spcBef>
                <a:spcPts val="1000"/>
              </a:spcBef>
              <a:spcAft>
                <a:spcPts val="0"/>
              </a:spcAft>
              <a:buSzPts val="1400"/>
              <a:buChar char="●"/>
            </a:pPr>
            <a:r>
              <a:rPr lang="en"/>
              <a:t>Finalize strategies based on feedback from Board of Trustees and DPC  </a:t>
            </a:r>
            <a:endParaRPr/>
          </a:p>
          <a:p>
            <a:pPr indent="-317500" lvl="0" marL="457200" rtl="0" algn="l">
              <a:spcBef>
                <a:spcPts val="0"/>
              </a:spcBef>
              <a:spcAft>
                <a:spcPts val="0"/>
              </a:spcAft>
              <a:buSzPts val="1400"/>
              <a:buChar char="●"/>
            </a:pPr>
            <a:r>
              <a:rPr lang="en"/>
              <a:t>Review final draft of DIP </a:t>
            </a:r>
            <a:endParaRPr/>
          </a:p>
          <a:p>
            <a:pPr indent="-317500" lvl="0" marL="457200" rtl="0" algn="l">
              <a:spcBef>
                <a:spcPts val="0"/>
              </a:spcBef>
              <a:spcAft>
                <a:spcPts val="0"/>
              </a:spcAft>
              <a:buSzPts val="1400"/>
              <a:buChar char="●"/>
            </a:pPr>
            <a:r>
              <a:rPr lang="en"/>
              <a:t>Review quarterly formative updates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43"/>
          <p:cNvSpPr txBox="1"/>
          <p:nvPr>
            <p:ph type="title"/>
          </p:nvPr>
        </p:nvSpPr>
        <p:spPr>
          <a:xfrm>
            <a:off x="1739100" y="1292575"/>
            <a:ext cx="5665800" cy="216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2"/>
                </a:solidFill>
                <a:latin typeface="Montserrat"/>
                <a:ea typeface="Montserrat"/>
                <a:cs typeface="Montserrat"/>
                <a:sym typeface="Montserrat"/>
              </a:rPr>
              <a:t>District of Innovation (up for renewal) </a:t>
            </a:r>
            <a:endParaRPr b="1" sz="2100">
              <a:solidFill>
                <a:schemeClr val="dk2"/>
              </a:solidFill>
              <a:latin typeface="Montserrat"/>
              <a:ea typeface="Montserrat"/>
              <a:cs typeface="Montserrat"/>
              <a:sym typeface="Montserrat"/>
            </a:endParaRPr>
          </a:p>
          <a:p>
            <a:pPr indent="0" lvl="0" marL="0" rtl="0" algn="ctr">
              <a:spcBef>
                <a:spcPts val="0"/>
              </a:spcBef>
              <a:spcAft>
                <a:spcPts val="0"/>
              </a:spcAft>
              <a:buNone/>
            </a:pPr>
            <a:r>
              <a:t/>
            </a:r>
            <a:endParaRPr sz="1800">
              <a:solidFill>
                <a:schemeClr val="dk2"/>
              </a:solidFill>
            </a:endParaRPr>
          </a:p>
          <a:p>
            <a:pPr indent="0" lvl="0" marL="0" rtl="0" algn="ctr">
              <a:spcBef>
                <a:spcPts val="0"/>
              </a:spcBef>
              <a:spcAft>
                <a:spcPts val="0"/>
              </a:spcAft>
              <a:buNone/>
            </a:pPr>
            <a:r>
              <a:rPr lang="en" sz="1800">
                <a:solidFill>
                  <a:schemeClr val="dk2"/>
                </a:solidFill>
              </a:rPr>
              <a:t>Background info</a:t>
            </a:r>
            <a:endParaRPr sz="1800">
              <a:solidFill>
                <a:schemeClr val="dk2"/>
              </a:solidFill>
            </a:endParaRPr>
          </a:p>
          <a:p>
            <a:pPr indent="0" lvl="0" marL="0" rtl="0" algn="ctr">
              <a:spcBef>
                <a:spcPts val="0"/>
              </a:spcBef>
              <a:spcAft>
                <a:spcPts val="0"/>
              </a:spcAft>
              <a:buNone/>
            </a:pPr>
            <a:r>
              <a:rPr lang="en" sz="1800">
                <a:solidFill>
                  <a:schemeClr val="dk2"/>
                </a:solidFill>
              </a:rPr>
              <a:t>Current application</a:t>
            </a:r>
            <a:endParaRPr sz="1800">
              <a:solidFill>
                <a:schemeClr val="dk2"/>
              </a:solidFill>
            </a:endParaRPr>
          </a:p>
          <a:p>
            <a:pPr indent="0" lvl="0" marL="0" rtl="0" algn="ctr">
              <a:spcBef>
                <a:spcPts val="0"/>
              </a:spcBef>
              <a:spcAft>
                <a:spcPts val="0"/>
              </a:spcAft>
              <a:buNone/>
            </a:pPr>
            <a:r>
              <a:rPr lang="en" sz="1800">
                <a:solidFill>
                  <a:schemeClr val="dk2"/>
                </a:solidFill>
              </a:rPr>
              <a:t>Renewal steps this year</a:t>
            </a:r>
            <a:endParaRPr sz="18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4"/>
          <p:cNvSpPr txBox="1"/>
          <p:nvPr>
            <p:ph type="title"/>
          </p:nvPr>
        </p:nvSpPr>
        <p:spPr>
          <a:xfrm>
            <a:off x="621550" y="1036509"/>
            <a:ext cx="33330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District of Innovation Plan</a:t>
            </a:r>
            <a:endParaRPr/>
          </a:p>
        </p:txBody>
      </p:sp>
      <p:sp>
        <p:nvSpPr>
          <p:cNvPr id="415" name="Google Shape;415;p44"/>
          <p:cNvSpPr txBox="1"/>
          <p:nvPr>
            <p:ph idx="1" type="subTitle"/>
          </p:nvPr>
        </p:nvSpPr>
        <p:spPr>
          <a:xfrm>
            <a:off x="621550" y="2453998"/>
            <a:ext cx="3333000" cy="1482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Originally adopted in Feb 2017 by a local committee, the DPC and the GISD Board of Trustees</a:t>
            </a:r>
            <a:endParaRPr/>
          </a:p>
        </p:txBody>
      </p:sp>
      <p:sp>
        <p:nvSpPr>
          <p:cNvPr id="416" name="Google Shape;416;p44"/>
          <p:cNvSpPr txBox="1"/>
          <p:nvPr>
            <p:ph idx="2" type="body"/>
          </p:nvPr>
        </p:nvSpPr>
        <p:spPr>
          <a:xfrm>
            <a:off x="4894500" y="679800"/>
            <a:ext cx="36741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 2020-2021 the DOI plan was amended to include 2 additional statutes for exemption: </a:t>
            </a:r>
            <a:endParaRPr/>
          </a:p>
          <a:p>
            <a:pPr indent="-342900" lvl="0" marL="457200" rtl="0" algn="l">
              <a:spcBef>
                <a:spcPts val="1000"/>
              </a:spcBef>
              <a:spcAft>
                <a:spcPts val="0"/>
              </a:spcAft>
              <a:buSzPts val="1800"/>
              <a:buAutoNum type="arabicPeriod"/>
            </a:pPr>
            <a:r>
              <a:rPr lang="en"/>
              <a:t>Professional Evaluation for Principals </a:t>
            </a:r>
            <a:endParaRPr/>
          </a:p>
          <a:p>
            <a:pPr indent="-342900" lvl="0" marL="457200" rtl="0" algn="l">
              <a:spcBef>
                <a:spcPts val="0"/>
              </a:spcBef>
              <a:spcAft>
                <a:spcPts val="0"/>
              </a:spcAft>
              <a:buSzPts val="1800"/>
              <a:buAutoNum type="arabicPeriod"/>
            </a:pPr>
            <a:r>
              <a:rPr lang="en"/>
              <a:t>Alternative Health Care Option for employees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45"/>
          <p:cNvSpPr txBox="1"/>
          <p:nvPr>
            <p:ph type="title"/>
          </p:nvPr>
        </p:nvSpPr>
        <p:spPr>
          <a:xfrm>
            <a:off x="642650" y="373950"/>
            <a:ext cx="6367800" cy="427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DOI review</a:t>
            </a:r>
            <a:endParaRPr sz="2400"/>
          </a:p>
          <a:p>
            <a:pPr indent="0" lvl="0" marL="0" rtl="0" algn="l">
              <a:spcBef>
                <a:spcPts val="0"/>
              </a:spcBef>
              <a:spcAft>
                <a:spcPts val="0"/>
              </a:spcAft>
              <a:buNone/>
            </a:pPr>
            <a:r>
              <a:t/>
            </a:r>
            <a:endParaRPr sz="2400"/>
          </a:p>
          <a:p>
            <a:pPr indent="-381000" lvl="0" marL="457200" rtl="0" algn="l">
              <a:spcBef>
                <a:spcPts val="0"/>
              </a:spcBef>
              <a:spcAft>
                <a:spcPts val="0"/>
              </a:spcAft>
              <a:buSzPts val="2400"/>
              <a:buChar char="●"/>
            </a:pPr>
            <a:r>
              <a:rPr lang="en" sz="2400"/>
              <a:t>Review current status and how exemptions are being implemented. </a:t>
            </a:r>
            <a:endParaRPr sz="2400"/>
          </a:p>
          <a:p>
            <a:pPr indent="-381000" lvl="0" marL="457200" rtl="0" algn="l">
              <a:spcBef>
                <a:spcPts val="0"/>
              </a:spcBef>
              <a:spcAft>
                <a:spcPts val="0"/>
              </a:spcAft>
              <a:buSzPts val="2400"/>
              <a:buChar char="●"/>
            </a:pPr>
            <a:r>
              <a:rPr lang="en" sz="2400"/>
              <a:t>Consider adjustments and additions.</a:t>
            </a:r>
            <a:endParaRPr sz="2400"/>
          </a:p>
          <a:p>
            <a:pPr indent="-381000" lvl="0" marL="457200" rtl="0" algn="l">
              <a:spcBef>
                <a:spcPts val="0"/>
              </a:spcBef>
              <a:spcAft>
                <a:spcPts val="0"/>
              </a:spcAft>
              <a:buClr>
                <a:srgbClr val="F1C232"/>
              </a:buClr>
              <a:buSzPts val="2400"/>
              <a:buChar char="●"/>
            </a:pPr>
            <a:r>
              <a:rPr lang="en" sz="2400" u="sng">
                <a:solidFill>
                  <a:srgbClr val="F1C232"/>
                </a:solidFill>
              </a:rPr>
              <a:t>Capturing your feedback:</a:t>
            </a:r>
            <a:r>
              <a:rPr lang="en" sz="2400">
                <a:solidFill>
                  <a:srgbClr val="F1C232"/>
                </a:solidFill>
              </a:rPr>
              <a:t> please write directly on the handout to leave feedback associated with DOI exemptions and next steps.  </a:t>
            </a:r>
            <a:endParaRPr sz="2400">
              <a:solidFill>
                <a:srgbClr val="F1C232"/>
              </a:solidFill>
            </a:endParaRPr>
          </a:p>
          <a:p>
            <a:pPr indent="0" lvl="0" marL="0" rtl="0" algn="l">
              <a:spcBef>
                <a:spcPts val="0"/>
              </a:spcBef>
              <a:spcAft>
                <a:spcPts val="0"/>
              </a:spcAft>
              <a:buNone/>
            </a:pPr>
            <a:r>
              <a:t/>
            </a:r>
            <a:endParaRPr sz="2400">
              <a:highlight>
                <a:srgbClr val="FF00FF"/>
              </a:high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6"/>
          <p:cNvSpPr txBox="1"/>
          <p:nvPr>
            <p:ph type="title"/>
          </p:nvPr>
        </p:nvSpPr>
        <p:spPr>
          <a:xfrm>
            <a:off x="642650" y="69150"/>
            <a:ext cx="6367800" cy="427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DOI Rounds of Review</a:t>
            </a:r>
            <a:endParaRPr sz="2400"/>
          </a:p>
          <a:p>
            <a:pPr indent="0" lvl="0" marL="0" rtl="0" algn="l">
              <a:spcBef>
                <a:spcPts val="0"/>
              </a:spcBef>
              <a:spcAft>
                <a:spcPts val="0"/>
              </a:spcAft>
              <a:buNone/>
            </a:pPr>
            <a:r>
              <a:t/>
            </a:r>
            <a:endParaRPr sz="1200"/>
          </a:p>
          <a:p>
            <a:pPr indent="-381000" lvl="0" marL="457200" rtl="0" algn="l">
              <a:spcBef>
                <a:spcPts val="0"/>
              </a:spcBef>
              <a:spcAft>
                <a:spcPts val="0"/>
              </a:spcAft>
              <a:buSzPts val="2400"/>
              <a:buChar char="●"/>
            </a:pPr>
            <a:r>
              <a:rPr lang="en" sz="2400"/>
              <a:t>1st: Lay of the Land </a:t>
            </a:r>
            <a:endParaRPr sz="2400"/>
          </a:p>
          <a:p>
            <a:pPr indent="-381000" lvl="1" marL="914400" rtl="0" algn="l">
              <a:spcBef>
                <a:spcPts val="0"/>
              </a:spcBef>
              <a:spcAft>
                <a:spcPts val="0"/>
              </a:spcAft>
              <a:buSzPts val="2400"/>
              <a:buChar char="○"/>
            </a:pPr>
            <a:r>
              <a:rPr lang="en" sz="2400"/>
              <a:t>Objective is to gain a good understanding of what exemptions were selected, why, and how they are being implemented. </a:t>
            </a:r>
            <a:endParaRPr sz="2400"/>
          </a:p>
          <a:p>
            <a:pPr indent="-381000" lvl="0" marL="457200" rtl="0" algn="l">
              <a:spcBef>
                <a:spcPts val="0"/>
              </a:spcBef>
              <a:spcAft>
                <a:spcPts val="0"/>
              </a:spcAft>
              <a:buSzPts val="2400"/>
              <a:buChar char="●"/>
            </a:pPr>
            <a:r>
              <a:rPr lang="en" sz="2400"/>
              <a:t>2nd: Wonders or questions</a:t>
            </a:r>
            <a:endParaRPr sz="2400"/>
          </a:p>
          <a:p>
            <a:pPr indent="-381000" lvl="1" marL="914400" rtl="0" algn="l">
              <a:spcBef>
                <a:spcPts val="0"/>
              </a:spcBef>
              <a:spcAft>
                <a:spcPts val="0"/>
              </a:spcAft>
              <a:buSzPts val="2400"/>
              <a:buChar char="○"/>
            </a:pPr>
            <a:r>
              <a:rPr lang="en" sz="2400"/>
              <a:t>Objective is to </a:t>
            </a:r>
            <a:r>
              <a:rPr lang="en" sz="2400"/>
              <a:t>raise questions or considerations for adjusting current exemptions. </a:t>
            </a:r>
            <a:endParaRPr sz="2400"/>
          </a:p>
          <a:p>
            <a:pPr indent="-381000" lvl="0" marL="457200" rtl="0" algn="l">
              <a:spcBef>
                <a:spcPts val="0"/>
              </a:spcBef>
              <a:spcAft>
                <a:spcPts val="0"/>
              </a:spcAft>
              <a:buSzPts val="2400"/>
              <a:buChar char="●"/>
            </a:pPr>
            <a:r>
              <a:rPr lang="en" sz="2400"/>
              <a:t>3rd: What else? </a:t>
            </a:r>
            <a:endParaRPr sz="2400"/>
          </a:p>
          <a:p>
            <a:pPr indent="-381000" lvl="1" marL="914400" rtl="0" algn="l">
              <a:spcBef>
                <a:spcPts val="0"/>
              </a:spcBef>
              <a:spcAft>
                <a:spcPts val="0"/>
              </a:spcAft>
              <a:buSzPts val="2400"/>
              <a:buChar char="○"/>
            </a:pPr>
            <a:r>
              <a:rPr lang="en" sz="2400"/>
              <a:t>Objective is to consider other exemptions to explore</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381000" lvl="0" marL="457200" rtl="0" algn="l">
              <a:spcBef>
                <a:spcPts val="0"/>
              </a:spcBef>
              <a:spcAft>
                <a:spcPts val="0"/>
              </a:spcAft>
              <a:buSzPts val="2400"/>
              <a:buChar char="●"/>
            </a:pPr>
            <a:r>
              <a:rPr lang="en" sz="2400"/>
              <a:t> </a:t>
            </a:r>
            <a:endParaRPr sz="2400"/>
          </a:p>
          <a:p>
            <a:pPr indent="0" lvl="0" marL="0" rtl="0" algn="l">
              <a:spcBef>
                <a:spcPts val="0"/>
              </a:spcBef>
              <a:spcAft>
                <a:spcPts val="0"/>
              </a:spcAft>
              <a:buNone/>
            </a:pPr>
            <a:r>
              <a:t/>
            </a:r>
            <a:endParaRPr sz="2400">
              <a:highlight>
                <a:srgbClr val="FF00FF"/>
              </a:high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7"/>
          <p:cNvSpPr txBox="1"/>
          <p:nvPr>
            <p:ph type="title"/>
          </p:nvPr>
        </p:nvSpPr>
        <p:spPr>
          <a:xfrm>
            <a:off x="729050" y="596294"/>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District of Innovation Next Steps</a:t>
            </a:r>
            <a:endParaRPr/>
          </a:p>
        </p:txBody>
      </p:sp>
      <p:sp>
        <p:nvSpPr>
          <p:cNvPr id="432" name="Google Shape;432;p47"/>
          <p:cNvSpPr txBox="1"/>
          <p:nvPr>
            <p:ph idx="1" type="body"/>
          </p:nvPr>
        </p:nvSpPr>
        <p:spPr>
          <a:xfrm>
            <a:off x="729050" y="1438551"/>
            <a:ext cx="6509400" cy="323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trike="sngStrike"/>
          </a:p>
          <a:p>
            <a:pPr indent="-317500" lvl="0" marL="457200" rtl="0" algn="l">
              <a:spcBef>
                <a:spcPts val="1000"/>
              </a:spcBef>
              <a:spcAft>
                <a:spcPts val="0"/>
              </a:spcAft>
              <a:buSzPts val="1400"/>
              <a:buChar char="●"/>
            </a:pPr>
            <a:r>
              <a:rPr lang="en"/>
              <a:t>Feedback and input will be considered and a potential draft will be brought back to DPC for further consideration and </a:t>
            </a:r>
            <a:r>
              <a:rPr lang="en"/>
              <a:t>possible</a:t>
            </a:r>
            <a:r>
              <a:rPr lang="en"/>
              <a:t> revisions.  </a:t>
            </a:r>
            <a:endParaRPr/>
          </a:p>
          <a:p>
            <a:pPr indent="-317500" lvl="0" marL="457200" rtl="0" algn="l">
              <a:spcBef>
                <a:spcPts val="0"/>
              </a:spcBef>
              <a:spcAft>
                <a:spcPts val="0"/>
              </a:spcAft>
              <a:buSzPts val="1400"/>
              <a:buChar char="●"/>
            </a:pPr>
            <a:r>
              <a:rPr lang="en" u="sng"/>
              <a:t>Possible meeting in November to continue work on DOI*</a:t>
            </a:r>
            <a:endParaRPr u="sng"/>
          </a:p>
          <a:p>
            <a:pPr indent="-317500" lvl="0" marL="457200" rtl="0" algn="l">
              <a:spcBef>
                <a:spcPts val="0"/>
              </a:spcBef>
              <a:spcAft>
                <a:spcPts val="0"/>
              </a:spcAft>
              <a:buSzPts val="1400"/>
              <a:buChar char="●"/>
            </a:pPr>
            <a:r>
              <a:rPr lang="en"/>
              <a:t>On Dec 1, we will hold a </a:t>
            </a:r>
            <a:r>
              <a:rPr lang="en"/>
              <a:t>public meeting and take action on a final proposed draft. </a:t>
            </a:r>
            <a:endParaRPr/>
          </a:p>
          <a:p>
            <a:pPr indent="-317500" lvl="0" marL="457200" rtl="0" algn="l">
              <a:spcBef>
                <a:spcPts val="0"/>
              </a:spcBef>
              <a:spcAft>
                <a:spcPts val="0"/>
              </a:spcAft>
              <a:buSzPts val="1400"/>
              <a:buChar char="●"/>
            </a:pPr>
            <a:r>
              <a:rPr lang="en"/>
              <a:t>Dec 13, the proposed draft will be presented to the GISD Board of Trustees for review. </a:t>
            </a:r>
            <a:endParaRPr/>
          </a:p>
          <a:p>
            <a:pPr indent="-317500" lvl="0" marL="457200" rtl="0" algn="l">
              <a:spcBef>
                <a:spcPts val="0"/>
              </a:spcBef>
              <a:spcAft>
                <a:spcPts val="0"/>
              </a:spcAft>
              <a:buSzPts val="1400"/>
              <a:buChar char="●"/>
            </a:pPr>
            <a:r>
              <a:rPr lang="en"/>
              <a:t>Jan 18, 2022, a final draft will be presented to the Board of Trustees for adoption.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48"/>
          <p:cNvSpPr txBox="1"/>
          <p:nvPr>
            <p:ph idx="2" type="title"/>
          </p:nvPr>
        </p:nvSpPr>
        <p:spPr>
          <a:xfrm>
            <a:off x="910300" y="214625"/>
            <a:ext cx="1458000" cy="2058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t>Next meeting dates and future topics</a:t>
            </a:r>
            <a:endParaRPr sz="2200"/>
          </a:p>
        </p:txBody>
      </p:sp>
      <p:pic>
        <p:nvPicPr>
          <p:cNvPr id="438" name="Google Shape;438;p48"/>
          <p:cNvPicPr preferRelativeResize="0"/>
          <p:nvPr/>
        </p:nvPicPr>
        <p:blipFill rotWithShape="1">
          <a:blip r:embed="rId3">
            <a:alphaModFix/>
          </a:blip>
          <a:srcRect b="0" l="0" r="9698" t="0"/>
          <a:stretch/>
        </p:blipFill>
        <p:spPr>
          <a:xfrm>
            <a:off x="5225100" y="0"/>
            <a:ext cx="3918900" cy="5143500"/>
          </a:xfrm>
          <a:prstGeom prst="rect">
            <a:avLst/>
          </a:prstGeom>
          <a:noFill/>
          <a:ln>
            <a:noFill/>
          </a:ln>
        </p:spPr>
      </p:pic>
      <p:sp>
        <p:nvSpPr>
          <p:cNvPr id="439" name="Google Shape;439;p48"/>
          <p:cNvSpPr txBox="1"/>
          <p:nvPr>
            <p:ph idx="1" type="subTitle"/>
          </p:nvPr>
        </p:nvSpPr>
        <p:spPr>
          <a:xfrm>
            <a:off x="259025" y="2598475"/>
            <a:ext cx="4743900" cy="166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All future meetings will be held at the Hammerlun Center for Leadership &amp; Learning from 5:30-7:00pm (dinner provided). </a:t>
            </a:r>
            <a:endParaRPr sz="1400"/>
          </a:p>
          <a:p>
            <a:pPr indent="0" lvl="0" marL="0" rtl="0" algn="l">
              <a:spcBef>
                <a:spcPts val="0"/>
              </a:spcBef>
              <a:spcAft>
                <a:spcPts val="0"/>
              </a:spcAft>
              <a:buNone/>
            </a:pPr>
            <a:r>
              <a:t/>
            </a:r>
            <a:endParaRPr sz="1400"/>
          </a:p>
          <a:p>
            <a:pPr indent="-317500" lvl="0" marL="914400" rtl="0" algn="l">
              <a:spcBef>
                <a:spcPts val="0"/>
              </a:spcBef>
              <a:spcAft>
                <a:spcPts val="0"/>
              </a:spcAft>
              <a:buSzPts val="1400"/>
              <a:buChar char="●"/>
            </a:pPr>
            <a:r>
              <a:rPr lang="en" sz="1400"/>
              <a:t>Possible Nov (TBD)*</a:t>
            </a:r>
            <a:endParaRPr sz="1400"/>
          </a:p>
          <a:p>
            <a:pPr indent="-317500" lvl="0" marL="914400" rtl="0" algn="l">
              <a:spcBef>
                <a:spcPts val="0"/>
              </a:spcBef>
              <a:spcAft>
                <a:spcPts val="0"/>
              </a:spcAft>
              <a:buSzPts val="1400"/>
              <a:buChar char="●"/>
            </a:pPr>
            <a:r>
              <a:rPr lang="en" sz="1400"/>
              <a:t>December 1 (public meeting)   </a:t>
            </a:r>
            <a:endParaRPr sz="1400"/>
          </a:p>
          <a:p>
            <a:pPr indent="-317500" lvl="0" marL="914400" rtl="0" algn="l">
              <a:spcBef>
                <a:spcPts val="0"/>
              </a:spcBef>
              <a:spcAft>
                <a:spcPts val="0"/>
              </a:spcAft>
              <a:buSzPts val="1400"/>
              <a:buChar char="●"/>
            </a:pPr>
            <a:r>
              <a:rPr lang="en" sz="1400"/>
              <a:t>February</a:t>
            </a:r>
            <a:r>
              <a:rPr lang="en" sz="1400"/>
              <a:t> 16 </a:t>
            </a:r>
            <a:endParaRPr sz="1400"/>
          </a:p>
          <a:p>
            <a:pPr indent="-317500" lvl="0" marL="914400" rtl="0" algn="l">
              <a:spcBef>
                <a:spcPts val="0"/>
              </a:spcBef>
              <a:spcAft>
                <a:spcPts val="0"/>
              </a:spcAft>
              <a:buSzPts val="1400"/>
              <a:buChar char="●"/>
            </a:pPr>
            <a:r>
              <a:rPr lang="en" sz="1400"/>
              <a:t>April 13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*in the event of additional meetings needed, 2 weeks notice will be provided.   </a:t>
            </a:r>
            <a:endParaRPr sz="1400"/>
          </a:p>
          <a:p>
            <a:pPr indent="0" lvl="0" marL="0" rtl="0" algn="l">
              <a:spcBef>
                <a:spcPts val="0"/>
              </a:spcBef>
              <a:spcAft>
                <a:spcPts val="0"/>
              </a:spcAft>
              <a:buNone/>
            </a:pPr>
            <a:r>
              <a:t/>
            </a:r>
            <a:endParaRPr sz="14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1D0">
            <a:alpha val="23210"/>
          </a:srgbClr>
        </a:solidFill>
      </p:bgPr>
    </p:bg>
    <p:spTree>
      <p:nvGrpSpPr>
        <p:cNvPr id="443" name="Shape 443"/>
        <p:cNvGrpSpPr/>
        <p:nvPr/>
      </p:nvGrpSpPr>
      <p:grpSpPr>
        <a:xfrm>
          <a:off x="0" y="0"/>
          <a:ext cx="0" cy="0"/>
          <a:chOff x="0" y="0"/>
          <a:chExt cx="0" cy="0"/>
        </a:xfrm>
      </p:grpSpPr>
      <p:sp>
        <p:nvSpPr>
          <p:cNvPr id="444" name="Google Shape;444;p49"/>
          <p:cNvSpPr txBox="1"/>
          <p:nvPr>
            <p:ph type="title"/>
          </p:nvPr>
        </p:nvSpPr>
        <p:spPr>
          <a:xfrm>
            <a:off x="729050" y="597484"/>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accent3"/>
                </a:solidFill>
              </a:rPr>
              <a:t>Future Meeting Topics </a:t>
            </a:r>
            <a:r>
              <a:rPr lang="en" sz="1300">
                <a:solidFill>
                  <a:schemeClr val="accent3"/>
                </a:solidFill>
              </a:rPr>
              <a:t>(included but not limited to)</a:t>
            </a:r>
            <a:endParaRPr sz="1300">
              <a:solidFill>
                <a:schemeClr val="accent3"/>
              </a:solidFill>
            </a:endParaRPr>
          </a:p>
        </p:txBody>
      </p:sp>
      <p:sp>
        <p:nvSpPr>
          <p:cNvPr id="445" name="Google Shape;445;p49"/>
          <p:cNvSpPr txBox="1"/>
          <p:nvPr>
            <p:ph idx="1" type="body"/>
          </p:nvPr>
        </p:nvSpPr>
        <p:spPr>
          <a:xfrm>
            <a:off x="729050" y="1209950"/>
            <a:ext cx="6509400" cy="2021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a:p>
            <a:pPr indent="-317500" lvl="0" marL="457200" rtl="0" algn="l">
              <a:lnSpc>
                <a:spcPct val="115000"/>
              </a:lnSpc>
              <a:spcBef>
                <a:spcPts val="1000"/>
              </a:spcBef>
              <a:spcAft>
                <a:spcPts val="0"/>
              </a:spcAft>
              <a:buSzPts val="1400"/>
              <a:buChar char="●"/>
            </a:pPr>
            <a:r>
              <a:rPr lang="en"/>
              <a:t>District Improvement Plan Quarterly Reviews</a:t>
            </a:r>
            <a:endParaRPr/>
          </a:p>
          <a:p>
            <a:pPr indent="-317500" lvl="0" marL="457200" rtl="0" algn="l">
              <a:lnSpc>
                <a:spcPct val="115000"/>
              </a:lnSpc>
              <a:spcBef>
                <a:spcPts val="1000"/>
              </a:spcBef>
              <a:spcAft>
                <a:spcPts val="0"/>
              </a:spcAft>
              <a:buSzPts val="1400"/>
              <a:buChar char="●"/>
            </a:pPr>
            <a:r>
              <a:rPr lang="en"/>
              <a:t>District of Innovation Renewal </a:t>
            </a:r>
            <a:endParaRPr/>
          </a:p>
          <a:p>
            <a:pPr indent="-317500" lvl="0" marL="457200" rtl="0" algn="l">
              <a:lnSpc>
                <a:spcPct val="115000"/>
              </a:lnSpc>
              <a:spcBef>
                <a:spcPts val="1000"/>
              </a:spcBef>
              <a:spcAft>
                <a:spcPts val="0"/>
              </a:spcAft>
              <a:buSzPts val="1400"/>
              <a:buChar char="●"/>
            </a:pPr>
            <a:r>
              <a:rPr lang="en"/>
              <a:t>Community Based Accountability</a:t>
            </a:r>
            <a:endParaRPr/>
          </a:p>
          <a:p>
            <a:pPr indent="-317500" lvl="0" marL="457200" rtl="0" algn="l">
              <a:lnSpc>
                <a:spcPct val="115000"/>
              </a:lnSpc>
              <a:spcBef>
                <a:spcPts val="1000"/>
              </a:spcBef>
              <a:spcAft>
                <a:spcPts val="0"/>
              </a:spcAft>
              <a:buSzPts val="1400"/>
              <a:buChar char="●"/>
            </a:pPr>
            <a:r>
              <a:rPr lang="en"/>
              <a:t>2023-2024 School Calendar Development</a:t>
            </a:r>
            <a:endParaRPr/>
          </a:p>
          <a:p>
            <a:pPr indent="0" lvl="0" marL="0" rtl="0" algn="l">
              <a:spcBef>
                <a:spcPts val="1000"/>
              </a:spcBef>
              <a:spcAft>
                <a:spcPts val="10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0"/>
          <p:cNvSpPr txBox="1"/>
          <p:nvPr>
            <p:ph type="title"/>
          </p:nvPr>
        </p:nvSpPr>
        <p:spPr>
          <a:xfrm>
            <a:off x="642650" y="297750"/>
            <a:ext cx="6367800" cy="257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Exit ticket &amp; closing</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 sz="2400"/>
              <a:t>Follow this link: </a:t>
            </a:r>
            <a:r>
              <a:rPr lang="en" sz="2400">
                <a:solidFill>
                  <a:srgbClr val="00C3B1"/>
                </a:solidFill>
              </a:rPr>
              <a:t>shorturl.at/cuyE5</a:t>
            </a:r>
            <a:endParaRPr sz="2400">
              <a:solidFill>
                <a:srgbClr val="00C3B1"/>
              </a:solidFill>
            </a:endParaRPr>
          </a:p>
          <a:p>
            <a:pPr indent="0" lvl="0" marL="0" rtl="0" algn="l">
              <a:spcBef>
                <a:spcPts val="0"/>
              </a:spcBef>
              <a:spcAft>
                <a:spcPts val="0"/>
              </a:spcAft>
              <a:buNone/>
            </a:pPr>
            <a:r>
              <a:t/>
            </a:r>
            <a:endParaRPr sz="2400">
              <a:solidFill>
                <a:srgbClr val="00C3B1"/>
              </a:solidFill>
            </a:endParaRPr>
          </a:p>
          <a:p>
            <a:pPr indent="0" lvl="0" marL="0" rtl="0" algn="l">
              <a:spcBef>
                <a:spcPts val="0"/>
              </a:spcBef>
              <a:spcAft>
                <a:spcPts val="0"/>
              </a:spcAft>
              <a:buNone/>
            </a:pPr>
            <a:r>
              <a:t/>
            </a:r>
            <a:endParaRPr sz="2400">
              <a:solidFill>
                <a:srgbClr val="00C3B1"/>
              </a:solidFill>
            </a:endParaRPr>
          </a:p>
          <a:p>
            <a:pPr indent="0" lvl="0" marL="0" rtl="0" algn="l">
              <a:spcBef>
                <a:spcPts val="0"/>
              </a:spcBef>
              <a:spcAft>
                <a:spcPts val="0"/>
              </a:spcAft>
              <a:buNone/>
            </a:pPr>
            <a:r>
              <a:rPr lang="en" sz="2400">
                <a:solidFill>
                  <a:schemeClr val="lt1"/>
                </a:solidFill>
              </a:rPr>
              <a:t>Scan this code: </a:t>
            </a:r>
            <a:endParaRPr sz="2400">
              <a:solidFill>
                <a:schemeClr val="lt1"/>
              </a:solidFill>
            </a:endParaRPr>
          </a:p>
        </p:txBody>
      </p:sp>
      <p:pic>
        <p:nvPicPr>
          <p:cNvPr id="451" name="Google Shape;451;p50"/>
          <p:cNvPicPr preferRelativeResize="0"/>
          <p:nvPr/>
        </p:nvPicPr>
        <p:blipFill>
          <a:blip r:embed="rId3">
            <a:alphaModFix/>
          </a:blip>
          <a:stretch>
            <a:fillRect/>
          </a:stretch>
        </p:blipFill>
        <p:spPr>
          <a:xfrm>
            <a:off x="3444325" y="1984500"/>
            <a:ext cx="2214875" cy="27538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Heimat Presentation by Slidesgo">
  <a:themeElements>
    <a:clrScheme name="Simple Light">
      <a:dk1>
        <a:srgbClr val="4D3C3C"/>
      </a:dk1>
      <a:lt1>
        <a:srgbClr val="FFFFFF"/>
      </a:lt1>
      <a:dk2>
        <a:srgbClr val="595959"/>
      </a:dk2>
      <a:lt2>
        <a:srgbClr val="EEEEEE"/>
      </a:lt2>
      <a:accent1>
        <a:srgbClr val="CC6462"/>
      </a:accent1>
      <a:accent2>
        <a:srgbClr val="EBE1D0"/>
      </a:accent2>
      <a:accent3>
        <a:srgbClr val="4D3C3C"/>
      </a:accent3>
      <a:accent4>
        <a:srgbClr val="9A4D4A"/>
      </a:accent4>
      <a:accent5>
        <a:srgbClr val="FFD966"/>
      </a:accent5>
      <a:accent6>
        <a:srgbClr val="FBF8F4"/>
      </a:accent6>
      <a:hlink>
        <a:srgbClr val="CC646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