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5143500" cx="9144000"/>
  <p:notesSz cx="6858000" cy="9144000"/>
  <p:embeddedFontLst>
    <p:embeddedFont>
      <p:font typeface="Montserrat SemiBold"/>
      <p:regular r:id="rId21"/>
      <p:bold r:id="rId22"/>
      <p:italic r:id="rId23"/>
      <p:boldItalic r:id="rId24"/>
    </p:embeddedFont>
    <p:embeddedFont>
      <p:font typeface="Montserrat"/>
      <p:regular r:id="rId25"/>
      <p:bold r:id="rId26"/>
      <p:italic r:id="rId27"/>
      <p:boldItalic r:id="rId28"/>
    </p:embeddedFont>
    <p:embeddedFont>
      <p:font typeface="Montserrat Medium"/>
      <p:regular r:id="rId29"/>
      <p:bold r:id="rId30"/>
      <p:italic r:id="rId31"/>
      <p:boldItalic r:id="rId32"/>
    </p:embeddedFont>
    <p:embeddedFont>
      <p:font typeface="Courier Prime"/>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font" Target="fonts/MontserratSemiBold-bold.fntdata"/><Relationship Id="rId21" Type="http://schemas.openxmlformats.org/officeDocument/2006/relationships/font" Target="fonts/MontserratSemiBold-regular.fntdata"/><Relationship Id="rId24" Type="http://schemas.openxmlformats.org/officeDocument/2006/relationships/font" Target="fonts/MontserratSemiBold-boldItalic.fntdata"/><Relationship Id="rId23" Type="http://schemas.openxmlformats.org/officeDocument/2006/relationships/font" Target="fonts/MontserratSemi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Montserrat-bold.fntdata"/><Relationship Id="rId25" Type="http://schemas.openxmlformats.org/officeDocument/2006/relationships/font" Target="fonts/Montserrat-regular.fntdata"/><Relationship Id="rId28" Type="http://schemas.openxmlformats.org/officeDocument/2006/relationships/font" Target="fonts/Montserrat-boldItalic.fntdata"/><Relationship Id="rId27" Type="http://schemas.openxmlformats.org/officeDocument/2006/relationships/font" Target="fonts/Montserrat-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MontserratMedium-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ontserratMedium-italic.fntdata"/><Relationship Id="rId30" Type="http://schemas.openxmlformats.org/officeDocument/2006/relationships/font" Target="fonts/MontserratMedium-bold.fntdata"/><Relationship Id="rId11" Type="http://schemas.openxmlformats.org/officeDocument/2006/relationships/slide" Target="slides/slide7.xml"/><Relationship Id="rId33" Type="http://schemas.openxmlformats.org/officeDocument/2006/relationships/font" Target="fonts/CourierPrime-regular.fntdata"/><Relationship Id="rId10" Type="http://schemas.openxmlformats.org/officeDocument/2006/relationships/slide" Target="slides/slide6.xml"/><Relationship Id="rId32" Type="http://schemas.openxmlformats.org/officeDocument/2006/relationships/font" Target="fonts/MontserratMedium-boldItalic.fntdata"/><Relationship Id="rId13" Type="http://schemas.openxmlformats.org/officeDocument/2006/relationships/slide" Target="slides/slide9.xml"/><Relationship Id="rId35" Type="http://schemas.openxmlformats.org/officeDocument/2006/relationships/font" Target="fonts/CourierPrime-italic.fntdata"/><Relationship Id="rId12" Type="http://schemas.openxmlformats.org/officeDocument/2006/relationships/slide" Target="slides/slide8.xml"/><Relationship Id="rId34" Type="http://schemas.openxmlformats.org/officeDocument/2006/relationships/font" Target="fonts/CourierPrime-bold.fntdata"/><Relationship Id="rId15" Type="http://schemas.openxmlformats.org/officeDocument/2006/relationships/slide" Target="slides/slide11.xml"/><Relationship Id="rId14" Type="http://schemas.openxmlformats.org/officeDocument/2006/relationships/slide" Target="slides/slide10.xml"/><Relationship Id="rId36" Type="http://schemas.openxmlformats.org/officeDocument/2006/relationships/font" Target="fonts/CourierPrime-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5:30-5:45</a:t>
            </a:r>
            <a:endParaRPr/>
          </a:p>
          <a:p>
            <a:pPr indent="0" lvl="0" marL="0" rtl="0" algn="l">
              <a:spcBef>
                <a:spcPts val="0"/>
              </a:spcBef>
              <a:spcAft>
                <a:spcPts val="0"/>
              </a:spcAft>
              <a:buNone/>
            </a:pPr>
            <a:r>
              <a:rPr lang="en"/>
              <a:t>Welcome &amp; grab dinner.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889eefa4ca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889eefa4ca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5:30</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483197c4018804d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483197c4018804d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5:45-5:55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889eefa4ca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889eefa4ca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5:50-6:00</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edf186e99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edf186e99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edf186e99e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edf186e99e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edf186e99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edf186e99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889eefa4ca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889eefa4ca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6:10-6:30</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edf186e99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edf186e99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Just mark on the printed forms of Goals/POs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edf186e99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edf186e99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edf186e99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edf186e99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edf186e99e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edf186e99e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6:30</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edf186e99e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edf186e99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889eefa4ca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889eefa4ca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edf186e9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edf186e9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889eefa4ca_0_20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889eefa4ca_0_20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s://www.flaticon.com/?utm_source=slidesgo_template&amp;utm_medium=referral-link&amp;utm_campaign=s%20g_resources&amp;utm_content=flaticon" TargetMode="External"/><Relationship Id="rId4" Type="http://schemas.openxmlformats.org/officeDocument/2006/relationships/hyperlink" Target="https://www.freepik.com/?utm_source=slidesgo_template&amp;utm_medium=referral-link&amp;utm_campaign=s%20g_resources&amp;utm_content=freepik" TargetMode="Externa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8" name="Shape 8"/>
        <p:cNvGrpSpPr/>
        <p:nvPr/>
      </p:nvGrpSpPr>
      <p:grpSpPr>
        <a:xfrm>
          <a:off x="0" y="0"/>
          <a:ext cx="0" cy="0"/>
          <a:chOff x="0" y="0"/>
          <a:chExt cx="0" cy="0"/>
        </a:xfrm>
      </p:grpSpPr>
      <p:grpSp>
        <p:nvGrpSpPr>
          <p:cNvPr id="9" name="Google Shape;9;p2"/>
          <p:cNvGrpSpPr/>
          <p:nvPr/>
        </p:nvGrpSpPr>
        <p:grpSpPr>
          <a:xfrm>
            <a:off x="6000894" y="2883029"/>
            <a:ext cx="2664333" cy="2049303"/>
            <a:chOff x="6000894" y="2883029"/>
            <a:chExt cx="2664333" cy="2049303"/>
          </a:xfrm>
        </p:grpSpPr>
        <p:sp>
          <p:nvSpPr>
            <p:cNvPr id="10" name="Google Shape;10;p2"/>
            <p:cNvSpPr/>
            <p:nvPr/>
          </p:nvSpPr>
          <p:spPr>
            <a:xfrm>
              <a:off x="6000894" y="2883029"/>
              <a:ext cx="2412900" cy="18324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t>&lt;&lt;</a:t>
              </a:r>
              <a:endParaRPr/>
            </a:p>
          </p:txBody>
        </p:sp>
        <p:sp>
          <p:nvSpPr>
            <p:cNvPr id="11" name="Google Shape;11;p2"/>
            <p:cNvSpPr/>
            <p:nvPr/>
          </p:nvSpPr>
          <p:spPr>
            <a:xfrm>
              <a:off x="8294727" y="4589432"/>
              <a:ext cx="370500" cy="342900"/>
            </a:xfrm>
            <a:prstGeom prst="rect">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 name="Google Shape;12;p2"/>
          <p:cNvSpPr/>
          <p:nvPr/>
        </p:nvSpPr>
        <p:spPr>
          <a:xfrm>
            <a:off x="938700" y="635400"/>
            <a:ext cx="7266600" cy="3872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179523" y="3474524"/>
            <a:ext cx="1025780" cy="1033573"/>
            <a:chOff x="7179523" y="3474524"/>
            <a:chExt cx="1025780" cy="1033573"/>
          </a:xfrm>
        </p:grpSpPr>
        <p:grpSp>
          <p:nvGrpSpPr>
            <p:cNvPr id="14" name="Google Shape;14;p2"/>
            <p:cNvGrpSpPr/>
            <p:nvPr/>
          </p:nvGrpSpPr>
          <p:grpSpPr>
            <a:xfrm>
              <a:off x="7501365" y="3754028"/>
              <a:ext cx="703938" cy="754070"/>
              <a:chOff x="7866900" y="3775225"/>
              <a:chExt cx="1277100" cy="1368300"/>
            </a:xfrm>
          </p:grpSpPr>
          <p:cxnSp>
            <p:nvCxnSpPr>
              <p:cNvPr id="15" name="Google Shape;15;p2"/>
              <p:cNvCxnSpPr/>
              <p:nvPr/>
            </p:nvCxnSpPr>
            <p:spPr>
              <a:xfrm>
                <a:off x="7866900" y="3775225"/>
                <a:ext cx="0" cy="1368300"/>
              </a:xfrm>
              <a:prstGeom prst="straightConnector1">
                <a:avLst/>
              </a:prstGeom>
              <a:noFill/>
              <a:ln cap="flat" cmpd="sng" w="9525">
                <a:solidFill>
                  <a:schemeClr val="dk2"/>
                </a:solidFill>
                <a:prstDash val="solid"/>
                <a:round/>
                <a:headEnd len="med" w="med" type="none"/>
                <a:tailEnd len="med" w="med" type="none"/>
              </a:ln>
            </p:spPr>
          </p:cxnSp>
          <p:cxnSp>
            <p:nvCxnSpPr>
              <p:cNvPr id="16" name="Google Shape;16;p2"/>
              <p:cNvCxnSpPr/>
              <p:nvPr/>
            </p:nvCxnSpPr>
            <p:spPr>
              <a:xfrm rot="10800000">
                <a:off x="7866900"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17" name="Google Shape;17;p2"/>
            <p:cNvSpPr/>
            <p:nvPr/>
          </p:nvSpPr>
          <p:spPr>
            <a:xfrm rot="10800000">
              <a:off x="7372141" y="3635919"/>
              <a:ext cx="258600" cy="23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7179523" y="3474524"/>
              <a:ext cx="133800" cy="123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 name="Google Shape;19;p2"/>
          <p:cNvGrpSpPr/>
          <p:nvPr/>
        </p:nvGrpSpPr>
        <p:grpSpPr>
          <a:xfrm>
            <a:off x="789079" y="491347"/>
            <a:ext cx="941624" cy="889726"/>
            <a:chOff x="789079" y="491347"/>
            <a:chExt cx="941624" cy="889726"/>
          </a:xfrm>
        </p:grpSpPr>
        <p:grpSp>
          <p:nvGrpSpPr>
            <p:cNvPr id="20" name="Google Shape;20;p2"/>
            <p:cNvGrpSpPr/>
            <p:nvPr/>
          </p:nvGrpSpPr>
          <p:grpSpPr>
            <a:xfrm rot="10800000">
              <a:off x="938708" y="635399"/>
              <a:ext cx="470484" cy="466317"/>
              <a:chOff x="7866900" y="3775225"/>
              <a:chExt cx="1277100" cy="1368300"/>
            </a:xfrm>
          </p:grpSpPr>
          <p:cxnSp>
            <p:nvCxnSpPr>
              <p:cNvPr id="21" name="Google Shape;21;p2"/>
              <p:cNvCxnSpPr/>
              <p:nvPr/>
            </p:nvCxnSpPr>
            <p:spPr>
              <a:xfrm>
                <a:off x="7866900" y="3775225"/>
                <a:ext cx="0" cy="1368300"/>
              </a:xfrm>
              <a:prstGeom prst="straightConnector1">
                <a:avLst/>
              </a:prstGeom>
              <a:noFill/>
              <a:ln cap="flat" cmpd="sng" w="9525">
                <a:solidFill>
                  <a:schemeClr val="dk2"/>
                </a:solidFill>
                <a:prstDash val="solid"/>
                <a:round/>
                <a:headEnd len="med" w="med" type="none"/>
                <a:tailEnd len="med" w="med" type="none"/>
              </a:ln>
            </p:spPr>
          </p:cxnSp>
          <p:cxnSp>
            <p:nvCxnSpPr>
              <p:cNvPr id="22" name="Google Shape;22;p2"/>
              <p:cNvCxnSpPr/>
              <p:nvPr/>
            </p:nvCxnSpPr>
            <p:spPr>
              <a:xfrm rot="10800000">
                <a:off x="7866900"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23" name="Google Shape;23;p2"/>
            <p:cNvSpPr/>
            <p:nvPr/>
          </p:nvSpPr>
          <p:spPr>
            <a:xfrm>
              <a:off x="1279485" y="980578"/>
              <a:ext cx="258600" cy="23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rot="10800000">
              <a:off x="1596903" y="1257173"/>
              <a:ext cx="133800" cy="123900"/>
            </a:xfrm>
            <a:prstGeom prst="rect">
              <a:avLst/>
            </a:prstGeom>
            <a:solidFill>
              <a:srgbClr val="FFD9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789079" y="491347"/>
              <a:ext cx="303900" cy="281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2"/>
          <p:cNvSpPr/>
          <p:nvPr/>
        </p:nvSpPr>
        <p:spPr>
          <a:xfrm rot="10800000">
            <a:off x="8006292" y="446803"/>
            <a:ext cx="400500" cy="370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659900" y="4256098"/>
            <a:ext cx="555300" cy="5091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txBox="1"/>
          <p:nvPr>
            <p:ph type="title"/>
          </p:nvPr>
        </p:nvSpPr>
        <p:spPr>
          <a:xfrm>
            <a:off x="1103250" y="1632125"/>
            <a:ext cx="6937500" cy="14292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8800">
                <a:solidFill>
                  <a:schemeClr val="accent1"/>
                </a:solidFill>
              </a:defRPr>
            </a:lvl1pPr>
            <a:lvl2pPr lvl="1">
              <a:spcBef>
                <a:spcPts val="0"/>
              </a:spcBef>
              <a:spcAft>
                <a:spcPts val="0"/>
              </a:spcAft>
              <a:buNone/>
              <a:defRPr sz="8800"/>
            </a:lvl2pPr>
            <a:lvl3pPr lvl="2">
              <a:spcBef>
                <a:spcPts val="0"/>
              </a:spcBef>
              <a:spcAft>
                <a:spcPts val="0"/>
              </a:spcAft>
              <a:buNone/>
              <a:defRPr sz="8800"/>
            </a:lvl3pPr>
            <a:lvl4pPr lvl="3">
              <a:spcBef>
                <a:spcPts val="0"/>
              </a:spcBef>
              <a:spcAft>
                <a:spcPts val="0"/>
              </a:spcAft>
              <a:buNone/>
              <a:defRPr sz="8800"/>
            </a:lvl4pPr>
            <a:lvl5pPr lvl="4">
              <a:spcBef>
                <a:spcPts val="0"/>
              </a:spcBef>
              <a:spcAft>
                <a:spcPts val="0"/>
              </a:spcAft>
              <a:buNone/>
              <a:defRPr sz="8800"/>
            </a:lvl5pPr>
            <a:lvl6pPr lvl="5">
              <a:spcBef>
                <a:spcPts val="0"/>
              </a:spcBef>
              <a:spcAft>
                <a:spcPts val="0"/>
              </a:spcAft>
              <a:buNone/>
              <a:defRPr sz="8800"/>
            </a:lvl6pPr>
            <a:lvl7pPr lvl="6">
              <a:spcBef>
                <a:spcPts val="0"/>
              </a:spcBef>
              <a:spcAft>
                <a:spcPts val="0"/>
              </a:spcAft>
              <a:buNone/>
              <a:defRPr sz="8800"/>
            </a:lvl7pPr>
            <a:lvl8pPr lvl="7">
              <a:spcBef>
                <a:spcPts val="0"/>
              </a:spcBef>
              <a:spcAft>
                <a:spcPts val="0"/>
              </a:spcAft>
              <a:buNone/>
              <a:defRPr sz="8800"/>
            </a:lvl8pPr>
            <a:lvl9pPr lvl="8">
              <a:spcBef>
                <a:spcPts val="0"/>
              </a:spcBef>
              <a:spcAft>
                <a:spcPts val="0"/>
              </a:spcAft>
              <a:buNone/>
              <a:defRPr sz="8800"/>
            </a:lvl9pPr>
          </a:lstStyle>
          <a:p/>
        </p:txBody>
      </p:sp>
      <p:sp>
        <p:nvSpPr>
          <p:cNvPr id="29" name="Google Shape;29;p2"/>
          <p:cNvSpPr txBox="1"/>
          <p:nvPr>
            <p:ph idx="1" type="subTitle"/>
          </p:nvPr>
        </p:nvSpPr>
        <p:spPr>
          <a:xfrm>
            <a:off x="1375350" y="2958825"/>
            <a:ext cx="6393300" cy="4806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None/>
              <a:defRPr sz="1600">
                <a:latin typeface="Courier Prime"/>
                <a:ea typeface="Courier Prime"/>
                <a:cs typeface="Courier Prime"/>
                <a:sym typeface="Courier Prime"/>
              </a:defRPr>
            </a:lvl1pPr>
            <a:lvl2pPr lvl="1">
              <a:lnSpc>
                <a:spcPct val="100000"/>
              </a:lnSpc>
              <a:spcBef>
                <a:spcPts val="0"/>
              </a:spcBef>
              <a:spcAft>
                <a:spcPts val="0"/>
              </a:spcAft>
              <a:buNone/>
              <a:defRPr>
                <a:latin typeface="Courier Prime"/>
                <a:ea typeface="Courier Prime"/>
                <a:cs typeface="Courier Prime"/>
                <a:sym typeface="Courier Prime"/>
              </a:defRPr>
            </a:lvl2pPr>
            <a:lvl3pPr lvl="2">
              <a:lnSpc>
                <a:spcPct val="100000"/>
              </a:lnSpc>
              <a:spcBef>
                <a:spcPts val="0"/>
              </a:spcBef>
              <a:spcAft>
                <a:spcPts val="0"/>
              </a:spcAft>
              <a:buNone/>
              <a:defRPr>
                <a:latin typeface="Courier Prime"/>
                <a:ea typeface="Courier Prime"/>
                <a:cs typeface="Courier Prime"/>
                <a:sym typeface="Courier Prime"/>
              </a:defRPr>
            </a:lvl3pPr>
            <a:lvl4pPr lvl="3">
              <a:lnSpc>
                <a:spcPct val="100000"/>
              </a:lnSpc>
              <a:spcBef>
                <a:spcPts val="0"/>
              </a:spcBef>
              <a:spcAft>
                <a:spcPts val="0"/>
              </a:spcAft>
              <a:buNone/>
              <a:defRPr>
                <a:latin typeface="Courier Prime"/>
                <a:ea typeface="Courier Prime"/>
                <a:cs typeface="Courier Prime"/>
                <a:sym typeface="Courier Prime"/>
              </a:defRPr>
            </a:lvl4pPr>
            <a:lvl5pPr lvl="4">
              <a:lnSpc>
                <a:spcPct val="100000"/>
              </a:lnSpc>
              <a:spcBef>
                <a:spcPts val="0"/>
              </a:spcBef>
              <a:spcAft>
                <a:spcPts val="0"/>
              </a:spcAft>
              <a:buNone/>
              <a:defRPr>
                <a:latin typeface="Courier Prime"/>
                <a:ea typeface="Courier Prime"/>
                <a:cs typeface="Courier Prime"/>
                <a:sym typeface="Courier Prime"/>
              </a:defRPr>
            </a:lvl5pPr>
            <a:lvl6pPr lvl="5">
              <a:lnSpc>
                <a:spcPct val="100000"/>
              </a:lnSpc>
              <a:spcBef>
                <a:spcPts val="0"/>
              </a:spcBef>
              <a:spcAft>
                <a:spcPts val="0"/>
              </a:spcAft>
              <a:buNone/>
              <a:defRPr>
                <a:latin typeface="Courier Prime"/>
                <a:ea typeface="Courier Prime"/>
                <a:cs typeface="Courier Prime"/>
                <a:sym typeface="Courier Prime"/>
              </a:defRPr>
            </a:lvl6pPr>
            <a:lvl7pPr lvl="6">
              <a:lnSpc>
                <a:spcPct val="100000"/>
              </a:lnSpc>
              <a:spcBef>
                <a:spcPts val="0"/>
              </a:spcBef>
              <a:spcAft>
                <a:spcPts val="0"/>
              </a:spcAft>
              <a:buNone/>
              <a:defRPr>
                <a:latin typeface="Courier Prime"/>
                <a:ea typeface="Courier Prime"/>
                <a:cs typeface="Courier Prime"/>
                <a:sym typeface="Courier Prime"/>
              </a:defRPr>
            </a:lvl7pPr>
            <a:lvl8pPr lvl="7">
              <a:lnSpc>
                <a:spcPct val="100000"/>
              </a:lnSpc>
              <a:spcBef>
                <a:spcPts val="0"/>
              </a:spcBef>
              <a:spcAft>
                <a:spcPts val="0"/>
              </a:spcAft>
              <a:buNone/>
              <a:defRPr>
                <a:latin typeface="Courier Prime"/>
                <a:ea typeface="Courier Prime"/>
                <a:cs typeface="Courier Prime"/>
                <a:sym typeface="Courier Prime"/>
              </a:defRPr>
            </a:lvl8pPr>
            <a:lvl9pPr lvl="8">
              <a:lnSpc>
                <a:spcPct val="100000"/>
              </a:lnSpc>
              <a:spcBef>
                <a:spcPts val="0"/>
              </a:spcBef>
              <a:spcAft>
                <a:spcPts val="0"/>
              </a:spcAft>
              <a:buNone/>
              <a:defRPr>
                <a:latin typeface="Courier Prime"/>
                <a:ea typeface="Courier Prime"/>
                <a:cs typeface="Courier Prime"/>
                <a:sym typeface="Courier Prim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6"/>
        </a:solidFill>
      </p:bgPr>
    </p:bg>
    <p:spTree>
      <p:nvGrpSpPr>
        <p:cNvPr id="30" name="Shape 30"/>
        <p:cNvGrpSpPr/>
        <p:nvPr/>
      </p:nvGrpSpPr>
      <p:grpSpPr>
        <a:xfrm>
          <a:off x="0" y="0"/>
          <a:ext cx="0" cy="0"/>
          <a:chOff x="0" y="0"/>
          <a:chExt cx="0" cy="0"/>
        </a:xfrm>
      </p:grpSpPr>
      <p:grpSp>
        <p:nvGrpSpPr>
          <p:cNvPr id="31" name="Google Shape;31;p3"/>
          <p:cNvGrpSpPr/>
          <p:nvPr/>
        </p:nvGrpSpPr>
        <p:grpSpPr>
          <a:xfrm>
            <a:off x="863953" y="0"/>
            <a:ext cx="1879741" cy="2699100"/>
            <a:chOff x="863953" y="0"/>
            <a:chExt cx="1879741" cy="2699100"/>
          </a:xfrm>
        </p:grpSpPr>
        <p:sp>
          <p:nvSpPr>
            <p:cNvPr id="32" name="Google Shape;32;p3"/>
            <p:cNvSpPr/>
            <p:nvPr/>
          </p:nvSpPr>
          <p:spPr>
            <a:xfrm>
              <a:off x="1011800" y="12946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 name="Google Shape;33;p3"/>
            <p:cNvSpPr/>
            <p:nvPr/>
          </p:nvSpPr>
          <p:spPr>
            <a:xfrm>
              <a:off x="863953" y="0"/>
              <a:ext cx="1555500" cy="2364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 name="Google Shape;34;p3"/>
            <p:cNvSpPr/>
            <p:nvPr/>
          </p:nvSpPr>
          <p:spPr>
            <a:xfrm>
              <a:off x="2488993" y="244440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3"/>
          <p:cNvSpPr txBox="1"/>
          <p:nvPr>
            <p:ph type="title"/>
          </p:nvPr>
        </p:nvSpPr>
        <p:spPr>
          <a:xfrm>
            <a:off x="720900" y="2891250"/>
            <a:ext cx="5541000" cy="8112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4000"/>
              <a:buNone/>
              <a:defRPr sz="4000">
                <a:solidFill>
                  <a:schemeClr val="accent1"/>
                </a:solidFill>
              </a:defRPr>
            </a:lvl1pPr>
            <a:lvl2pPr lvl="1">
              <a:spcBef>
                <a:spcPts val="0"/>
              </a:spcBef>
              <a:spcAft>
                <a:spcPts val="0"/>
              </a:spcAft>
              <a:buClr>
                <a:schemeClr val="accent1"/>
              </a:buClr>
              <a:buSzPts val="3600"/>
              <a:buNone/>
              <a:defRPr sz="3600">
                <a:solidFill>
                  <a:schemeClr val="accent1"/>
                </a:solidFill>
              </a:defRPr>
            </a:lvl2pPr>
            <a:lvl3pPr lvl="2">
              <a:spcBef>
                <a:spcPts val="0"/>
              </a:spcBef>
              <a:spcAft>
                <a:spcPts val="0"/>
              </a:spcAft>
              <a:buClr>
                <a:schemeClr val="accent1"/>
              </a:buClr>
              <a:buSzPts val="3600"/>
              <a:buNone/>
              <a:defRPr sz="3600">
                <a:solidFill>
                  <a:schemeClr val="accent1"/>
                </a:solidFill>
              </a:defRPr>
            </a:lvl3pPr>
            <a:lvl4pPr lvl="3">
              <a:spcBef>
                <a:spcPts val="0"/>
              </a:spcBef>
              <a:spcAft>
                <a:spcPts val="0"/>
              </a:spcAft>
              <a:buClr>
                <a:schemeClr val="accent1"/>
              </a:buClr>
              <a:buSzPts val="3600"/>
              <a:buNone/>
              <a:defRPr sz="3600">
                <a:solidFill>
                  <a:schemeClr val="accent1"/>
                </a:solidFill>
              </a:defRPr>
            </a:lvl4pPr>
            <a:lvl5pPr lvl="4">
              <a:spcBef>
                <a:spcPts val="0"/>
              </a:spcBef>
              <a:spcAft>
                <a:spcPts val="0"/>
              </a:spcAft>
              <a:buClr>
                <a:schemeClr val="accent1"/>
              </a:buClr>
              <a:buSzPts val="3600"/>
              <a:buNone/>
              <a:defRPr sz="3600">
                <a:solidFill>
                  <a:schemeClr val="accent1"/>
                </a:solidFill>
              </a:defRPr>
            </a:lvl5pPr>
            <a:lvl6pPr lvl="5">
              <a:spcBef>
                <a:spcPts val="0"/>
              </a:spcBef>
              <a:spcAft>
                <a:spcPts val="0"/>
              </a:spcAft>
              <a:buClr>
                <a:schemeClr val="accent1"/>
              </a:buClr>
              <a:buSzPts val="3600"/>
              <a:buNone/>
              <a:defRPr sz="3600">
                <a:solidFill>
                  <a:schemeClr val="accent1"/>
                </a:solidFill>
              </a:defRPr>
            </a:lvl6pPr>
            <a:lvl7pPr lvl="6">
              <a:spcBef>
                <a:spcPts val="0"/>
              </a:spcBef>
              <a:spcAft>
                <a:spcPts val="0"/>
              </a:spcAft>
              <a:buClr>
                <a:schemeClr val="accent1"/>
              </a:buClr>
              <a:buSzPts val="3600"/>
              <a:buNone/>
              <a:defRPr sz="3600">
                <a:solidFill>
                  <a:schemeClr val="accent1"/>
                </a:solidFill>
              </a:defRPr>
            </a:lvl7pPr>
            <a:lvl8pPr lvl="7">
              <a:spcBef>
                <a:spcPts val="0"/>
              </a:spcBef>
              <a:spcAft>
                <a:spcPts val="0"/>
              </a:spcAft>
              <a:buClr>
                <a:schemeClr val="accent1"/>
              </a:buClr>
              <a:buSzPts val="3600"/>
              <a:buNone/>
              <a:defRPr sz="3600">
                <a:solidFill>
                  <a:schemeClr val="accent1"/>
                </a:solidFill>
              </a:defRPr>
            </a:lvl8pPr>
            <a:lvl9pPr lvl="8">
              <a:spcBef>
                <a:spcPts val="0"/>
              </a:spcBef>
              <a:spcAft>
                <a:spcPts val="0"/>
              </a:spcAft>
              <a:buClr>
                <a:schemeClr val="accent1"/>
              </a:buClr>
              <a:buSzPts val="3600"/>
              <a:buNone/>
              <a:defRPr sz="3600">
                <a:solidFill>
                  <a:schemeClr val="accent1"/>
                </a:solidFill>
              </a:defRPr>
            </a:lvl9pPr>
          </a:lstStyle>
          <a:p/>
        </p:txBody>
      </p:sp>
      <p:sp>
        <p:nvSpPr>
          <p:cNvPr id="36" name="Google Shape;36;p3"/>
          <p:cNvSpPr txBox="1"/>
          <p:nvPr>
            <p:ph hasCustomPrompt="1" idx="2" type="title"/>
          </p:nvPr>
        </p:nvSpPr>
        <p:spPr>
          <a:xfrm>
            <a:off x="658303" y="1296354"/>
            <a:ext cx="1966800" cy="9765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2"/>
              </a:buClr>
              <a:buSzPts val="4800"/>
              <a:buNone/>
              <a:defRPr sz="4800">
                <a:solidFill>
                  <a:schemeClr val="accent2"/>
                </a:solidFill>
              </a:defRPr>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37" name="Google Shape;37;p3"/>
          <p:cNvSpPr txBox="1"/>
          <p:nvPr>
            <p:ph idx="1" type="subTitle"/>
          </p:nvPr>
        </p:nvSpPr>
        <p:spPr>
          <a:xfrm>
            <a:off x="727225" y="3533650"/>
            <a:ext cx="3918900" cy="942300"/>
          </a:xfrm>
          <a:prstGeom prst="rect">
            <a:avLst/>
          </a:prstGeom>
        </p:spPr>
        <p:txBody>
          <a:bodyPr anchorCtr="0" anchor="t" bIns="91425" lIns="91425" spcFirstLastPara="1" rIns="91425" wrap="square" tIns="91425">
            <a:noAutofit/>
          </a:bodyPr>
          <a:lstStyle>
            <a:lvl1pPr lvl="0">
              <a:spcBef>
                <a:spcPts val="0"/>
              </a:spcBef>
              <a:spcAft>
                <a:spcPts val="0"/>
              </a:spcAft>
              <a:buNone/>
              <a:defRPr sz="1600"/>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Tree>
  </p:cSld>
  <p:clrMapOvr>
    <a:masterClrMapping/>
  </p:clrMapOvr>
  <p:extLst>
    <p:ext uri="{DCECCB84-F9BA-43D5-87BE-67443E8EF086}">
      <p15:sldGuideLst>
        <p15:guide id="1" pos="454">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6"/>
        </a:solidFill>
      </p:bgPr>
    </p:bg>
    <p:spTree>
      <p:nvGrpSpPr>
        <p:cNvPr id="38" name="Shape 38"/>
        <p:cNvGrpSpPr/>
        <p:nvPr/>
      </p:nvGrpSpPr>
      <p:grpSpPr>
        <a:xfrm>
          <a:off x="0" y="0"/>
          <a:ext cx="0" cy="0"/>
          <a:chOff x="0" y="0"/>
          <a:chExt cx="0" cy="0"/>
        </a:xfrm>
      </p:grpSpPr>
      <p:sp>
        <p:nvSpPr>
          <p:cNvPr id="39" name="Google Shape;39;p4"/>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3000"/>
              <a:buNone/>
              <a:defRPr sz="3000">
                <a:solidFill>
                  <a:schemeClr val="accent1"/>
                </a:solidFill>
              </a:defRPr>
            </a:lvl1pPr>
            <a:lvl2pPr lvl="1">
              <a:spcBef>
                <a:spcPts val="0"/>
              </a:spcBef>
              <a:spcAft>
                <a:spcPts val="0"/>
              </a:spcAft>
              <a:buClr>
                <a:schemeClr val="accent1"/>
              </a:buClr>
              <a:buSzPts val="2800"/>
              <a:buNone/>
              <a:defRPr>
                <a:solidFill>
                  <a:schemeClr val="accent1"/>
                </a:solidFill>
              </a:defRPr>
            </a:lvl2pPr>
            <a:lvl3pPr lvl="2">
              <a:spcBef>
                <a:spcPts val="0"/>
              </a:spcBef>
              <a:spcAft>
                <a:spcPts val="0"/>
              </a:spcAft>
              <a:buClr>
                <a:schemeClr val="accent1"/>
              </a:buClr>
              <a:buSzPts val="2800"/>
              <a:buNone/>
              <a:defRPr>
                <a:solidFill>
                  <a:schemeClr val="accent1"/>
                </a:solidFill>
              </a:defRPr>
            </a:lvl3pPr>
            <a:lvl4pPr lvl="3">
              <a:spcBef>
                <a:spcPts val="0"/>
              </a:spcBef>
              <a:spcAft>
                <a:spcPts val="0"/>
              </a:spcAft>
              <a:buClr>
                <a:schemeClr val="accent1"/>
              </a:buClr>
              <a:buSzPts val="2800"/>
              <a:buNone/>
              <a:defRPr>
                <a:solidFill>
                  <a:schemeClr val="accent1"/>
                </a:solidFill>
              </a:defRPr>
            </a:lvl4pPr>
            <a:lvl5pPr lvl="4">
              <a:spcBef>
                <a:spcPts val="0"/>
              </a:spcBef>
              <a:spcAft>
                <a:spcPts val="0"/>
              </a:spcAft>
              <a:buClr>
                <a:schemeClr val="accent1"/>
              </a:buClr>
              <a:buSzPts val="2800"/>
              <a:buNone/>
              <a:defRPr>
                <a:solidFill>
                  <a:schemeClr val="accent1"/>
                </a:solidFill>
              </a:defRPr>
            </a:lvl5pPr>
            <a:lvl6pPr lvl="5">
              <a:spcBef>
                <a:spcPts val="0"/>
              </a:spcBef>
              <a:spcAft>
                <a:spcPts val="0"/>
              </a:spcAft>
              <a:buClr>
                <a:schemeClr val="accent1"/>
              </a:buClr>
              <a:buSzPts val="2800"/>
              <a:buNone/>
              <a:defRPr>
                <a:solidFill>
                  <a:schemeClr val="accent1"/>
                </a:solidFill>
              </a:defRPr>
            </a:lvl6pPr>
            <a:lvl7pPr lvl="6">
              <a:spcBef>
                <a:spcPts val="0"/>
              </a:spcBef>
              <a:spcAft>
                <a:spcPts val="0"/>
              </a:spcAft>
              <a:buClr>
                <a:schemeClr val="accent1"/>
              </a:buClr>
              <a:buSzPts val="2800"/>
              <a:buNone/>
              <a:defRPr>
                <a:solidFill>
                  <a:schemeClr val="accent1"/>
                </a:solidFill>
              </a:defRPr>
            </a:lvl7pPr>
            <a:lvl8pPr lvl="7">
              <a:spcBef>
                <a:spcPts val="0"/>
              </a:spcBef>
              <a:spcAft>
                <a:spcPts val="0"/>
              </a:spcAft>
              <a:buClr>
                <a:schemeClr val="accent1"/>
              </a:buClr>
              <a:buSzPts val="2800"/>
              <a:buNone/>
              <a:defRPr>
                <a:solidFill>
                  <a:schemeClr val="accent1"/>
                </a:solidFill>
              </a:defRPr>
            </a:lvl8pPr>
            <a:lvl9pPr lvl="8">
              <a:spcBef>
                <a:spcPts val="0"/>
              </a:spcBef>
              <a:spcAft>
                <a:spcPts val="0"/>
              </a:spcAft>
              <a:buClr>
                <a:schemeClr val="accent1"/>
              </a:buClr>
              <a:buSzPts val="2800"/>
              <a:buNone/>
              <a:defRPr>
                <a:solidFill>
                  <a:schemeClr val="accent1"/>
                </a:solidFill>
              </a:defRPr>
            </a:lvl9pPr>
          </a:lstStyle>
          <a:p/>
        </p:txBody>
      </p:sp>
      <p:grpSp>
        <p:nvGrpSpPr>
          <p:cNvPr id="40" name="Google Shape;40;p4"/>
          <p:cNvGrpSpPr/>
          <p:nvPr/>
        </p:nvGrpSpPr>
        <p:grpSpPr>
          <a:xfrm>
            <a:off x="8029375" y="0"/>
            <a:ext cx="1114625" cy="1113050"/>
            <a:chOff x="8029375" y="0"/>
            <a:chExt cx="1114625" cy="1113050"/>
          </a:xfrm>
        </p:grpSpPr>
        <p:sp>
          <p:nvSpPr>
            <p:cNvPr id="41" name="Google Shape;41;p4"/>
            <p:cNvSpPr/>
            <p:nvPr/>
          </p:nvSpPr>
          <p:spPr>
            <a:xfrm flipH="1">
              <a:off x="8156823" y="273827"/>
              <a:ext cx="901500" cy="710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 name="Google Shape;42;p4"/>
            <p:cNvSpPr/>
            <p:nvPr/>
          </p:nvSpPr>
          <p:spPr>
            <a:xfrm flipH="1">
              <a:off x="8289600" y="0"/>
              <a:ext cx="854400" cy="8475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 name="Google Shape;43;p4"/>
            <p:cNvSpPr/>
            <p:nvPr/>
          </p:nvSpPr>
          <p:spPr>
            <a:xfrm flipH="1">
              <a:off x="8029375" y="915350"/>
              <a:ext cx="197700" cy="197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 name="Google Shape;44;p4"/>
          <p:cNvSpPr txBox="1"/>
          <p:nvPr>
            <p:ph idx="1" type="body"/>
          </p:nvPr>
        </p:nvSpPr>
        <p:spPr>
          <a:xfrm>
            <a:off x="729050" y="1438551"/>
            <a:ext cx="6509400" cy="3230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accent1"/>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spcBef>
                <a:spcPts val="100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grpSp>
        <p:nvGrpSpPr>
          <p:cNvPr id="45" name="Google Shape;45;p4"/>
          <p:cNvGrpSpPr/>
          <p:nvPr/>
        </p:nvGrpSpPr>
        <p:grpSpPr>
          <a:xfrm>
            <a:off x="7861376" y="3788720"/>
            <a:ext cx="1285889" cy="1371228"/>
            <a:chOff x="7861376" y="3788720"/>
            <a:chExt cx="1285889" cy="1371228"/>
          </a:xfrm>
        </p:grpSpPr>
        <p:grpSp>
          <p:nvGrpSpPr>
            <p:cNvPr id="46" name="Google Shape;46;p4"/>
            <p:cNvGrpSpPr/>
            <p:nvPr/>
          </p:nvGrpSpPr>
          <p:grpSpPr>
            <a:xfrm>
              <a:off x="8096595" y="3915279"/>
              <a:ext cx="1050670" cy="1244669"/>
              <a:chOff x="7704427" y="3682191"/>
              <a:chExt cx="1277100" cy="1307700"/>
            </a:xfrm>
          </p:grpSpPr>
          <p:cxnSp>
            <p:nvCxnSpPr>
              <p:cNvPr id="47" name="Google Shape;47;p4"/>
              <p:cNvCxnSpPr/>
              <p:nvPr/>
            </p:nvCxnSpPr>
            <p:spPr>
              <a:xfrm>
                <a:off x="7704716" y="3682191"/>
                <a:ext cx="0" cy="1307700"/>
              </a:xfrm>
              <a:prstGeom prst="straightConnector1">
                <a:avLst/>
              </a:prstGeom>
              <a:noFill/>
              <a:ln cap="flat" cmpd="sng" w="9525">
                <a:solidFill>
                  <a:schemeClr val="dk2"/>
                </a:solidFill>
                <a:prstDash val="solid"/>
                <a:round/>
                <a:headEnd len="med" w="med" type="none"/>
                <a:tailEnd len="med" w="med" type="none"/>
              </a:ln>
            </p:spPr>
          </p:cxnSp>
          <p:cxnSp>
            <p:nvCxnSpPr>
              <p:cNvPr id="48" name="Google Shape;48;p4"/>
              <p:cNvCxnSpPr/>
              <p:nvPr/>
            </p:nvCxnSpPr>
            <p:spPr>
              <a:xfrm rot="10800000">
                <a:off x="7704427"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49" name="Google Shape;49;p4"/>
            <p:cNvSpPr/>
            <p:nvPr/>
          </p:nvSpPr>
          <p:spPr>
            <a:xfrm rot="10800000">
              <a:off x="7861376" y="378872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6"/>
        </a:solidFill>
      </p:bgPr>
    </p:bg>
    <p:spTree>
      <p:nvGrpSpPr>
        <p:cNvPr id="50" name="Shape 50"/>
        <p:cNvGrpSpPr/>
        <p:nvPr/>
      </p:nvGrpSpPr>
      <p:grpSpPr>
        <a:xfrm>
          <a:off x="0" y="0"/>
          <a:ext cx="0" cy="0"/>
          <a:chOff x="0" y="0"/>
          <a:chExt cx="0" cy="0"/>
        </a:xfrm>
      </p:grpSpPr>
      <p:sp>
        <p:nvSpPr>
          <p:cNvPr id="51" name="Google Shape;51;p5"/>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Clr>
                <a:schemeClr val="accent1"/>
              </a:buClr>
              <a:buSzPts val="2800"/>
              <a:buNone/>
              <a:defRPr>
                <a:solidFill>
                  <a:schemeClr val="accent1"/>
                </a:solidFill>
              </a:defRPr>
            </a:lvl2pPr>
            <a:lvl3pPr lvl="2" algn="ctr">
              <a:spcBef>
                <a:spcPts val="0"/>
              </a:spcBef>
              <a:spcAft>
                <a:spcPts val="0"/>
              </a:spcAft>
              <a:buClr>
                <a:schemeClr val="accent1"/>
              </a:buClr>
              <a:buSzPts val="2800"/>
              <a:buNone/>
              <a:defRPr>
                <a:solidFill>
                  <a:schemeClr val="accent1"/>
                </a:solidFill>
              </a:defRPr>
            </a:lvl3pPr>
            <a:lvl4pPr lvl="3" algn="ctr">
              <a:spcBef>
                <a:spcPts val="0"/>
              </a:spcBef>
              <a:spcAft>
                <a:spcPts val="0"/>
              </a:spcAft>
              <a:buClr>
                <a:schemeClr val="accent1"/>
              </a:buClr>
              <a:buSzPts val="2800"/>
              <a:buNone/>
              <a:defRPr>
                <a:solidFill>
                  <a:schemeClr val="accent1"/>
                </a:solidFill>
              </a:defRPr>
            </a:lvl4pPr>
            <a:lvl5pPr lvl="4" algn="ctr">
              <a:spcBef>
                <a:spcPts val="0"/>
              </a:spcBef>
              <a:spcAft>
                <a:spcPts val="0"/>
              </a:spcAft>
              <a:buClr>
                <a:schemeClr val="accent1"/>
              </a:buClr>
              <a:buSzPts val="2800"/>
              <a:buNone/>
              <a:defRPr>
                <a:solidFill>
                  <a:schemeClr val="accent1"/>
                </a:solidFill>
              </a:defRPr>
            </a:lvl5pPr>
            <a:lvl6pPr lvl="5" algn="ctr">
              <a:spcBef>
                <a:spcPts val="0"/>
              </a:spcBef>
              <a:spcAft>
                <a:spcPts val="0"/>
              </a:spcAft>
              <a:buClr>
                <a:schemeClr val="accent1"/>
              </a:buClr>
              <a:buSzPts val="2800"/>
              <a:buNone/>
              <a:defRPr>
                <a:solidFill>
                  <a:schemeClr val="accent1"/>
                </a:solidFill>
              </a:defRPr>
            </a:lvl6pPr>
            <a:lvl7pPr lvl="6" algn="ctr">
              <a:spcBef>
                <a:spcPts val="0"/>
              </a:spcBef>
              <a:spcAft>
                <a:spcPts val="0"/>
              </a:spcAft>
              <a:buClr>
                <a:schemeClr val="accent1"/>
              </a:buClr>
              <a:buSzPts val="2800"/>
              <a:buNone/>
              <a:defRPr>
                <a:solidFill>
                  <a:schemeClr val="accent1"/>
                </a:solidFill>
              </a:defRPr>
            </a:lvl7pPr>
            <a:lvl8pPr lvl="7" algn="ctr">
              <a:spcBef>
                <a:spcPts val="0"/>
              </a:spcBef>
              <a:spcAft>
                <a:spcPts val="0"/>
              </a:spcAft>
              <a:buClr>
                <a:schemeClr val="accent1"/>
              </a:buClr>
              <a:buSzPts val="2800"/>
              <a:buNone/>
              <a:defRPr>
                <a:solidFill>
                  <a:schemeClr val="accent1"/>
                </a:solidFill>
              </a:defRPr>
            </a:lvl8pPr>
            <a:lvl9pPr lvl="8" algn="ctr">
              <a:spcBef>
                <a:spcPts val="0"/>
              </a:spcBef>
              <a:spcAft>
                <a:spcPts val="0"/>
              </a:spcAft>
              <a:buClr>
                <a:schemeClr val="accent1"/>
              </a:buClr>
              <a:buSzPts val="2800"/>
              <a:buNone/>
              <a:defRPr>
                <a:solidFill>
                  <a:schemeClr val="accent1"/>
                </a:solidFill>
              </a:defRPr>
            </a:lvl9pPr>
          </a:lstStyle>
          <a:p/>
        </p:txBody>
      </p:sp>
      <p:sp>
        <p:nvSpPr>
          <p:cNvPr id="53" name="Google Shape;53;p5"/>
          <p:cNvSpPr txBox="1"/>
          <p:nvPr>
            <p:ph idx="1" type="body"/>
          </p:nvPr>
        </p:nvSpPr>
        <p:spPr>
          <a:xfrm>
            <a:off x="5165509" y="2820975"/>
            <a:ext cx="2862000" cy="14394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54" name="Google Shape;54;p5"/>
          <p:cNvSpPr txBox="1"/>
          <p:nvPr>
            <p:ph idx="2" type="subTitle"/>
          </p:nvPr>
        </p:nvSpPr>
        <p:spPr>
          <a:xfrm>
            <a:off x="5165499" y="2556650"/>
            <a:ext cx="28620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55" name="Google Shape;55;p5"/>
          <p:cNvSpPr txBox="1"/>
          <p:nvPr>
            <p:ph idx="3" type="body"/>
          </p:nvPr>
        </p:nvSpPr>
        <p:spPr>
          <a:xfrm>
            <a:off x="1124250" y="2820975"/>
            <a:ext cx="2868000" cy="1439400"/>
          </a:xfrm>
          <a:prstGeom prst="rect">
            <a:avLst/>
          </a:prstGeom>
        </p:spPr>
        <p:txBody>
          <a:bodyPr anchorCtr="0" anchor="t" bIns="91425" lIns="91425" spcFirstLastPara="1" rIns="91425" wrap="square" tIns="91425">
            <a:noAutofit/>
          </a:bodyPr>
          <a:lstStyle>
            <a:lvl1pPr indent="-317500" lvl="0" marL="457200" rtl="0" algn="ctr">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rtl="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56" name="Google Shape;56;p5"/>
          <p:cNvSpPr txBox="1"/>
          <p:nvPr>
            <p:ph idx="4" type="subTitle"/>
          </p:nvPr>
        </p:nvSpPr>
        <p:spPr>
          <a:xfrm>
            <a:off x="1127128" y="2556650"/>
            <a:ext cx="2862000" cy="393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grpSp>
        <p:nvGrpSpPr>
          <p:cNvPr id="57" name="Google Shape;57;p5"/>
          <p:cNvGrpSpPr/>
          <p:nvPr/>
        </p:nvGrpSpPr>
        <p:grpSpPr>
          <a:xfrm rot="5400000">
            <a:off x="21565" y="4284732"/>
            <a:ext cx="841357" cy="897194"/>
            <a:chOff x="7861376" y="3788720"/>
            <a:chExt cx="1285889" cy="1371228"/>
          </a:xfrm>
        </p:grpSpPr>
        <p:grpSp>
          <p:nvGrpSpPr>
            <p:cNvPr id="58" name="Google Shape;58;p5"/>
            <p:cNvGrpSpPr/>
            <p:nvPr/>
          </p:nvGrpSpPr>
          <p:grpSpPr>
            <a:xfrm>
              <a:off x="8096595" y="3915279"/>
              <a:ext cx="1050670" cy="1244669"/>
              <a:chOff x="7704427" y="3682191"/>
              <a:chExt cx="1277100" cy="1307700"/>
            </a:xfrm>
          </p:grpSpPr>
          <p:cxnSp>
            <p:nvCxnSpPr>
              <p:cNvPr id="59" name="Google Shape;59;p5"/>
              <p:cNvCxnSpPr/>
              <p:nvPr/>
            </p:nvCxnSpPr>
            <p:spPr>
              <a:xfrm>
                <a:off x="7704716" y="3682191"/>
                <a:ext cx="0" cy="1307700"/>
              </a:xfrm>
              <a:prstGeom prst="straightConnector1">
                <a:avLst/>
              </a:prstGeom>
              <a:noFill/>
              <a:ln cap="flat" cmpd="sng" w="9525">
                <a:solidFill>
                  <a:schemeClr val="dk2"/>
                </a:solidFill>
                <a:prstDash val="solid"/>
                <a:round/>
                <a:headEnd len="med" w="med" type="none"/>
                <a:tailEnd len="med" w="med" type="none"/>
              </a:ln>
            </p:spPr>
          </p:cxnSp>
          <p:cxnSp>
            <p:nvCxnSpPr>
              <p:cNvPr id="60" name="Google Shape;60;p5"/>
              <p:cNvCxnSpPr/>
              <p:nvPr/>
            </p:nvCxnSpPr>
            <p:spPr>
              <a:xfrm rot="10800000">
                <a:off x="7704427" y="3775225"/>
                <a:ext cx="1277100" cy="0"/>
              </a:xfrm>
              <a:prstGeom prst="straightConnector1">
                <a:avLst/>
              </a:prstGeom>
              <a:noFill/>
              <a:ln cap="flat" cmpd="sng" w="9525">
                <a:solidFill>
                  <a:schemeClr val="dk2"/>
                </a:solidFill>
                <a:prstDash val="solid"/>
                <a:round/>
                <a:headEnd len="med" w="med" type="none"/>
                <a:tailEnd len="med" w="med" type="none"/>
              </a:ln>
            </p:spPr>
          </p:cxnSp>
        </p:grpSp>
        <p:sp>
          <p:nvSpPr>
            <p:cNvPr id="61" name="Google Shape;61;p5"/>
            <p:cNvSpPr/>
            <p:nvPr/>
          </p:nvSpPr>
          <p:spPr>
            <a:xfrm rot="10800000">
              <a:off x="7861376" y="378872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2" name="Google Shape;62;p5"/>
          <p:cNvGrpSpPr/>
          <p:nvPr/>
        </p:nvGrpSpPr>
        <p:grpSpPr>
          <a:xfrm>
            <a:off x="8353825" y="4118157"/>
            <a:ext cx="602021" cy="608418"/>
            <a:chOff x="8353825" y="4118157"/>
            <a:chExt cx="602021" cy="608418"/>
          </a:xfrm>
        </p:grpSpPr>
        <p:sp>
          <p:nvSpPr>
            <p:cNvPr id="63" name="Google Shape;63;p5"/>
            <p:cNvSpPr/>
            <p:nvPr/>
          </p:nvSpPr>
          <p:spPr>
            <a:xfrm>
              <a:off x="8353825" y="427117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 name="Google Shape;64;p5"/>
            <p:cNvGrpSpPr/>
            <p:nvPr/>
          </p:nvGrpSpPr>
          <p:grpSpPr>
            <a:xfrm>
              <a:off x="8430023" y="4118157"/>
              <a:ext cx="525823" cy="532221"/>
              <a:chOff x="8430023" y="4118157"/>
              <a:chExt cx="525823" cy="532221"/>
            </a:xfrm>
          </p:grpSpPr>
          <p:sp>
            <p:nvSpPr>
              <p:cNvPr id="65" name="Google Shape;65;p5"/>
              <p:cNvSpPr/>
              <p:nvPr/>
            </p:nvSpPr>
            <p:spPr>
              <a:xfrm flipH="1" rot="10800000">
                <a:off x="8430023" y="419497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5"/>
              <p:cNvSpPr/>
              <p:nvPr/>
            </p:nvSpPr>
            <p:spPr>
              <a:xfrm>
                <a:off x="8789646" y="4118157"/>
                <a:ext cx="166200" cy="153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accent6"/>
        </a:solidFill>
      </p:bgPr>
    </p:bg>
    <p:spTree>
      <p:nvGrpSpPr>
        <p:cNvPr id="67" name="Shape 67"/>
        <p:cNvGrpSpPr/>
        <p:nvPr/>
      </p:nvGrpSpPr>
      <p:grpSpPr>
        <a:xfrm>
          <a:off x="0" y="0"/>
          <a:ext cx="0" cy="0"/>
          <a:chOff x="0" y="0"/>
          <a:chExt cx="0" cy="0"/>
        </a:xfrm>
      </p:grpSpPr>
      <p:sp>
        <p:nvSpPr>
          <p:cNvPr id="68" name="Google Shape;68;p6"/>
          <p:cNvSpPr txBox="1"/>
          <p:nvPr>
            <p:ph type="title"/>
          </p:nvPr>
        </p:nvSpPr>
        <p:spPr>
          <a:xfrm>
            <a:off x="638700" y="597350"/>
            <a:ext cx="7866600" cy="572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Clr>
                <a:schemeClr val="accent1"/>
              </a:buClr>
              <a:buSzPts val="3100"/>
              <a:buNone/>
              <a:defRPr sz="3100">
                <a:solidFill>
                  <a:schemeClr val="accent1"/>
                </a:solidFill>
              </a:defRPr>
            </a:lvl2pPr>
            <a:lvl3pPr lvl="2" algn="ctr">
              <a:spcBef>
                <a:spcPts val="0"/>
              </a:spcBef>
              <a:spcAft>
                <a:spcPts val="0"/>
              </a:spcAft>
              <a:buClr>
                <a:schemeClr val="accent1"/>
              </a:buClr>
              <a:buSzPts val="3100"/>
              <a:buNone/>
              <a:defRPr sz="3100">
                <a:solidFill>
                  <a:schemeClr val="accent1"/>
                </a:solidFill>
              </a:defRPr>
            </a:lvl3pPr>
            <a:lvl4pPr lvl="3" algn="ctr">
              <a:spcBef>
                <a:spcPts val="0"/>
              </a:spcBef>
              <a:spcAft>
                <a:spcPts val="0"/>
              </a:spcAft>
              <a:buClr>
                <a:schemeClr val="accent1"/>
              </a:buClr>
              <a:buSzPts val="3100"/>
              <a:buNone/>
              <a:defRPr sz="3100">
                <a:solidFill>
                  <a:schemeClr val="accent1"/>
                </a:solidFill>
              </a:defRPr>
            </a:lvl4pPr>
            <a:lvl5pPr lvl="4" algn="ctr">
              <a:spcBef>
                <a:spcPts val="0"/>
              </a:spcBef>
              <a:spcAft>
                <a:spcPts val="0"/>
              </a:spcAft>
              <a:buClr>
                <a:schemeClr val="accent1"/>
              </a:buClr>
              <a:buSzPts val="3100"/>
              <a:buNone/>
              <a:defRPr sz="3100">
                <a:solidFill>
                  <a:schemeClr val="accent1"/>
                </a:solidFill>
              </a:defRPr>
            </a:lvl5pPr>
            <a:lvl6pPr lvl="5" algn="ctr">
              <a:spcBef>
                <a:spcPts val="0"/>
              </a:spcBef>
              <a:spcAft>
                <a:spcPts val="0"/>
              </a:spcAft>
              <a:buClr>
                <a:schemeClr val="accent1"/>
              </a:buClr>
              <a:buSzPts val="3100"/>
              <a:buNone/>
              <a:defRPr sz="3100">
                <a:solidFill>
                  <a:schemeClr val="accent1"/>
                </a:solidFill>
              </a:defRPr>
            </a:lvl6pPr>
            <a:lvl7pPr lvl="6" algn="ctr">
              <a:spcBef>
                <a:spcPts val="0"/>
              </a:spcBef>
              <a:spcAft>
                <a:spcPts val="0"/>
              </a:spcAft>
              <a:buClr>
                <a:schemeClr val="accent1"/>
              </a:buClr>
              <a:buSzPts val="3100"/>
              <a:buNone/>
              <a:defRPr sz="3100">
                <a:solidFill>
                  <a:schemeClr val="accent1"/>
                </a:solidFill>
              </a:defRPr>
            </a:lvl7pPr>
            <a:lvl8pPr lvl="7" algn="ctr">
              <a:spcBef>
                <a:spcPts val="0"/>
              </a:spcBef>
              <a:spcAft>
                <a:spcPts val="0"/>
              </a:spcAft>
              <a:buClr>
                <a:schemeClr val="accent1"/>
              </a:buClr>
              <a:buSzPts val="3100"/>
              <a:buNone/>
              <a:defRPr sz="3100">
                <a:solidFill>
                  <a:schemeClr val="accent1"/>
                </a:solidFill>
              </a:defRPr>
            </a:lvl8pPr>
            <a:lvl9pPr lvl="8" algn="ctr">
              <a:spcBef>
                <a:spcPts val="0"/>
              </a:spcBef>
              <a:spcAft>
                <a:spcPts val="0"/>
              </a:spcAft>
              <a:buClr>
                <a:schemeClr val="accent1"/>
              </a:buClr>
              <a:buSzPts val="3100"/>
              <a:buNone/>
              <a:defRPr sz="3100">
                <a:solidFill>
                  <a:schemeClr val="accent1"/>
                </a:solidFill>
              </a:defRPr>
            </a:lvl9pPr>
          </a:lstStyle>
          <a:p/>
        </p:txBody>
      </p:sp>
      <p:sp>
        <p:nvSpPr>
          <p:cNvPr id="69" name="Google Shape;69;p6"/>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 name="Google Shape;70;p6"/>
          <p:cNvGrpSpPr/>
          <p:nvPr/>
        </p:nvGrpSpPr>
        <p:grpSpPr>
          <a:xfrm>
            <a:off x="8517710" y="4517364"/>
            <a:ext cx="436644" cy="450951"/>
            <a:chOff x="8517710" y="4278047"/>
            <a:chExt cx="436644" cy="450951"/>
          </a:xfrm>
        </p:grpSpPr>
        <p:sp>
          <p:nvSpPr>
            <p:cNvPr id="71" name="Google Shape;71;p6"/>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6"/>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 name="Google Shape;73;p6"/>
          <p:cNvGrpSpPr/>
          <p:nvPr/>
        </p:nvGrpSpPr>
        <p:grpSpPr>
          <a:xfrm rot="10800000">
            <a:off x="203339" y="180958"/>
            <a:ext cx="416398" cy="416399"/>
            <a:chOff x="260568" y="4482053"/>
            <a:chExt cx="416398" cy="416399"/>
          </a:xfrm>
        </p:grpSpPr>
        <p:sp>
          <p:nvSpPr>
            <p:cNvPr id="74" name="Google Shape;74;p6"/>
            <p:cNvSpPr/>
            <p:nvPr/>
          </p:nvSpPr>
          <p:spPr>
            <a:xfrm flipH="1">
              <a:off x="365567" y="4587052"/>
              <a:ext cx="311400" cy="311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6"/>
            <p:cNvSpPr/>
            <p:nvPr/>
          </p:nvSpPr>
          <p:spPr>
            <a:xfrm flipH="1">
              <a:off x="260568" y="4482053"/>
              <a:ext cx="181200" cy="181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6"/>
        </a:solidFill>
      </p:bgPr>
    </p:bg>
    <p:spTree>
      <p:nvGrpSpPr>
        <p:cNvPr id="76" name="Shape 76"/>
        <p:cNvGrpSpPr/>
        <p:nvPr/>
      </p:nvGrpSpPr>
      <p:grpSpPr>
        <a:xfrm>
          <a:off x="0" y="0"/>
          <a:ext cx="0" cy="0"/>
          <a:chOff x="0" y="0"/>
          <a:chExt cx="0" cy="0"/>
        </a:xfrm>
      </p:grpSpPr>
      <p:sp>
        <p:nvSpPr>
          <p:cNvPr id="77" name="Google Shape;77;p7"/>
          <p:cNvSpPr txBox="1"/>
          <p:nvPr>
            <p:ph type="title"/>
          </p:nvPr>
        </p:nvSpPr>
        <p:spPr>
          <a:xfrm>
            <a:off x="616500" y="1317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1"/>
              </a:buClr>
              <a:buSzPts val="2400"/>
              <a:buNone/>
              <a:defRPr sz="2400">
                <a:solidFill>
                  <a:schemeClr val="accent1"/>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8" name="Google Shape;78;p7"/>
          <p:cNvSpPr txBox="1"/>
          <p:nvPr>
            <p:ph idx="1" type="body"/>
          </p:nvPr>
        </p:nvSpPr>
        <p:spPr>
          <a:xfrm>
            <a:off x="616500" y="1999200"/>
            <a:ext cx="2808000" cy="3179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accent3"/>
              </a:buClr>
              <a:buSzPts val="1400"/>
              <a:buFont typeface="Courier Prime"/>
              <a:buChar char="●"/>
              <a:defRPr sz="1400">
                <a:solidFill>
                  <a:schemeClr val="accent3"/>
                </a:solidFill>
                <a:latin typeface="Courier Prime"/>
                <a:ea typeface="Courier Prime"/>
                <a:cs typeface="Courier Prime"/>
                <a:sym typeface="Courier Prime"/>
              </a:defRPr>
            </a:lvl1pPr>
            <a:lvl2pPr indent="-317500" lvl="1" marL="914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79" name="Google Shape;79;p7"/>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80" name="Shape 80"/>
        <p:cNvGrpSpPr/>
        <p:nvPr/>
      </p:nvGrpSpPr>
      <p:grpSpPr>
        <a:xfrm>
          <a:off x="0" y="0"/>
          <a:ext cx="0" cy="0"/>
          <a:chOff x="0" y="0"/>
          <a:chExt cx="0" cy="0"/>
        </a:xfrm>
      </p:grpSpPr>
      <p:sp>
        <p:nvSpPr>
          <p:cNvPr id="81" name="Google Shape;81;p8"/>
          <p:cNvSpPr txBox="1"/>
          <p:nvPr>
            <p:ph type="title"/>
          </p:nvPr>
        </p:nvSpPr>
        <p:spPr>
          <a:xfrm>
            <a:off x="642650" y="1669350"/>
            <a:ext cx="6367800" cy="25725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6"/>
              </a:buClr>
              <a:buSzPts val="8500"/>
              <a:buNone/>
              <a:defRPr sz="8500">
                <a:solidFill>
                  <a:schemeClr val="accent6"/>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82" name="Google Shape;82;p8"/>
          <p:cNvGrpSpPr/>
          <p:nvPr/>
        </p:nvGrpSpPr>
        <p:grpSpPr>
          <a:xfrm>
            <a:off x="7632776" y="-5"/>
            <a:ext cx="1511224" cy="1583405"/>
            <a:chOff x="7632776" y="-5"/>
            <a:chExt cx="1511224" cy="1583405"/>
          </a:xfrm>
        </p:grpSpPr>
        <p:grpSp>
          <p:nvGrpSpPr>
            <p:cNvPr id="83" name="Google Shape;83;p8"/>
            <p:cNvGrpSpPr/>
            <p:nvPr/>
          </p:nvGrpSpPr>
          <p:grpSpPr>
            <a:xfrm flipH="1" rot="10800000">
              <a:off x="7866900" y="-5"/>
              <a:ext cx="1277100" cy="1368300"/>
              <a:chOff x="7866900" y="3775225"/>
              <a:chExt cx="1277100" cy="1368300"/>
            </a:xfrm>
          </p:grpSpPr>
          <p:cxnSp>
            <p:nvCxnSpPr>
              <p:cNvPr id="84" name="Google Shape;84;p8"/>
              <p:cNvCxnSpPr/>
              <p:nvPr/>
            </p:nvCxnSpPr>
            <p:spPr>
              <a:xfrm>
                <a:off x="7866900" y="3775225"/>
                <a:ext cx="0" cy="1368300"/>
              </a:xfrm>
              <a:prstGeom prst="straightConnector1">
                <a:avLst/>
              </a:prstGeom>
              <a:noFill/>
              <a:ln cap="flat" cmpd="sng" w="19050">
                <a:solidFill>
                  <a:schemeClr val="dk1"/>
                </a:solidFill>
                <a:prstDash val="solid"/>
                <a:round/>
                <a:headEnd len="med" w="med" type="none"/>
                <a:tailEnd len="med" w="med" type="none"/>
              </a:ln>
            </p:spPr>
          </p:cxnSp>
          <p:cxnSp>
            <p:nvCxnSpPr>
              <p:cNvPr id="85" name="Google Shape;85;p8"/>
              <p:cNvCxnSpPr/>
              <p:nvPr/>
            </p:nvCxnSpPr>
            <p:spPr>
              <a:xfrm rot="10800000">
                <a:off x="7866900" y="3775225"/>
                <a:ext cx="1277100" cy="0"/>
              </a:xfrm>
              <a:prstGeom prst="straightConnector1">
                <a:avLst/>
              </a:prstGeom>
              <a:noFill/>
              <a:ln cap="flat" cmpd="sng" w="19050">
                <a:solidFill>
                  <a:schemeClr val="dk1"/>
                </a:solidFill>
                <a:prstDash val="solid"/>
                <a:round/>
                <a:headEnd len="med" w="med" type="none"/>
                <a:tailEnd len="med" w="med" type="none"/>
              </a:ln>
            </p:spPr>
          </p:cxnSp>
        </p:grpSp>
        <p:sp>
          <p:nvSpPr>
            <p:cNvPr id="86" name="Google Shape;86;p8"/>
            <p:cNvSpPr/>
            <p:nvPr/>
          </p:nvSpPr>
          <p:spPr>
            <a:xfrm flipH="1">
              <a:off x="7632776" y="1149300"/>
              <a:ext cx="469200" cy="43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 name="Google Shape;87;p8"/>
          <p:cNvGrpSpPr/>
          <p:nvPr/>
        </p:nvGrpSpPr>
        <p:grpSpPr>
          <a:xfrm>
            <a:off x="7909659" y="4071009"/>
            <a:ext cx="1273422" cy="1109284"/>
            <a:chOff x="7909659" y="4071009"/>
            <a:chExt cx="1273422" cy="1109284"/>
          </a:xfrm>
        </p:grpSpPr>
        <p:grpSp>
          <p:nvGrpSpPr>
            <p:cNvPr id="88" name="Google Shape;88;p8"/>
            <p:cNvGrpSpPr/>
            <p:nvPr/>
          </p:nvGrpSpPr>
          <p:grpSpPr>
            <a:xfrm flipH="1" rot="-5400000">
              <a:off x="8403953" y="4401164"/>
              <a:ext cx="698829" cy="859429"/>
              <a:chOff x="7866900" y="3775225"/>
              <a:chExt cx="1277100" cy="1368300"/>
            </a:xfrm>
          </p:grpSpPr>
          <p:cxnSp>
            <p:nvCxnSpPr>
              <p:cNvPr id="89" name="Google Shape;89;p8"/>
              <p:cNvCxnSpPr/>
              <p:nvPr/>
            </p:nvCxnSpPr>
            <p:spPr>
              <a:xfrm>
                <a:off x="7866900" y="3775225"/>
                <a:ext cx="0" cy="1368300"/>
              </a:xfrm>
              <a:prstGeom prst="straightConnector1">
                <a:avLst/>
              </a:prstGeom>
              <a:noFill/>
              <a:ln cap="flat" cmpd="sng" w="19050">
                <a:solidFill>
                  <a:schemeClr val="accent2"/>
                </a:solidFill>
                <a:prstDash val="solid"/>
                <a:round/>
                <a:headEnd len="med" w="med" type="none"/>
                <a:tailEnd len="med" w="med" type="none"/>
              </a:ln>
            </p:spPr>
          </p:cxnSp>
          <p:cxnSp>
            <p:nvCxnSpPr>
              <p:cNvPr id="90" name="Google Shape;90;p8"/>
              <p:cNvCxnSpPr/>
              <p:nvPr/>
            </p:nvCxnSpPr>
            <p:spPr>
              <a:xfrm rot="10800000">
                <a:off x="7866900" y="3775225"/>
                <a:ext cx="1277100" cy="0"/>
              </a:xfrm>
              <a:prstGeom prst="straightConnector1">
                <a:avLst/>
              </a:prstGeom>
              <a:noFill/>
              <a:ln cap="flat" cmpd="sng" w="19050">
                <a:solidFill>
                  <a:schemeClr val="accent2"/>
                </a:solidFill>
                <a:prstDash val="solid"/>
                <a:round/>
                <a:headEnd len="med" w="med" type="none"/>
                <a:tailEnd len="med" w="med" type="none"/>
              </a:ln>
            </p:spPr>
          </p:cxnSp>
        </p:grpSp>
        <p:sp>
          <p:nvSpPr>
            <p:cNvPr id="91" name="Google Shape;91;p8"/>
            <p:cNvSpPr/>
            <p:nvPr/>
          </p:nvSpPr>
          <p:spPr>
            <a:xfrm flipH="1" rot="5400000">
              <a:off x="8136154" y="4287929"/>
              <a:ext cx="299400" cy="277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flipH="1" rot="5400000">
              <a:off x="7902909" y="4077759"/>
              <a:ext cx="183300" cy="169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accent6"/>
        </a:solidFill>
      </p:bgPr>
    </p:bg>
    <p:spTree>
      <p:nvGrpSpPr>
        <p:cNvPr id="93" name="Shape 93"/>
        <p:cNvGrpSpPr/>
        <p:nvPr/>
      </p:nvGrpSpPr>
      <p:grpSpPr>
        <a:xfrm>
          <a:off x="0" y="0"/>
          <a:ext cx="0" cy="0"/>
          <a:chOff x="0" y="0"/>
          <a:chExt cx="0" cy="0"/>
        </a:xfrm>
      </p:grpSpPr>
      <p:grpSp>
        <p:nvGrpSpPr>
          <p:cNvPr id="94" name="Google Shape;94;p9"/>
          <p:cNvGrpSpPr/>
          <p:nvPr/>
        </p:nvGrpSpPr>
        <p:grpSpPr>
          <a:xfrm>
            <a:off x="4176834" y="3274224"/>
            <a:ext cx="1404475" cy="1731893"/>
            <a:chOff x="4176834" y="3274224"/>
            <a:chExt cx="1404475" cy="1731893"/>
          </a:xfrm>
        </p:grpSpPr>
        <p:sp>
          <p:nvSpPr>
            <p:cNvPr id="95" name="Google Shape;95;p9"/>
            <p:cNvSpPr/>
            <p:nvPr/>
          </p:nvSpPr>
          <p:spPr>
            <a:xfrm rot="5400000">
              <a:off x="4190209" y="3438624"/>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9"/>
            <p:cNvSpPr/>
            <p:nvPr/>
          </p:nvSpPr>
          <p:spPr>
            <a:xfrm rot="5400000">
              <a:off x="4176834" y="4751418"/>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 name="Google Shape;97;p9"/>
          <p:cNvSpPr/>
          <p:nvPr/>
        </p:nvSpPr>
        <p:spPr>
          <a:xfrm>
            <a:off x="4572000" y="-125"/>
            <a:ext cx="4572000" cy="51435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98" name="Google Shape;98;p9"/>
          <p:cNvSpPr txBox="1"/>
          <p:nvPr>
            <p:ph type="title"/>
          </p:nvPr>
        </p:nvSpPr>
        <p:spPr>
          <a:xfrm>
            <a:off x="621550" y="1036509"/>
            <a:ext cx="3333000" cy="14823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3000"/>
              <a:buNone/>
              <a:defRPr sz="3000">
                <a:solidFill>
                  <a:schemeClr val="accent1"/>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99" name="Google Shape;99;p9"/>
          <p:cNvSpPr txBox="1"/>
          <p:nvPr>
            <p:ph idx="1" type="subTitle"/>
          </p:nvPr>
        </p:nvSpPr>
        <p:spPr>
          <a:xfrm>
            <a:off x="621550" y="2454009"/>
            <a:ext cx="33330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accent3"/>
              </a:buClr>
              <a:buSzPts val="1600"/>
              <a:buFont typeface="Courier Prime"/>
              <a:buNone/>
              <a:defRPr sz="1600">
                <a:solidFill>
                  <a:schemeClr val="accent3"/>
                </a:solidFill>
                <a:latin typeface="Courier Prime"/>
                <a:ea typeface="Courier Prime"/>
                <a:cs typeface="Courier Prime"/>
                <a:sym typeface="Courier Prime"/>
              </a:defRPr>
            </a:lvl1pPr>
            <a:lvl2pPr lvl="1"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2pPr>
            <a:lvl3pPr lvl="2"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3pPr>
            <a:lvl4pPr lvl="3"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4pPr>
            <a:lvl5pPr lvl="4"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5pPr>
            <a:lvl6pPr lvl="5"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6pPr>
            <a:lvl7pPr lvl="6"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7pPr>
            <a:lvl8pPr lvl="7"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8pPr>
            <a:lvl9pPr lvl="8" algn="ctr">
              <a:lnSpc>
                <a:spcPct val="100000"/>
              </a:lnSpc>
              <a:spcBef>
                <a:spcPts val="0"/>
              </a:spcBef>
              <a:spcAft>
                <a:spcPts val="0"/>
              </a:spcAft>
              <a:buSzPts val="2100"/>
              <a:buFont typeface="Courier Prime"/>
              <a:buNone/>
              <a:defRPr sz="2100">
                <a:latin typeface="Courier Prime"/>
                <a:ea typeface="Courier Prime"/>
                <a:cs typeface="Courier Prime"/>
                <a:sym typeface="Courier Prime"/>
              </a:defRPr>
            </a:lvl9pPr>
          </a:lstStyle>
          <a:p/>
        </p:txBody>
      </p:sp>
      <p:sp>
        <p:nvSpPr>
          <p:cNvPr id="100" name="Google Shape;100;p9"/>
          <p:cNvSpPr txBox="1"/>
          <p:nvPr>
            <p:ph idx="2" type="body"/>
          </p:nvPr>
        </p:nvSpPr>
        <p:spPr>
          <a:xfrm>
            <a:off x="4894500" y="679800"/>
            <a:ext cx="3674100" cy="36951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Clr>
                <a:schemeClr val="lt2"/>
              </a:buClr>
              <a:buSzPts val="1800"/>
              <a:buFont typeface="Courier Prime"/>
              <a:buChar char="●"/>
              <a:defRPr>
                <a:solidFill>
                  <a:schemeClr val="lt2"/>
                </a:solidFill>
                <a:latin typeface="Courier Prime"/>
                <a:ea typeface="Courier Prime"/>
                <a:cs typeface="Courier Prime"/>
                <a:sym typeface="Courier Prime"/>
              </a:defRPr>
            </a:lvl1pPr>
            <a:lvl2pPr indent="-342900" lvl="1" marL="9144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2pPr>
            <a:lvl3pPr indent="-342900" lvl="2" marL="13716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3pPr>
            <a:lvl4pPr indent="-342900" lvl="3" marL="18288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4pPr>
            <a:lvl5pPr indent="-342900" lvl="4" marL="22860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5pPr>
            <a:lvl6pPr indent="-342900" lvl="5" marL="27432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6pPr>
            <a:lvl7pPr indent="-342900" lvl="6" marL="32004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7pPr>
            <a:lvl8pPr indent="-342900" lvl="7" marL="3657600">
              <a:lnSpc>
                <a:spcPct val="100000"/>
              </a:lnSpc>
              <a:spcBef>
                <a:spcPts val="1000"/>
              </a:spcBef>
              <a:spcAft>
                <a:spcPts val="0"/>
              </a:spcAft>
              <a:buClr>
                <a:schemeClr val="lt2"/>
              </a:buClr>
              <a:buSzPts val="1800"/>
              <a:buFont typeface="Courier Prime"/>
              <a:buChar char="○"/>
              <a:defRPr sz="1800">
                <a:solidFill>
                  <a:schemeClr val="lt2"/>
                </a:solidFill>
                <a:latin typeface="Courier Prime"/>
                <a:ea typeface="Courier Prime"/>
                <a:cs typeface="Courier Prime"/>
                <a:sym typeface="Courier Prime"/>
              </a:defRPr>
            </a:lvl8pPr>
            <a:lvl9pPr indent="-342900" lvl="8" marL="4114800">
              <a:lnSpc>
                <a:spcPct val="100000"/>
              </a:lnSpc>
              <a:spcBef>
                <a:spcPts val="1000"/>
              </a:spcBef>
              <a:spcAft>
                <a:spcPts val="1000"/>
              </a:spcAft>
              <a:buClr>
                <a:schemeClr val="lt2"/>
              </a:buClr>
              <a:buSzPts val="1800"/>
              <a:buFont typeface="Courier Prime"/>
              <a:buChar char="■"/>
              <a:defRPr sz="1800">
                <a:solidFill>
                  <a:schemeClr val="lt2"/>
                </a:solidFill>
                <a:latin typeface="Courier Prime"/>
                <a:ea typeface="Courier Prime"/>
                <a:cs typeface="Courier Prime"/>
                <a:sym typeface="Courier Prim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6"/>
        </a:solidFill>
      </p:bgPr>
    </p:bg>
    <p:spTree>
      <p:nvGrpSpPr>
        <p:cNvPr id="101" name="Shape 101"/>
        <p:cNvGrpSpPr/>
        <p:nvPr/>
      </p:nvGrpSpPr>
      <p:grpSpPr>
        <a:xfrm>
          <a:off x="0" y="0"/>
          <a:ext cx="0" cy="0"/>
          <a:chOff x="0" y="0"/>
          <a:chExt cx="0" cy="0"/>
        </a:xfrm>
      </p:grpSpPr>
      <p:sp>
        <p:nvSpPr>
          <p:cNvPr id="102" name="Google Shape;102;p10"/>
          <p:cNvSpPr txBox="1"/>
          <p:nvPr>
            <p:ph type="title"/>
          </p:nvPr>
        </p:nvSpPr>
        <p:spPr>
          <a:xfrm>
            <a:off x="1693050" y="3665575"/>
            <a:ext cx="5766000" cy="9744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3000">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grpSp>
        <p:nvGrpSpPr>
          <p:cNvPr id="103" name="Google Shape;103;p10"/>
          <p:cNvGrpSpPr/>
          <p:nvPr/>
        </p:nvGrpSpPr>
        <p:grpSpPr>
          <a:xfrm>
            <a:off x="7838199" y="3828055"/>
            <a:ext cx="1305801" cy="1315450"/>
            <a:chOff x="7648499" y="3591730"/>
            <a:chExt cx="1305801" cy="1315450"/>
          </a:xfrm>
        </p:grpSpPr>
        <p:grpSp>
          <p:nvGrpSpPr>
            <p:cNvPr id="104" name="Google Shape;104;p10"/>
            <p:cNvGrpSpPr/>
            <p:nvPr/>
          </p:nvGrpSpPr>
          <p:grpSpPr>
            <a:xfrm>
              <a:off x="8096825" y="4002875"/>
              <a:ext cx="857475" cy="904305"/>
              <a:chOff x="7704706" y="3774223"/>
              <a:chExt cx="1042269" cy="950100"/>
            </a:xfrm>
          </p:grpSpPr>
          <p:cxnSp>
            <p:nvCxnSpPr>
              <p:cNvPr id="105" name="Google Shape;105;p10"/>
              <p:cNvCxnSpPr/>
              <p:nvPr/>
            </p:nvCxnSpPr>
            <p:spPr>
              <a:xfrm>
                <a:off x="7704706" y="3774223"/>
                <a:ext cx="0" cy="950100"/>
              </a:xfrm>
              <a:prstGeom prst="straightConnector1">
                <a:avLst/>
              </a:prstGeom>
              <a:noFill/>
              <a:ln cap="flat" cmpd="sng" w="9525">
                <a:solidFill>
                  <a:schemeClr val="dk2"/>
                </a:solidFill>
                <a:prstDash val="solid"/>
                <a:round/>
                <a:headEnd len="med" w="med" type="none"/>
                <a:tailEnd len="med" w="med" type="none"/>
              </a:ln>
            </p:spPr>
          </p:cxnSp>
          <p:cxnSp>
            <p:nvCxnSpPr>
              <p:cNvPr id="106" name="Google Shape;106;p10"/>
              <p:cNvCxnSpPr/>
              <p:nvPr/>
            </p:nvCxnSpPr>
            <p:spPr>
              <a:xfrm rot="10800000">
                <a:off x="7735075" y="3775221"/>
                <a:ext cx="1011900" cy="0"/>
              </a:xfrm>
              <a:prstGeom prst="straightConnector1">
                <a:avLst/>
              </a:prstGeom>
              <a:noFill/>
              <a:ln cap="flat" cmpd="sng" w="9525">
                <a:solidFill>
                  <a:schemeClr val="dk2"/>
                </a:solidFill>
                <a:prstDash val="solid"/>
                <a:round/>
                <a:headEnd len="med" w="med" type="none"/>
                <a:tailEnd len="med" w="med" type="none"/>
              </a:ln>
            </p:spPr>
          </p:cxnSp>
        </p:grpSp>
        <p:sp>
          <p:nvSpPr>
            <p:cNvPr id="107" name="Google Shape;107;p10"/>
            <p:cNvSpPr/>
            <p:nvPr/>
          </p:nvSpPr>
          <p:spPr>
            <a:xfrm rot="10800000">
              <a:off x="7648499" y="3591730"/>
              <a:ext cx="894900" cy="828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 name="Google Shape;108;p10"/>
          <p:cNvGrpSpPr/>
          <p:nvPr/>
        </p:nvGrpSpPr>
        <p:grpSpPr>
          <a:xfrm>
            <a:off x="189638" y="194212"/>
            <a:ext cx="1170153" cy="1170022"/>
            <a:chOff x="189638" y="194212"/>
            <a:chExt cx="1170153" cy="1170022"/>
          </a:xfrm>
        </p:grpSpPr>
        <p:sp>
          <p:nvSpPr>
            <p:cNvPr id="109" name="Google Shape;109;p10"/>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0"/>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11" name="Google Shape;111;p10"/>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12" name="Google Shape;112;p10"/>
          <p:cNvGrpSpPr/>
          <p:nvPr/>
        </p:nvGrpSpPr>
        <p:grpSpPr>
          <a:xfrm>
            <a:off x="0" y="4428875"/>
            <a:ext cx="714451" cy="714529"/>
            <a:chOff x="0" y="4428875"/>
            <a:chExt cx="714451" cy="714529"/>
          </a:xfrm>
        </p:grpSpPr>
        <p:sp>
          <p:nvSpPr>
            <p:cNvPr id="113" name="Google Shape;113;p10"/>
            <p:cNvSpPr/>
            <p:nvPr/>
          </p:nvSpPr>
          <p:spPr>
            <a:xfrm flipH="1" rot="-5400000">
              <a:off x="0" y="4643904"/>
              <a:ext cx="499500" cy="49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14" name="Google Shape;114;p10"/>
            <p:cNvSpPr/>
            <p:nvPr/>
          </p:nvSpPr>
          <p:spPr>
            <a:xfrm flipH="1" rot="-5400000">
              <a:off x="568051" y="4428875"/>
              <a:ext cx="146400" cy="146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15" name="Google Shape;115;p10"/>
          <p:cNvGrpSpPr/>
          <p:nvPr/>
        </p:nvGrpSpPr>
        <p:grpSpPr>
          <a:xfrm>
            <a:off x="8228688" y="-7"/>
            <a:ext cx="915319" cy="913191"/>
            <a:chOff x="8228688" y="-7"/>
            <a:chExt cx="915319" cy="913191"/>
          </a:xfrm>
        </p:grpSpPr>
        <p:sp>
          <p:nvSpPr>
            <p:cNvPr id="116" name="Google Shape;116;p10"/>
            <p:cNvSpPr/>
            <p:nvPr/>
          </p:nvSpPr>
          <p:spPr>
            <a:xfrm rot="5400000">
              <a:off x="8228688" y="15838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0"/>
            <p:cNvSpPr/>
            <p:nvPr/>
          </p:nvSpPr>
          <p:spPr>
            <a:xfrm flipH="1" rot="-5400000">
              <a:off x="8766307" y="-7"/>
              <a:ext cx="377700" cy="377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1"/>
        </a:solidFill>
      </p:bgPr>
    </p:bg>
    <p:spTree>
      <p:nvGrpSpPr>
        <p:cNvPr id="118" name="Shape 118"/>
        <p:cNvGrpSpPr/>
        <p:nvPr/>
      </p:nvGrpSpPr>
      <p:grpSpPr>
        <a:xfrm>
          <a:off x="0" y="0"/>
          <a:ext cx="0" cy="0"/>
          <a:chOff x="0" y="0"/>
          <a:chExt cx="0" cy="0"/>
        </a:xfrm>
      </p:grpSpPr>
      <p:sp>
        <p:nvSpPr>
          <p:cNvPr id="119" name="Google Shape;119;p11"/>
          <p:cNvSpPr/>
          <p:nvPr/>
        </p:nvSpPr>
        <p:spPr>
          <a:xfrm>
            <a:off x="671550" y="848550"/>
            <a:ext cx="7800900" cy="3446400"/>
          </a:xfrm>
          <a:prstGeom prst="snip2DiagRect">
            <a:avLst>
              <a:gd fmla="val 0" name="adj1"/>
              <a:gd fmla="val 16667" name="adj2"/>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1"/>
              </a:buClr>
              <a:buSzPts val="10000"/>
              <a:buNone/>
              <a:defRPr sz="10000">
                <a:solidFill>
                  <a:schemeClr val="accen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21" name="Google Shape;121;p11"/>
          <p:cNvSpPr txBox="1"/>
          <p:nvPr>
            <p:ph idx="1" type="body"/>
          </p:nvPr>
        </p:nvSpPr>
        <p:spPr>
          <a:xfrm>
            <a:off x="986500" y="3152225"/>
            <a:ext cx="7170900" cy="9771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Clr>
                <a:schemeClr val="accent3"/>
              </a:buClr>
              <a:buSzPts val="1800"/>
              <a:buFont typeface="Courier Prime"/>
              <a:buChar char="●"/>
              <a:defRPr>
                <a:solidFill>
                  <a:schemeClr val="accent3"/>
                </a:solidFill>
                <a:latin typeface="Courier Prime"/>
                <a:ea typeface="Courier Prime"/>
                <a:cs typeface="Courier Prime"/>
                <a:sym typeface="Courier Prime"/>
              </a:defRPr>
            </a:lvl1pPr>
            <a:lvl2pPr indent="-317500" lvl="1" marL="914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2pPr>
            <a:lvl3pPr indent="-317500" lvl="2" marL="1371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3pPr>
            <a:lvl4pPr indent="-317500" lvl="3" marL="1828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4pPr>
            <a:lvl5pPr indent="-317500" lvl="4" marL="22860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5pPr>
            <a:lvl6pPr indent="-317500" lvl="5" marL="27432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6pPr>
            <a:lvl7pPr indent="-317500" lvl="6" marL="32004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7pPr>
            <a:lvl8pPr indent="-317500" lvl="7" marL="36576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8pPr>
            <a:lvl9pPr indent="-317500" lvl="8" marL="4114800" algn="ctr">
              <a:spcBef>
                <a:spcPts val="0"/>
              </a:spcBef>
              <a:spcAft>
                <a:spcPts val="0"/>
              </a:spcAft>
              <a:buClr>
                <a:schemeClr val="accent3"/>
              </a:buClr>
              <a:buSzPts val="1400"/>
              <a:buFont typeface="Courier Prime"/>
              <a:buChar char="■"/>
              <a:defRPr>
                <a:solidFill>
                  <a:schemeClr val="accent3"/>
                </a:solidFill>
                <a:latin typeface="Courier Prime"/>
                <a:ea typeface="Courier Prime"/>
                <a:cs typeface="Courier Prime"/>
                <a:sym typeface="Courier Prime"/>
              </a:defRPr>
            </a:lvl9pPr>
          </a:lstStyle>
          <a:p/>
        </p:txBody>
      </p:sp>
      <p:sp>
        <p:nvSpPr>
          <p:cNvPr id="122" name="Google Shape;122;p11"/>
          <p:cNvSpPr txBox="1"/>
          <p:nvPr>
            <p:ph idx="2" type="title"/>
          </p:nvPr>
        </p:nvSpPr>
        <p:spPr>
          <a:xfrm>
            <a:off x="986500" y="2801375"/>
            <a:ext cx="7193700" cy="4995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grpSp>
        <p:nvGrpSpPr>
          <p:cNvPr id="123" name="Google Shape;123;p11"/>
          <p:cNvGrpSpPr/>
          <p:nvPr/>
        </p:nvGrpSpPr>
        <p:grpSpPr>
          <a:xfrm>
            <a:off x="7382770" y="3895475"/>
            <a:ext cx="1358447" cy="665575"/>
            <a:chOff x="7382770" y="3895475"/>
            <a:chExt cx="1358447" cy="665575"/>
          </a:xfrm>
        </p:grpSpPr>
        <p:cxnSp>
          <p:nvCxnSpPr>
            <p:cNvPr id="124" name="Google Shape;124;p11"/>
            <p:cNvCxnSpPr/>
            <p:nvPr/>
          </p:nvCxnSpPr>
          <p:spPr>
            <a:xfrm rot="10800000">
              <a:off x="7382770" y="4371150"/>
              <a:ext cx="977100" cy="0"/>
            </a:xfrm>
            <a:prstGeom prst="straightConnector1">
              <a:avLst/>
            </a:prstGeom>
            <a:noFill/>
            <a:ln cap="flat" cmpd="sng" w="19050">
              <a:solidFill>
                <a:schemeClr val="accent3"/>
              </a:solidFill>
              <a:prstDash val="solid"/>
              <a:round/>
              <a:headEnd len="med" w="med" type="none"/>
              <a:tailEnd len="med" w="med" type="none"/>
            </a:ln>
          </p:spPr>
        </p:cxnSp>
        <p:cxnSp>
          <p:nvCxnSpPr>
            <p:cNvPr id="125" name="Google Shape;125;p11"/>
            <p:cNvCxnSpPr/>
            <p:nvPr/>
          </p:nvCxnSpPr>
          <p:spPr>
            <a:xfrm rot="10800000">
              <a:off x="8548650" y="3895475"/>
              <a:ext cx="0" cy="296100"/>
            </a:xfrm>
            <a:prstGeom prst="straightConnector1">
              <a:avLst/>
            </a:prstGeom>
            <a:noFill/>
            <a:ln cap="flat" cmpd="sng" w="19050">
              <a:solidFill>
                <a:schemeClr val="accent3"/>
              </a:solidFill>
              <a:prstDash val="solid"/>
              <a:round/>
              <a:headEnd len="med" w="med" type="none"/>
              <a:tailEnd len="med" w="med" type="none"/>
            </a:ln>
          </p:spPr>
        </p:cxnSp>
        <p:sp>
          <p:nvSpPr>
            <p:cNvPr id="126" name="Google Shape;126;p11"/>
            <p:cNvSpPr/>
            <p:nvPr/>
          </p:nvSpPr>
          <p:spPr>
            <a:xfrm>
              <a:off x="8361417" y="4181250"/>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 name="Google Shape;127;p11"/>
          <p:cNvGrpSpPr/>
          <p:nvPr/>
        </p:nvGrpSpPr>
        <p:grpSpPr>
          <a:xfrm>
            <a:off x="402775" y="573503"/>
            <a:ext cx="1358139" cy="674522"/>
            <a:chOff x="402775" y="573503"/>
            <a:chExt cx="1358139" cy="674522"/>
          </a:xfrm>
        </p:grpSpPr>
        <p:cxnSp>
          <p:nvCxnSpPr>
            <p:cNvPr id="128" name="Google Shape;128;p11"/>
            <p:cNvCxnSpPr/>
            <p:nvPr/>
          </p:nvCxnSpPr>
          <p:spPr>
            <a:xfrm>
              <a:off x="783814" y="772350"/>
              <a:ext cx="977100" cy="0"/>
            </a:xfrm>
            <a:prstGeom prst="straightConnector1">
              <a:avLst/>
            </a:prstGeom>
            <a:noFill/>
            <a:ln cap="flat" cmpd="sng" w="19050">
              <a:solidFill>
                <a:schemeClr val="accent3"/>
              </a:solidFill>
              <a:prstDash val="solid"/>
              <a:round/>
              <a:headEnd len="med" w="med" type="none"/>
              <a:tailEnd len="med" w="med" type="none"/>
            </a:ln>
          </p:spPr>
        </p:cxnSp>
        <p:cxnSp>
          <p:nvCxnSpPr>
            <p:cNvPr id="129" name="Google Shape;129;p11"/>
            <p:cNvCxnSpPr/>
            <p:nvPr/>
          </p:nvCxnSpPr>
          <p:spPr>
            <a:xfrm>
              <a:off x="595350" y="951925"/>
              <a:ext cx="0" cy="296100"/>
            </a:xfrm>
            <a:prstGeom prst="straightConnector1">
              <a:avLst/>
            </a:prstGeom>
            <a:noFill/>
            <a:ln cap="flat" cmpd="sng" w="19050">
              <a:solidFill>
                <a:schemeClr val="accent3"/>
              </a:solidFill>
              <a:prstDash val="solid"/>
              <a:round/>
              <a:headEnd len="med" w="med" type="none"/>
              <a:tailEnd len="med" w="med" type="none"/>
            </a:ln>
          </p:spPr>
        </p:cxnSp>
        <p:sp>
          <p:nvSpPr>
            <p:cNvPr id="130" name="Google Shape;130;p11"/>
            <p:cNvSpPr/>
            <p:nvPr/>
          </p:nvSpPr>
          <p:spPr>
            <a:xfrm>
              <a:off x="402775" y="573503"/>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1" name="Shape 13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
    <p:bg>
      <p:bgPr>
        <a:solidFill>
          <a:schemeClr val="accent1"/>
        </a:solidFill>
      </p:bgPr>
    </p:bg>
    <p:spTree>
      <p:nvGrpSpPr>
        <p:cNvPr id="132" name="Shape 132"/>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
    <p:bg>
      <p:bgPr>
        <a:solidFill>
          <a:schemeClr val="accent6"/>
        </a:solidFill>
      </p:bgPr>
    </p:bg>
    <p:spTree>
      <p:nvGrpSpPr>
        <p:cNvPr id="133" name="Shape 13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24">
    <p:bg>
      <p:bgPr>
        <a:solidFill>
          <a:schemeClr val="accent6"/>
        </a:solidFill>
      </p:bgPr>
    </p:bg>
    <p:spTree>
      <p:nvGrpSpPr>
        <p:cNvPr id="134" name="Shape 134"/>
        <p:cNvGrpSpPr/>
        <p:nvPr/>
      </p:nvGrpSpPr>
      <p:grpSpPr>
        <a:xfrm>
          <a:off x="0" y="0"/>
          <a:ext cx="0" cy="0"/>
          <a:chOff x="0" y="0"/>
          <a:chExt cx="0" cy="0"/>
        </a:xfrm>
      </p:grpSpPr>
      <p:sp>
        <p:nvSpPr>
          <p:cNvPr id="135" name="Google Shape;135;p15"/>
          <p:cNvSpPr txBox="1"/>
          <p:nvPr>
            <p:ph type="title"/>
          </p:nvPr>
        </p:nvSpPr>
        <p:spPr>
          <a:xfrm>
            <a:off x="638700" y="597380"/>
            <a:ext cx="7866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sz="3000">
                <a:solidFill>
                  <a:schemeClr val="accent1"/>
                </a:solidFill>
              </a:defRPr>
            </a:lvl1pPr>
            <a:lvl2pPr lvl="1" rtl="0" algn="ctr">
              <a:spcBef>
                <a:spcPts val="0"/>
              </a:spcBef>
              <a:spcAft>
                <a:spcPts val="0"/>
              </a:spcAft>
              <a:buClr>
                <a:schemeClr val="accent1"/>
              </a:buClr>
              <a:buSzPts val="3100"/>
              <a:buNone/>
              <a:defRPr sz="3100">
                <a:solidFill>
                  <a:schemeClr val="accent1"/>
                </a:solidFill>
              </a:defRPr>
            </a:lvl2pPr>
            <a:lvl3pPr lvl="2" rtl="0" algn="ctr">
              <a:spcBef>
                <a:spcPts val="0"/>
              </a:spcBef>
              <a:spcAft>
                <a:spcPts val="0"/>
              </a:spcAft>
              <a:buClr>
                <a:schemeClr val="accent1"/>
              </a:buClr>
              <a:buSzPts val="3100"/>
              <a:buNone/>
              <a:defRPr sz="3100">
                <a:solidFill>
                  <a:schemeClr val="accent1"/>
                </a:solidFill>
              </a:defRPr>
            </a:lvl3pPr>
            <a:lvl4pPr lvl="3" rtl="0" algn="ctr">
              <a:spcBef>
                <a:spcPts val="0"/>
              </a:spcBef>
              <a:spcAft>
                <a:spcPts val="0"/>
              </a:spcAft>
              <a:buClr>
                <a:schemeClr val="accent1"/>
              </a:buClr>
              <a:buSzPts val="3100"/>
              <a:buNone/>
              <a:defRPr sz="3100">
                <a:solidFill>
                  <a:schemeClr val="accent1"/>
                </a:solidFill>
              </a:defRPr>
            </a:lvl4pPr>
            <a:lvl5pPr lvl="4" rtl="0" algn="ctr">
              <a:spcBef>
                <a:spcPts val="0"/>
              </a:spcBef>
              <a:spcAft>
                <a:spcPts val="0"/>
              </a:spcAft>
              <a:buClr>
                <a:schemeClr val="accent1"/>
              </a:buClr>
              <a:buSzPts val="3100"/>
              <a:buNone/>
              <a:defRPr sz="3100">
                <a:solidFill>
                  <a:schemeClr val="accent1"/>
                </a:solidFill>
              </a:defRPr>
            </a:lvl5pPr>
            <a:lvl6pPr lvl="5" rtl="0" algn="ctr">
              <a:spcBef>
                <a:spcPts val="0"/>
              </a:spcBef>
              <a:spcAft>
                <a:spcPts val="0"/>
              </a:spcAft>
              <a:buClr>
                <a:schemeClr val="accent1"/>
              </a:buClr>
              <a:buSzPts val="3100"/>
              <a:buNone/>
              <a:defRPr sz="3100">
                <a:solidFill>
                  <a:schemeClr val="accent1"/>
                </a:solidFill>
              </a:defRPr>
            </a:lvl6pPr>
            <a:lvl7pPr lvl="6" rtl="0" algn="ctr">
              <a:spcBef>
                <a:spcPts val="0"/>
              </a:spcBef>
              <a:spcAft>
                <a:spcPts val="0"/>
              </a:spcAft>
              <a:buClr>
                <a:schemeClr val="accent1"/>
              </a:buClr>
              <a:buSzPts val="3100"/>
              <a:buNone/>
              <a:defRPr sz="3100">
                <a:solidFill>
                  <a:schemeClr val="accent1"/>
                </a:solidFill>
              </a:defRPr>
            </a:lvl7pPr>
            <a:lvl8pPr lvl="7" rtl="0" algn="ctr">
              <a:spcBef>
                <a:spcPts val="0"/>
              </a:spcBef>
              <a:spcAft>
                <a:spcPts val="0"/>
              </a:spcAft>
              <a:buClr>
                <a:schemeClr val="accent1"/>
              </a:buClr>
              <a:buSzPts val="3100"/>
              <a:buNone/>
              <a:defRPr sz="3100">
                <a:solidFill>
                  <a:schemeClr val="accent1"/>
                </a:solidFill>
              </a:defRPr>
            </a:lvl8pPr>
            <a:lvl9pPr lvl="8" rtl="0" algn="ctr">
              <a:spcBef>
                <a:spcPts val="0"/>
              </a:spcBef>
              <a:spcAft>
                <a:spcPts val="0"/>
              </a:spcAft>
              <a:buClr>
                <a:schemeClr val="accent1"/>
              </a:buClr>
              <a:buSzPts val="3100"/>
              <a:buNone/>
              <a:defRPr sz="3100">
                <a:solidFill>
                  <a:schemeClr val="accent1"/>
                </a:solidFill>
              </a:defRPr>
            </a:lvl9pPr>
          </a:lstStyle>
          <a:p/>
        </p:txBody>
      </p:sp>
      <p:sp>
        <p:nvSpPr>
          <p:cNvPr id="136" name="Google Shape;136;p15"/>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 name="Google Shape;137;p15"/>
          <p:cNvGrpSpPr/>
          <p:nvPr/>
        </p:nvGrpSpPr>
        <p:grpSpPr>
          <a:xfrm flipH="1">
            <a:off x="8606426" y="111885"/>
            <a:ext cx="436701" cy="436652"/>
            <a:chOff x="189638" y="194212"/>
            <a:chExt cx="1170153" cy="1170022"/>
          </a:xfrm>
        </p:grpSpPr>
        <p:sp>
          <p:nvSpPr>
            <p:cNvPr id="138" name="Google Shape;138;p15"/>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5"/>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140" name="Google Shape;140;p15"/>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141" name="Google Shape;141;p15"/>
          <p:cNvGrpSpPr/>
          <p:nvPr/>
        </p:nvGrpSpPr>
        <p:grpSpPr>
          <a:xfrm rot="5400000">
            <a:off x="-134071" y="4640359"/>
            <a:ext cx="652248" cy="387258"/>
            <a:chOff x="7974883" y="3893922"/>
            <a:chExt cx="996864" cy="591866"/>
          </a:xfrm>
        </p:grpSpPr>
        <p:grpSp>
          <p:nvGrpSpPr>
            <p:cNvPr id="142" name="Google Shape;142;p15"/>
            <p:cNvGrpSpPr/>
            <p:nvPr/>
          </p:nvGrpSpPr>
          <p:grpSpPr>
            <a:xfrm>
              <a:off x="8096559" y="3915279"/>
              <a:ext cx="875188" cy="570509"/>
              <a:chOff x="7704383" y="3682191"/>
              <a:chExt cx="1063800" cy="599400"/>
            </a:xfrm>
          </p:grpSpPr>
          <p:cxnSp>
            <p:nvCxnSpPr>
              <p:cNvPr id="143" name="Google Shape;143;p15"/>
              <p:cNvCxnSpPr/>
              <p:nvPr/>
            </p:nvCxnSpPr>
            <p:spPr>
              <a:xfrm rot="5400000">
                <a:off x="7405016" y="3981891"/>
                <a:ext cx="599400" cy="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15"/>
              <p:cNvCxnSpPr/>
              <p:nvPr/>
            </p:nvCxnSpPr>
            <p:spPr>
              <a:xfrm>
                <a:off x="8236283" y="3243318"/>
                <a:ext cx="0" cy="1063800"/>
              </a:xfrm>
              <a:prstGeom prst="straightConnector1">
                <a:avLst/>
              </a:prstGeom>
              <a:noFill/>
              <a:ln cap="flat" cmpd="sng" w="9525">
                <a:solidFill>
                  <a:schemeClr val="dk2"/>
                </a:solidFill>
                <a:prstDash val="solid"/>
                <a:round/>
                <a:headEnd len="med" w="med" type="none"/>
                <a:tailEnd len="med" w="med" type="none"/>
              </a:ln>
            </p:spPr>
          </p:cxnSp>
        </p:grpSp>
        <p:sp>
          <p:nvSpPr>
            <p:cNvPr id="145" name="Google Shape;145;p15"/>
            <p:cNvSpPr/>
            <p:nvPr/>
          </p:nvSpPr>
          <p:spPr>
            <a:xfrm rot="10800000">
              <a:off x="7974883" y="3893922"/>
              <a:ext cx="242100" cy="22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25">
    <p:bg>
      <p:bgPr>
        <a:solidFill>
          <a:schemeClr val="accent6"/>
        </a:solidFill>
      </p:bgPr>
    </p:bg>
    <p:spTree>
      <p:nvGrpSpPr>
        <p:cNvPr id="146" name="Shape 146"/>
        <p:cNvGrpSpPr/>
        <p:nvPr/>
      </p:nvGrpSpPr>
      <p:grpSpPr>
        <a:xfrm>
          <a:off x="0" y="0"/>
          <a:ext cx="0" cy="0"/>
          <a:chOff x="0" y="0"/>
          <a:chExt cx="0" cy="0"/>
        </a:xfrm>
      </p:grpSpPr>
      <p:sp>
        <p:nvSpPr>
          <p:cNvPr id="147" name="Google Shape;147;p16"/>
          <p:cNvSpPr txBox="1"/>
          <p:nvPr>
            <p:ph type="title"/>
          </p:nvPr>
        </p:nvSpPr>
        <p:spPr>
          <a:xfrm>
            <a:off x="638700" y="599166"/>
            <a:ext cx="7866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1"/>
              </a:buClr>
              <a:buSzPts val="3000"/>
              <a:buNone/>
              <a:defRPr sz="3000">
                <a:solidFill>
                  <a:schemeClr val="accent1"/>
                </a:solidFill>
              </a:defRPr>
            </a:lvl1pPr>
            <a:lvl2pPr lvl="1" rtl="0" algn="ctr">
              <a:spcBef>
                <a:spcPts val="0"/>
              </a:spcBef>
              <a:spcAft>
                <a:spcPts val="0"/>
              </a:spcAft>
              <a:buClr>
                <a:schemeClr val="accent1"/>
              </a:buClr>
              <a:buSzPts val="3100"/>
              <a:buNone/>
              <a:defRPr sz="3100">
                <a:solidFill>
                  <a:schemeClr val="accent1"/>
                </a:solidFill>
              </a:defRPr>
            </a:lvl2pPr>
            <a:lvl3pPr lvl="2" rtl="0" algn="ctr">
              <a:spcBef>
                <a:spcPts val="0"/>
              </a:spcBef>
              <a:spcAft>
                <a:spcPts val="0"/>
              </a:spcAft>
              <a:buClr>
                <a:schemeClr val="accent1"/>
              </a:buClr>
              <a:buSzPts val="3100"/>
              <a:buNone/>
              <a:defRPr sz="3100">
                <a:solidFill>
                  <a:schemeClr val="accent1"/>
                </a:solidFill>
              </a:defRPr>
            </a:lvl3pPr>
            <a:lvl4pPr lvl="3" rtl="0" algn="ctr">
              <a:spcBef>
                <a:spcPts val="0"/>
              </a:spcBef>
              <a:spcAft>
                <a:spcPts val="0"/>
              </a:spcAft>
              <a:buClr>
                <a:schemeClr val="accent1"/>
              </a:buClr>
              <a:buSzPts val="3100"/>
              <a:buNone/>
              <a:defRPr sz="3100">
                <a:solidFill>
                  <a:schemeClr val="accent1"/>
                </a:solidFill>
              </a:defRPr>
            </a:lvl4pPr>
            <a:lvl5pPr lvl="4" rtl="0" algn="ctr">
              <a:spcBef>
                <a:spcPts val="0"/>
              </a:spcBef>
              <a:spcAft>
                <a:spcPts val="0"/>
              </a:spcAft>
              <a:buClr>
                <a:schemeClr val="accent1"/>
              </a:buClr>
              <a:buSzPts val="3100"/>
              <a:buNone/>
              <a:defRPr sz="3100">
                <a:solidFill>
                  <a:schemeClr val="accent1"/>
                </a:solidFill>
              </a:defRPr>
            </a:lvl5pPr>
            <a:lvl6pPr lvl="5" rtl="0" algn="ctr">
              <a:spcBef>
                <a:spcPts val="0"/>
              </a:spcBef>
              <a:spcAft>
                <a:spcPts val="0"/>
              </a:spcAft>
              <a:buClr>
                <a:schemeClr val="accent1"/>
              </a:buClr>
              <a:buSzPts val="3100"/>
              <a:buNone/>
              <a:defRPr sz="3100">
                <a:solidFill>
                  <a:schemeClr val="accent1"/>
                </a:solidFill>
              </a:defRPr>
            </a:lvl6pPr>
            <a:lvl7pPr lvl="6" rtl="0" algn="ctr">
              <a:spcBef>
                <a:spcPts val="0"/>
              </a:spcBef>
              <a:spcAft>
                <a:spcPts val="0"/>
              </a:spcAft>
              <a:buClr>
                <a:schemeClr val="accent1"/>
              </a:buClr>
              <a:buSzPts val="3100"/>
              <a:buNone/>
              <a:defRPr sz="3100">
                <a:solidFill>
                  <a:schemeClr val="accent1"/>
                </a:solidFill>
              </a:defRPr>
            </a:lvl7pPr>
            <a:lvl8pPr lvl="7" rtl="0" algn="ctr">
              <a:spcBef>
                <a:spcPts val="0"/>
              </a:spcBef>
              <a:spcAft>
                <a:spcPts val="0"/>
              </a:spcAft>
              <a:buClr>
                <a:schemeClr val="accent1"/>
              </a:buClr>
              <a:buSzPts val="3100"/>
              <a:buNone/>
              <a:defRPr sz="3100">
                <a:solidFill>
                  <a:schemeClr val="accent1"/>
                </a:solidFill>
              </a:defRPr>
            </a:lvl8pPr>
            <a:lvl9pPr lvl="8" rtl="0" algn="ctr">
              <a:spcBef>
                <a:spcPts val="0"/>
              </a:spcBef>
              <a:spcAft>
                <a:spcPts val="0"/>
              </a:spcAft>
              <a:buClr>
                <a:schemeClr val="accent1"/>
              </a:buClr>
              <a:buSzPts val="3100"/>
              <a:buNone/>
              <a:defRPr sz="3100">
                <a:solidFill>
                  <a:schemeClr val="accent1"/>
                </a:solidFill>
              </a:defRPr>
            </a:lvl9pPr>
          </a:lstStyle>
          <a:p/>
        </p:txBody>
      </p:sp>
      <p:grpSp>
        <p:nvGrpSpPr>
          <p:cNvPr id="148" name="Google Shape;148;p16"/>
          <p:cNvGrpSpPr/>
          <p:nvPr/>
        </p:nvGrpSpPr>
        <p:grpSpPr>
          <a:xfrm rot="10800000">
            <a:off x="138918" y="4570302"/>
            <a:ext cx="416677" cy="419979"/>
            <a:chOff x="8529659" y="152390"/>
            <a:chExt cx="461948" cy="465557"/>
          </a:xfrm>
        </p:grpSpPr>
        <p:grpSp>
          <p:nvGrpSpPr>
            <p:cNvPr id="149" name="Google Shape;149;p16"/>
            <p:cNvGrpSpPr/>
            <p:nvPr/>
          </p:nvGrpSpPr>
          <p:grpSpPr>
            <a:xfrm>
              <a:off x="8582007" y="152390"/>
              <a:ext cx="409600" cy="409600"/>
              <a:chOff x="189698" y="4451825"/>
              <a:chExt cx="531602" cy="531603"/>
            </a:xfrm>
          </p:grpSpPr>
          <p:sp>
            <p:nvSpPr>
              <p:cNvPr id="150" name="Google Shape;150;p16"/>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 name="Google Shape;152;p16"/>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3" name="Google Shape;153;p16"/>
          <p:cNvGrpSpPr/>
          <p:nvPr/>
        </p:nvGrpSpPr>
        <p:grpSpPr>
          <a:xfrm flipH="1" rot="5400000">
            <a:off x="8431246" y="4459222"/>
            <a:ext cx="720168" cy="705353"/>
            <a:chOff x="-6289" y="-3"/>
            <a:chExt cx="720168" cy="705353"/>
          </a:xfrm>
        </p:grpSpPr>
        <p:grpSp>
          <p:nvGrpSpPr>
            <p:cNvPr id="154" name="Google Shape;154;p16"/>
            <p:cNvGrpSpPr/>
            <p:nvPr/>
          </p:nvGrpSpPr>
          <p:grpSpPr>
            <a:xfrm>
              <a:off x="-6289" y="-3"/>
              <a:ext cx="418800" cy="414300"/>
              <a:chOff x="-6289" y="-3"/>
              <a:chExt cx="418800" cy="414300"/>
            </a:xfrm>
          </p:grpSpPr>
          <p:cxnSp>
            <p:nvCxnSpPr>
              <p:cNvPr id="155" name="Google Shape;155;p16"/>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156" name="Google Shape;156;p16"/>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157" name="Google Shape;157;p16"/>
            <p:cNvGrpSpPr/>
            <p:nvPr/>
          </p:nvGrpSpPr>
          <p:grpSpPr>
            <a:xfrm flipH="1" rot="10800000">
              <a:off x="277235" y="254399"/>
              <a:ext cx="436644" cy="450951"/>
              <a:chOff x="8517710" y="4278047"/>
              <a:chExt cx="436644" cy="450951"/>
            </a:xfrm>
          </p:grpSpPr>
          <p:sp>
            <p:nvSpPr>
              <p:cNvPr id="158" name="Google Shape;158;p16"/>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3">
    <p:bg>
      <p:bgPr>
        <a:solidFill>
          <a:schemeClr val="accent1"/>
        </a:solidFill>
      </p:bgPr>
    </p:bg>
    <p:spTree>
      <p:nvGrpSpPr>
        <p:cNvPr id="160" name="Shape 160"/>
        <p:cNvGrpSpPr/>
        <p:nvPr/>
      </p:nvGrpSpPr>
      <p:grpSpPr>
        <a:xfrm>
          <a:off x="0" y="0"/>
          <a:ext cx="0" cy="0"/>
          <a:chOff x="0" y="0"/>
          <a:chExt cx="0" cy="0"/>
        </a:xfrm>
      </p:grpSpPr>
      <p:grpSp>
        <p:nvGrpSpPr>
          <p:cNvPr id="161" name="Google Shape;161;p17"/>
          <p:cNvGrpSpPr/>
          <p:nvPr/>
        </p:nvGrpSpPr>
        <p:grpSpPr>
          <a:xfrm>
            <a:off x="5958914" y="2982116"/>
            <a:ext cx="2189475" cy="1683950"/>
            <a:chOff x="5958914" y="2982116"/>
            <a:chExt cx="2189475" cy="1683950"/>
          </a:xfrm>
        </p:grpSpPr>
        <p:sp>
          <p:nvSpPr>
            <p:cNvPr id="162" name="Google Shape;162;p17"/>
            <p:cNvSpPr/>
            <p:nvPr/>
          </p:nvSpPr>
          <p:spPr>
            <a:xfrm>
              <a:off x="5958914" y="2982116"/>
              <a:ext cx="1982700" cy="1505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7843889" y="4384366"/>
              <a:ext cx="304500" cy="281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17"/>
          <p:cNvSpPr/>
          <p:nvPr/>
        </p:nvSpPr>
        <p:spPr>
          <a:xfrm>
            <a:off x="1313450" y="809425"/>
            <a:ext cx="6477300" cy="35247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txBox="1"/>
          <p:nvPr>
            <p:ph type="title"/>
          </p:nvPr>
        </p:nvSpPr>
        <p:spPr>
          <a:xfrm>
            <a:off x="1739100" y="1292575"/>
            <a:ext cx="5665800" cy="2168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rgbClr val="CC6461"/>
              </a:buClr>
              <a:buSzPts val="3200"/>
              <a:buFont typeface="Montserrat SemiBold"/>
              <a:buNone/>
              <a:defRPr sz="2800">
                <a:solidFill>
                  <a:srgbClr val="CC6461"/>
                </a:solidFill>
                <a:latin typeface="Montserrat SemiBold"/>
                <a:ea typeface="Montserrat SemiBold"/>
                <a:cs typeface="Montserrat SemiBold"/>
                <a:sym typeface="Montserrat SemiBold"/>
              </a:defRPr>
            </a:lvl1pPr>
            <a:lvl2pPr lvl="1" rtl="0" algn="ctr">
              <a:spcBef>
                <a:spcPts val="0"/>
              </a:spcBef>
              <a:spcAft>
                <a:spcPts val="0"/>
              </a:spcAft>
              <a:buClr>
                <a:srgbClr val="CC6461"/>
              </a:buClr>
              <a:buSzPts val="2800"/>
              <a:buNone/>
              <a:defRPr sz="2800">
                <a:solidFill>
                  <a:srgbClr val="CC6461"/>
                </a:solidFill>
              </a:defRPr>
            </a:lvl2pPr>
            <a:lvl3pPr lvl="2" rtl="0" algn="ctr">
              <a:spcBef>
                <a:spcPts val="0"/>
              </a:spcBef>
              <a:spcAft>
                <a:spcPts val="0"/>
              </a:spcAft>
              <a:buClr>
                <a:srgbClr val="CC6461"/>
              </a:buClr>
              <a:buSzPts val="2800"/>
              <a:buNone/>
              <a:defRPr sz="2800">
                <a:solidFill>
                  <a:srgbClr val="CC6461"/>
                </a:solidFill>
              </a:defRPr>
            </a:lvl3pPr>
            <a:lvl4pPr lvl="3" rtl="0" algn="ctr">
              <a:spcBef>
                <a:spcPts val="0"/>
              </a:spcBef>
              <a:spcAft>
                <a:spcPts val="0"/>
              </a:spcAft>
              <a:buClr>
                <a:srgbClr val="CC6461"/>
              </a:buClr>
              <a:buSzPts val="2800"/>
              <a:buNone/>
              <a:defRPr sz="2800">
                <a:solidFill>
                  <a:srgbClr val="CC6461"/>
                </a:solidFill>
              </a:defRPr>
            </a:lvl4pPr>
            <a:lvl5pPr lvl="4" rtl="0" algn="ctr">
              <a:spcBef>
                <a:spcPts val="0"/>
              </a:spcBef>
              <a:spcAft>
                <a:spcPts val="0"/>
              </a:spcAft>
              <a:buClr>
                <a:srgbClr val="CC6461"/>
              </a:buClr>
              <a:buSzPts val="2800"/>
              <a:buNone/>
              <a:defRPr sz="2800">
                <a:solidFill>
                  <a:srgbClr val="CC6461"/>
                </a:solidFill>
              </a:defRPr>
            </a:lvl5pPr>
            <a:lvl6pPr lvl="5" rtl="0" algn="ctr">
              <a:spcBef>
                <a:spcPts val="0"/>
              </a:spcBef>
              <a:spcAft>
                <a:spcPts val="0"/>
              </a:spcAft>
              <a:buClr>
                <a:srgbClr val="CC6461"/>
              </a:buClr>
              <a:buSzPts val="2800"/>
              <a:buNone/>
              <a:defRPr sz="2800">
                <a:solidFill>
                  <a:srgbClr val="CC6461"/>
                </a:solidFill>
              </a:defRPr>
            </a:lvl6pPr>
            <a:lvl7pPr lvl="6" rtl="0" algn="ctr">
              <a:spcBef>
                <a:spcPts val="0"/>
              </a:spcBef>
              <a:spcAft>
                <a:spcPts val="0"/>
              </a:spcAft>
              <a:buClr>
                <a:srgbClr val="CC6461"/>
              </a:buClr>
              <a:buSzPts val="2800"/>
              <a:buNone/>
              <a:defRPr sz="2800">
                <a:solidFill>
                  <a:srgbClr val="CC6461"/>
                </a:solidFill>
              </a:defRPr>
            </a:lvl7pPr>
            <a:lvl8pPr lvl="7" rtl="0" algn="ctr">
              <a:spcBef>
                <a:spcPts val="0"/>
              </a:spcBef>
              <a:spcAft>
                <a:spcPts val="0"/>
              </a:spcAft>
              <a:buClr>
                <a:srgbClr val="CC6461"/>
              </a:buClr>
              <a:buSzPts val="2800"/>
              <a:buNone/>
              <a:defRPr sz="2800">
                <a:solidFill>
                  <a:srgbClr val="CC6461"/>
                </a:solidFill>
              </a:defRPr>
            </a:lvl8pPr>
            <a:lvl9pPr lvl="8" rtl="0" algn="ctr">
              <a:spcBef>
                <a:spcPts val="0"/>
              </a:spcBef>
              <a:spcAft>
                <a:spcPts val="0"/>
              </a:spcAft>
              <a:buClr>
                <a:srgbClr val="CC6461"/>
              </a:buClr>
              <a:buSzPts val="2800"/>
              <a:buNone/>
              <a:defRPr sz="2800">
                <a:solidFill>
                  <a:srgbClr val="CC6461"/>
                </a:solidFill>
              </a:defRPr>
            </a:lvl9pPr>
          </a:lstStyle>
          <a:p/>
        </p:txBody>
      </p:sp>
      <p:sp>
        <p:nvSpPr>
          <p:cNvPr id="166" name="Google Shape;166;p17"/>
          <p:cNvSpPr txBox="1"/>
          <p:nvPr>
            <p:ph idx="2" type="title"/>
          </p:nvPr>
        </p:nvSpPr>
        <p:spPr>
          <a:xfrm>
            <a:off x="2017250" y="3395400"/>
            <a:ext cx="5109600" cy="756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accent3"/>
              </a:buClr>
              <a:buSzPts val="1400"/>
              <a:buFont typeface="Courier Prime"/>
              <a:buNone/>
              <a:defRPr sz="1900">
                <a:solidFill>
                  <a:srgbClr val="666666"/>
                </a:solidFill>
                <a:latin typeface="Courier Prime"/>
                <a:ea typeface="Courier Prime"/>
                <a:cs typeface="Courier Prime"/>
                <a:sym typeface="Courier Prime"/>
              </a:defRPr>
            </a:lvl1pPr>
            <a:lvl2pPr lvl="1"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2pPr>
            <a:lvl3pPr lvl="2"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3pPr>
            <a:lvl4pPr lvl="3"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4pPr>
            <a:lvl5pPr lvl="4"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5pPr>
            <a:lvl6pPr lvl="5"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6pPr>
            <a:lvl7pPr lvl="6"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7pPr>
            <a:lvl8pPr lvl="7"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8pPr>
            <a:lvl9pPr lvl="8" rtl="0" algn="ctr">
              <a:spcBef>
                <a:spcPts val="0"/>
              </a:spcBef>
              <a:spcAft>
                <a:spcPts val="0"/>
              </a:spcAft>
              <a:buClr>
                <a:schemeClr val="accent3"/>
              </a:buClr>
              <a:buSzPts val="1400"/>
              <a:buFont typeface="Courier Prime"/>
              <a:buNone/>
              <a:defRPr sz="1400">
                <a:solidFill>
                  <a:schemeClr val="accent3"/>
                </a:solidFill>
                <a:latin typeface="Courier Prime"/>
                <a:ea typeface="Courier Prime"/>
                <a:cs typeface="Courier Prime"/>
                <a:sym typeface="Courier Prim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bg>
      <p:bgPr>
        <a:solidFill>
          <a:schemeClr val="accent6"/>
        </a:solidFill>
      </p:bgPr>
    </p:bg>
    <p:spTree>
      <p:nvGrpSpPr>
        <p:cNvPr id="167" name="Shape 167"/>
        <p:cNvGrpSpPr/>
        <p:nvPr/>
      </p:nvGrpSpPr>
      <p:grpSpPr>
        <a:xfrm>
          <a:off x="0" y="0"/>
          <a:ext cx="0" cy="0"/>
          <a:chOff x="0" y="0"/>
          <a:chExt cx="0" cy="0"/>
        </a:xfrm>
      </p:grpSpPr>
      <p:grpSp>
        <p:nvGrpSpPr>
          <p:cNvPr id="168" name="Google Shape;168;p18"/>
          <p:cNvGrpSpPr/>
          <p:nvPr/>
        </p:nvGrpSpPr>
        <p:grpSpPr>
          <a:xfrm>
            <a:off x="-6289" y="-3"/>
            <a:ext cx="720168" cy="705353"/>
            <a:chOff x="-6289" y="-3"/>
            <a:chExt cx="720168" cy="705353"/>
          </a:xfrm>
        </p:grpSpPr>
        <p:grpSp>
          <p:nvGrpSpPr>
            <p:cNvPr id="169" name="Google Shape;169;p18"/>
            <p:cNvGrpSpPr/>
            <p:nvPr/>
          </p:nvGrpSpPr>
          <p:grpSpPr>
            <a:xfrm>
              <a:off x="-6289" y="-3"/>
              <a:ext cx="418800" cy="414300"/>
              <a:chOff x="-6289" y="-3"/>
              <a:chExt cx="418800" cy="414300"/>
            </a:xfrm>
          </p:grpSpPr>
          <p:cxnSp>
            <p:nvCxnSpPr>
              <p:cNvPr id="170" name="Google Shape;170;p18"/>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171" name="Google Shape;171;p18"/>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172" name="Google Shape;172;p18"/>
            <p:cNvGrpSpPr/>
            <p:nvPr/>
          </p:nvGrpSpPr>
          <p:grpSpPr>
            <a:xfrm flipH="1" rot="10800000">
              <a:off x="277235" y="254399"/>
              <a:ext cx="436644" cy="450951"/>
              <a:chOff x="8517710" y="4278047"/>
              <a:chExt cx="436644" cy="450951"/>
            </a:xfrm>
          </p:grpSpPr>
          <p:sp>
            <p:nvSpPr>
              <p:cNvPr id="173" name="Google Shape;173;p18"/>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8"/>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5" name="Google Shape;175;p18"/>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8"/>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3000">
                <a:solidFill>
                  <a:schemeClr val="accent1"/>
                </a:solidFill>
              </a:defRPr>
            </a:lvl1pPr>
            <a:lvl2pPr lvl="1">
              <a:spcBef>
                <a:spcPts val="0"/>
              </a:spcBef>
              <a:spcAft>
                <a:spcPts val="0"/>
              </a:spcAft>
              <a:buNone/>
              <a:defRPr>
                <a:latin typeface="Courier New"/>
                <a:ea typeface="Courier New"/>
                <a:cs typeface="Courier New"/>
                <a:sym typeface="Courier New"/>
              </a:defRPr>
            </a:lvl2pPr>
            <a:lvl3pPr lvl="2">
              <a:spcBef>
                <a:spcPts val="0"/>
              </a:spcBef>
              <a:spcAft>
                <a:spcPts val="0"/>
              </a:spcAft>
              <a:buNone/>
              <a:defRPr>
                <a:latin typeface="Courier New"/>
                <a:ea typeface="Courier New"/>
                <a:cs typeface="Courier New"/>
                <a:sym typeface="Courier New"/>
              </a:defRPr>
            </a:lvl3pPr>
            <a:lvl4pPr lvl="3">
              <a:spcBef>
                <a:spcPts val="0"/>
              </a:spcBef>
              <a:spcAft>
                <a:spcPts val="0"/>
              </a:spcAft>
              <a:buNone/>
              <a:defRPr>
                <a:latin typeface="Courier New"/>
                <a:ea typeface="Courier New"/>
                <a:cs typeface="Courier New"/>
                <a:sym typeface="Courier New"/>
              </a:defRPr>
            </a:lvl4pPr>
            <a:lvl5pPr lvl="4">
              <a:spcBef>
                <a:spcPts val="0"/>
              </a:spcBef>
              <a:spcAft>
                <a:spcPts val="0"/>
              </a:spcAft>
              <a:buNone/>
              <a:defRPr>
                <a:latin typeface="Courier New"/>
                <a:ea typeface="Courier New"/>
                <a:cs typeface="Courier New"/>
                <a:sym typeface="Courier New"/>
              </a:defRPr>
            </a:lvl5pPr>
            <a:lvl6pPr lvl="5">
              <a:spcBef>
                <a:spcPts val="0"/>
              </a:spcBef>
              <a:spcAft>
                <a:spcPts val="0"/>
              </a:spcAft>
              <a:buNone/>
              <a:defRPr>
                <a:latin typeface="Courier New"/>
                <a:ea typeface="Courier New"/>
                <a:cs typeface="Courier New"/>
                <a:sym typeface="Courier New"/>
              </a:defRPr>
            </a:lvl6pPr>
            <a:lvl7pPr lvl="6">
              <a:spcBef>
                <a:spcPts val="0"/>
              </a:spcBef>
              <a:spcAft>
                <a:spcPts val="0"/>
              </a:spcAft>
              <a:buNone/>
              <a:defRPr>
                <a:latin typeface="Courier New"/>
                <a:ea typeface="Courier New"/>
                <a:cs typeface="Courier New"/>
                <a:sym typeface="Courier New"/>
              </a:defRPr>
            </a:lvl7pPr>
            <a:lvl8pPr lvl="7">
              <a:spcBef>
                <a:spcPts val="0"/>
              </a:spcBef>
              <a:spcAft>
                <a:spcPts val="0"/>
              </a:spcAft>
              <a:buNone/>
              <a:defRPr>
                <a:latin typeface="Courier New"/>
                <a:ea typeface="Courier New"/>
                <a:cs typeface="Courier New"/>
                <a:sym typeface="Courier New"/>
              </a:defRPr>
            </a:lvl8pPr>
            <a:lvl9pPr lvl="8">
              <a:spcBef>
                <a:spcPts val="0"/>
              </a:spcBef>
              <a:spcAft>
                <a:spcPts val="0"/>
              </a:spcAft>
              <a:buNone/>
              <a:defRPr>
                <a:latin typeface="Courier New"/>
                <a:ea typeface="Courier New"/>
                <a:cs typeface="Courier New"/>
                <a:sym typeface="Courier New"/>
              </a:defRPr>
            </a:lvl9pPr>
          </a:lstStyle>
          <a:p/>
        </p:txBody>
      </p:sp>
      <p:sp>
        <p:nvSpPr>
          <p:cNvPr id="177" name="Google Shape;177;p18"/>
          <p:cNvSpPr txBox="1"/>
          <p:nvPr>
            <p:ph idx="1" type="subTitle"/>
          </p:nvPr>
        </p:nvSpPr>
        <p:spPr>
          <a:xfrm>
            <a:off x="3266706"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78" name="Google Shape;178;p18"/>
          <p:cNvSpPr txBox="1"/>
          <p:nvPr>
            <p:ph idx="2" type="subTitle"/>
          </p:nvPr>
        </p:nvSpPr>
        <p:spPr>
          <a:xfrm>
            <a:off x="537589"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79" name="Google Shape;179;p18"/>
          <p:cNvSpPr txBox="1"/>
          <p:nvPr>
            <p:ph idx="3" type="subTitle"/>
          </p:nvPr>
        </p:nvSpPr>
        <p:spPr>
          <a:xfrm>
            <a:off x="5995824" y="2435868"/>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a:solidFill>
                  <a:schemeClr val="accent1"/>
                </a:solidFill>
                <a:latin typeface="Montserrat Medium"/>
                <a:ea typeface="Montserrat Medium"/>
                <a:cs typeface="Montserrat Medium"/>
                <a:sym typeface="Montserrat Medium"/>
              </a:defRPr>
            </a:lvl9pPr>
          </a:lstStyle>
          <a:p/>
        </p:txBody>
      </p:sp>
      <p:sp>
        <p:nvSpPr>
          <p:cNvPr id="180" name="Google Shape;180;p18"/>
          <p:cNvSpPr txBox="1"/>
          <p:nvPr>
            <p:ph idx="4" type="subTitle"/>
          </p:nvPr>
        </p:nvSpPr>
        <p:spPr>
          <a:xfrm>
            <a:off x="537700" y="2689450"/>
            <a:ext cx="2610600" cy="1074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atin typeface="Courier Prime"/>
                <a:ea typeface="Courier Prime"/>
                <a:cs typeface="Courier Prime"/>
                <a:sym typeface="Courier Prime"/>
              </a:defRPr>
            </a:lvl1pPr>
            <a:lvl2pPr lvl="1" algn="ctr">
              <a:spcBef>
                <a:spcPts val="0"/>
              </a:spcBef>
              <a:spcAft>
                <a:spcPts val="0"/>
              </a:spcAft>
              <a:buNone/>
              <a:defRPr sz="1400">
                <a:latin typeface="Courier Prime"/>
                <a:ea typeface="Courier Prime"/>
                <a:cs typeface="Courier Prime"/>
                <a:sym typeface="Courier Prime"/>
              </a:defRPr>
            </a:lvl2pPr>
            <a:lvl3pPr lvl="2" algn="ctr">
              <a:spcBef>
                <a:spcPts val="0"/>
              </a:spcBef>
              <a:spcAft>
                <a:spcPts val="0"/>
              </a:spcAft>
              <a:buNone/>
              <a:defRPr sz="1400">
                <a:latin typeface="Courier Prime"/>
                <a:ea typeface="Courier Prime"/>
                <a:cs typeface="Courier Prime"/>
                <a:sym typeface="Courier Prime"/>
              </a:defRPr>
            </a:lvl3pPr>
            <a:lvl4pPr lvl="3" algn="ctr">
              <a:spcBef>
                <a:spcPts val="0"/>
              </a:spcBef>
              <a:spcAft>
                <a:spcPts val="0"/>
              </a:spcAft>
              <a:buNone/>
              <a:defRPr sz="1400">
                <a:latin typeface="Courier Prime"/>
                <a:ea typeface="Courier Prime"/>
                <a:cs typeface="Courier Prime"/>
                <a:sym typeface="Courier Prime"/>
              </a:defRPr>
            </a:lvl4pPr>
            <a:lvl5pPr lvl="4" algn="ctr">
              <a:spcBef>
                <a:spcPts val="0"/>
              </a:spcBef>
              <a:spcAft>
                <a:spcPts val="0"/>
              </a:spcAft>
              <a:buNone/>
              <a:defRPr sz="1400">
                <a:latin typeface="Courier Prime"/>
                <a:ea typeface="Courier Prime"/>
                <a:cs typeface="Courier Prime"/>
                <a:sym typeface="Courier Prime"/>
              </a:defRPr>
            </a:lvl5pPr>
            <a:lvl6pPr lvl="5" algn="ctr">
              <a:spcBef>
                <a:spcPts val="0"/>
              </a:spcBef>
              <a:spcAft>
                <a:spcPts val="0"/>
              </a:spcAft>
              <a:buNone/>
              <a:defRPr sz="1400">
                <a:latin typeface="Courier Prime"/>
                <a:ea typeface="Courier Prime"/>
                <a:cs typeface="Courier Prime"/>
                <a:sym typeface="Courier Prime"/>
              </a:defRPr>
            </a:lvl6pPr>
            <a:lvl7pPr lvl="6" algn="ctr">
              <a:spcBef>
                <a:spcPts val="0"/>
              </a:spcBef>
              <a:spcAft>
                <a:spcPts val="0"/>
              </a:spcAft>
              <a:buNone/>
              <a:defRPr sz="1400">
                <a:latin typeface="Courier Prime"/>
                <a:ea typeface="Courier Prime"/>
                <a:cs typeface="Courier Prime"/>
                <a:sym typeface="Courier Prime"/>
              </a:defRPr>
            </a:lvl7pPr>
            <a:lvl8pPr lvl="7" algn="ctr">
              <a:spcBef>
                <a:spcPts val="0"/>
              </a:spcBef>
              <a:spcAft>
                <a:spcPts val="0"/>
              </a:spcAft>
              <a:buNone/>
              <a:defRPr sz="1400">
                <a:latin typeface="Courier Prime"/>
                <a:ea typeface="Courier Prime"/>
                <a:cs typeface="Courier Prime"/>
                <a:sym typeface="Courier Prime"/>
              </a:defRPr>
            </a:lvl8pPr>
            <a:lvl9pPr lvl="8" algn="ctr">
              <a:spcBef>
                <a:spcPts val="0"/>
              </a:spcBef>
              <a:spcAft>
                <a:spcPts val="0"/>
              </a:spcAft>
              <a:buNone/>
              <a:defRPr sz="1400">
                <a:latin typeface="Courier Prime"/>
                <a:ea typeface="Courier Prime"/>
                <a:cs typeface="Courier Prime"/>
                <a:sym typeface="Courier Prime"/>
              </a:defRPr>
            </a:lvl9pPr>
          </a:lstStyle>
          <a:p/>
        </p:txBody>
      </p:sp>
      <p:sp>
        <p:nvSpPr>
          <p:cNvPr id="181" name="Google Shape;181;p18"/>
          <p:cNvSpPr txBox="1"/>
          <p:nvPr>
            <p:ph idx="5" type="subTitle"/>
          </p:nvPr>
        </p:nvSpPr>
        <p:spPr>
          <a:xfrm>
            <a:off x="3266713" y="268945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182" name="Google Shape;182;p18"/>
          <p:cNvSpPr txBox="1"/>
          <p:nvPr>
            <p:ph idx="6" type="subTitle"/>
          </p:nvPr>
        </p:nvSpPr>
        <p:spPr>
          <a:xfrm>
            <a:off x="5995738" y="268945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183" name="Google Shape;183;p18"/>
          <p:cNvGrpSpPr/>
          <p:nvPr/>
        </p:nvGrpSpPr>
        <p:grpSpPr>
          <a:xfrm>
            <a:off x="8328223" y="4451825"/>
            <a:ext cx="531602" cy="531603"/>
            <a:chOff x="189698" y="4451825"/>
            <a:chExt cx="531602" cy="531603"/>
          </a:xfrm>
        </p:grpSpPr>
        <p:sp>
          <p:nvSpPr>
            <p:cNvPr id="184" name="Google Shape;184;p18"/>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2">
    <p:bg>
      <p:bgPr>
        <a:solidFill>
          <a:schemeClr val="accent6"/>
        </a:solidFill>
      </p:bgPr>
    </p:bg>
    <p:spTree>
      <p:nvGrpSpPr>
        <p:cNvPr id="186" name="Shape 186"/>
        <p:cNvGrpSpPr/>
        <p:nvPr/>
      </p:nvGrpSpPr>
      <p:grpSpPr>
        <a:xfrm>
          <a:off x="0" y="0"/>
          <a:ext cx="0" cy="0"/>
          <a:chOff x="0" y="0"/>
          <a:chExt cx="0" cy="0"/>
        </a:xfrm>
      </p:grpSpPr>
      <p:sp>
        <p:nvSpPr>
          <p:cNvPr id="187" name="Google Shape;187;p19"/>
          <p:cNvSpPr/>
          <p:nvPr/>
        </p:nvSpPr>
        <p:spPr>
          <a:xfrm rot="10800000">
            <a:off x="5432400" y="502550"/>
            <a:ext cx="3711600" cy="4644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88" name="Google Shape;188;p19"/>
          <p:cNvGrpSpPr/>
          <p:nvPr/>
        </p:nvGrpSpPr>
        <p:grpSpPr>
          <a:xfrm>
            <a:off x="5108278" y="168250"/>
            <a:ext cx="1731893" cy="1404475"/>
            <a:chOff x="5108278" y="168250"/>
            <a:chExt cx="1731893" cy="1404475"/>
          </a:xfrm>
        </p:grpSpPr>
        <p:sp>
          <p:nvSpPr>
            <p:cNvPr id="189" name="Google Shape;189;p19"/>
            <p:cNvSpPr/>
            <p:nvPr/>
          </p:nvSpPr>
          <p:spPr>
            <a:xfrm rot="10800000">
              <a:off x="5284671" y="3460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 name="Google Shape;190;p19"/>
            <p:cNvSpPr/>
            <p:nvPr/>
          </p:nvSpPr>
          <p:spPr>
            <a:xfrm rot="10800000">
              <a:off x="5108278" y="16825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1" name="Google Shape;191;p19"/>
          <p:cNvSpPr txBox="1"/>
          <p:nvPr>
            <p:ph type="ctrTitle"/>
          </p:nvPr>
        </p:nvSpPr>
        <p:spPr>
          <a:xfrm>
            <a:off x="714575" y="619725"/>
            <a:ext cx="4458300" cy="2329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6000"/>
              <a:buFont typeface="Montserrat SemiBold"/>
              <a:buNone/>
              <a:defRPr sz="6000">
                <a:solidFill>
                  <a:schemeClr val="accent1"/>
                </a:solidFill>
                <a:latin typeface="Montserrat SemiBold"/>
                <a:ea typeface="Montserrat SemiBold"/>
                <a:cs typeface="Montserrat SemiBold"/>
                <a:sym typeface="Montserrat SemiBold"/>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92" name="Google Shape;192;p19"/>
          <p:cNvSpPr txBox="1"/>
          <p:nvPr>
            <p:ph idx="1" type="subTitle"/>
          </p:nvPr>
        </p:nvSpPr>
        <p:spPr>
          <a:xfrm>
            <a:off x="714600" y="2757925"/>
            <a:ext cx="4274700" cy="1757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3"/>
              </a:buClr>
              <a:buSzPts val="1600"/>
              <a:buFont typeface="Courier Prime"/>
              <a:buNone/>
              <a:defRPr sz="1600">
                <a:solidFill>
                  <a:schemeClr val="accent3"/>
                </a:solidFill>
                <a:latin typeface="Courier Prime"/>
                <a:ea typeface="Courier Prime"/>
                <a:cs typeface="Courier Prime"/>
                <a:sym typeface="Courier Prime"/>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7">
    <p:bg>
      <p:bgPr>
        <a:solidFill>
          <a:schemeClr val="accent6"/>
        </a:solidFill>
      </p:bgPr>
    </p:bg>
    <p:spTree>
      <p:nvGrpSpPr>
        <p:cNvPr id="193" name="Shape 193"/>
        <p:cNvGrpSpPr/>
        <p:nvPr/>
      </p:nvGrpSpPr>
      <p:grpSpPr>
        <a:xfrm>
          <a:off x="0" y="0"/>
          <a:ext cx="0" cy="0"/>
          <a:chOff x="0" y="0"/>
          <a:chExt cx="0" cy="0"/>
        </a:xfrm>
      </p:grpSpPr>
      <p:sp>
        <p:nvSpPr>
          <p:cNvPr id="194" name="Google Shape;194;p20"/>
          <p:cNvSpPr txBox="1"/>
          <p:nvPr>
            <p:ph type="title"/>
          </p:nvPr>
        </p:nvSpPr>
        <p:spPr>
          <a:xfrm>
            <a:off x="616500" y="882150"/>
            <a:ext cx="3746700" cy="19533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95" name="Google Shape;195;p20"/>
          <p:cNvSpPr txBox="1"/>
          <p:nvPr>
            <p:ph idx="1" type="subTitle"/>
          </p:nvPr>
        </p:nvSpPr>
        <p:spPr>
          <a:xfrm>
            <a:off x="616500" y="2759100"/>
            <a:ext cx="3203100" cy="1819200"/>
          </a:xfrm>
          <a:prstGeom prst="rect">
            <a:avLst/>
          </a:prstGeom>
        </p:spPr>
        <p:txBody>
          <a:bodyPr anchorCtr="0" anchor="t" bIns="91425" lIns="91425" spcFirstLastPara="1" rIns="91425" wrap="square" tIns="91425">
            <a:noAutofit/>
          </a:bodyPr>
          <a:lstStyle>
            <a:lvl1pPr lvl="0">
              <a:spcBef>
                <a:spcPts val="0"/>
              </a:spcBef>
              <a:spcAft>
                <a:spcPts val="0"/>
              </a:spcAft>
              <a:buNone/>
              <a:defRPr sz="1600">
                <a:latin typeface="Courier Prime"/>
                <a:ea typeface="Courier Prime"/>
                <a:cs typeface="Courier Prime"/>
                <a:sym typeface="Courier Prime"/>
              </a:defRPr>
            </a:lvl1pPr>
            <a:lvl2pPr lvl="1">
              <a:spcBef>
                <a:spcPts val="0"/>
              </a:spcBef>
              <a:spcAft>
                <a:spcPts val="0"/>
              </a:spcAft>
              <a:buNone/>
              <a:defRPr sz="1600"/>
            </a:lvl2pPr>
            <a:lvl3pPr lvl="2">
              <a:spcBef>
                <a:spcPts val="0"/>
              </a:spcBef>
              <a:spcAft>
                <a:spcPts val="0"/>
              </a:spcAft>
              <a:buNone/>
              <a:defRPr sz="1600"/>
            </a:lvl3pPr>
            <a:lvl4pPr lvl="3">
              <a:spcBef>
                <a:spcPts val="0"/>
              </a:spcBef>
              <a:spcAft>
                <a:spcPts val="0"/>
              </a:spcAft>
              <a:buNone/>
              <a:defRPr sz="1600"/>
            </a:lvl4pPr>
            <a:lvl5pPr lvl="4">
              <a:spcBef>
                <a:spcPts val="0"/>
              </a:spcBef>
              <a:spcAft>
                <a:spcPts val="0"/>
              </a:spcAft>
              <a:buNone/>
              <a:defRPr sz="1600"/>
            </a:lvl5pPr>
            <a:lvl6pPr lvl="5">
              <a:spcBef>
                <a:spcPts val="0"/>
              </a:spcBef>
              <a:spcAft>
                <a:spcPts val="0"/>
              </a:spcAft>
              <a:buNone/>
              <a:defRPr sz="1600"/>
            </a:lvl6pPr>
            <a:lvl7pPr lvl="6">
              <a:spcBef>
                <a:spcPts val="0"/>
              </a:spcBef>
              <a:spcAft>
                <a:spcPts val="0"/>
              </a:spcAft>
              <a:buNone/>
              <a:defRPr sz="1600"/>
            </a:lvl7pPr>
            <a:lvl8pPr lvl="7">
              <a:spcBef>
                <a:spcPts val="0"/>
              </a:spcBef>
              <a:spcAft>
                <a:spcPts val="0"/>
              </a:spcAft>
              <a:buNone/>
              <a:defRPr sz="1600"/>
            </a:lvl8pPr>
            <a:lvl9pPr lvl="8">
              <a:spcBef>
                <a:spcPts val="0"/>
              </a:spcBef>
              <a:spcAft>
                <a:spcPts val="0"/>
              </a:spcAft>
              <a:buNone/>
              <a:defRPr sz="1600"/>
            </a:lvl9pPr>
          </a:lstStyle>
          <a:p/>
        </p:txBody>
      </p:sp>
      <p:sp>
        <p:nvSpPr>
          <p:cNvPr id="196" name="Google Shape;196;p20"/>
          <p:cNvSpPr/>
          <p:nvPr/>
        </p:nvSpPr>
        <p:spPr>
          <a:xfrm>
            <a:off x="4553600" y="221350"/>
            <a:ext cx="4590300" cy="4356900"/>
          </a:xfrm>
          <a:prstGeom prst="rect">
            <a:avLst/>
          </a:prstGeom>
          <a:solidFill>
            <a:srgbClr val="CC64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7" name="Google Shape;197;p20"/>
          <p:cNvGrpSpPr/>
          <p:nvPr/>
        </p:nvGrpSpPr>
        <p:grpSpPr>
          <a:xfrm>
            <a:off x="4287524" y="882150"/>
            <a:ext cx="4380186" cy="3955975"/>
            <a:chOff x="4287524" y="882150"/>
            <a:chExt cx="4380186" cy="3955975"/>
          </a:xfrm>
        </p:grpSpPr>
        <p:sp>
          <p:nvSpPr>
            <p:cNvPr id="198" name="Google Shape;198;p20"/>
            <p:cNvSpPr/>
            <p:nvPr/>
          </p:nvSpPr>
          <p:spPr>
            <a:xfrm>
              <a:off x="4780611" y="882150"/>
              <a:ext cx="3887100" cy="34473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0"/>
            <p:cNvSpPr/>
            <p:nvPr/>
          </p:nvSpPr>
          <p:spPr>
            <a:xfrm>
              <a:off x="4287524" y="4458325"/>
              <a:ext cx="379800" cy="379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3">
    <p:bg>
      <p:bgPr>
        <a:solidFill>
          <a:schemeClr val="accent6"/>
        </a:solidFill>
      </p:bgPr>
    </p:bg>
    <p:spTree>
      <p:nvGrpSpPr>
        <p:cNvPr id="200" name="Shape 200"/>
        <p:cNvGrpSpPr/>
        <p:nvPr/>
      </p:nvGrpSpPr>
      <p:grpSpPr>
        <a:xfrm>
          <a:off x="0" y="0"/>
          <a:ext cx="0" cy="0"/>
          <a:chOff x="0" y="0"/>
          <a:chExt cx="0" cy="0"/>
        </a:xfrm>
      </p:grpSpPr>
      <p:grpSp>
        <p:nvGrpSpPr>
          <p:cNvPr id="201" name="Google Shape;201;p21"/>
          <p:cNvGrpSpPr/>
          <p:nvPr/>
        </p:nvGrpSpPr>
        <p:grpSpPr>
          <a:xfrm flipH="1">
            <a:off x="163990" y="152395"/>
            <a:ext cx="338746" cy="341393"/>
            <a:chOff x="8529659" y="152390"/>
            <a:chExt cx="461948" cy="465557"/>
          </a:xfrm>
        </p:grpSpPr>
        <p:grpSp>
          <p:nvGrpSpPr>
            <p:cNvPr id="202" name="Google Shape;202;p21"/>
            <p:cNvGrpSpPr/>
            <p:nvPr/>
          </p:nvGrpSpPr>
          <p:grpSpPr>
            <a:xfrm>
              <a:off x="8582007" y="152390"/>
              <a:ext cx="409600" cy="409600"/>
              <a:chOff x="189698" y="4451825"/>
              <a:chExt cx="531602" cy="531603"/>
            </a:xfrm>
          </p:grpSpPr>
          <p:sp>
            <p:nvSpPr>
              <p:cNvPr id="203" name="Google Shape;203;p21"/>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5" name="Google Shape;205;p21"/>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 name="Google Shape;206;p21"/>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 name="Google Shape;207;p21"/>
          <p:cNvGrpSpPr/>
          <p:nvPr/>
        </p:nvGrpSpPr>
        <p:grpSpPr>
          <a:xfrm flipH="1" rot="5400000">
            <a:off x="8431246" y="4459222"/>
            <a:ext cx="720168" cy="705353"/>
            <a:chOff x="-6289" y="-3"/>
            <a:chExt cx="720168" cy="705353"/>
          </a:xfrm>
        </p:grpSpPr>
        <p:grpSp>
          <p:nvGrpSpPr>
            <p:cNvPr id="208" name="Google Shape;208;p21"/>
            <p:cNvGrpSpPr/>
            <p:nvPr/>
          </p:nvGrpSpPr>
          <p:grpSpPr>
            <a:xfrm>
              <a:off x="-6289" y="-3"/>
              <a:ext cx="418800" cy="414300"/>
              <a:chOff x="-6289" y="-3"/>
              <a:chExt cx="418800" cy="414300"/>
            </a:xfrm>
          </p:grpSpPr>
          <p:cxnSp>
            <p:nvCxnSpPr>
              <p:cNvPr id="209" name="Google Shape;209;p21"/>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210" name="Google Shape;210;p21"/>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211" name="Google Shape;211;p21"/>
            <p:cNvGrpSpPr/>
            <p:nvPr/>
          </p:nvGrpSpPr>
          <p:grpSpPr>
            <a:xfrm flipH="1" rot="10800000">
              <a:off x="277235" y="254399"/>
              <a:ext cx="436644" cy="450951"/>
              <a:chOff x="8517710" y="4278047"/>
              <a:chExt cx="436644" cy="450951"/>
            </a:xfrm>
          </p:grpSpPr>
          <p:sp>
            <p:nvSpPr>
              <p:cNvPr id="212" name="Google Shape;212;p21"/>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4" name="Google Shape;214;p21"/>
          <p:cNvSpPr txBox="1"/>
          <p:nvPr>
            <p:ph type="title"/>
          </p:nvPr>
        </p:nvSpPr>
        <p:spPr>
          <a:xfrm>
            <a:off x="616500" y="1434926"/>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2200"/>
              <a:buNone/>
              <a:defRPr sz="2200">
                <a:solidFill>
                  <a:schemeClr val="accent1"/>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215" name="Google Shape;215;p21"/>
          <p:cNvSpPr txBox="1"/>
          <p:nvPr>
            <p:ph idx="1" type="subTitle"/>
          </p:nvPr>
        </p:nvSpPr>
        <p:spPr>
          <a:xfrm>
            <a:off x="616500" y="2166175"/>
            <a:ext cx="3165000" cy="2200800"/>
          </a:xfrm>
          <a:prstGeom prst="rect">
            <a:avLst/>
          </a:prstGeom>
        </p:spPr>
        <p:txBody>
          <a:bodyPr anchorCtr="0" anchor="t" bIns="91425" lIns="91425" spcFirstLastPara="1" rIns="91425" wrap="square" tIns="91425">
            <a:noAutofit/>
          </a:bodyPr>
          <a:lstStyle>
            <a:lvl1pPr lvl="0">
              <a:spcBef>
                <a:spcPts val="0"/>
              </a:spcBef>
              <a:spcAft>
                <a:spcPts val="0"/>
              </a:spcAft>
              <a:buNone/>
              <a:defRPr sz="1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16" name="Google Shape;216;p21"/>
          <p:cNvSpPr txBox="1"/>
          <p:nvPr>
            <p:ph idx="2" type="title"/>
          </p:nvPr>
        </p:nvSpPr>
        <p:spPr>
          <a:xfrm>
            <a:off x="311700" y="597425"/>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6">
    <p:bg>
      <p:bgPr>
        <a:solidFill>
          <a:schemeClr val="accent6"/>
        </a:solidFill>
      </p:bgPr>
    </p:bg>
    <p:spTree>
      <p:nvGrpSpPr>
        <p:cNvPr id="217" name="Shape 217"/>
        <p:cNvGrpSpPr/>
        <p:nvPr/>
      </p:nvGrpSpPr>
      <p:grpSpPr>
        <a:xfrm>
          <a:off x="0" y="0"/>
          <a:ext cx="0" cy="0"/>
          <a:chOff x="0" y="0"/>
          <a:chExt cx="0" cy="0"/>
        </a:xfrm>
      </p:grpSpPr>
      <p:sp>
        <p:nvSpPr>
          <p:cNvPr id="218" name="Google Shape;218;p22"/>
          <p:cNvSpPr txBox="1"/>
          <p:nvPr>
            <p:ph type="title"/>
          </p:nvPr>
        </p:nvSpPr>
        <p:spPr>
          <a:xfrm>
            <a:off x="311700" y="597201"/>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219" name="Google Shape;219;p22"/>
          <p:cNvSpPr txBox="1"/>
          <p:nvPr>
            <p:ph idx="1" type="subTitle"/>
          </p:nvPr>
        </p:nvSpPr>
        <p:spPr>
          <a:xfrm>
            <a:off x="3266706"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0" name="Google Shape;220;p22"/>
          <p:cNvSpPr txBox="1"/>
          <p:nvPr>
            <p:ph idx="2" type="subTitle"/>
          </p:nvPr>
        </p:nvSpPr>
        <p:spPr>
          <a:xfrm>
            <a:off x="537589"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1" name="Google Shape;221;p22"/>
          <p:cNvSpPr txBox="1"/>
          <p:nvPr>
            <p:ph idx="3" type="subTitle"/>
          </p:nvPr>
        </p:nvSpPr>
        <p:spPr>
          <a:xfrm>
            <a:off x="5995824" y="1622963"/>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2" name="Google Shape;222;p22"/>
          <p:cNvSpPr txBox="1"/>
          <p:nvPr>
            <p:ph idx="4" type="subTitle"/>
          </p:nvPr>
        </p:nvSpPr>
        <p:spPr>
          <a:xfrm>
            <a:off x="537700"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3" name="Google Shape;223;p22"/>
          <p:cNvSpPr txBox="1"/>
          <p:nvPr>
            <p:ph idx="5" type="subTitle"/>
          </p:nvPr>
        </p:nvSpPr>
        <p:spPr>
          <a:xfrm>
            <a:off x="3266713"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4" name="Google Shape;224;p22"/>
          <p:cNvSpPr txBox="1"/>
          <p:nvPr>
            <p:ph idx="6" type="subTitle"/>
          </p:nvPr>
        </p:nvSpPr>
        <p:spPr>
          <a:xfrm>
            <a:off x="5995738" y="1819316"/>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25" name="Google Shape;225;p22"/>
          <p:cNvSpPr/>
          <p:nvPr/>
        </p:nvSpPr>
        <p:spPr>
          <a:xfrm>
            <a:off x="0" y="4818625"/>
            <a:ext cx="9144000" cy="34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2"/>
          <p:cNvSpPr txBox="1"/>
          <p:nvPr>
            <p:ph idx="7" type="subTitle"/>
          </p:nvPr>
        </p:nvSpPr>
        <p:spPr>
          <a:xfrm>
            <a:off x="3266706"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7" name="Google Shape;227;p22"/>
          <p:cNvSpPr txBox="1"/>
          <p:nvPr>
            <p:ph idx="8" type="subTitle"/>
          </p:nvPr>
        </p:nvSpPr>
        <p:spPr>
          <a:xfrm>
            <a:off x="537589"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8" name="Google Shape;228;p22"/>
          <p:cNvSpPr txBox="1"/>
          <p:nvPr>
            <p:ph idx="9" type="subTitle"/>
          </p:nvPr>
        </p:nvSpPr>
        <p:spPr>
          <a:xfrm>
            <a:off x="5995824" y="3059567"/>
            <a:ext cx="2610600" cy="3186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1600">
                <a:solidFill>
                  <a:schemeClr val="accent1"/>
                </a:solidFill>
                <a:latin typeface="Montserrat Medium"/>
                <a:ea typeface="Montserrat Medium"/>
                <a:cs typeface="Montserrat Medium"/>
                <a:sym typeface="Montserrat Medium"/>
              </a:defRPr>
            </a:lvl1pPr>
            <a:lvl2pPr lvl="1" rtl="0" algn="ctr">
              <a:spcBef>
                <a:spcPts val="0"/>
              </a:spcBef>
              <a:spcAft>
                <a:spcPts val="0"/>
              </a:spcAft>
              <a:buNone/>
              <a:defRPr sz="1600">
                <a:solidFill>
                  <a:schemeClr val="accent1"/>
                </a:solidFill>
                <a:latin typeface="Montserrat Medium"/>
                <a:ea typeface="Montserrat Medium"/>
                <a:cs typeface="Montserrat Medium"/>
                <a:sym typeface="Montserrat Medium"/>
              </a:defRPr>
            </a:lvl2pPr>
            <a:lvl3pPr lvl="2" rtl="0" algn="ctr">
              <a:spcBef>
                <a:spcPts val="0"/>
              </a:spcBef>
              <a:spcAft>
                <a:spcPts val="0"/>
              </a:spcAft>
              <a:buNone/>
              <a:defRPr sz="1600">
                <a:solidFill>
                  <a:schemeClr val="accent1"/>
                </a:solidFill>
                <a:latin typeface="Montserrat Medium"/>
                <a:ea typeface="Montserrat Medium"/>
                <a:cs typeface="Montserrat Medium"/>
                <a:sym typeface="Montserrat Medium"/>
              </a:defRPr>
            </a:lvl3pPr>
            <a:lvl4pPr lvl="3" rtl="0" algn="ctr">
              <a:spcBef>
                <a:spcPts val="0"/>
              </a:spcBef>
              <a:spcAft>
                <a:spcPts val="0"/>
              </a:spcAft>
              <a:buNone/>
              <a:defRPr sz="1600">
                <a:solidFill>
                  <a:schemeClr val="accent1"/>
                </a:solidFill>
                <a:latin typeface="Montserrat Medium"/>
                <a:ea typeface="Montserrat Medium"/>
                <a:cs typeface="Montserrat Medium"/>
                <a:sym typeface="Montserrat Medium"/>
              </a:defRPr>
            </a:lvl4pPr>
            <a:lvl5pPr lvl="4" rtl="0" algn="ctr">
              <a:spcBef>
                <a:spcPts val="0"/>
              </a:spcBef>
              <a:spcAft>
                <a:spcPts val="0"/>
              </a:spcAft>
              <a:buNone/>
              <a:defRPr sz="1600">
                <a:solidFill>
                  <a:schemeClr val="accent1"/>
                </a:solidFill>
                <a:latin typeface="Montserrat Medium"/>
                <a:ea typeface="Montserrat Medium"/>
                <a:cs typeface="Montserrat Medium"/>
                <a:sym typeface="Montserrat Medium"/>
              </a:defRPr>
            </a:lvl5pPr>
            <a:lvl6pPr lvl="5" rtl="0" algn="ctr">
              <a:spcBef>
                <a:spcPts val="0"/>
              </a:spcBef>
              <a:spcAft>
                <a:spcPts val="0"/>
              </a:spcAft>
              <a:buNone/>
              <a:defRPr sz="1600">
                <a:solidFill>
                  <a:schemeClr val="accent1"/>
                </a:solidFill>
                <a:latin typeface="Montserrat Medium"/>
                <a:ea typeface="Montserrat Medium"/>
                <a:cs typeface="Montserrat Medium"/>
                <a:sym typeface="Montserrat Medium"/>
              </a:defRPr>
            </a:lvl6pPr>
            <a:lvl7pPr lvl="6" rtl="0" algn="ctr">
              <a:spcBef>
                <a:spcPts val="0"/>
              </a:spcBef>
              <a:spcAft>
                <a:spcPts val="0"/>
              </a:spcAft>
              <a:buNone/>
              <a:defRPr sz="1600">
                <a:solidFill>
                  <a:schemeClr val="accent1"/>
                </a:solidFill>
                <a:latin typeface="Montserrat Medium"/>
                <a:ea typeface="Montserrat Medium"/>
                <a:cs typeface="Montserrat Medium"/>
                <a:sym typeface="Montserrat Medium"/>
              </a:defRPr>
            </a:lvl7pPr>
            <a:lvl8pPr lvl="7" rtl="0" algn="ctr">
              <a:spcBef>
                <a:spcPts val="0"/>
              </a:spcBef>
              <a:spcAft>
                <a:spcPts val="0"/>
              </a:spcAft>
              <a:buNone/>
              <a:defRPr sz="1600">
                <a:solidFill>
                  <a:schemeClr val="accent1"/>
                </a:solidFill>
                <a:latin typeface="Montserrat Medium"/>
                <a:ea typeface="Montserrat Medium"/>
                <a:cs typeface="Montserrat Medium"/>
                <a:sym typeface="Montserrat Medium"/>
              </a:defRPr>
            </a:lvl8pPr>
            <a:lvl9pPr lvl="8" rtl="0" algn="ctr">
              <a:spcBef>
                <a:spcPts val="0"/>
              </a:spcBef>
              <a:spcAft>
                <a:spcPts val="0"/>
              </a:spcAft>
              <a:buNone/>
              <a:defRPr sz="1600">
                <a:solidFill>
                  <a:schemeClr val="accent1"/>
                </a:solidFill>
                <a:latin typeface="Montserrat Medium"/>
                <a:ea typeface="Montserrat Medium"/>
                <a:cs typeface="Montserrat Medium"/>
                <a:sym typeface="Montserrat Medium"/>
              </a:defRPr>
            </a:lvl9pPr>
          </a:lstStyle>
          <a:p/>
        </p:txBody>
      </p:sp>
      <p:sp>
        <p:nvSpPr>
          <p:cNvPr id="229" name="Google Shape;229;p22"/>
          <p:cNvSpPr txBox="1"/>
          <p:nvPr>
            <p:ph idx="13" type="subTitle"/>
          </p:nvPr>
        </p:nvSpPr>
        <p:spPr>
          <a:xfrm>
            <a:off x="537700"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30" name="Google Shape;230;p22"/>
          <p:cNvSpPr txBox="1"/>
          <p:nvPr>
            <p:ph idx="14" type="subTitle"/>
          </p:nvPr>
        </p:nvSpPr>
        <p:spPr>
          <a:xfrm>
            <a:off x="3266713"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31" name="Google Shape;231;p22"/>
          <p:cNvSpPr txBox="1"/>
          <p:nvPr>
            <p:ph idx="15" type="subTitle"/>
          </p:nvPr>
        </p:nvSpPr>
        <p:spPr>
          <a:xfrm>
            <a:off x="5995738" y="3255920"/>
            <a:ext cx="2610600" cy="1074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232" name="Google Shape;232;p22"/>
          <p:cNvGrpSpPr/>
          <p:nvPr/>
        </p:nvGrpSpPr>
        <p:grpSpPr>
          <a:xfrm>
            <a:off x="8240475" y="4278047"/>
            <a:ext cx="713879" cy="705353"/>
            <a:chOff x="8240475" y="4278047"/>
            <a:chExt cx="713879" cy="705353"/>
          </a:xfrm>
        </p:grpSpPr>
        <p:sp>
          <p:nvSpPr>
            <p:cNvPr id="233" name="Google Shape;233;p22"/>
            <p:cNvSpPr/>
            <p:nvPr/>
          </p:nvSpPr>
          <p:spPr>
            <a:xfrm>
              <a:off x="8240475" y="4574500"/>
              <a:ext cx="408900" cy="4089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6" name="Google Shape;236;p22"/>
          <p:cNvGrpSpPr/>
          <p:nvPr/>
        </p:nvGrpSpPr>
        <p:grpSpPr>
          <a:xfrm>
            <a:off x="235509" y="4515565"/>
            <a:ext cx="474394" cy="484816"/>
            <a:chOff x="265900" y="4528028"/>
            <a:chExt cx="520169" cy="531597"/>
          </a:xfrm>
        </p:grpSpPr>
        <p:sp>
          <p:nvSpPr>
            <p:cNvPr id="237" name="Google Shape;237;p22"/>
            <p:cNvSpPr/>
            <p:nvPr/>
          </p:nvSpPr>
          <p:spPr>
            <a:xfrm>
              <a:off x="265900" y="46042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2"/>
            <p:cNvSpPr/>
            <p:nvPr/>
          </p:nvSpPr>
          <p:spPr>
            <a:xfrm flipH="1" rot="10800000">
              <a:off x="330669" y="4528028"/>
              <a:ext cx="455400" cy="4554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me big numbers">
  <p:cSld name="CUSTOM_8">
    <p:bg>
      <p:bgPr>
        <a:solidFill>
          <a:schemeClr val="accent6"/>
        </a:solidFill>
      </p:bgPr>
    </p:bg>
    <p:spTree>
      <p:nvGrpSpPr>
        <p:cNvPr id="239" name="Shape 239"/>
        <p:cNvGrpSpPr/>
        <p:nvPr/>
      </p:nvGrpSpPr>
      <p:grpSpPr>
        <a:xfrm>
          <a:off x="0" y="0"/>
          <a:ext cx="0" cy="0"/>
          <a:chOff x="0" y="0"/>
          <a:chExt cx="0" cy="0"/>
        </a:xfrm>
      </p:grpSpPr>
      <p:grpSp>
        <p:nvGrpSpPr>
          <p:cNvPr id="240" name="Google Shape;240;p23"/>
          <p:cNvGrpSpPr/>
          <p:nvPr/>
        </p:nvGrpSpPr>
        <p:grpSpPr>
          <a:xfrm>
            <a:off x="384512" y="565461"/>
            <a:ext cx="1731893" cy="1404475"/>
            <a:chOff x="5108278" y="168250"/>
            <a:chExt cx="1731893" cy="1404475"/>
          </a:xfrm>
        </p:grpSpPr>
        <p:sp>
          <p:nvSpPr>
            <p:cNvPr id="241" name="Google Shape;241;p23"/>
            <p:cNvSpPr/>
            <p:nvPr/>
          </p:nvSpPr>
          <p:spPr>
            <a:xfrm rot="10800000">
              <a:off x="5284671" y="346025"/>
              <a:ext cx="1555500" cy="1226700"/>
            </a:xfrm>
            <a:prstGeom prst="rect">
              <a:avLst/>
            </a:prstGeom>
            <a:no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2" name="Google Shape;242;p23"/>
            <p:cNvSpPr/>
            <p:nvPr/>
          </p:nvSpPr>
          <p:spPr>
            <a:xfrm rot="10800000">
              <a:off x="5108278" y="168250"/>
              <a:ext cx="254700" cy="254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3" name="Google Shape;243;p23"/>
          <p:cNvSpPr/>
          <p:nvPr/>
        </p:nvSpPr>
        <p:spPr>
          <a:xfrm>
            <a:off x="671550" y="848550"/>
            <a:ext cx="7800900" cy="3446400"/>
          </a:xfrm>
          <a:prstGeom prst="snip2DiagRect">
            <a:avLst>
              <a:gd fmla="val 0" name="adj1"/>
              <a:gd fmla="val 16667" name="adj2"/>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3"/>
          <p:cNvSpPr txBox="1"/>
          <p:nvPr>
            <p:ph hasCustomPrompt="1" type="title"/>
          </p:nvPr>
        </p:nvSpPr>
        <p:spPr>
          <a:xfrm>
            <a:off x="1536650" y="9853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245" name="Google Shape;245;p23"/>
          <p:cNvSpPr txBox="1"/>
          <p:nvPr>
            <p:ph idx="1" type="subTitle"/>
          </p:nvPr>
        </p:nvSpPr>
        <p:spPr>
          <a:xfrm>
            <a:off x="1549275" y="1596247"/>
            <a:ext cx="6070800" cy="7146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atin typeface="Courier Prime"/>
                <a:ea typeface="Courier Prime"/>
                <a:cs typeface="Courier Prime"/>
                <a:sym typeface="Courier Prime"/>
              </a:defRPr>
            </a:lvl1pPr>
            <a:lvl2pPr lvl="1" algn="ctr">
              <a:spcBef>
                <a:spcPts val="0"/>
              </a:spcBef>
              <a:spcAft>
                <a:spcPts val="0"/>
              </a:spcAft>
              <a:buNone/>
              <a:defRPr sz="1400">
                <a:latin typeface="Courier Prime"/>
                <a:ea typeface="Courier Prime"/>
                <a:cs typeface="Courier Prime"/>
                <a:sym typeface="Courier Prime"/>
              </a:defRPr>
            </a:lvl2pPr>
            <a:lvl3pPr lvl="2" algn="ctr">
              <a:spcBef>
                <a:spcPts val="0"/>
              </a:spcBef>
              <a:spcAft>
                <a:spcPts val="0"/>
              </a:spcAft>
              <a:buNone/>
              <a:defRPr sz="1400">
                <a:latin typeface="Courier Prime"/>
                <a:ea typeface="Courier Prime"/>
                <a:cs typeface="Courier Prime"/>
                <a:sym typeface="Courier Prime"/>
              </a:defRPr>
            </a:lvl3pPr>
            <a:lvl4pPr lvl="3" algn="ctr">
              <a:spcBef>
                <a:spcPts val="0"/>
              </a:spcBef>
              <a:spcAft>
                <a:spcPts val="0"/>
              </a:spcAft>
              <a:buNone/>
              <a:defRPr sz="1400">
                <a:latin typeface="Courier Prime"/>
                <a:ea typeface="Courier Prime"/>
                <a:cs typeface="Courier Prime"/>
                <a:sym typeface="Courier Prime"/>
              </a:defRPr>
            </a:lvl4pPr>
            <a:lvl5pPr lvl="4" algn="ctr">
              <a:spcBef>
                <a:spcPts val="0"/>
              </a:spcBef>
              <a:spcAft>
                <a:spcPts val="0"/>
              </a:spcAft>
              <a:buNone/>
              <a:defRPr sz="1400">
                <a:latin typeface="Courier Prime"/>
                <a:ea typeface="Courier Prime"/>
                <a:cs typeface="Courier Prime"/>
                <a:sym typeface="Courier Prime"/>
              </a:defRPr>
            </a:lvl5pPr>
            <a:lvl6pPr lvl="5" algn="ctr">
              <a:spcBef>
                <a:spcPts val="0"/>
              </a:spcBef>
              <a:spcAft>
                <a:spcPts val="0"/>
              </a:spcAft>
              <a:buNone/>
              <a:defRPr sz="1400">
                <a:latin typeface="Courier Prime"/>
                <a:ea typeface="Courier Prime"/>
                <a:cs typeface="Courier Prime"/>
                <a:sym typeface="Courier Prime"/>
              </a:defRPr>
            </a:lvl6pPr>
            <a:lvl7pPr lvl="6" algn="ctr">
              <a:spcBef>
                <a:spcPts val="0"/>
              </a:spcBef>
              <a:spcAft>
                <a:spcPts val="0"/>
              </a:spcAft>
              <a:buNone/>
              <a:defRPr sz="1400">
                <a:latin typeface="Courier Prime"/>
                <a:ea typeface="Courier Prime"/>
                <a:cs typeface="Courier Prime"/>
                <a:sym typeface="Courier Prime"/>
              </a:defRPr>
            </a:lvl7pPr>
            <a:lvl8pPr lvl="7" algn="ctr">
              <a:spcBef>
                <a:spcPts val="0"/>
              </a:spcBef>
              <a:spcAft>
                <a:spcPts val="0"/>
              </a:spcAft>
              <a:buNone/>
              <a:defRPr sz="1400">
                <a:latin typeface="Courier Prime"/>
                <a:ea typeface="Courier Prime"/>
                <a:cs typeface="Courier Prime"/>
                <a:sym typeface="Courier Prime"/>
              </a:defRPr>
            </a:lvl8pPr>
            <a:lvl9pPr lvl="8" algn="ctr">
              <a:spcBef>
                <a:spcPts val="0"/>
              </a:spcBef>
              <a:spcAft>
                <a:spcPts val="0"/>
              </a:spcAft>
              <a:buNone/>
              <a:defRPr sz="1400">
                <a:latin typeface="Courier Prime"/>
                <a:ea typeface="Courier Prime"/>
                <a:cs typeface="Courier Prime"/>
                <a:sym typeface="Courier Prime"/>
              </a:defRPr>
            </a:lvl9pPr>
          </a:lstStyle>
          <a:p/>
        </p:txBody>
      </p:sp>
      <p:sp>
        <p:nvSpPr>
          <p:cNvPr id="246" name="Google Shape;246;p23"/>
          <p:cNvSpPr txBox="1"/>
          <p:nvPr>
            <p:ph hasCustomPrompt="1" idx="2" type="title"/>
          </p:nvPr>
        </p:nvSpPr>
        <p:spPr>
          <a:xfrm>
            <a:off x="1536650" y="19759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Clr>
                <a:schemeClr val="accent6"/>
              </a:buClr>
              <a:buSzPts val="3000"/>
              <a:buNone/>
              <a:defRPr sz="3000">
                <a:solidFill>
                  <a:schemeClr val="accent6"/>
                </a:solidFill>
              </a:defRPr>
            </a:lvl2pPr>
            <a:lvl3pPr lvl="2" rtl="0" algn="ctr">
              <a:spcBef>
                <a:spcPts val="0"/>
              </a:spcBef>
              <a:spcAft>
                <a:spcPts val="0"/>
              </a:spcAft>
              <a:buClr>
                <a:schemeClr val="accent6"/>
              </a:buClr>
              <a:buSzPts val="3000"/>
              <a:buNone/>
              <a:defRPr sz="3000">
                <a:solidFill>
                  <a:schemeClr val="accent6"/>
                </a:solidFill>
              </a:defRPr>
            </a:lvl3pPr>
            <a:lvl4pPr lvl="3" rtl="0" algn="ctr">
              <a:spcBef>
                <a:spcPts val="0"/>
              </a:spcBef>
              <a:spcAft>
                <a:spcPts val="0"/>
              </a:spcAft>
              <a:buClr>
                <a:schemeClr val="accent6"/>
              </a:buClr>
              <a:buSzPts val="3000"/>
              <a:buNone/>
              <a:defRPr sz="3000">
                <a:solidFill>
                  <a:schemeClr val="accent6"/>
                </a:solidFill>
              </a:defRPr>
            </a:lvl4pPr>
            <a:lvl5pPr lvl="4" rtl="0" algn="ctr">
              <a:spcBef>
                <a:spcPts val="0"/>
              </a:spcBef>
              <a:spcAft>
                <a:spcPts val="0"/>
              </a:spcAft>
              <a:buClr>
                <a:schemeClr val="accent6"/>
              </a:buClr>
              <a:buSzPts val="3000"/>
              <a:buNone/>
              <a:defRPr sz="3000">
                <a:solidFill>
                  <a:schemeClr val="accent6"/>
                </a:solidFill>
              </a:defRPr>
            </a:lvl5pPr>
            <a:lvl6pPr lvl="5" rtl="0" algn="ctr">
              <a:spcBef>
                <a:spcPts val="0"/>
              </a:spcBef>
              <a:spcAft>
                <a:spcPts val="0"/>
              </a:spcAft>
              <a:buClr>
                <a:schemeClr val="accent6"/>
              </a:buClr>
              <a:buSzPts val="3000"/>
              <a:buNone/>
              <a:defRPr sz="3000">
                <a:solidFill>
                  <a:schemeClr val="accent6"/>
                </a:solidFill>
              </a:defRPr>
            </a:lvl6pPr>
            <a:lvl7pPr lvl="6" rtl="0" algn="ctr">
              <a:spcBef>
                <a:spcPts val="0"/>
              </a:spcBef>
              <a:spcAft>
                <a:spcPts val="0"/>
              </a:spcAft>
              <a:buClr>
                <a:schemeClr val="accent6"/>
              </a:buClr>
              <a:buSzPts val="3000"/>
              <a:buNone/>
              <a:defRPr sz="3000">
                <a:solidFill>
                  <a:schemeClr val="accent6"/>
                </a:solidFill>
              </a:defRPr>
            </a:lvl7pPr>
            <a:lvl8pPr lvl="7" rtl="0" algn="ctr">
              <a:spcBef>
                <a:spcPts val="0"/>
              </a:spcBef>
              <a:spcAft>
                <a:spcPts val="0"/>
              </a:spcAft>
              <a:buClr>
                <a:schemeClr val="accent6"/>
              </a:buClr>
              <a:buSzPts val="3000"/>
              <a:buNone/>
              <a:defRPr sz="3000">
                <a:solidFill>
                  <a:schemeClr val="accent6"/>
                </a:solidFill>
              </a:defRPr>
            </a:lvl8pPr>
            <a:lvl9pPr lvl="8" rtl="0" algn="ctr">
              <a:spcBef>
                <a:spcPts val="0"/>
              </a:spcBef>
              <a:spcAft>
                <a:spcPts val="0"/>
              </a:spcAft>
              <a:buClr>
                <a:schemeClr val="accent6"/>
              </a:buClr>
              <a:buSzPts val="3000"/>
              <a:buNone/>
              <a:defRPr sz="3000">
                <a:solidFill>
                  <a:schemeClr val="accent6"/>
                </a:solidFill>
              </a:defRPr>
            </a:lvl9pPr>
          </a:lstStyle>
          <a:p>
            <a:r>
              <a:t>xx%</a:t>
            </a:r>
          </a:p>
        </p:txBody>
      </p:sp>
      <p:sp>
        <p:nvSpPr>
          <p:cNvPr id="247" name="Google Shape;247;p23"/>
          <p:cNvSpPr txBox="1"/>
          <p:nvPr>
            <p:ph idx="3" type="subTitle"/>
          </p:nvPr>
        </p:nvSpPr>
        <p:spPr>
          <a:xfrm>
            <a:off x="1549275" y="2586056"/>
            <a:ext cx="60708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sp>
        <p:nvSpPr>
          <p:cNvPr id="248" name="Google Shape;248;p23"/>
          <p:cNvSpPr txBox="1"/>
          <p:nvPr>
            <p:ph hasCustomPrompt="1" idx="4" type="title"/>
          </p:nvPr>
        </p:nvSpPr>
        <p:spPr>
          <a:xfrm>
            <a:off x="1536650" y="2966543"/>
            <a:ext cx="6070800" cy="7656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accent6"/>
              </a:buClr>
              <a:buSzPts val="3000"/>
              <a:buNone/>
              <a:defRPr sz="3000">
                <a:solidFill>
                  <a:schemeClr val="accent6"/>
                </a:solidFill>
              </a:defRPr>
            </a:lvl1pPr>
            <a:lvl2pPr lvl="1" rtl="0" algn="ctr">
              <a:spcBef>
                <a:spcPts val="0"/>
              </a:spcBef>
              <a:spcAft>
                <a:spcPts val="0"/>
              </a:spcAft>
              <a:buClr>
                <a:schemeClr val="accent6"/>
              </a:buClr>
              <a:buSzPts val="3000"/>
              <a:buNone/>
              <a:defRPr sz="3000">
                <a:solidFill>
                  <a:schemeClr val="accent6"/>
                </a:solidFill>
              </a:defRPr>
            </a:lvl2pPr>
            <a:lvl3pPr lvl="2" rtl="0" algn="ctr">
              <a:spcBef>
                <a:spcPts val="0"/>
              </a:spcBef>
              <a:spcAft>
                <a:spcPts val="0"/>
              </a:spcAft>
              <a:buClr>
                <a:schemeClr val="accent6"/>
              </a:buClr>
              <a:buSzPts val="3000"/>
              <a:buNone/>
              <a:defRPr sz="3000">
                <a:solidFill>
                  <a:schemeClr val="accent6"/>
                </a:solidFill>
              </a:defRPr>
            </a:lvl3pPr>
            <a:lvl4pPr lvl="3" rtl="0" algn="ctr">
              <a:spcBef>
                <a:spcPts val="0"/>
              </a:spcBef>
              <a:spcAft>
                <a:spcPts val="0"/>
              </a:spcAft>
              <a:buClr>
                <a:schemeClr val="accent6"/>
              </a:buClr>
              <a:buSzPts val="3000"/>
              <a:buNone/>
              <a:defRPr sz="3000">
                <a:solidFill>
                  <a:schemeClr val="accent6"/>
                </a:solidFill>
              </a:defRPr>
            </a:lvl4pPr>
            <a:lvl5pPr lvl="4" rtl="0" algn="ctr">
              <a:spcBef>
                <a:spcPts val="0"/>
              </a:spcBef>
              <a:spcAft>
                <a:spcPts val="0"/>
              </a:spcAft>
              <a:buClr>
                <a:schemeClr val="accent6"/>
              </a:buClr>
              <a:buSzPts val="3000"/>
              <a:buNone/>
              <a:defRPr sz="3000">
                <a:solidFill>
                  <a:schemeClr val="accent6"/>
                </a:solidFill>
              </a:defRPr>
            </a:lvl5pPr>
            <a:lvl6pPr lvl="5" rtl="0" algn="ctr">
              <a:spcBef>
                <a:spcPts val="0"/>
              </a:spcBef>
              <a:spcAft>
                <a:spcPts val="0"/>
              </a:spcAft>
              <a:buClr>
                <a:schemeClr val="accent6"/>
              </a:buClr>
              <a:buSzPts val="3000"/>
              <a:buNone/>
              <a:defRPr sz="3000">
                <a:solidFill>
                  <a:schemeClr val="accent6"/>
                </a:solidFill>
              </a:defRPr>
            </a:lvl6pPr>
            <a:lvl7pPr lvl="6" rtl="0" algn="ctr">
              <a:spcBef>
                <a:spcPts val="0"/>
              </a:spcBef>
              <a:spcAft>
                <a:spcPts val="0"/>
              </a:spcAft>
              <a:buClr>
                <a:schemeClr val="accent6"/>
              </a:buClr>
              <a:buSzPts val="3000"/>
              <a:buNone/>
              <a:defRPr sz="3000">
                <a:solidFill>
                  <a:schemeClr val="accent6"/>
                </a:solidFill>
              </a:defRPr>
            </a:lvl7pPr>
            <a:lvl8pPr lvl="7" rtl="0" algn="ctr">
              <a:spcBef>
                <a:spcPts val="0"/>
              </a:spcBef>
              <a:spcAft>
                <a:spcPts val="0"/>
              </a:spcAft>
              <a:buClr>
                <a:schemeClr val="accent6"/>
              </a:buClr>
              <a:buSzPts val="3000"/>
              <a:buNone/>
              <a:defRPr sz="3000">
                <a:solidFill>
                  <a:schemeClr val="accent6"/>
                </a:solidFill>
              </a:defRPr>
            </a:lvl8pPr>
            <a:lvl9pPr lvl="8" rtl="0" algn="ctr">
              <a:spcBef>
                <a:spcPts val="0"/>
              </a:spcBef>
              <a:spcAft>
                <a:spcPts val="0"/>
              </a:spcAft>
              <a:buClr>
                <a:schemeClr val="accent6"/>
              </a:buClr>
              <a:buSzPts val="3000"/>
              <a:buNone/>
              <a:defRPr sz="3000">
                <a:solidFill>
                  <a:schemeClr val="accent6"/>
                </a:solidFill>
              </a:defRPr>
            </a:lvl9pPr>
          </a:lstStyle>
          <a:p>
            <a:r>
              <a:t>xx%</a:t>
            </a:r>
          </a:p>
        </p:txBody>
      </p:sp>
      <p:sp>
        <p:nvSpPr>
          <p:cNvPr id="249" name="Google Shape;249;p23"/>
          <p:cNvSpPr txBox="1"/>
          <p:nvPr>
            <p:ph idx="5" type="subTitle"/>
          </p:nvPr>
        </p:nvSpPr>
        <p:spPr>
          <a:xfrm>
            <a:off x="1549275" y="3579028"/>
            <a:ext cx="6070800" cy="7146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atin typeface="Courier Prime"/>
                <a:ea typeface="Courier Prime"/>
                <a:cs typeface="Courier Prime"/>
                <a:sym typeface="Courier Prime"/>
              </a:defRPr>
            </a:lvl1pPr>
            <a:lvl2pPr lvl="1" rtl="0" algn="ctr">
              <a:spcBef>
                <a:spcPts val="0"/>
              </a:spcBef>
              <a:spcAft>
                <a:spcPts val="0"/>
              </a:spcAft>
              <a:buNone/>
              <a:defRPr sz="1400">
                <a:latin typeface="Courier Prime"/>
                <a:ea typeface="Courier Prime"/>
                <a:cs typeface="Courier Prime"/>
                <a:sym typeface="Courier Prime"/>
              </a:defRPr>
            </a:lvl2pPr>
            <a:lvl3pPr lvl="2" rtl="0" algn="ctr">
              <a:spcBef>
                <a:spcPts val="0"/>
              </a:spcBef>
              <a:spcAft>
                <a:spcPts val="0"/>
              </a:spcAft>
              <a:buNone/>
              <a:defRPr sz="1400">
                <a:latin typeface="Courier Prime"/>
                <a:ea typeface="Courier Prime"/>
                <a:cs typeface="Courier Prime"/>
                <a:sym typeface="Courier Prime"/>
              </a:defRPr>
            </a:lvl3pPr>
            <a:lvl4pPr lvl="3" rtl="0" algn="ctr">
              <a:spcBef>
                <a:spcPts val="0"/>
              </a:spcBef>
              <a:spcAft>
                <a:spcPts val="0"/>
              </a:spcAft>
              <a:buNone/>
              <a:defRPr sz="1400">
                <a:latin typeface="Courier Prime"/>
                <a:ea typeface="Courier Prime"/>
                <a:cs typeface="Courier Prime"/>
                <a:sym typeface="Courier Prime"/>
              </a:defRPr>
            </a:lvl4pPr>
            <a:lvl5pPr lvl="4" rtl="0" algn="ctr">
              <a:spcBef>
                <a:spcPts val="0"/>
              </a:spcBef>
              <a:spcAft>
                <a:spcPts val="0"/>
              </a:spcAft>
              <a:buNone/>
              <a:defRPr sz="1400">
                <a:latin typeface="Courier Prime"/>
                <a:ea typeface="Courier Prime"/>
                <a:cs typeface="Courier Prime"/>
                <a:sym typeface="Courier Prime"/>
              </a:defRPr>
            </a:lvl5pPr>
            <a:lvl6pPr lvl="5" rtl="0" algn="ctr">
              <a:spcBef>
                <a:spcPts val="0"/>
              </a:spcBef>
              <a:spcAft>
                <a:spcPts val="0"/>
              </a:spcAft>
              <a:buNone/>
              <a:defRPr sz="1400">
                <a:latin typeface="Courier Prime"/>
                <a:ea typeface="Courier Prime"/>
                <a:cs typeface="Courier Prime"/>
                <a:sym typeface="Courier Prime"/>
              </a:defRPr>
            </a:lvl6pPr>
            <a:lvl7pPr lvl="6" rtl="0" algn="ctr">
              <a:spcBef>
                <a:spcPts val="0"/>
              </a:spcBef>
              <a:spcAft>
                <a:spcPts val="0"/>
              </a:spcAft>
              <a:buNone/>
              <a:defRPr sz="1400">
                <a:latin typeface="Courier Prime"/>
                <a:ea typeface="Courier Prime"/>
                <a:cs typeface="Courier Prime"/>
                <a:sym typeface="Courier Prime"/>
              </a:defRPr>
            </a:lvl7pPr>
            <a:lvl8pPr lvl="7" rtl="0" algn="ctr">
              <a:spcBef>
                <a:spcPts val="0"/>
              </a:spcBef>
              <a:spcAft>
                <a:spcPts val="0"/>
              </a:spcAft>
              <a:buNone/>
              <a:defRPr sz="1400">
                <a:latin typeface="Courier Prime"/>
                <a:ea typeface="Courier Prime"/>
                <a:cs typeface="Courier Prime"/>
                <a:sym typeface="Courier Prime"/>
              </a:defRPr>
            </a:lvl8pPr>
            <a:lvl9pPr lvl="8" rtl="0" algn="ctr">
              <a:spcBef>
                <a:spcPts val="0"/>
              </a:spcBef>
              <a:spcAft>
                <a:spcPts val="0"/>
              </a:spcAft>
              <a:buNone/>
              <a:defRPr sz="1400">
                <a:latin typeface="Courier Prime"/>
                <a:ea typeface="Courier Prime"/>
                <a:cs typeface="Courier Prime"/>
                <a:sym typeface="Courier Prime"/>
              </a:defRPr>
            </a:lvl9pPr>
          </a:lstStyle>
          <a:p/>
        </p:txBody>
      </p:sp>
      <p:grpSp>
        <p:nvGrpSpPr>
          <p:cNvPr id="250" name="Google Shape;250;p23"/>
          <p:cNvGrpSpPr/>
          <p:nvPr/>
        </p:nvGrpSpPr>
        <p:grpSpPr>
          <a:xfrm rot="5400000">
            <a:off x="8001613" y="3838028"/>
            <a:ext cx="794999" cy="786876"/>
            <a:chOff x="7856295" y="4343359"/>
            <a:chExt cx="1034886" cy="1024311"/>
          </a:xfrm>
        </p:grpSpPr>
        <p:sp>
          <p:nvSpPr>
            <p:cNvPr id="251" name="Google Shape;251;p23"/>
            <p:cNvSpPr/>
            <p:nvPr/>
          </p:nvSpPr>
          <p:spPr>
            <a:xfrm>
              <a:off x="7856295" y="4574470"/>
              <a:ext cx="793200" cy="7932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3"/>
            <p:cNvSpPr/>
            <p:nvPr/>
          </p:nvSpPr>
          <p:spPr>
            <a:xfrm rot="-5400000">
              <a:off x="8507971" y="4476251"/>
              <a:ext cx="262500" cy="243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3"/>
            <p:cNvSpPr/>
            <p:nvPr/>
          </p:nvSpPr>
          <p:spPr>
            <a:xfrm>
              <a:off x="8793381" y="4343359"/>
              <a:ext cx="97800" cy="90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column left">
  <p:cSld name="CUSTOM_10">
    <p:bg>
      <p:bgPr>
        <a:solidFill>
          <a:schemeClr val="accent6"/>
        </a:solidFill>
      </p:bgPr>
    </p:bg>
    <p:spTree>
      <p:nvGrpSpPr>
        <p:cNvPr id="254" name="Shape 254"/>
        <p:cNvGrpSpPr/>
        <p:nvPr/>
      </p:nvGrpSpPr>
      <p:grpSpPr>
        <a:xfrm>
          <a:off x="0" y="0"/>
          <a:ext cx="0" cy="0"/>
          <a:chOff x="0" y="0"/>
          <a:chExt cx="0" cy="0"/>
        </a:xfrm>
      </p:grpSpPr>
      <p:sp>
        <p:nvSpPr>
          <p:cNvPr id="255" name="Google Shape;255;p24"/>
          <p:cNvSpPr txBox="1"/>
          <p:nvPr>
            <p:ph type="title"/>
          </p:nvPr>
        </p:nvSpPr>
        <p:spPr>
          <a:xfrm>
            <a:off x="646236" y="2003400"/>
            <a:ext cx="29502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56" name="Google Shape;256;p24"/>
          <p:cNvSpPr txBox="1"/>
          <p:nvPr>
            <p:ph idx="1" type="subTitle"/>
          </p:nvPr>
        </p:nvSpPr>
        <p:spPr>
          <a:xfrm>
            <a:off x="646236" y="2682900"/>
            <a:ext cx="2722500" cy="2018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57" name="Google Shape;257;p24"/>
          <p:cNvGrpSpPr/>
          <p:nvPr/>
        </p:nvGrpSpPr>
        <p:grpSpPr>
          <a:xfrm>
            <a:off x="-11" y="4536339"/>
            <a:ext cx="616515" cy="607177"/>
            <a:chOff x="-11" y="4536339"/>
            <a:chExt cx="616515" cy="607177"/>
          </a:xfrm>
        </p:grpSpPr>
        <p:grpSp>
          <p:nvGrpSpPr>
            <p:cNvPr id="258" name="Google Shape;258;p24"/>
            <p:cNvGrpSpPr/>
            <p:nvPr/>
          </p:nvGrpSpPr>
          <p:grpSpPr>
            <a:xfrm>
              <a:off x="-11" y="4815663"/>
              <a:ext cx="322499" cy="327853"/>
              <a:chOff x="4711125" y="3429327"/>
              <a:chExt cx="379500" cy="385800"/>
            </a:xfrm>
          </p:grpSpPr>
          <p:cxnSp>
            <p:nvCxnSpPr>
              <p:cNvPr id="259" name="Google Shape;259;p24"/>
              <p:cNvCxnSpPr/>
              <p:nvPr/>
            </p:nvCxnSpPr>
            <p:spPr>
              <a:xfrm>
                <a:off x="4711125" y="3433750"/>
                <a:ext cx="379500" cy="0"/>
              </a:xfrm>
              <a:prstGeom prst="straightConnector1">
                <a:avLst/>
              </a:prstGeom>
              <a:noFill/>
              <a:ln cap="flat" cmpd="sng" w="9525">
                <a:solidFill>
                  <a:schemeClr val="accent3"/>
                </a:solidFill>
                <a:prstDash val="solid"/>
                <a:round/>
                <a:headEnd len="med" w="med" type="none"/>
                <a:tailEnd len="med" w="med" type="none"/>
              </a:ln>
            </p:spPr>
          </p:cxnSp>
          <p:cxnSp>
            <p:nvCxnSpPr>
              <p:cNvPr id="260" name="Google Shape;260;p24"/>
              <p:cNvCxnSpPr/>
              <p:nvPr/>
            </p:nvCxnSpPr>
            <p:spPr>
              <a:xfrm>
                <a:off x="5090625" y="3429327"/>
                <a:ext cx="0" cy="385800"/>
              </a:xfrm>
              <a:prstGeom prst="straightConnector1">
                <a:avLst/>
              </a:prstGeom>
              <a:noFill/>
              <a:ln cap="flat" cmpd="sng" w="9525">
                <a:solidFill>
                  <a:schemeClr val="accent3"/>
                </a:solidFill>
                <a:prstDash val="solid"/>
                <a:round/>
                <a:headEnd len="med" w="med" type="none"/>
                <a:tailEnd len="med" w="med" type="none"/>
              </a:ln>
            </p:spPr>
          </p:cxnSp>
        </p:grpSp>
        <p:grpSp>
          <p:nvGrpSpPr>
            <p:cNvPr id="261" name="Google Shape;261;p24"/>
            <p:cNvGrpSpPr/>
            <p:nvPr/>
          </p:nvGrpSpPr>
          <p:grpSpPr>
            <a:xfrm>
              <a:off x="179860" y="4536339"/>
              <a:ext cx="436644" cy="450951"/>
              <a:chOff x="8517710" y="4278047"/>
              <a:chExt cx="436644" cy="450951"/>
            </a:xfrm>
          </p:grpSpPr>
          <p:sp>
            <p:nvSpPr>
              <p:cNvPr id="262" name="Google Shape;262;p24"/>
              <p:cNvSpPr/>
              <p:nvPr/>
            </p:nvSpPr>
            <p:spPr>
              <a:xfrm rot="-5400000">
                <a:off x="8506310" y="4433498"/>
                <a:ext cx="306900" cy="2841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4"/>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64" name="Google Shape;264;p24"/>
          <p:cNvGrpSpPr/>
          <p:nvPr/>
        </p:nvGrpSpPr>
        <p:grpSpPr>
          <a:xfrm flipH="1" rot="10800000">
            <a:off x="8527814" y="220208"/>
            <a:ext cx="416398" cy="416399"/>
            <a:chOff x="260568" y="4482053"/>
            <a:chExt cx="416398" cy="416399"/>
          </a:xfrm>
        </p:grpSpPr>
        <p:sp>
          <p:nvSpPr>
            <p:cNvPr id="265" name="Google Shape;265;p24"/>
            <p:cNvSpPr/>
            <p:nvPr/>
          </p:nvSpPr>
          <p:spPr>
            <a:xfrm flipH="1">
              <a:off x="365567" y="4587052"/>
              <a:ext cx="311400" cy="31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4"/>
            <p:cNvSpPr/>
            <p:nvPr/>
          </p:nvSpPr>
          <p:spPr>
            <a:xfrm flipH="1">
              <a:off x="260568" y="4482053"/>
              <a:ext cx="181200" cy="181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column right">
  <p:cSld name="CUSTOM_11">
    <p:bg>
      <p:bgPr>
        <a:solidFill>
          <a:schemeClr val="accent6"/>
        </a:solidFill>
      </p:bgPr>
    </p:bg>
    <p:spTree>
      <p:nvGrpSpPr>
        <p:cNvPr id="267" name="Shape 267"/>
        <p:cNvGrpSpPr/>
        <p:nvPr/>
      </p:nvGrpSpPr>
      <p:grpSpPr>
        <a:xfrm>
          <a:off x="0" y="0"/>
          <a:ext cx="0" cy="0"/>
          <a:chOff x="0" y="0"/>
          <a:chExt cx="0" cy="0"/>
        </a:xfrm>
      </p:grpSpPr>
      <p:sp>
        <p:nvSpPr>
          <p:cNvPr id="268" name="Google Shape;268;p25"/>
          <p:cNvSpPr txBox="1"/>
          <p:nvPr>
            <p:ph type="title"/>
          </p:nvPr>
        </p:nvSpPr>
        <p:spPr>
          <a:xfrm>
            <a:off x="5527549" y="2003400"/>
            <a:ext cx="32895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69" name="Google Shape;269;p25"/>
          <p:cNvSpPr txBox="1"/>
          <p:nvPr>
            <p:ph idx="1" type="subTitle"/>
          </p:nvPr>
        </p:nvSpPr>
        <p:spPr>
          <a:xfrm>
            <a:off x="5527549" y="2682900"/>
            <a:ext cx="2722500" cy="20181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70" name="Google Shape;270;p25"/>
          <p:cNvGrpSpPr/>
          <p:nvPr/>
        </p:nvGrpSpPr>
        <p:grpSpPr>
          <a:xfrm flipH="1">
            <a:off x="163990" y="152395"/>
            <a:ext cx="338746" cy="341393"/>
            <a:chOff x="8529659" y="152390"/>
            <a:chExt cx="461948" cy="465557"/>
          </a:xfrm>
        </p:grpSpPr>
        <p:grpSp>
          <p:nvGrpSpPr>
            <p:cNvPr id="271" name="Google Shape;271;p25"/>
            <p:cNvGrpSpPr/>
            <p:nvPr/>
          </p:nvGrpSpPr>
          <p:grpSpPr>
            <a:xfrm>
              <a:off x="8582007" y="152390"/>
              <a:ext cx="409600" cy="409600"/>
              <a:chOff x="189698" y="4451825"/>
              <a:chExt cx="531602" cy="531603"/>
            </a:xfrm>
          </p:grpSpPr>
          <p:sp>
            <p:nvSpPr>
              <p:cNvPr id="272" name="Google Shape;272;p25"/>
              <p:cNvSpPr/>
              <p:nvPr/>
            </p:nvSpPr>
            <p:spPr>
              <a:xfrm>
                <a:off x="265900" y="4451825"/>
                <a:ext cx="455400" cy="4554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5"/>
              <p:cNvSpPr/>
              <p:nvPr/>
            </p:nvSpPr>
            <p:spPr>
              <a:xfrm flipH="1" rot="10800000">
                <a:off x="189698" y="4528028"/>
                <a:ext cx="455400" cy="455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4" name="Google Shape;274;p25"/>
            <p:cNvSpPr/>
            <p:nvPr/>
          </p:nvSpPr>
          <p:spPr>
            <a:xfrm flipH="1" rot="5400000">
              <a:off x="8525459" y="507847"/>
              <a:ext cx="114300" cy="1059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75" name="Google Shape;275;p25"/>
          <p:cNvGrpSpPr/>
          <p:nvPr/>
        </p:nvGrpSpPr>
        <p:grpSpPr>
          <a:xfrm flipH="1" rot="5400000">
            <a:off x="8431246" y="4459222"/>
            <a:ext cx="720168" cy="705353"/>
            <a:chOff x="-6289" y="-3"/>
            <a:chExt cx="720168" cy="705353"/>
          </a:xfrm>
        </p:grpSpPr>
        <p:grpSp>
          <p:nvGrpSpPr>
            <p:cNvPr id="276" name="Google Shape;276;p25"/>
            <p:cNvGrpSpPr/>
            <p:nvPr/>
          </p:nvGrpSpPr>
          <p:grpSpPr>
            <a:xfrm>
              <a:off x="-6289" y="-3"/>
              <a:ext cx="418800" cy="414300"/>
              <a:chOff x="-6289" y="-3"/>
              <a:chExt cx="418800" cy="414300"/>
            </a:xfrm>
          </p:grpSpPr>
          <p:cxnSp>
            <p:nvCxnSpPr>
              <p:cNvPr id="277" name="Google Shape;277;p25"/>
              <p:cNvCxnSpPr/>
              <p:nvPr/>
            </p:nvCxnSpPr>
            <p:spPr>
              <a:xfrm flipH="1" rot="10800000">
                <a:off x="-6289" y="409347"/>
                <a:ext cx="418800" cy="1800"/>
              </a:xfrm>
              <a:prstGeom prst="straightConnector1">
                <a:avLst/>
              </a:prstGeom>
              <a:noFill/>
              <a:ln cap="flat" cmpd="sng" w="9525">
                <a:solidFill>
                  <a:schemeClr val="dk2"/>
                </a:solidFill>
                <a:prstDash val="solid"/>
                <a:round/>
                <a:headEnd len="med" w="med" type="none"/>
                <a:tailEnd len="med" w="med" type="none"/>
              </a:ln>
            </p:spPr>
          </p:cxnSp>
          <p:cxnSp>
            <p:nvCxnSpPr>
              <p:cNvPr id="278" name="Google Shape;278;p25"/>
              <p:cNvCxnSpPr/>
              <p:nvPr/>
            </p:nvCxnSpPr>
            <p:spPr>
              <a:xfrm>
                <a:off x="411058" y="-3"/>
                <a:ext cx="0" cy="414300"/>
              </a:xfrm>
              <a:prstGeom prst="straightConnector1">
                <a:avLst/>
              </a:prstGeom>
              <a:noFill/>
              <a:ln cap="flat" cmpd="sng" w="9525">
                <a:solidFill>
                  <a:schemeClr val="dk2"/>
                </a:solidFill>
                <a:prstDash val="solid"/>
                <a:round/>
                <a:headEnd len="med" w="med" type="none"/>
                <a:tailEnd len="med" w="med" type="none"/>
              </a:ln>
            </p:spPr>
          </p:cxnSp>
        </p:grpSp>
        <p:grpSp>
          <p:nvGrpSpPr>
            <p:cNvPr id="279" name="Google Shape;279;p25"/>
            <p:cNvGrpSpPr/>
            <p:nvPr/>
          </p:nvGrpSpPr>
          <p:grpSpPr>
            <a:xfrm flipH="1" rot="10800000">
              <a:off x="277235" y="254399"/>
              <a:ext cx="436644" cy="450951"/>
              <a:chOff x="8517710" y="4278047"/>
              <a:chExt cx="436644" cy="450951"/>
            </a:xfrm>
          </p:grpSpPr>
          <p:sp>
            <p:nvSpPr>
              <p:cNvPr id="280" name="Google Shape;280;p25"/>
              <p:cNvSpPr/>
              <p:nvPr/>
            </p:nvSpPr>
            <p:spPr>
              <a:xfrm rot="-5400000">
                <a:off x="8506310" y="4433498"/>
                <a:ext cx="306900" cy="284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81" name="Google Shape;281;p25"/>
              <p:cNvSpPr/>
              <p:nvPr/>
            </p:nvSpPr>
            <p:spPr>
              <a:xfrm>
                <a:off x="8840054" y="4278047"/>
                <a:ext cx="114300" cy="105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eft and text right">
  <p:cSld name="CUSTOM_12">
    <p:bg>
      <p:bgPr>
        <a:solidFill>
          <a:schemeClr val="accent6"/>
        </a:solidFill>
      </p:bgPr>
    </p:bg>
    <p:spTree>
      <p:nvGrpSpPr>
        <p:cNvPr id="282" name="Shape 282"/>
        <p:cNvGrpSpPr/>
        <p:nvPr/>
      </p:nvGrpSpPr>
      <p:grpSpPr>
        <a:xfrm>
          <a:off x="0" y="0"/>
          <a:ext cx="0" cy="0"/>
          <a:chOff x="0" y="0"/>
          <a:chExt cx="0" cy="0"/>
        </a:xfrm>
      </p:grpSpPr>
      <p:sp>
        <p:nvSpPr>
          <p:cNvPr id="283" name="Google Shape;283;p26"/>
          <p:cNvSpPr txBox="1"/>
          <p:nvPr>
            <p:ph type="title"/>
          </p:nvPr>
        </p:nvSpPr>
        <p:spPr>
          <a:xfrm>
            <a:off x="616500" y="1138250"/>
            <a:ext cx="2722500" cy="2866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284" name="Google Shape;284;p26"/>
          <p:cNvSpPr txBox="1"/>
          <p:nvPr>
            <p:ph idx="1" type="subTitle"/>
          </p:nvPr>
        </p:nvSpPr>
        <p:spPr>
          <a:xfrm>
            <a:off x="5695325" y="1138250"/>
            <a:ext cx="2722500" cy="2867100"/>
          </a:xfrm>
          <a:prstGeom prst="rect">
            <a:avLst/>
          </a:prstGeom>
        </p:spPr>
        <p:txBody>
          <a:bodyPr anchorCtr="0" anchor="ctr"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85" name="Google Shape;285;p26"/>
          <p:cNvGrpSpPr/>
          <p:nvPr/>
        </p:nvGrpSpPr>
        <p:grpSpPr>
          <a:xfrm flipH="1">
            <a:off x="8442078" y="111875"/>
            <a:ext cx="600991" cy="601040"/>
            <a:chOff x="189638" y="194212"/>
            <a:chExt cx="1170153" cy="1170022"/>
          </a:xfrm>
        </p:grpSpPr>
        <p:sp>
          <p:nvSpPr>
            <p:cNvPr id="286" name="Google Shape;286;p26"/>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6"/>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288" name="Google Shape;288;p26"/>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289" name="Google Shape;289;p26"/>
          <p:cNvGrpSpPr/>
          <p:nvPr/>
        </p:nvGrpSpPr>
        <p:grpSpPr>
          <a:xfrm rot="5400000">
            <a:off x="-128890" y="4541137"/>
            <a:ext cx="746289" cy="491660"/>
            <a:chOff x="7831156" y="3734358"/>
            <a:chExt cx="1140592" cy="751429"/>
          </a:xfrm>
        </p:grpSpPr>
        <p:grpSp>
          <p:nvGrpSpPr>
            <p:cNvPr id="290" name="Google Shape;290;p26"/>
            <p:cNvGrpSpPr/>
            <p:nvPr/>
          </p:nvGrpSpPr>
          <p:grpSpPr>
            <a:xfrm>
              <a:off x="8096559" y="3915279"/>
              <a:ext cx="875188" cy="570509"/>
              <a:chOff x="7704383" y="3682191"/>
              <a:chExt cx="1063800" cy="599400"/>
            </a:xfrm>
          </p:grpSpPr>
          <p:cxnSp>
            <p:nvCxnSpPr>
              <p:cNvPr id="291" name="Google Shape;291;p26"/>
              <p:cNvCxnSpPr/>
              <p:nvPr/>
            </p:nvCxnSpPr>
            <p:spPr>
              <a:xfrm rot="5400000">
                <a:off x="7405016" y="3981891"/>
                <a:ext cx="599400" cy="0"/>
              </a:xfrm>
              <a:prstGeom prst="straightConnector1">
                <a:avLst/>
              </a:prstGeom>
              <a:noFill/>
              <a:ln cap="flat" cmpd="sng" w="9525">
                <a:solidFill>
                  <a:schemeClr val="dk2"/>
                </a:solidFill>
                <a:prstDash val="solid"/>
                <a:round/>
                <a:headEnd len="med" w="med" type="none"/>
                <a:tailEnd len="med" w="med" type="none"/>
              </a:ln>
            </p:spPr>
          </p:cxnSp>
          <p:cxnSp>
            <p:nvCxnSpPr>
              <p:cNvPr id="292" name="Google Shape;292;p26"/>
              <p:cNvCxnSpPr/>
              <p:nvPr/>
            </p:nvCxnSpPr>
            <p:spPr>
              <a:xfrm>
                <a:off x="8236283" y="3243318"/>
                <a:ext cx="0" cy="1063800"/>
              </a:xfrm>
              <a:prstGeom prst="straightConnector1">
                <a:avLst/>
              </a:prstGeom>
              <a:noFill/>
              <a:ln cap="flat" cmpd="sng" w="9525">
                <a:solidFill>
                  <a:schemeClr val="dk2"/>
                </a:solidFill>
                <a:prstDash val="solid"/>
                <a:round/>
                <a:headEnd len="med" w="med" type="none"/>
                <a:tailEnd len="med" w="med" type="none"/>
              </a:ln>
            </p:spPr>
          </p:cxnSp>
        </p:grpSp>
        <p:sp>
          <p:nvSpPr>
            <p:cNvPr id="293" name="Google Shape;293;p26"/>
            <p:cNvSpPr/>
            <p:nvPr/>
          </p:nvSpPr>
          <p:spPr>
            <a:xfrm rot="10800000">
              <a:off x="7831156" y="3734358"/>
              <a:ext cx="529500" cy="543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4" name="Google Shape;294;p26"/>
          <p:cNvSpPr/>
          <p:nvPr/>
        </p:nvSpPr>
        <p:spPr>
          <a:xfrm rot="5400000">
            <a:off x="519943" y="4803202"/>
            <a:ext cx="109200" cy="109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8">
    <p:bg>
      <p:bgPr>
        <a:solidFill>
          <a:schemeClr val="accent6"/>
        </a:solidFill>
      </p:bgPr>
    </p:bg>
    <p:spTree>
      <p:nvGrpSpPr>
        <p:cNvPr id="295" name="Shape 295"/>
        <p:cNvGrpSpPr/>
        <p:nvPr/>
      </p:nvGrpSpPr>
      <p:grpSpPr>
        <a:xfrm>
          <a:off x="0" y="0"/>
          <a:ext cx="0" cy="0"/>
          <a:chOff x="0" y="0"/>
          <a:chExt cx="0" cy="0"/>
        </a:xfrm>
      </p:grpSpPr>
      <p:sp>
        <p:nvSpPr>
          <p:cNvPr id="296" name="Google Shape;296;p27"/>
          <p:cNvSpPr txBox="1"/>
          <p:nvPr>
            <p:ph type="title"/>
          </p:nvPr>
        </p:nvSpPr>
        <p:spPr>
          <a:xfrm>
            <a:off x="311700" y="597425"/>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3000">
                <a:solidFill>
                  <a:schemeClr val="accent1"/>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297" name="Google Shape;297;p27"/>
          <p:cNvSpPr txBox="1"/>
          <p:nvPr>
            <p:ph idx="1" type="subTitle"/>
          </p:nvPr>
        </p:nvSpPr>
        <p:spPr>
          <a:xfrm>
            <a:off x="1362925" y="3777125"/>
            <a:ext cx="2945400" cy="777900"/>
          </a:xfrm>
          <a:prstGeom prst="rect">
            <a:avLst/>
          </a:prstGeom>
        </p:spPr>
        <p:txBody>
          <a:bodyPr anchorCtr="0" anchor="t" bIns="91425" lIns="91425" spcFirstLastPara="1" rIns="91425" wrap="square" tIns="91425">
            <a:noAutofit/>
          </a:bodyPr>
          <a:lstStyle>
            <a:lvl1pPr lvl="0" algn="ctr">
              <a:spcBef>
                <a:spcPts val="0"/>
              </a:spcBef>
              <a:spcAft>
                <a:spcPts val="0"/>
              </a:spcAft>
              <a:buNone/>
              <a:defRPr sz="1400"/>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298" name="Google Shape;298;p27"/>
          <p:cNvSpPr txBox="1"/>
          <p:nvPr>
            <p:ph idx="2" type="subTitle"/>
          </p:nvPr>
        </p:nvSpPr>
        <p:spPr>
          <a:xfrm>
            <a:off x="4983175" y="3777125"/>
            <a:ext cx="2945400" cy="7779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grpSp>
        <p:nvGrpSpPr>
          <p:cNvPr id="299" name="Google Shape;299;p27"/>
          <p:cNvGrpSpPr/>
          <p:nvPr/>
        </p:nvGrpSpPr>
        <p:grpSpPr>
          <a:xfrm flipH="1">
            <a:off x="8606426" y="111885"/>
            <a:ext cx="436701" cy="436652"/>
            <a:chOff x="189638" y="194212"/>
            <a:chExt cx="1170153" cy="1170022"/>
          </a:xfrm>
        </p:grpSpPr>
        <p:sp>
          <p:nvSpPr>
            <p:cNvPr id="300" name="Google Shape;300;p27"/>
            <p:cNvSpPr/>
            <p:nvPr/>
          </p:nvSpPr>
          <p:spPr>
            <a:xfrm rot="5400000">
              <a:off x="316088" y="320534"/>
              <a:ext cx="754800" cy="7548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7"/>
            <p:cNvSpPr/>
            <p:nvPr/>
          </p:nvSpPr>
          <p:spPr>
            <a:xfrm flipH="1" rot="-5400000">
              <a:off x="189638" y="194212"/>
              <a:ext cx="754800" cy="7548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sp>
          <p:nvSpPr>
            <p:cNvPr id="302" name="Google Shape;302;p27"/>
            <p:cNvSpPr/>
            <p:nvPr/>
          </p:nvSpPr>
          <p:spPr>
            <a:xfrm flipH="1" rot="-5400000">
              <a:off x="1147091" y="1151533"/>
              <a:ext cx="212700" cy="212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1"/>
                </a:solidFill>
              </a:endParaRPr>
            </a:p>
          </p:txBody>
        </p:sp>
      </p:grpSp>
      <p:grpSp>
        <p:nvGrpSpPr>
          <p:cNvPr id="303" name="Google Shape;303;p27"/>
          <p:cNvGrpSpPr/>
          <p:nvPr/>
        </p:nvGrpSpPr>
        <p:grpSpPr>
          <a:xfrm rot="5400000">
            <a:off x="-27423" y="4535294"/>
            <a:ext cx="636887" cy="582025"/>
            <a:chOff x="7974883" y="3893922"/>
            <a:chExt cx="973386" cy="889538"/>
          </a:xfrm>
        </p:grpSpPr>
        <p:grpSp>
          <p:nvGrpSpPr>
            <p:cNvPr id="304" name="Google Shape;304;p27"/>
            <p:cNvGrpSpPr/>
            <p:nvPr/>
          </p:nvGrpSpPr>
          <p:grpSpPr>
            <a:xfrm>
              <a:off x="8096281" y="3895716"/>
              <a:ext cx="851988" cy="887744"/>
              <a:chOff x="7704045" y="3661637"/>
              <a:chExt cx="1035600" cy="932700"/>
            </a:xfrm>
          </p:grpSpPr>
          <p:cxnSp>
            <p:nvCxnSpPr>
              <p:cNvPr id="305" name="Google Shape;305;p27"/>
              <p:cNvCxnSpPr/>
              <p:nvPr/>
            </p:nvCxnSpPr>
            <p:spPr>
              <a:xfrm rot="5400000">
                <a:off x="7238366" y="4127987"/>
                <a:ext cx="932700" cy="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27"/>
              <p:cNvCxnSpPr/>
              <p:nvPr/>
            </p:nvCxnSpPr>
            <p:spPr>
              <a:xfrm>
                <a:off x="8221845" y="3257418"/>
                <a:ext cx="0" cy="1035600"/>
              </a:xfrm>
              <a:prstGeom prst="straightConnector1">
                <a:avLst/>
              </a:prstGeom>
              <a:noFill/>
              <a:ln cap="flat" cmpd="sng" w="9525">
                <a:solidFill>
                  <a:schemeClr val="dk2"/>
                </a:solidFill>
                <a:prstDash val="solid"/>
                <a:round/>
                <a:headEnd len="med" w="med" type="none"/>
                <a:tailEnd len="med" w="med" type="none"/>
              </a:ln>
            </p:spPr>
          </p:cxnSp>
        </p:grpSp>
        <p:sp>
          <p:nvSpPr>
            <p:cNvPr id="307" name="Google Shape;307;p27"/>
            <p:cNvSpPr/>
            <p:nvPr/>
          </p:nvSpPr>
          <p:spPr>
            <a:xfrm rot="10800000">
              <a:off x="7974883" y="3893922"/>
              <a:ext cx="242100" cy="2238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8" name="Google Shape;308;p27"/>
          <p:cNvSpPr/>
          <p:nvPr/>
        </p:nvSpPr>
        <p:spPr>
          <a:xfrm rot="-5400000">
            <a:off x="-15600" y="4746909"/>
            <a:ext cx="412200" cy="381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4">
    <p:bg>
      <p:bgPr>
        <a:solidFill>
          <a:schemeClr val="accent6"/>
        </a:solidFill>
      </p:bgPr>
    </p:bg>
    <p:spTree>
      <p:nvGrpSpPr>
        <p:cNvPr id="309" name="Shape 309"/>
        <p:cNvGrpSpPr/>
        <p:nvPr/>
      </p:nvGrpSpPr>
      <p:grpSpPr>
        <a:xfrm>
          <a:off x="0" y="0"/>
          <a:ext cx="0" cy="0"/>
          <a:chOff x="0" y="0"/>
          <a:chExt cx="0" cy="0"/>
        </a:xfrm>
      </p:grpSpPr>
      <p:sp>
        <p:nvSpPr>
          <p:cNvPr id="310" name="Google Shape;310;p28"/>
          <p:cNvSpPr/>
          <p:nvPr/>
        </p:nvSpPr>
        <p:spPr>
          <a:xfrm>
            <a:off x="5577450" y="234050"/>
            <a:ext cx="3551100" cy="4642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28"/>
          <p:cNvGrpSpPr/>
          <p:nvPr/>
        </p:nvGrpSpPr>
        <p:grpSpPr>
          <a:xfrm>
            <a:off x="4836672" y="2044850"/>
            <a:ext cx="2694802" cy="2784600"/>
            <a:chOff x="4210647" y="2044850"/>
            <a:chExt cx="2694802" cy="2784600"/>
          </a:xfrm>
        </p:grpSpPr>
        <p:sp>
          <p:nvSpPr>
            <p:cNvPr id="312" name="Google Shape;312;p28"/>
            <p:cNvSpPr/>
            <p:nvPr/>
          </p:nvSpPr>
          <p:spPr>
            <a:xfrm flipH="1">
              <a:off x="4373150" y="2044850"/>
              <a:ext cx="2532300" cy="26130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8"/>
            <p:cNvSpPr/>
            <p:nvPr/>
          </p:nvSpPr>
          <p:spPr>
            <a:xfrm flipH="1">
              <a:off x="4210647" y="4572950"/>
              <a:ext cx="257100" cy="256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4" name="Google Shape;314;p28"/>
          <p:cNvSpPr txBox="1"/>
          <p:nvPr>
            <p:ph type="title"/>
          </p:nvPr>
        </p:nvSpPr>
        <p:spPr>
          <a:xfrm>
            <a:off x="616500" y="448926"/>
            <a:ext cx="33738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3000"/>
              <a:buNone/>
              <a:defRPr sz="3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15" name="Google Shape;315;p28"/>
          <p:cNvSpPr txBox="1"/>
          <p:nvPr>
            <p:ph idx="1" type="subTitle"/>
          </p:nvPr>
        </p:nvSpPr>
        <p:spPr>
          <a:xfrm>
            <a:off x="921300" y="1463700"/>
            <a:ext cx="3525600" cy="1128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
        <p:nvSpPr>
          <p:cNvPr id="316" name="Google Shape;316;p28"/>
          <p:cNvSpPr txBox="1"/>
          <p:nvPr>
            <p:ph idx="2" type="subTitle"/>
          </p:nvPr>
        </p:nvSpPr>
        <p:spPr>
          <a:xfrm>
            <a:off x="921300" y="2851075"/>
            <a:ext cx="3525600" cy="1128300"/>
          </a:xfrm>
          <a:prstGeom prst="rect">
            <a:avLst/>
          </a:prstGeom>
        </p:spPr>
        <p:txBody>
          <a:bodyPr anchorCtr="0" anchor="t" bIns="91425" lIns="91425" spcFirstLastPara="1" rIns="91425" wrap="square" tIns="91425">
            <a:noAutofit/>
          </a:bodyPr>
          <a:lstStyle>
            <a:lvl1pPr lvl="0" rtl="0">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mall Text">
  <p:cSld name="CUSTOM_16">
    <p:bg>
      <p:bgPr>
        <a:solidFill>
          <a:schemeClr val="accent1"/>
        </a:solidFill>
      </p:bgPr>
    </p:bg>
    <p:spTree>
      <p:nvGrpSpPr>
        <p:cNvPr id="317" name="Shape 317"/>
        <p:cNvGrpSpPr/>
        <p:nvPr/>
      </p:nvGrpSpPr>
      <p:grpSpPr>
        <a:xfrm>
          <a:off x="0" y="0"/>
          <a:ext cx="0" cy="0"/>
          <a:chOff x="0" y="0"/>
          <a:chExt cx="0" cy="0"/>
        </a:xfrm>
      </p:grpSpPr>
      <p:sp>
        <p:nvSpPr>
          <p:cNvPr id="318" name="Google Shape;318;p29"/>
          <p:cNvSpPr txBox="1"/>
          <p:nvPr>
            <p:ph type="title"/>
          </p:nvPr>
        </p:nvSpPr>
        <p:spPr>
          <a:xfrm>
            <a:off x="311700" y="854791"/>
            <a:ext cx="8520600" cy="572700"/>
          </a:xfrm>
          <a:prstGeom prst="rect">
            <a:avLst/>
          </a:prstGeom>
        </p:spPr>
        <p:txBody>
          <a:bodyPr anchorCtr="0" anchor="ctr" bIns="91425" lIns="91425" spcFirstLastPara="1" rIns="91425" wrap="square" tIns="91425">
            <a:noAutofit/>
          </a:bodyPr>
          <a:lstStyle>
            <a:lvl1pPr lvl="0" rtl="0" algn="ctr">
              <a:spcBef>
                <a:spcPts val="0"/>
              </a:spcBef>
              <a:spcAft>
                <a:spcPts val="0"/>
              </a:spcAft>
              <a:buNone/>
              <a:defRPr sz="4000">
                <a:solidFill>
                  <a:schemeClr val="accent6"/>
                </a:solidFill>
              </a:defRPr>
            </a:lvl1pPr>
            <a:lvl2pPr lvl="1" rtl="0">
              <a:spcBef>
                <a:spcPts val="0"/>
              </a:spcBef>
              <a:spcAft>
                <a:spcPts val="0"/>
              </a:spcAft>
              <a:buNone/>
              <a:defRPr>
                <a:latin typeface="Courier New"/>
                <a:ea typeface="Courier New"/>
                <a:cs typeface="Courier New"/>
                <a:sym typeface="Courier New"/>
              </a:defRPr>
            </a:lvl2pPr>
            <a:lvl3pPr lvl="2" rtl="0">
              <a:spcBef>
                <a:spcPts val="0"/>
              </a:spcBef>
              <a:spcAft>
                <a:spcPts val="0"/>
              </a:spcAft>
              <a:buNone/>
              <a:defRPr>
                <a:latin typeface="Courier New"/>
                <a:ea typeface="Courier New"/>
                <a:cs typeface="Courier New"/>
                <a:sym typeface="Courier New"/>
              </a:defRPr>
            </a:lvl3pPr>
            <a:lvl4pPr lvl="3" rtl="0">
              <a:spcBef>
                <a:spcPts val="0"/>
              </a:spcBef>
              <a:spcAft>
                <a:spcPts val="0"/>
              </a:spcAft>
              <a:buNone/>
              <a:defRPr>
                <a:latin typeface="Courier New"/>
                <a:ea typeface="Courier New"/>
                <a:cs typeface="Courier New"/>
                <a:sym typeface="Courier New"/>
              </a:defRPr>
            </a:lvl4pPr>
            <a:lvl5pPr lvl="4" rtl="0">
              <a:spcBef>
                <a:spcPts val="0"/>
              </a:spcBef>
              <a:spcAft>
                <a:spcPts val="0"/>
              </a:spcAft>
              <a:buNone/>
              <a:defRPr>
                <a:latin typeface="Courier New"/>
                <a:ea typeface="Courier New"/>
                <a:cs typeface="Courier New"/>
                <a:sym typeface="Courier New"/>
              </a:defRPr>
            </a:lvl5pPr>
            <a:lvl6pPr lvl="5" rtl="0">
              <a:spcBef>
                <a:spcPts val="0"/>
              </a:spcBef>
              <a:spcAft>
                <a:spcPts val="0"/>
              </a:spcAft>
              <a:buNone/>
              <a:defRPr>
                <a:latin typeface="Courier New"/>
                <a:ea typeface="Courier New"/>
                <a:cs typeface="Courier New"/>
                <a:sym typeface="Courier New"/>
              </a:defRPr>
            </a:lvl6pPr>
            <a:lvl7pPr lvl="6" rtl="0">
              <a:spcBef>
                <a:spcPts val="0"/>
              </a:spcBef>
              <a:spcAft>
                <a:spcPts val="0"/>
              </a:spcAft>
              <a:buNone/>
              <a:defRPr>
                <a:latin typeface="Courier New"/>
                <a:ea typeface="Courier New"/>
                <a:cs typeface="Courier New"/>
                <a:sym typeface="Courier New"/>
              </a:defRPr>
            </a:lvl7pPr>
            <a:lvl8pPr lvl="7" rtl="0">
              <a:spcBef>
                <a:spcPts val="0"/>
              </a:spcBef>
              <a:spcAft>
                <a:spcPts val="0"/>
              </a:spcAft>
              <a:buNone/>
              <a:defRPr>
                <a:latin typeface="Courier New"/>
                <a:ea typeface="Courier New"/>
                <a:cs typeface="Courier New"/>
                <a:sym typeface="Courier New"/>
              </a:defRPr>
            </a:lvl8pPr>
            <a:lvl9pPr lvl="8" rtl="0">
              <a:spcBef>
                <a:spcPts val="0"/>
              </a:spcBef>
              <a:spcAft>
                <a:spcPts val="0"/>
              </a:spcAft>
              <a:buNone/>
              <a:defRPr>
                <a:latin typeface="Courier New"/>
                <a:ea typeface="Courier New"/>
                <a:cs typeface="Courier New"/>
                <a:sym typeface="Courier New"/>
              </a:defRPr>
            </a:lvl9pPr>
          </a:lstStyle>
          <a:p/>
        </p:txBody>
      </p:sp>
      <p:sp>
        <p:nvSpPr>
          <p:cNvPr id="319" name="Google Shape;319;p29"/>
          <p:cNvSpPr txBox="1"/>
          <p:nvPr>
            <p:ph idx="1" type="subTitle"/>
          </p:nvPr>
        </p:nvSpPr>
        <p:spPr>
          <a:xfrm>
            <a:off x="1239475" y="1507872"/>
            <a:ext cx="6665100" cy="373200"/>
          </a:xfrm>
          <a:prstGeom prst="rect">
            <a:avLst/>
          </a:prstGeom>
        </p:spPr>
        <p:txBody>
          <a:bodyPr anchorCtr="0" anchor="t" bIns="91425" lIns="91425" spcFirstLastPara="1" rIns="91425" wrap="square" tIns="91425">
            <a:noAutofit/>
          </a:bodyPr>
          <a:lstStyle>
            <a:lvl1pPr lvl="0" rtl="0" algn="ctr">
              <a:spcBef>
                <a:spcPts val="0"/>
              </a:spcBef>
              <a:spcAft>
                <a:spcPts val="0"/>
              </a:spcAft>
              <a:buNone/>
              <a:defRPr sz="1400">
                <a:solidFill>
                  <a:schemeClr val="accent2"/>
                </a:solidFill>
                <a:latin typeface="Courier Prime"/>
                <a:ea typeface="Courier Prime"/>
                <a:cs typeface="Courier Prime"/>
                <a:sym typeface="Courier Prime"/>
              </a:defRPr>
            </a:lvl1pPr>
            <a:lvl2pPr lvl="1" rtl="0" algn="ctr">
              <a:spcBef>
                <a:spcPts val="0"/>
              </a:spcBef>
              <a:spcAft>
                <a:spcPts val="0"/>
              </a:spcAft>
              <a:buNone/>
              <a:defRPr sz="1300"/>
            </a:lvl2pPr>
            <a:lvl3pPr lvl="2" rtl="0" algn="ctr">
              <a:spcBef>
                <a:spcPts val="0"/>
              </a:spcBef>
              <a:spcAft>
                <a:spcPts val="0"/>
              </a:spcAft>
              <a:buNone/>
              <a:defRPr sz="1300"/>
            </a:lvl3pPr>
            <a:lvl4pPr lvl="3" rtl="0" algn="ctr">
              <a:spcBef>
                <a:spcPts val="0"/>
              </a:spcBef>
              <a:spcAft>
                <a:spcPts val="0"/>
              </a:spcAft>
              <a:buNone/>
              <a:defRPr sz="1300"/>
            </a:lvl4pPr>
            <a:lvl5pPr lvl="4" rtl="0" algn="ctr">
              <a:spcBef>
                <a:spcPts val="0"/>
              </a:spcBef>
              <a:spcAft>
                <a:spcPts val="0"/>
              </a:spcAft>
              <a:buNone/>
              <a:defRPr sz="1300"/>
            </a:lvl5pPr>
            <a:lvl6pPr lvl="5" rtl="0" algn="ctr">
              <a:spcBef>
                <a:spcPts val="0"/>
              </a:spcBef>
              <a:spcAft>
                <a:spcPts val="0"/>
              </a:spcAft>
              <a:buNone/>
              <a:defRPr sz="1300"/>
            </a:lvl6pPr>
            <a:lvl7pPr lvl="6" rtl="0" algn="ctr">
              <a:spcBef>
                <a:spcPts val="0"/>
              </a:spcBef>
              <a:spcAft>
                <a:spcPts val="0"/>
              </a:spcAft>
              <a:buNone/>
              <a:defRPr sz="1300"/>
            </a:lvl7pPr>
            <a:lvl8pPr lvl="7" rtl="0" algn="ctr">
              <a:spcBef>
                <a:spcPts val="0"/>
              </a:spcBef>
              <a:spcAft>
                <a:spcPts val="0"/>
              </a:spcAft>
              <a:buNone/>
              <a:defRPr sz="1300"/>
            </a:lvl8pPr>
            <a:lvl9pPr lvl="8" rtl="0" algn="ctr">
              <a:spcBef>
                <a:spcPts val="0"/>
              </a:spcBef>
              <a:spcAft>
                <a:spcPts val="0"/>
              </a:spcAft>
              <a:buNone/>
              <a:defRPr sz="1300"/>
            </a:lvl9pPr>
          </a:lstStyle>
          <a:p/>
        </p:txBody>
      </p:sp>
      <p:grpSp>
        <p:nvGrpSpPr>
          <p:cNvPr id="320" name="Google Shape;320;p29"/>
          <p:cNvGrpSpPr/>
          <p:nvPr/>
        </p:nvGrpSpPr>
        <p:grpSpPr>
          <a:xfrm>
            <a:off x="317469" y="2104269"/>
            <a:ext cx="8790731" cy="3039156"/>
            <a:chOff x="317469" y="2104269"/>
            <a:chExt cx="8790731" cy="3039156"/>
          </a:xfrm>
        </p:grpSpPr>
        <p:sp>
          <p:nvSpPr>
            <p:cNvPr id="321" name="Google Shape;321;p29"/>
            <p:cNvSpPr/>
            <p:nvPr/>
          </p:nvSpPr>
          <p:spPr>
            <a:xfrm flipH="1">
              <a:off x="509900" y="2299425"/>
              <a:ext cx="8598300" cy="2844000"/>
            </a:xfrm>
            <a:prstGeom prst="rect">
              <a:avLst/>
            </a:prstGeom>
            <a:noFill/>
            <a:ln cap="flat" cmpd="sng" w="1905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317469" y="2104269"/>
              <a:ext cx="272700" cy="2727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21">
    <p:bg>
      <p:bgPr>
        <a:solidFill>
          <a:schemeClr val="accent6"/>
        </a:solidFill>
      </p:bgPr>
    </p:bg>
    <p:spTree>
      <p:nvGrpSpPr>
        <p:cNvPr id="323" name="Shape 323"/>
        <p:cNvGrpSpPr/>
        <p:nvPr/>
      </p:nvGrpSpPr>
      <p:grpSpPr>
        <a:xfrm>
          <a:off x="0" y="0"/>
          <a:ext cx="0" cy="0"/>
          <a:chOff x="0" y="0"/>
          <a:chExt cx="0" cy="0"/>
        </a:xfrm>
      </p:grpSpPr>
      <p:sp>
        <p:nvSpPr>
          <p:cNvPr id="324" name="Google Shape;324;p30"/>
          <p:cNvSpPr/>
          <p:nvPr/>
        </p:nvSpPr>
        <p:spPr>
          <a:xfrm>
            <a:off x="5254950" y="234050"/>
            <a:ext cx="3889200" cy="4642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30"/>
          <p:cNvSpPr txBox="1"/>
          <p:nvPr>
            <p:ph type="title"/>
          </p:nvPr>
        </p:nvSpPr>
        <p:spPr>
          <a:xfrm>
            <a:off x="616500" y="784200"/>
            <a:ext cx="3373800" cy="7557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accent1"/>
              </a:buClr>
              <a:buSzPts val="4000"/>
              <a:buNone/>
              <a:defRPr sz="4000">
                <a:solidFill>
                  <a:schemeClr val="accent1"/>
                </a:solidFill>
              </a:defRPr>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326" name="Google Shape;326;p30"/>
          <p:cNvSpPr txBox="1"/>
          <p:nvPr>
            <p:ph idx="1" type="subTitle"/>
          </p:nvPr>
        </p:nvSpPr>
        <p:spPr>
          <a:xfrm>
            <a:off x="616500" y="1463700"/>
            <a:ext cx="3519300" cy="1028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None/>
              <a:defRPr sz="1400">
                <a:latin typeface="Courier Prime"/>
                <a:ea typeface="Courier Prime"/>
                <a:cs typeface="Courier Prime"/>
                <a:sym typeface="Courier Prime"/>
              </a:defRPr>
            </a:lvl1pPr>
            <a:lvl2pPr lvl="1" rtl="0">
              <a:spcBef>
                <a:spcPts val="0"/>
              </a:spcBef>
              <a:spcAft>
                <a:spcPts val="0"/>
              </a:spcAft>
              <a:buNone/>
              <a:defRPr>
                <a:latin typeface="Courier Prime"/>
                <a:ea typeface="Courier Prime"/>
                <a:cs typeface="Courier Prime"/>
                <a:sym typeface="Courier Prime"/>
              </a:defRPr>
            </a:lvl2pPr>
            <a:lvl3pPr lvl="2" rtl="0">
              <a:spcBef>
                <a:spcPts val="0"/>
              </a:spcBef>
              <a:spcAft>
                <a:spcPts val="0"/>
              </a:spcAft>
              <a:buNone/>
              <a:defRPr>
                <a:latin typeface="Courier Prime"/>
                <a:ea typeface="Courier Prime"/>
                <a:cs typeface="Courier Prime"/>
                <a:sym typeface="Courier Prime"/>
              </a:defRPr>
            </a:lvl3pPr>
            <a:lvl4pPr lvl="3" rtl="0">
              <a:spcBef>
                <a:spcPts val="0"/>
              </a:spcBef>
              <a:spcAft>
                <a:spcPts val="0"/>
              </a:spcAft>
              <a:buNone/>
              <a:defRPr>
                <a:latin typeface="Courier Prime"/>
                <a:ea typeface="Courier Prime"/>
                <a:cs typeface="Courier Prime"/>
                <a:sym typeface="Courier Prime"/>
              </a:defRPr>
            </a:lvl4pPr>
            <a:lvl5pPr lvl="4" rtl="0">
              <a:spcBef>
                <a:spcPts val="0"/>
              </a:spcBef>
              <a:spcAft>
                <a:spcPts val="0"/>
              </a:spcAft>
              <a:buNone/>
              <a:defRPr>
                <a:latin typeface="Courier Prime"/>
                <a:ea typeface="Courier Prime"/>
                <a:cs typeface="Courier Prime"/>
                <a:sym typeface="Courier Prime"/>
              </a:defRPr>
            </a:lvl5pPr>
            <a:lvl6pPr lvl="5" rtl="0">
              <a:spcBef>
                <a:spcPts val="0"/>
              </a:spcBef>
              <a:spcAft>
                <a:spcPts val="0"/>
              </a:spcAft>
              <a:buNone/>
              <a:defRPr>
                <a:latin typeface="Courier Prime"/>
                <a:ea typeface="Courier Prime"/>
                <a:cs typeface="Courier Prime"/>
                <a:sym typeface="Courier Prime"/>
              </a:defRPr>
            </a:lvl6pPr>
            <a:lvl7pPr lvl="6" rtl="0">
              <a:spcBef>
                <a:spcPts val="0"/>
              </a:spcBef>
              <a:spcAft>
                <a:spcPts val="0"/>
              </a:spcAft>
              <a:buNone/>
              <a:defRPr>
                <a:latin typeface="Courier Prime"/>
                <a:ea typeface="Courier Prime"/>
                <a:cs typeface="Courier Prime"/>
                <a:sym typeface="Courier Prime"/>
              </a:defRPr>
            </a:lvl7pPr>
            <a:lvl8pPr lvl="7" rtl="0">
              <a:spcBef>
                <a:spcPts val="0"/>
              </a:spcBef>
              <a:spcAft>
                <a:spcPts val="0"/>
              </a:spcAft>
              <a:buNone/>
              <a:defRPr>
                <a:latin typeface="Courier Prime"/>
                <a:ea typeface="Courier Prime"/>
                <a:cs typeface="Courier Prime"/>
                <a:sym typeface="Courier Prime"/>
              </a:defRPr>
            </a:lvl8pPr>
            <a:lvl9pPr lvl="8" rtl="0">
              <a:spcBef>
                <a:spcPts val="0"/>
              </a:spcBef>
              <a:spcAft>
                <a:spcPts val="0"/>
              </a:spcAft>
              <a:buNone/>
              <a:defRPr>
                <a:latin typeface="Courier Prime"/>
                <a:ea typeface="Courier Prime"/>
                <a:cs typeface="Courier Prime"/>
                <a:sym typeface="Courier Prime"/>
              </a:defRPr>
            </a:lvl9pPr>
          </a:lstStyle>
          <a:p/>
        </p:txBody>
      </p:sp>
      <p:grpSp>
        <p:nvGrpSpPr>
          <p:cNvPr id="327" name="Google Shape;327;p30"/>
          <p:cNvGrpSpPr/>
          <p:nvPr/>
        </p:nvGrpSpPr>
        <p:grpSpPr>
          <a:xfrm>
            <a:off x="4630426" y="2044850"/>
            <a:ext cx="2141375" cy="2755549"/>
            <a:chOff x="4630426" y="2044850"/>
            <a:chExt cx="2141375" cy="2755549"/>
          </a:xfrm>
        </p:grpSpPr>
        <p:sp>
          <p:nvSpPr>
            <p:cNvPr id="328" name="Google Shape;328;p30"/>
            <p:cNvSpPr/>
            <p:nvPr/>
          </p:nvSpPr>
          <p:spPr>
            <a:xfrm flipH="1">
              <a:off x="4769601" y="2044850"/>
              <a:ext cx="2002200" cy="2613000"/>
            </a:xfrm>
            <a:prstGeom prst="rect">
              <a:avLst/>
            </a:prstGeom>
            <a:no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0"/>
            <p:cNvSpPr/>
            <p:nvPr/>
          </p:nvSpPr>
          <p:spPr>
            <a:xfrm>
              <a:off x="4630426" y="4521399"/>
              <a:ext cx="279000" cy="2790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0" name="Google Shape;330;p30"/>
          <p:cNvSpPr txBox="1"/>
          <p:nvPr/>
        </p:nvSpPr>
        <p:spPr>
          <a:xfrm>
            <a:off x="616500" y="3178050"/>
            <a:ext cx="3373800" cy="9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595959"/>
                </a:solidFill>
                <a:latin typeface="Courier Prime"/>
                <a:ea typeface="Courier Prime"/>
                <a:cs typeface="Courier Prime"/>
                <a:sym typeface="Courier Prime"/>
              </a:rPr>
              <a:t>CREDITS: This presentation template was created by </a:t>
            </a:r>
            <a:r>
              <a:rPr lang="en" sz="1100">
                <a:solidFill>
                  <a:schemeClr val="accent1"/>
                </a:solidFill>
                <a:uFill>
                  <a:noFill/>
                </a:uFill>
                <a:latin typeface="Courier Prime"/>
                <a:ea typeface="Courier Prime"/>
                <a:cs typeface="Courier Prime"/>
                <a:sym typeface="Courier Prime"/>
                <a:hlinkClick r:id="rId2">
                  <a:extLst>
                    <a:ext uri="{A12FA001-AC4F-418D-AE19-62706E023703}">
                      <ahyp:hlinkClr val="tx"/>
                    </a:ext>
                  </a:extLst>
                </a:hlinkClick>
              </a:rPr>
              <a:t>Slidesgo</a:t>
            </a:r>
            <a:r>
              <a:rPr lang="en" sz="1100">
                <a:solidFill>
                  <a:srgbClr val="595959"/>
                </a:solidFill>
                <a:latin typeface="Courier Prime"/>
                <a:ea typeface="Courier Prime"/>
                <a:cs typeface="Courier Prime"/>
                <a:sym typeface="Courier Prime"/>
              </a:rPr>
              <a:t>, including icons by </a:t>
            </a:r>
            <a:r>
              <a:rPr lang="en" sz="1100">
                <a:solidFill>
                  <a:schemeClr val="hlink"/>
                </a:solidFill>
                <a:uFill>
                  <a:noFill/>
                </a:uFill>
                <a:latin typeface="Courier Prime"/>
                <a:ea typeface="Courier Prime"/>
                <a:cs typeface="Courier Prime"/>
                <a:sym typeface="Courier Prime"/>
                <a:hlinkClick r:id="rId3"/>
              </a:rPr>
              <a:t>Flaticon</a:t>
            </a:r>
            <a:r>
              <a:rPr lang="en" sz="1100">
                <a:solidFill>
                  <a:srgbClr val="595959"/>
                </a:solidFill>
                <a:latin typeface="Courier Prime"/>
                <a:ea typeface="Courier Prime"/>
                <a:cs typeface="Courier Prime"/>
                <a:sym typeface="Courier Prime"/>
              </a:rPr>
              <a:t>, infographics &amp; images by </a:t>
            </a:r>
            <a:r>
              <a:rPr lang="en" sz="1100">
                <a:solidFill>
                  <a:schemeClr val="hlink"/>
                </a:solidFill>
                <a:uFill>
                  <a:noFill/>
                </a:uFill>
                <a:latin typeface="Courier Prime"/>
                <a:ea typeface="Courier Prime"/>
                <a:cs typeface="Courier Prime"/>
                <a:sym typeface="Courier Prime"/>
                <a:hlinkClick r:id="rId4"/>
              </a:rPr>
              <a:t>Freepik</a:t>
            </a:r>
            <a:r>
              <a:rPr lang="en" sz="1100">
                <a:solidFill>
                  <a:schemeClr val="accent3"/>
                </a:solidFill>
                <a:latin typeface="Courier Prime"/>
                <a:ea typeface="Courier Prime"/>
                <a:cs typeface="Courier Prime"/>
                <a:sym typeface="Courier Prime"/>
              </a:rPr>
              <a:t>.</a:t>
            </a:r>
            <a:endParaRPr sz="1100">
              <a:solidFill>
                <a:schemeClr val="accent3"/>
              </a:solidFill>
              <a:latin typeface="Courier Prime"/>
              <a:ea typeface="Courier Prime"/>
              <a:cs typeface="Courier Prime"/>
              <a:sym typeface="Courier Prime"/>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Clr>
                <a:schemeClr val="dk1"/>
              </a:buClr>
              <a:buSzPts val="2500"/>
              <a:buFont typeface="Montserrat SemiBold"/>
              <a:buNone/>
              <a:defRPr sz="2500">
                <a:solidFill>
                  <a:schemeClr val="dk1"/>
                </a:solidFill>
                <a:latin typeface="Montserrat SemiBold"/>
                <a:ea typeface="Montserrat SemiBold"/>
                <a:cs typeface="Montserrat SemiBold"/>
                <a:sym typeface="Montserrat SemiBol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00000"/>
              </a:lnSpc>
              <a:spcBef>
                <a:spcPts val="0"/>
              </a:spcBef>
              <a:spcAft>
                <a:spcPts val="0"/>
              </a:spcAft>
              <a:buClr>
                <a:schemeClr val="dk2"/>
              </a:buClr>
              <a:buSzPts val="1800"/>
              <a:buFont typeface="Courier Prime"/>
              <a:buChar char="●"/>
              <a:defRPr sz="1800">
                <a:solidFill>
                  <a:schemeClr val="dk2"/>
                </a:solidFill>
                <a:latin typeface="Courier Prime"/>
                <a:ea typeface="Courier Prime"/>
                <a:cs typeface="Courier Prime"/>
                <a:sym typeface="Courier Prime"/>
              </a:defRPr>
            </a:lvl1pPr>
            <a:lvl2pPr indent="-317500" lvl="1" marL="9144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2pPr>
            <a:lvl3pPr indent="-317500" lvl="2" marL="13716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3pPr>
            <a:lvl4pPr indent="-317500" lvl="3" marL="18288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4pPr>
            <a:lvl5pPr indent="-317500" lvl="4" marL="22860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5pPr>
            <a:lvl6pPr indent="-317500" lvl="5" marL="27432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6pPr>
            <a:lvl7pPr indent="-317500" lvl="6" marL="32004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7pPr>
            <a:lvl8pPr indent="-317500" lvl="7" marL="36576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8pPr>
            <a:lvl9pPr indent="-317500" lvl="8" marL="4114800">
              <a:lnSpc>
                <a:spcPct val="100000"/>
              </a:lnSpc>
              <a:spcBef>
                <a:spcPts val="0"/>
              </a:spcBef>
              <a:spcAft>
                <a:spcPts val="0"/>
              </a:spcAft>
              <a:buClr>
                <a:schemeClr val="dk2"/>
              </a:buClr>
              <a:buSzPts val="1400"/>
              <a:buFont typeface="Courier Prime"/>
              <a:buChar char="■"/>
              <a:defRPr>
                <a:solidFill>
                  <a:schemeClr val="dk2"/>
                </a:solidFill>
                <a:latin typeface="Courier Prime"/>
                <a:ea typeface="Courier Prime"/>
                <a:cs typeface="Courier Prime"/>
                <a:sym typeface="Courier Prim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34" name="Shape 334"/>
        <p:cNvGrpSpPr/>
        <p:nvPr/>
      </p:nvGrpSpPr>
      <p:grpSpPr>
        <a:xfrm>
          <a:off x="0" y="0"/>
          <a:ext cx="0" cy="0"/>
          <a:chOff x="0" y="0"/>
          <a:chExt cx="0" cy="0"/>
        </a:xfrm>
      </p:grpSpPr>
      <p:sp>
        <p:nvSpPr>
          <p:cNvPr id="335" name="Google Shape;335;p31"/>
          <p:cNvSpPr txBox="1"/>
          <p:nvPr>
            <p:ph type="title"/>
          </p:nvPr>
        </p:nvSpPr>
        <p:spPr>
          <a:xfrm>
            <a:off x="1103250" y="1632125"/>
            <a:ext cx="6937500" cy="142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t>District Performance Committee</a:t>
            </a:r>
            <a:endParaRPr sz="3000"/>
          </a:p>
        </p:txBody>
      </p:sp>
      <p:sp>
        <p:nvSpPr>
          <p:cNvPr id="336" name="Google Shape;336;p31"/>
          <p:cNvSpPr txBox="1"/>
          <p:nvPr>
            <p:ph idx="1" type="subTitle"/>
          </p:nvPr>
        </p:nvSpPr>
        <p:spPr>
          <a:xfrm>
            <a:off x="1375350" y="2958825"/>
            <a:ext cx="6393300" cy="48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September 22, 2021, 5:30 pm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40" name="Shape 340"/>
        <p:cNvGrpSpPr/>
        <p:nvPr/>
      </p:nvGrpSpPr>
      <p:grpSpPr>
        <a:xfrm>
          <a:off x="0" y="0"/>
          <a:ext cx="0" cy="0"/>
          <a:chOff x="0" y="0"/>
          <a:chExt cx="0" cy="0"/>
        </a:xfrm>
      </p:grpSpPr>
      <p:sp>
        <p:nvSpPr>
          <p:cNvPr id="341" name="Google Shape;341;p32"/>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Agenda</a:t>
            </a:r>
            <a:endParaRPr>
              <a:solidFill>
                <a:schemeClr val="accent3"/>
              </a:solidFill>
            </a:endParaRPr>
          </a:p>
        </p:txBody>
      </p:sp>
      <p:sp>
        <p:nvSpPr>
          <p:cNvPr id="342" name="Google Shape;342;p32"/>
          <p:cNvSpPr txBox="1"/>
          <p:nvPr>
            <p:ph idx="1" type="body"/>
          </p:nvPr>
        </p:nvSpPr>
        <p:spPr>
          <a:xfrm>
            <a:off x="729050" y="1252825"/>
            <a:ext cx="68724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Welcome &amp; Dinner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Good Things and Introductions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Overview of DPC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Review of the District Improvement Plan objectives </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Review of District of Innovation</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Next Meeting Dates and Future Topics</a:t>
            </a:r>
            <a:endParaRPr sz="1800">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sz="1800">
                <a:solidFill>
                  <a:schemeClr val="dk1"/>
                </a:solidFill>
              </a:rPr>
              <a:t>Exit Ticket and Closing </a:t>
            </a:r>
            <a:endParaRPr sz="1800">
              <a:solidFill>
                <a:schemeClr val="dk1"/>
              </a:solidFill>
            </a:endParaRPr>
          </a:p>
          <a:p>
            <a:pPr indent="0" lvl="0" marL="0" rtl="0" algn="l">
              <a:spcBef>
                <a:spcPts val="0"/>
              </a:spcBef>
              <a:spcAft>
                <a:spcPts val="0"/>
              </a:spcAft>
              <a:buNone/>
            </a:pPr>
            <a:r>
              <a:t/>
            </a:r>
            <a:endParaRPr sz="1000">
              <a:solidFill>
                <a:schemeClr val="dk1"/>
              </a:solidFill>
            </a:endParaRPr>
          </a:p>
          <a:p>
            <a:pPr indent="0" lvl="0" marL="0" rtl="0" algn="l">
              <a:spcBef>
                <a:spcPts val="1000"/>
              </a:spcBef>
              <a:spcAft>
                <a:spcPts val="1000"/>
              </a:spcAft>
              <a:buNone/>
            </a:pPr>
            <a:r>
              <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6"/>
        </a:solidFill>
      </p:bgPr>
    </p:bg>
    <p:spTree>
      <p:nvGrpSpPr>
        <p:cNvPr id="346" name="Shape 346"/>
        <p:cNvGrpSpPr/>
        <p:nvPr/>
      </p:nvGrpSpPr>
      <p:grpSpPr>
        <a:xfrm>
          <a:off x="0" y="0"/>
          <a:ext cx="0" cy="0"/>
          <a:chOff x="0" y="0"/>
          <a:chExt cx="0" cy="0"/>
        </a:xfrm>
      </p:grpSpPr>
      <p:sp>
        <p:nvSpPr>
          <p:cNvPr id="347" name="Google Shape;347;p33"/>
          <p:cNvSpPr txBox="1"/>
          <p:nvPr>
            <p:ph idx="1" type="subTitle"/>
          </p:nvPr>
        </p:nvSpPr>
        <p:spPr>
          <a:xfrm>
            <a:off x="714600" y="2757925"/>
            <a:ext cx="4274700" cy="175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48" name="Google Shape;348;p33"/>
          <p:cNvSpPr txBox="1"/>
          <p:nvPr>
            <p:ph type="ctrTitle"/>
          </p:nvPr>
        </p:nvSpPr>
        <p:spPr>
          <a:xfrm>
            <a:off x="714575" y="619725"/>
            <a:ext cx="4458300" cy="2329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4800"/>
              <a:t>Good things and Introductions</a:t>
            </a:r>
            <a:endParaRPr sz="4800"/>
          </a:p>
        </p:txBody>
      </p:sp>
      <p:pic>
        <p:nvPicPr>
          <p:cNvPr id="349" name="Google Shape;349;p33"/>
          <p:cNvPicPr preferRelativeResize="0"/>
          <p:nvPr/>
        </p:nvPicPr>
        <p:blipFill rotWithShape="1">
          <a:blip r:embed="rId3">
            <a:alphaModFix/>
          </a:blip>
          <a:srcRect b="86" l="10176" r="0" t="12956"/>
          <a:stretch/>
        </p:blipFill>
        <p:spPr>
          <a:xfrm>
            <a:off x="5624200" y="666975"/>
            <a:ext cx="3519801" cy="44765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4"/>
          <p:cNvSpPr txBox="1"/>
          <p:nvPr>
            <p:ph type="title"/>
          </p:nvPr>
        </p:nvSpPr>
        <p:spPr>
          <a:xfrm>
            <a:off x="1739100" y="987775"/>
            <a:ext cx="5665800" cy="324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dk2"/>
                </a:solidFill>
              </a:rPr>
              <a:t>What is the purpose and role of the District Performance Committee </a:t>
            </a:r>
            <a:endParaRPr sz="1800">
              <a:solidFill>
                <a:schemeClr val="dk2"/>
              </a:solidFill>
            </a:endParaRPr>
          </a:p>
          <a:p>
            <a:pPr indent="0" lvl="0" marL="0" rtl="0" algn="ctr">
              <a:spcBef>
                <a:spcPts val="0"/>
              </a:spcBef>
              <a:spcAft>
                <a:spcPts val="0"/>
              </a:spcAft>
              <a:buNone/>
            </a:pPr>
            <a:r>
              <a:t/>
            </a:r>
            <a:endParaRPr sz="1800">
              <a:solidFill>
                <a:schemeClr val="dk2"/>
              </a:solidFill>
            </a:endParaRPr>
          </a:p>
          <a:p>
            <a:pPr indent="0" lvl="0" marL="0" rtl="0" algn="ctr">
              <a:spcBef>
                <a:spcPts val="0"/>
              </a:spcBef>
              <a:spcAft>
                <a:spcPts val="0"/>
              </a:spcAft>
              <a:buNone/>
            </a:pPr>
            <a:r>
              <a:rPr lang="en" sz="1400">
                <a:solidFill>
                  <a:schemeClr val="dk1"/>
                </a:solidFill>
                <a:latin typeface="Arial"/>
                <a:ea typeface="Arial"/>
                <a:cs typeface="Arial"/>
                <a:sym typeface="Arial"/>
              </a:rPr>
              <a:t>The District Performance Committee serves as the district level planning and decision making committee to advise the Board or its designee in establishing and reviewing the District's educational goals, performance objectives, and major District-wide classroom instructional programs.</a:t>
            </a:r>
            <a:endParaRPr sz="1400">
              <a:solidFill>
                <a:schemeClr val="dk1"/>
              </a:solidFill>
              <a:latin typeface="Arial"/>
              <a:ea typeface="Arial"/>
              <a:cs typeface="Arial"/>
              <a:sym typeface="Arial"/>
            </a:endParaRPr>
          </a:p>
          <a:p>
            <a:pPr indent="0" lvl="0" marL="0" rtl="0" algn="ctr">
              <a:spcBef>
                <a:spcPts val="0"/>
              </a:spcBef>
              <a:spcAft>
                <a:spcPts val="0"/>
              </a:spcAft>
              <a:buNone/>
            </a:pPr>
            <a:r>
              <a:t/>
            </a:r>
            <a:endParaRPr sz="1400">
              <a:solidFill>
                <a:schemeClr val="dk1"/>
              </a:solidFill>
              <a:latin typeface="Arial"/>
              <a:ea typeface="Arial"/>
              <a:cs typeface="Arial"/>
              <a:sym typeface="Arial"/>
            </a:endParaRPr>
          </a:p>
          <a:p>
            <a:pPr indent="0" lvl="0" marL="0" rtl="0" algn="ctr">
              <a:spcBef>
                <a:spcPts val="0"/>
              </a:spcBef>
              <a:spcAft>
                <a:spcPts val="0"/>
              </a:spcAft>
              <a:buNone/>
            </a:pPr>
            <a:r>
              <a:rPr lang="en" sz="1400">
                <a:solidFill>
                  <a:schemeClr val="dk1"/>
                </a:solidFill>
                <a:latin typeface="Arial"/>
                <a:ea typeface="Arial"/>
                <a:cs typeface="Arial"/>
                <a:sym typeface="Arial"/>
              </a:rPr>
              <a:t>The GISD DPC assists the District in developing a school year calendar, informing and reviewing the District Improvement Plan and other needs that arise that would benefit from the committee’s involvement. </a:t>
            </a:r>
            <a:endParaRPr sz="1400">
              <a:solidFill>
                <a:schemeClr val="dk1"/>
              </a:solidFill>
              <a:latin typeface="Arial"/>
              <a:ea typeface="Arial"/>
              <a:cs typeface="Arial"/>
              <a:sym typeface="Arial"/>
            </a:endParaRPr>
          </a:p>
          <a:p>
            <a:pPr indent="0" lvl="0" marL="0" rtl="0" algn="ctr">
              <a:spcBef>
                <a:spcPts val="0"/>
              </a:spcBef>
              <a:spcAft>
                <a:spcPts val="0"/>
              </a:spcAft>
              <a:buNone/>
            </a:pPr>
            <a:r>
              <a:t/>
            </a:r>
            <a:endParaRPr sz="14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5"/>
          <p:cNvSpPr txBox="1"/>
          <p:nvPr>
            <p:ph idx="2" type="title"/>
          </p:nvPr>
        </p:nvSpPr>
        <p:spPr>
          <a:xfrm>
            <a:off x="910300" y="214625"/>
            <a:ext cx="1458000" cy="205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t>Next meeting dates and future topics</a:t>
            </a:r>
            <a:endParaRPr sz="2200"/>
          </a:p>
        </p:txBody>
      </p:sp>
      <p:pic>
        <p:nvPicPr>
          <p:cNvPr id="360" name="Google Shape;360;p35"/>
          <p:cNvPicPr preferRelativeResize="0"/>
          <p:nvPr/>
        </p:nvPicPr>
        <p:blipFill rotWithShape="1">
          <a:blip r:embed="rId3">
            <a:alphaModFix/>
          </a:blip>
          <a:srcRect b="0" l="0" r="9698" t="0"/>
          <a:stretch/>
        </p:blipFill>
        <p:spPr>
          <a:xfrm>
            <a:off x="5225100" y="0"/>
            <a:ext cx="3918900" cy="5143500"/>
          </a:xfrm>
          <a:prstGeom prst="rect">
            <a:avLst/>
          </a:prstGeom>
          <a:noFill/>
          <a:ln>
            <a:noFill/>
          </a:ln>
        </p:spPr>
      </p:pic>
      <p:sp>
        <p:nvSpPr>
          <p:cNvPr id="361" name="Google Shape;361;p35"/>
          <p:cNvSpPr txBox="1"/>
          <p:nvPr>
            <p:ph idx="1" type="subTitle"/>
          </p:nvPr>
        </p:nvSpPr>
        <p:spPr>
          <a:xfrm>
            <a:off x="259025" y="2598475"/>
            <a:ext cx="4743900" cy="16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All meetings will be held at the Hammerlun Center for Leadership &amp; Learning from 5:30-7:00pm (dinner provided). </a:t>
            </a:r>
            <a:endParaRPr sz="1400"/>
          </a:p>
          <a:p>
            <a:pPr indent="0" lvl="0" marL="457200" rtl="0" algn="l">
              <a:spcBef>
                <a:spcPts val="0"/>
              </a:spcBef>
              <a:spcAft>
                <a:spcPts val="0"/>
              </a:spcAft>
              <a:buNone/>
            </a:pPr>
            <a:r>
              <a:t/>
            </a:r>
            <a:endParaRPr sz="1400"/>
          </a:p>
          <a:p>
            <a:pPr indent="-317500" lvl="0" marL="914400" rtl="0" algn="l">
              <a:spcBef>
                <a:spcPts val="0"/>
              </a:spcBef>
              <a:spcAft>
                <a:spcPts val="0"/>
              </a:spcAft>
              <a:buSzPts val="1400"/>
              <a:buChar char="●"/>
            </a:pPr>
            <a:r>
              <a:rPr lang="en" sz="1400"/>
              <a:t>October 20  </a:t>
            </a:r>
            <a:endParaRPr sz="1400"/>
          </a:p>
          <a:p>
            <a:pPr indent="-317500" lvl="0" marL="914400" rtl="0" algn="l">
              <a:spcBef>
                <a:spcPts val="0"/>
              </a:spcBef>
              <a:spcAft>
                <a:spcPts val="0"/>
              </a:spcAft>
              <a:buSzPts val="1400"/>
              <a:buChar char="●"/>
            </a:pPr>
            <a:r>
              <a:rPr lang="en" sz="1400"/>
              <a:t>December 1  </a:t>
            </a:r>
            <a:endParaRPr sz="1400"/>
          </a:p>
          <a:p>
            <a:pPr indent="-317500" lvl="0" marL="914400" rtl="0" algn="l">
              <a:spcBef>
                <a:spcPts val="0"/>
              </a:spcBef>
              <a:spcAft>
                <a:spcPts val="0"/>
              </a:spcAft>
              <a:buSzPts val="1400"/>
              <a:buChar char="●"/>
            </a:pPr>
            <a:r>
              <a:rPr lang="en" sz="1400"/>
              <a:t>February 16 </a:t>
            </a:r>
            <a:endParaRPr sz="1400"/>
          </a:p>
          <a:p>
            <a:pPr indent="-317500" lvl="0" marL="914400" rtl="0" algn="l">
              <a:spcBef>
                <a:spcPts val="0"/>
              </a:spcBef>
              <a:spcAft>
                <a:spcPts val="0"/>
              </a:spcAft>
              <a:buSzPts val="1400"/>
              <a:buChar char="●"/>
            </a:pPr>
            <a:r>
              <a:rPr lang="en" sz="1400"/>
              <a:t>April 13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*in the event of additional meetings needed, 2 weeks notice will be provided.   </a:t>
            </a:r>
            <a:endParaRPr sz="1400"/>
          </a:p>
          <a:p>
            <a:pPr indent="0" lvl="0" marL="0" rtl="0" algn="l">
              <a:spcBef>
                <a:spcPts val="0"/>
              </a:spcBef>
              <a:spcAft>
                <a:spcPts val="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365" name="Shape 365"/>
        <p:cNvGrpSpPr/>
        <p:nvPr/>
      </p:nvGrpSpPr>
      <p:grpSpPr>
        <a:xfrm>
          <a:off x="0" y="0"/>
          <a:ext cx="0" cy="0"/>
          <a:chOff x="0" y="0"/>
          <a:chExt cx="0" cy="0"/>
        </a:xfrm>
      </p:grpSpPr>
      <p:sp>
        <p:nvSpPr>
          <p:cNvPr id="366" name="Google Shape;366;p36"/>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Future Meeting Topics </a:t>
            </a:r>
            <a:r>
              <a:rPr lang="en" sz="1300">
                <a:solidFill>
                  <a:schemeClr val="accent3"/>
                </a:solidFill>
              </a:rPr>
              <a:t>(included but not limited to)</a:t>
            </a:r>
            <a:endParaRPr sz="1300">
              <a:solidFill>
                <a:schemeClr val="accent3"/>
              </a:solidFill>
            </a:endParaRPr>
          </a:p>
        </p:txBody>
      </p:sp>
      <p:sp>
        <p:nvSpPr>
          <p:cNvPr id="367" name="Google Shape;367;p36"/>
          <p:cNvSpPr txBox="1"/>
          <p:nvPr>
            <p:ph idx="1" type="body"/>
          </p:nvPr>
        </p:nvSpPr>
        <p:spPr>
          <a:xfrm>
            <a:off x="729050" y="1209950"/>
            <a:ext cx="6509400" cy="202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317500" lvl="0" marL="457200" rtl="0" algn="l">
              <a:lnSpc>
                <a:spcPct val="115000"/>
              </a:lnSpc>
              <a:spcBef>
                <a:spcPts val="1000"/>
              </a:spcBef>
              <a:spcAft>
                <a:spcPts val="0"/>
              </a:spcAft>
              <a:buSzPts val="1400"/>
              <a:buChar char="●"/>
            </a:pPr>
            <a:r>
              <a:rPr lang="en"/>
              <a:t>District Improvement Plan</a:t>
            </a:r>
            <a:endParaRPr/>
          </a:p>
          <a:p>
            <a:pPr indent="-317500" lvl="0" marL="457200" rtl="0" algn="l">
              <a:lnSpc>
                <a:spcPct val="115000"/>
              </a:lnSpc>
              <a:spcBef>
                <a:spcPts val="1000"/>
              </a:spcBef>
              <a:spcAft>
                <a:spcPts val="0"/>
              </a:spcAft>
              <a:buSzPts val="1400"/>
              <a:buChar char="●"/>
            </a:pPr>
            <a:r>
              <a:rPr lang="en"/>
              <a:t>District of Innovation Renewal </a:t>
            </a:r>
            <a:endParaRPr/>
          </a:p>
          <a:p>
            <a:pPr indent="-317500" lvl="0" marL="457200" rtl="0" algn="l">
              <a:lnSpc>
                <a:spcPct val="115000"/>
              </a:lnSpc>
              <a:spcBef>
                <a:spcPts val="1000"/>
              </a:spcBef>
              <a:spcAft>
                <a:spcPts val="0"/>
              </a:spcAft>
              <a:buSzPts val="1400"/>
              <a:buChar char="●"/>
            </a:pPr>
            <a:r>
              <a:rPr lang="en"/>
              <a:t>Community Based Accountability</a:t>
            </a:r>
            <a:endParaRPr/>
          </a:p>
          <a:p>
            <a:pPr indent="-317500" lvl="0" marL="457200" rtl="0" algn="l">
              <a:lnSpc>
                <a:spcPct val="115000"/>
              </a:lnSpc>
              <a:spcBef>
                <a:spcPts val="1000"/>
              </a:spcBef>
              <a:spcAft>
                <a:spcPts val="0"/>
              </a:spcAft>
              <a:buSzPts val="1400"/>
              <a:buChar char="●"/>
            </a:pPr>
            <a:r>
              <a:rPr lang="en"/>
              <a:t>2023-2024 School Calendar Development</a:t>
            </a:r>
            <a:endParaRPr/>
          </a:p>
          <a:p>
            <a:pPr indent="0" lvl="0" marL="0" rtl="0" algn="l">
              <a:spcBef>
                <a:spcPts val="1000"/>
              </a:spcBef>
              <a:spcAft>
                <a:spcPts val="10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7"/>
          <p:cNvSpPr txBox="1"/>
          <p:nvPr>
            <p:ph type="title"/>
          </p:nvPr>
        </p:nvSpPr>
        <p:spPr>
          <a:xfrm>
            <a:off x="638700" y="978350"/>
            <a:ext cx="7866600" cy="116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Clarifying questions before we get started?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376" name="Shape 376"/>
        <p:cNvGrpSpPr/>
        <p:nvPr/>
      </p:nvGrpSpPr>
      <p:grpSpPr>
        <a:xfrm>
          <a:off x="0" y="0"/>
          <a:ext cx="0" cy="0"/>
          <a:chOff x="0" y="0"/>
          <a:chExt cx="0" cy="0"/>
        </a:xfrm>
      </p:grpSpPr>
      <p:sp>
        <p:nvSpPr>
          <p:cNvPr id="377" name="Google Shape;377;p38"/>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Review of the District Improvement Plan (DIP) Objectives</a:t>
            </a:r>
            <a:endParaRPr sz="1800">
              <a:solidFill>
                <a:schemeClr val="accent3"/>
              </a:solidFill>
            </a:endParaRPr>
          </a:p>
        </p:txBody>
      </p:sp>
      <p:sp>
        <p:nvSpPr>
          <p:cNvPr id="378" name="Google Shape;378;p38"/>
          <p:cNvSpPr txBox="1"/>
          <p:nvPr>
            <p:ph idx="1" type="body"/>
          </p:nvPr>
        </p:nvSpPr>
        <p:spPr>
          <a:xfrm>
            <a:off x="729050" y="1133750"/>
            <a:ext cx="6509400" cy="359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District Improvement Plan</a:t>
            </a:r>
            <a:r>
              <a:rPr lang="en"/>
              <a:t>:</a:t>
            </a:r>
            <a:endParaRPr/>
          </a:p>
          <a:p>
            <a:pPr indent="-317500" lvl="0" marL="457200" rtl="0" algn="l">
              <a:spcBef>
                <a:spcPts val="1000"/>
              </a:spcBef>
              <a:spcAft>
                <a:spcPts val="0"/>
              </a:spcAft>
              <a:buSzPts val="1400"/>
              <a:buChar char="●"/>
            </a:pPr>
            <a:r>
              <a:rPr lang="en"/>
              <a:t>Is aligned to the 4 goals from the GISD Strategic Plan </a:t>
            </a:r>
            <a:endParaRPr>
              <a:solidFill>
                <a:schemeClr val="accent1"/>
              </a:solidFill>
            </a:endParaRPr>
          </a:p>
          <a:p>
            <a:pPr indent="-317500" lvl="0" marL="457200" rtl="0" algn="l">
              <a:spcBef>
                <a:spcPts val="1000"/>
              </a:spcBef>
              <a:spcAft>
                <a:spcPts val="0"/>
              </a:spcAft>
              <a:buSzPts val="1400"/>
              <a:buChar char="●"/>
            </a:pPr>
            <a:r>
              <a:rPr lang="en"/>
              <a:t>Is aligned to the 5 adopted GISD Board Targets </a:t>
            </a:r>
            <a:endParaRPr/>
          </a:p>
          <a:p>
            <a:pPr indent="-317500" lvl="1" marL="914400" rtl="0" algn="l">
              <a:spcBef>
                <a:spcPts val="1000"/>
              </a:spcBef>
              <a:spcAft>
                <a:spcPts val="0"/>
              </a:spcAft>
              <a:buSzPts val="1400"/>
              <a:buChar char="○"/>
            </a:pPr>
            <a:r>
              <a:rPr lang="en"/>
              <a:t>Learner Profile</a:t>
            </a:r>
            <a:endParaRPr/>
          </a:p>
          <a:p>
            <a:pPr indent="-317500" lvl="1" marL="914400" rtl="0" algn="l">
              <a:spcBef>
                <a:spcPts val="0"/>
              </a:spcBef>
              <a:spcAft>
                <a:spcPts val="0"/>
              </a:spcAft>
              <a:buSzPts val="1400"/>
              <a:buChar char="○"/>
            </a:pPr>
            <a:r>
              <a:rPr lang="en"/>
              <a:t>Social Emotional Learning</a:t>
            </a:r>
            <a:endParaRPr/>
          </a:p>
          <a:p>
            <a:pPr indent="-317500" lvl="1" marL="914400" rtl="0" algn="l">
              <a:spcBef>
                <a:spcPts val="0"/>
              </a:spcBef>
              <a:spcAft>
                <a:spcPts val="0"/>
              </a:spcAft>
              <a:buSzPts val="1400"/>
              <a:buChar char="○"/>
            </a:pPr>
            <a:r>
              <a:rPr lang="en"/>
              <a:t>Literacy &amp; Numeracy </a:t>
            </a:r>
            <a:endParaRPr/>
          </a:p>
          <a:p>
            <a:pPr indent="-317500" lvl="1" marL="914400" rtl="0" algn="l">
              <a:spcBef>
                <a:spcPts val="0"/>
              </a:spcBef>
              <a:spcAft>
                <a:spcPts val="0"/>
              </a:spcAft>
              <a:buSzPts val="1400"/>
              <a:buChar char="○"/>
            </a:pPr>
            <a:r>
              <a:rPr lang="en"/>
              <a:t>College Career &amp; Military Readiness</a:t>
            </a:r>
            <a:endParaRPr/>
          </a:p>
          <a:p>
            <a:pPr indent="-317500" lvl="1" marL="914400" rtl="0" algn="l">
              <a:spcBef>
                <a:spcPts val="0"/>
              </a:spcBef>
              <a:spcAft>
                <a:spcPts val="0"/>
              </a:spcAft>
              <a:buSzPts val="1400"/>
              <a:buChar char="○"/>
            </a:pPr>
            <a:r>
              <a:rPr lang="en"/>
              <a:t>Community Based Accountability </a:t>
            </a:r>
            <a:endParaRPr/>
          </a:p>
          <a:p>
            <a:pPr indent="-317500" lvl="0" marL="457200" rtl="0" algn="l">
              <a:spcBef>
                <a:spcPts val="0"/>
              </a:spcBef>
              <a:spcAft>
                <a:spcPts val="0"/>
              </a:spcAft>
              <a:buSzPts val="1400"/>
              <a:buChar char="●"/>
            </a:pPr>
            <a:r>
              <a:rPr lang="en"/>
              <a:t>Drafted in accordance with GISD District of Innovation Plan</a:t>
            </a:r>
            <a:endParaRPr/>
          </a:p>
          <a:p>
            <a:pPr indent="0" lvl="0" marL="0" rtl="0" algn="l">
              <a:spcBef>
                <a:spcPts val="1000"/>
              </a:spcBef>
              <a:spcAft>
                <a:spcPts val="1000"/>
              </a:spcAft>
              <a:buNone/>
            </a:pPr>
            <a:r>
              <a:rPr lang="en"/>
              <a:t>The role of DPC is to review and provide feedback towards the objectives of the District Improvement Plan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9"/>
          <p:cNvSpPr txBox="1"/>
          <p:nvPr>
            <p:ph type="title"/>
          </p:nvPr>
        </p:nvSpPr>
        <p:spPr>
          <a:xfrm>
            <a:off x="642650" y="373950"/>
            <a:ext cx="6367800" cy="427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DIP review</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a:t>At your table, </a:t>
            </a:r>
            <a:r>
              <a:rPr lang="en" sz="2400" u="sng"/>
              <a:t>review the handout</a:t>
            </a:r>
            <a:r>
              <a:rPr lang="en" sz="2400"/>
              <a:t> with each of the 4 goals and the </a:t>
            </a:r>
            <a:r>
              <a:rPr lang="en" sz="2400"/>
              <a:t>performance</a:t>
            </a:r>
            <a:r>
              <a:rPr lang="en" sz="2400"/>
              <a:t> objectives. </a:t>
            </a:r>
            <a:endParaRPr sz="2400"/>
          </a:p>
          <a:p>
            <a:pPr indent="0" lvl="0" marL="0" rtl="0" algn="l">
              <a:spcBef>
                <a:spcPts val="0"/>
              </a:spcBef>
              <a:spcAft>
                <a:spcPts val="0"/>
              </a:spcAft>
              <a:buNone/>
            </a:pPr>
            <a:r>
              <a:t/>
            </a:r>
            <a:endParaRPr sz="2400"/>
          </a:p>
          <a:p>
            <a:pPr indent="-381000" lvl="0" marL="457200" rtl="0" algn="l">
              <a:spcBef>
                <a:spcPts val="0"/>
              </a:spcBef>
              <a:spcAft>
                <a:spcPts val="0"/>
              </a:spcAft>
              <a:buSzPts val="2400"/>
              <a:buChar char="●"/>
            </a:pPr>
            <a:r>
              <a:rPr lang="en" sz="2400" u="sng"/>
              <a:t>Capturing your feedback:</a:t>
            </a:r>
            <a:r>
              <a:rPr lang="en" sz="2400"/>
              <a:t> please write directly on the handout to leave feedback associated with goals/objectives.  </a:t>
            </a:r>
            <a:endParaRPr sz="2400"/>
          </a:p>
          <a:p>
            <a:pPr indent="0" lvl="0" marL="0" rtl="0" algn="l">
              <a:spcBef>
                <a:spcPts val="0"/>
              </a:spcBef>
              <a:spcAft>
                <a:spcPts val="0"/>
              </a:spcAft>
              <a:buNone/>
            </a:pPr>
            <a:r>
              <a:t/>
            </a:r>
            <a:endParaRPr sz="2400">
              <a:highlight>
                <a:srgbClr val="FF00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0"/>
          <p:cNvSpPr txBox="1"/>
          <p:nvPr>
            <p:ph type="title"/>
          </p:nvPr>
        </p:nvSpPr>
        <p:spPr>
          <a:xfrm>
            <a:off x="621550" y="1036509"/>
            <a:ext cx="33330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Share Out</a:t>
            </a:r>
            <a:endParaRPr/>
          </a:p>
        </p:txBody>
      </p:sp>
      <p:sp>
        <p:nvSpPr>
          <p:cNvPr id="389" name="Google Shape;389;p40"/>
          <p:cNvSpPr txBox="1"/>
          <p:nvPr>
            <p:ph idx="2" type="body"/>
          </p:nvPr>
        </p:nvSpPr>
        <p:spPr>
          <a:xfrm>
            <a:off x="4894500" y="679800"/>
            <a:ext cx="36741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2000"/>
              <a:t>DIP Next Steps </a:t>
            </a:r>
            <a:endParaRPr b="1" sz="2000"/>
          </a:p>
          <a:p>
            <a:pPr indent="-342900" lvl="0" marL="457200" rtl="0" algn="l">
              <a:spcBef>
                <a:spcPts val="1000"/>
              </a:spcBef>
              <a:spcAft>
                <a:spcPts val="0"/>
              </a:spcAft>
              <a:buSzPts val="1800"/>
              <a:buChar char="●"/>
            </a:pPr>
            <a:r>
              <a:rPr lang="en"/>
              <a:t>Feedback and input will be considered and plan finalized</a:t>
            </a:r>
            <a:endParaRPr/>
          </a:p>
          <a:p>
            <a:pPr indent="-342900" lvl="0" marL="457200" rtl="0" algn="l">
              <a:spcBef>
                <a:spcPts val="0"/>
              </a:spcBef>
              <a:spcAft>
                <a:spcPts val="0"/>
              </a:spcAft>
              <a:buSzPts val="1800"/>
              <a:buChar char="●"/>
            </a:pPr>
            <a:r>
              <a:rPr lang="en"/>
              <a:t>Board review in Oct and </a:t>
            </a:r>
            <a:r>
              <a:rPr lang="en"/>
              <a:t>action</a:t>
            </a:r>
            <a:r>
              <a:rPr lang="en"/>
              <a:t> in Nov</a:t>
            </a:r>
            <a:endParaRPr/>
          </a:p>
          <a:p>
            <a:pPr indent="-342900" lvl="0" marL="457200" rtl="0" algn="l">
              <a:spcBef>
                <a:spcPts val="0"/>
              </a:spcBef>
              <a:spcAft>
                <a:spcPts val="0"/>
              </a:spcAft>
              <a:buSzPts val="1800"/>
              <a:buChar char="●"/>
            </a:pPr>
            <a:r>
              <a:rPr lang="en"/>
              <a:t>Formative Reviews quarterly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41"/>
          <p:cNvSpPr txBox="1"/>
          <p:nvPr>
            <p:ph type="title"/>
          </p:nvPr>
        </p:nvSpPr>
        <p:spPr>
          <a:xfrm>
            <a:off x="1739100" y="1292575"/>
            <a:ext cx="5665800" cy="2168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100">
                <a:solidFill>
                  <a:schemeClr val="dk2"/>
                </a:solidFill>
                <a:latin typeface="Montserrat"/>
                <a:ea typeface="Montserrat"/>
                <a:cs typeface="Montserrat"/>
                <a:sym typeface="Montserrat"/>
              </a:rPr>
              <a:t>District of Innovation (up for renewal) </a:t>
            </a:r>
            <a:endParaRPr b="1" sz="2100">
              <a:solidFill>
                <a:schemeClr val="dk2"/>
              </a:solidFill>
              <a:latin typeface="Montserrat"/>
              <a:ea typeface="Montserrat"/>
              <a:cs typeface="Montserrat"/>
              <a:sym typeface="Montserrat"/>
            </a:endParaRPr>
          </a:p>
          <a:p>
            <a:pPr indent="0" lvl="0" marL="0" rtl="0" algn="ctr">
              <a:spcBef>
                <a:spcPts val="0"/>
              </a:spcBef>
              <a:spcAft>
                <a:spcPts val="0"/>
              </a:spcAft>
              <a:buNone/>
            </a:pPr>
            <a:r>
              <a:t/>
            </a:r>
            <a:endParaRPr sz="1800">
              <a:solidFill>
                <a:schemeClr val="dk2"/>
              </a:solidFill>
            </a:endParaRPr>
          </a:p>
          <a:p>
            <a:pPr indent="0" lvl="0" marL="0" rtl="0" algn="ctr">
              <a:spcBef>
                <a:spcPts val="0"/>
              </a:spcBef>
              <a:spcAft>
                <a:spcPts val="0"/>
              </a:spcAft>
              <a:buNone/>
            </a:pPr>
            <a:r>
              <a:rPr lang="en" sz="1800">
                <a:solidFill>
                  <a:schemeClr val="dk2"/>
                </a:solidFill>
              </a:rPr>
              <a:t>Background info</a:t>
            </a:r>
            <a:endParaRPr sz="1800">
              <a:solidFill>
                <a:schemeClr val="dk2"/>
              </a:solidFill>
            </a:endParaRPr>
          </a:p>
          <a:p>
            <a:pPr indent="0" lvl="0" marL="0" rtl="0" algn="ctr">
              <a:spcBef>
                <a:spcPts val="0"/>
              </a:spcBef>
              <a:spcAft>
                <a:spcPts val="0"/>
              </a:spcAft>
              <a:buNone/>
            </a:pPr>
            <a:r>
              <a:rPr lang="en" sz="1800">
                <a:solidFill>
                  <a:schemeClr val="dk2"/>
                </a:solidFill>
              </a:rPr>
              <a:t>Current application</a:t>
            </a:r>
            <a:endParaRPr sz="1800">
              <a:solidFill>
                <a:schemeClr val="dk2"/>
              </a:solidFill>
            </a:endParaRPr>
          </a:p>
          <a:p>
            <a:pPr indent="0" lvl="0" marL="0" rtl="0" algn="ctr">
              <a:spcBef>
                <a:spcPts val="0"/>
              </a:spcBef>
              <a:spcAft>
                <a:spcPts val="0"/>
              </a:spcAft>
              <a:buNone/>
            </a:pPr>
            <a:r>
              <a:rPr lang="en" sz="1800">
                <a:solidFill>
                  <a:schemeClr val="dk2"/>
                </a:solidFill>
              </a:rPr>
              <a:t>Renewal steps this year</a:t>
            </a:r>
            <a:endParaRPr sz="1800">
              <a:solidFill>
                <a:schemeClr val="dk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2"/>
          <p:cNvSpPr txBox="1"/>
          <p:nvPr>
            <p:ph type="title"/>
          </p:nvPr>
        </p:nvSpPr>
        <p:spPr>
          <a:xfrm>
            <a:off x="621550" y="1036509"/>
            <a:ext cx="3333000" cy="1482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District of Innovation Plan</a:t>
            </a:r>
            <a:endParaRPr/>
          </a:p>
        </p:txBody>
      </p:sp>
      <p:sp>
        <p:nvSpPr>
          <p:cNvPr id="400" name="Google Shape;400;p42"/>
          <p:cNvSpPr txBox="1"/>
          <p:nvPr>
            <p:ph idx="1" type="subTitle"/>
          </p:nvPr>
        </p:nvSpPr>
        <p:spPr>
          <a:xfrm>
            <a:off x="621550" y="2453998"/>
            <a:ext cx="3333000" cy="1482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Originally adopted in Feb 2017 by a local committee, the DPC and the GISD Board of Trustees</a:t>
            </a:r>
            <a:endParaRPr/>
          </a:p>
        </p:txBody>
      </p:sp>
      <p:sp>
        <p:nvSpPr>
          <p:cNvPr id="401" name="Google Shape;401;p42"/>
          <p:cNvSpPr txBox="1"/>
          <p:nvPr>
            <p:ph idx="2" type="body"/>
          </p:nvPr>
        </p:nvSpPr>
        <p:spPr>
          <a:xfrm>
            <a:off x="4894500" y="679800"/>
            <a:ext cx="3674100" cy="369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 2020-2021 the DOI plan was amended to include 2 additional statutes for exemption: </a:t>
            </a:r>
            <a:endParaRPr/>
          </a:p>
          <a:p>
            <a:pPr indent="-342900" lvl="0" marL="457200" rtl="0" algn="l">
              <a:spcBef>
                <a:spcPts val="1000"/>
              </a:spcBef>
              <a:spcAft>
                <a:spcPts val="0"/>
              </a:spcAft>
              <a:buSzPts val="1800"/>
              <a:buAutoNum type="arabicPeriod"/>
            </a:pPr>
            <a:r>
              <a:rPr lang="en"/>
              <a:t>Professional Evaluation for Principals </a:t>
            </a:r>
            <a:endParaRPr/>
          </a:p>
          <a:p>
            <a:pPr indent="-342900" lvl="0" marL="457200" rtl="0" algn="l">
              <a:spcBef>
                <a:spcPts val="0"/>
              </a:spcBef>
              <a:spcAft>
                <a:spcPts val="0"/>
              </a:spcAft>
              <a:buSzPts val="1800"/>
              <a:buAutoNum type="arabicPeriod"/>
            </a:pPr>
            <a:r>
              <a:rPr lang="en"/>
              <a:t>Alternative Health Care Option for employees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43"/>
          <p:cNvSpPr txBox="1"/>
          <p:nvPr>
            <p:ph type="title"/>
          </p:nvPr>
        </p:nvSpPr>
        <p:spPr>
          <a:xfrm>
            <a:off x="729050" y="59629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District of Innovation Next Steps</a:t>
            </a:r>
            <a:endParaRPr/>
          </a:p>
        </p:txBody>
      </p:sp>
      <p:sp>
        <p:nvSpPr>
          <p:cNvPr id="407" name="Google Shape;407;p43"/>
          <p:cNvSpPr txBox="1"/>
          <p:nvPr>
            <p:ph idx="1" type="body"/>
          </p:nvPr>
        </p:nvSpPr>
        <p:spPr>
          <a:xfrm>
            <a:off x="729050" y="1438551"/>
            <a:ext cx="6509400" cy="3230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Next meeting we will spend more time with our DOI plan and begin reviewing and offer possible revisions, edits, etc…</a:t>
            </a:r>
            <a:endParaRPr/>
          </a:p>
          <a:p>
            <a:pPr indent="-317500" lvl="0" marL="457200" rtl="0" algn="l">
              <a:spcBef>
                <a:spcPts val="0"/>
              </a:spcBef>
              <a:spcAft>
                <a:spcPts val="0"/>
              </a:spcAft>
              <a:buSzPts val="1400"/>
              <a:buChar char="●"/>
            </a:pPr>
            <a:r>
              <a:rPr lang="en"/>
              <a:t>Feedback and input will be considered and a draft will be brought back to DPC for further consideration and </a:t>
            </a:r>
            <a:r>
              <a:rPr lang="en"/>
              <a:t>possible</a:t>
            </a:r>
            <a:r>
              <a:rPr lang="en"/>
              <a:t> revisions.  </a:t>
            </a:r>
            <a:endParaRPr/>
          </a:p>
          <a:p>
            <a:pPr indent="-317500" lvl="0" marL="457200" rtl="0" algn="l">
              <a:spcBef>
                <a:spcPts val="0"/>
              </a:spcBef>
              <a:spcAft>
                <a:spcPts val="0"/>
              </a:spcAft>
              <a:buSzPts val="1400"/>
              <a:buChar char="●"/>
            </a:pPr>
            <a:r>
              <a:rPr lang="en"/>
              <a:t>On Dec 1, we will hold a </a:t>
            </a:r>
            <a:r>
              <a:rPr lang="en"/>
              <a:t>public meeting and take action on a final proposed draft. </a:t>
            </a:r>
            <a:endParaRPr/>
          </a:p>
          <a:p>
            <a:pPr indent="-317500" lvl="0" marL="457200" rtl="0" algn="l">
              <a:spcBef>
                <a:spcPts val="0"/>
              </a:spcBef>
              <a:spcAft>
                <a:spcPts val="0"/>
              </a:spcAft>
              <a:buSzPts val="1400"/>
              <a:buChar char="●"/>
            </a:pPr>
            <a:r>
              <a:rPr lang="en"/>
              <a:t>Dec 13, the proposed draft will be presented to the GISD Board of Trustees for review. </a:t>
            </a:r>
            <a:endParaRPr/>
          </a:p>
          <a:p>
            <a:pPr indent="-317500" lvl="0" marL="457200" rtl="0" algn="l">
              <a:spcBef>
                <a:spcPts val="0"/>
              </a:spcBef>
              <a:spcAft>
                <a:spcPts val="0"/>
              </a:spcAft>
              <a:buSzPts val="1400"/>
              <a:buChar char="●"/>
            </a:pPr>
            <a:r>
              <a:rPr lang="en"/>
              <a:t>Jan 18, 2022, a final draft will be presented to the Board of Trustees for adoption.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4"/>
          <p:cNvSpPr txBox="1"/>
          <p:nvPr>
            <p:ph idx="2" type="title"/>
          </p:nvPr>
        </p:nvSpPr>
        <p:spPr>
          <a:xfrm>
            <a:off x="910300" y="214625"/>
            <a:ext cx="1458000" cy="2058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200"/>
              <a:t>Next meeting dates and future topics</a:t>
            </a:r>
            <a:endParaRPr sz="2200"/>
          </a:p>
        </p:txBody>
      </p:sp>
      <p:pic>
        <p:nvPicPr>
          <p:cNvPr id="413" name="Google Shape;413;p44"/>
          <p:cNvPicPr preferRelativeResize="0"/>
          <p:nvPr/>
        </p:nvPicPr>
        <p:blipFill rotWithShape="1">
          <a:blip r:embed="rId3">
            <a:alphaModFix/>
          </a:blip>
          <a:srcRect b="0" l="0" r="9698" t="0"/>
          <a:stretch/>
        </p:blipFill>
        <p:spPr>
          <a:xfrm>
            <a:off x="5225100" y="0"/>
            <a:ext cx="3918900" cy="5143500"/>
          </a:xfrm>
          <a:prstGeom prst="rect">
            <a:avLst/>
          </a:prstGeom>
          <a:noFill/>
          <a:ln>
            <a:noFill/>
          </a:ln>
        </p:spPr>
      </p:pic>
      <p:sp>
        <p:nvSpPr>
          <p:cNvPr id="414" name="Google Shape;414;p44"/>
          <p:cNvSpPr txBox="1"/>
          <p:nvPr>
            <p:ph idx="1" type="subTitle"/>
          </p:nvPr>
        </p:nvSpPr>
        <p:spPr>
          <a:xfrm>
            <a:off x="259025" y="2598475"/>
            <a:ext cx="4743900" cy="166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All future meetings will be held at the Hammerlun Center for Leadership &amp; Learning from 5:30-7:00pm (dinner provided). </a:t>
            </a:r>
            <a:endParaRPr sz="1400"/>
          </a:p>
          <a:p>
            <a:pPr indent="0" lvl="0" marL="457200" rtl="0" algn="l">
              <a:spcBef>
                <a:spcPts val="0"/>
              </a:spcBef>
              <a:spcAft>
                <a:spcPts val="0"/>
              </a:spcAft>
              <a:buNone/>
            </a:pPr>
            <a:r>
              <a:t/>
            </a:r>
            <a:endParaRPr sz="1400"/>
          </a:p>
          <a:p>
            <a:pPr indent="-317500" lvl="0" marL="914400" rtl="0" algn="l">
              <a:spcBef>
                <a:spcPts val="0"/>
              </a:spcBef>
              <a:spcAft>
                <a:spcPts val="0"/>
              </a:spcAft>
              <a:buSzPts val="1400"/>
              <a:buChar char="●"/>
            </a:pPr>
            <a:r>
              <a:rPr lang="en" sz="1400"/>
              <a:t>October 20  </a:t>
            </a:r>
            <a:endParaRPr sz="1400"/>
          </a:p>
          <a:p>
            <a:pPr indent="-317500" lvl="0" marL="914400" rtl="0" algn="l">
              <a:spcBef>
                <a:spcPts val="0"/>
              </a:spcBef>
              <a:spcAft>
                <a:spcPts val="0"/>
              </a:spcAft>
              <a:buSzPts val="1400"/>
              <a:buChar char="●"/>
            </a:pPr>
            <a:r>
              <a:rPr lang="en" sz="1400"/>
              <a:t>December 1 (public meeting)   </a:t>
            </a:r>
            <a:endParaRPr sz="1400"/>
          </a:p>
          <a:p>
            <a:pPr indent="-317500" lvl="0" marL="914400" rtl="0" algn="l">
              <a:spcBef>
                <a:spcPts val="0"/>
              </a:spcBef>
              <a:spcAft>
                <a:spcPts val="0"/>
              </a:spcAft>
              <a:buSzPts val="1400"/>
              <a:buChar char="●"/>
            </a:pPr>
            <a:r>
              <a:rPr lang="en" sz="1400"/>
              <a:t>February</a:t>
            </a:r>
            <a:r>
              <a:rPr lang="en" sz="1400"/>
              <a:t> 16 </a:t>
            </a:r>
            <a:endParaRPr sz="1400"/>
          </a:p>
          <a:p>
            <a:pPr indent="-317500" lvl="0" marL="914400" rtl="0" algn="l">
              <a:spcBef>
                <a:spcPts val="0"/>
              </a:spcBef>
              <a:spcAft>
                <a:spcPts val="0"/>
              </a:spcAft>
              <a:buSzPts val="1400"/>
              <a:buChar char="●"/>
            </a:pPr>
            <a:r>
              <a:rPr lang="en" sz="1400"/>
              <a:t>April 13   </a:t>
            </a:r>
            <a:endParaRPr sz="1400"/>
          </a:p>
          <a:p>
            <a:pPr indent="0" lvl="0" marL="0" rtl="0" algn="l">
              <a:spcBef>
                <a:spcPts val="0"/>
              </a:spcBef>
              <a:spcAft>
                <a:spcPts val="0"/>
              </a:spcAft>
              <a:buNone/>
            </a:pPr>
            <a:r>
              <a:t/>
            </a:r>
            <a:endParaRPr sz="1400"/>
          </a:p>
          <a:p>
            <a:pPr indent="0" lvl="0" marL="0" rtl="0" algn="l">
              <a:spcBef>
                <a:spcPts val="0"/>
              </a:spcBef>
              <a:spcAft>
                <a:spcPts val="0"/>
              </a:spcAft>
              <a:buNone/>
            </a:pPr>
            <a:r>
              <a:rPr lang="en" sz="1400"/>
              <a:t>*in the event of additional meetings needed, 2 weeks notice will be provided.   </a:t>
            </a:r>
            <a:endParaRPr sz="1400"/>
          </a:p>
          <a:p>
            <a:pPr indent="0" lvl="0" marL="0" rtl="0" algn="l">
              <a:spcBef>
                <a:spcPts val="0"/>
              </a:spcBef>
              <a:spcAft>
                <a:spcPts val="0"/>
              </a:spcAft>
              <a:buNone/>
            </a:pPr>
            <a:r>
              <a:t/>
            </a:r>
            <a:endParaRPr sz="14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1D0">
            <a:alpha val="23210"/>
          </a:srgbClr>
        </a:solidFill>
      </p:bgPr>
    </p:bg>
    <p:spTree>
      <p:nvGrpSpPr>
        <p:cNvPr id="418" name="Shape 418"/>
        <p:cNvGrpSpPr/>
        <p:nvPr/>
      </p:nvGrpSpPr>
      <p:grpSpPr>
        <a:xfrm>
          <a:off x="0" y="0"/>
          <a:ext cx="0" cy="0"/>
          <a:chOff x="0" y="0"/>
          <a:chExt cx="0" cy="0"/>
        </a:xfrm>
      </p:grpSpPr>
      <p:sp>
        <p:nvSpPr>
          <p:cNvPr id="419" name="Google Shape;419;p45"/>
          <p:cNvSpPr txBox="1"/>
          <p:nvPr>
            <p:ph type="title"/>
          </p:nvPr>
        </p:nvSpPr>
        <p:spPr>
          <a:xfrm>
            <a:off x="729050" y="597484"/>
            <a:ext cx="8520600" cy="57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accent3"/>
                </a:solidFill>
              </a:rPr>
              <a:t>Future Meeting Topics </a:t>
            </a:r>
            <a:r>
              <a:rPr lang="en" sz="1300">
                <a:solidFill>
                  <a:schemeClr val="accent3"/>
                </a:solidFill>
              </a:rPr>
              <a:t>(included but not limited to)</a:t>
            </a:r>
            <a:endParaRPr sz="1300">
              <a:solidFill>
                <a:schemeClr val="accent3"/>
              </a:solidFill>
            </a:endParaRPr>
          </a:p>
        </p:txBody>
      </p:sp>
      <p:sp>
        <p:nvSpPr>
          <p:cNvPr id="420" name="Google Shape;420;p45"/>
          <p:cNvSpPr txBox="1"/>
          <p:nvPr>
            <p:ph idx="1" type="body"/>
          </p:nvPr>
        </p:nvSpPr>
        <p:spPr>
          <a:xfrm>
            <a:off x="729050" y="1209950"/>
            <a:ext cx="6509400" cy="2021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p>
          <a:p>
            <a:pPr indent="-317500" lvl="0" marL="457200" rtl="0" algn="l">
              <a:lnSpc>
                <a:spcPct val="115000"/>
              </a:lnSpc>
              <a:spcBef>
                <a:spcPts val="1000"/>
              </a:spcBef>
              <a:spcAft>
                <a:spcPts val="0"/>
              </a:spcAft>
              <a:buSzPts val="1400"/>
              <a:buChar char="●"/>
            </a:pPr>
            <a:r>
              <a:rPr lang="en"/>
              <a:t>District Improvement Plan</a:t>
            </a:r>
            <a:endParaRPr/>
          </a:p>
          <a:p>
            <a:pPr indent="-317500" lvl="0" marL="457200" rtl="0" algn="l">
              <a:lnSpc>
                <a:spcPct val="115000"/>
              </a:lnSpc>
              <a:spcBef>
                <a:spcPts val="1000"/>
              </a:spcBef>
              <a:spcAft>
                <a:spcPts val="0"/>
              </a:spcAft>
              <a:buSzPts val="1400"/>
              <a:buChar char="●"/>
            </a:pPr>
            <a:r>
              <a:rPr lang="en"/>
              <a:t>District of Innovation Renewal </a:t>
            </a:r>
            <a:endParaRPr/>
          </a:p>
          <a:p>
            <a:pPr indent="-317500" lvl="0" marL="457200" rtl="0" algn="l">
              <a:lnSpc>
                <a:spcPct val="115000"/>
              </a:lnSpc>
              <a:spcBef>
                <a:spcPts val="1000"/>
              </a:spcBef>
              <a:spcAft>
                <a:spcPts val="0"/>
              </a:spcAft>
              <a:buSzPts val="1400"/>
              <a:buChar char="●"/>
            </a:pPr>
            <a:r>
              <a:rPr lang="en"/>
              <a:t>Community Based Accountability</a:t>
            </a:r>
            <a:endParaRPr/>
          </a:p>
          <a:p>
            <a:pPr indent="-317500" lvl="0" marL="457200" rtl="0" algn="l">
              <a:lnSpc>
                <a:spcPct val="115000"/>
              </a:lnSpc>
              <a:spcBef>
                <a:spcPts val="1000"/>
              </a:spcBef>
              <a:spcAft>
                <a:spcPts val="0"/>
              </a:spcAft>
              <a:buSzPts val="1400"/>
              <a:buChar char="●"/>
            </a:pPr>
            <a:r>
              <a:rPr lang="en"/>
              <a:t>2023-2024 School Calendar Development</a:t>
            </a:r>
            <a:endParaRPr/>
          </a:p>
          <a:p>
            <a:pPr indent="0" lvl="0" marL="0" rtl="0" algn="l">
              <a:spcBef>
                <a:spcPts val="1000"/>
              </a:spcBef>
              <a:spcAft>
                <a:spcPts val="100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46"/>
          <p:cNvSpPr txBox="1"/>
          <p:nvPr>
            <p:ph type="title"/>
          </p:nvPr>
        </p:nvSpPr>
        <p:spPr>
          <a:xfrm>
            <a:off x="642650" y="297750"/>
            <a:ext cx="6367800" cy="257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Exit ticket &amp; closing</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t/>
            </a:r>
            <a:endParaRPr sz="2400"/>
          </a:p>
          <a:p>
            <a:pPr indent="0" lvl="0" marL="0" rtl="0" algn="l">
              <a:spcBef>
                <a:spcPts val="0"/>
              </a:spcBef>
              <a:spcAft>
                <a:spcPts val="0"/>
              </a:spcAft>
              <a:buNone/>
            </a:pPr>
            <a:r>
              <a:rPr lang="en" sz="2400"/>
              <a:t>Follow this link: </a:t>
            </a:r>
            <a:r>
              <a:rPr lang="en" sz="2400">
                <a:solidFill>
                  <a:srgbClr val="00C3B1"/>
                </a:solidFill>
              </a:rPr>
              <a:t>shorturl.at/tDST3 </a:t>
            </a:r>
            <a:endParaRPr sz="2400">
              <a:solidFill>
                <a:srgbClr val="00C3B1"/>
              </a:solidFill>
            </a:endParaRPr>
          </a:p>
          <a:p>
            <a:pPr indent="0" lvl="0" marL="0" rtl="0" algn="l">
              <a:spcBef>
                <a:spcPts val="0"/>
              </a:spcBef>
              <a:spcAft>
                <a:spcPts val="0"/>
              </a:spcAft>
              <a:buNone/>
            </a:pPr>
            <a:r>
              <a:t/>
            </a:r>
            <a:endParaRPr sz="2400">
              <a:solidFill>
                <a:srgbClr val="00C3B1"/>
              </a:solidFill>
            </a:endParaRPr>
          </a:p>
          <a:p>
            <a:pPr indent="0" lvl="0" marL="0" rtl="0" algn="l">
              <a:spcBef>
                <a:spcPts val="0"/>
              </a:spcBef>
              <a:spcAft>
                <a:spcPts val="0"/>
              </a:spcAft>
              <a:buNone/>
            </a:pPr>
            <a:r>
              <a:t/>
            </a:r>
            <a:endParaRPr sz="2400">
              <a:solidFill>
                <a:srgbClr val="00C3B1"/>
              </a:solidFill>
            </a:endParaRPr>
          </a:p>
          <a:p>
            <a:pPr indent="0" lvl="0" marL="0" rtl="0" algn="l">
              <a:spcBef>
                <a:spcPts val="0"/>
              </a:spcBef>
              <a:spcAft>
                <a:spcPts val="0"/>
              </a:spcAft>
              <a:buNone/>
            </a:pPr>
            <a:r>
              <a:rPr lang="en" sz="2400">
                <a:solidFill>
                  <a:schemeClr val="lt1"/>
                </a:solidFill>
              </a:rPr>
              <a:t>Scan this code: </a:t>
            </a:r>
            <a:endParaRPr sz="2400">
              <a:solidFill>
                <a:schemeClr val="lt1"/>
              </a:solidFill>
            </a:endParaRPr>
          </a:p>
        </p:txBody>
      </p:sp>
      <p:pic>
        <p:nvPicPr>
          <p:cNvPr id="426" name="Google Shape;426;p46"/>
          <p:cNvPicPr preferRelativeResize="0"/>
          <p:nvPr/>
        </p:nvPicPr>
        <p:blipFill>
          <a:blip r:embed="rId3">
            <a:alphaModFix/>
          </a:blip>
          <a:stretch>
            <a:fillRect/>
          </a:stretch>
        </p:blipFill>
        <p:spPr>
          <a:xfrm>
            <a:off x="3657625" y="2209300"/>
            <a:ext cx="1828750" cy="227374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Heimat Presentation by Slidesgo">
  <a:themeElements>
    <a:clrScheme name="Simple Light">
      <a:dk1>
        <a:srgbClr val="4D3C3C"/>
      </a:dk1>
      <a:lt1>
        <a:srgbClr val="FFFFFF"/>
      </a:lt1>
      <a:dk2>
        <a:srgbClr val="595959"/>
      </a:dk2>
      <a:lt2>
        <a:srgbClr val="EEEEEE"/>
      </a:lt2>
      <a:accent1>
        <a:srgbClr val="CC6462"/>
      </a:accent1>
      <a:accent2>
        <a:srgbClr val="EBE1D0"/>
      </a:accent2>
      <a:accent3>
        <a:srgbClr val="4D3C3C"/>
      </a:accent3>
      <a:accent4>
        <a:srgbClr val="9A4D4A"/>
      </a:accent4>
      <a:accent5>
        <a:srgbClr val="FFD966"/>
      </a:accent5>
      <a:accent6>
        <a:srgbClr val="FBF8F4"/>
      </a:accent6>
      <a:hlink>
        <a:srgbClr val="CC646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