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26" r:id="rId4"/>
    <p:sldMasterId id="2147483727" r:id="rId5"/>
    <p:sldMasterId id="214748372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Lst>
  <p:sldSz cy="5143500" cx="9144000"/>
  <p:notesSz cx="6858000" cy="9144000"/>
  <p:embeddedFontLst>
    <p:embeddedFont>
      <p:font typeface="Roboto Mono Medium"/>
      <p:regular r:id="rId63"/>
      <p:bold r:id="rId64"/>
      <p:italic r:id="rId65"/>
      <p:boldItalic r:id="rId66"/>
    </p:embeddedFont>
    <p:embeddedFont>
      <p:font typeface="Proxima Nova"/>
      <p:regular r:id="rId67"/>
      <p:bold r:id="rId68"/>
      <p:italic r:id="rId69"/>
      <p:boldItalic r:id="rId70"/>
    </p:embeddedFont>
    <p:embeddedFont>
      <p:font typeface="Pacifico"/>
      <p:regular r:id="rId71"/>
    </p:embeddedFont>
    <p:embeddedFont>
      <p:font typeface="Proxima Nova Semibold"/>
      <p:regular r:id="rId72"/>
      <p:bold r:id="rId73"/>
      <p:boldItalic r:id="rId74"/>
    </p:embeddedFont>
    <p:embeddedFont>
      <p:font typeface="Helvetica Neue"/>
      <p:regular r:id="rId75"/>
      <p:bold r:id="rId76"/>
      <p:italic r:id="rId77"/>
      <p:boldItalic r:id="rId78"/>
    </p:embeddedFont>
    <p:embeddedFont>
      <p:font typeface="Roboto Mono"/>
      <p:regular r:id="rId79"/>
      <p:bold r:id="rId80"/>
      <p:italic r:id="rId81"/>
      <p:boldItalic r:id="rId82"/>
    </p:embeddedFont>
    <p:embeddedFont>
      <p:font typeface="Roboto"/>
      <p:regular r:id="rId83"/>
      <p:bold r:id="rId84"/>
      <p:italic r:id="rId85"/>
      <p:boldItalic r:id="rId86"/>
    </p:embeddedFont>
    <p:embeddedFont>
      <p:font typeface="Playfair Display"/>
      <p:regular r:id="rId87"/>
      <p:bold r:id="rId88"/>
      <p:italic r:id="rId89"/>
      <p:boldItalic r:id="rId90"/>
    </p:embeddedFont>
    <p:embeddedFont>
      <p:font typeface="Poppins"/>
      <p:regular r:id="rId91"/>
      <p:bold r:id="rId92"/>
      <p:italic r:id="rId93"/>
      <p:boldItalic r:id="rId94"/>
    </p:embeddedFont>
    <p:embeddedFont>
      <p:font typeface="Montserrat"/>
      <p:regular r:id="rId95"/>
      <p:bold r:id="rId96"/>
      <p:italic r:id="rId97"/>
      <p:boldItalic r:id="rId98"/>
    </p:embeddedFont>
    <p:embeddedFont>
      <p:font typeface="Roboto Mono Light"/>
      <p:regular r:id="rId99"/>
      <p:bold r:id="rId100"/>
      <p:italic r:id="rId101"/>
      <p:boldItalic r:id="rId102"/>
    </p:embeddedFont>
    <p:embeddedFont>
      <p:font typeface="Bebas Neue"/>
      <p:regular r:id="rId103"/>
    </p:embeddedFont>
    <p:embeddedFont>
      <p:font typeface="Montserrat Medium"/>
      <p:regular r:id="rId104"/>
      <p:bold r:id="rId105"/>
      <p:italic r:id="rId106"/>
      <p:boldItalic r:id="rId107"/>
    </p:embeddedFont>
    <p:embeddedFont>
      <p:font typeface="Rubik"/>
      <p:regular r:id="rId108"/>
      <p:bold r:id="rId109"/>
      <p:italic r:id="rId110"/>
      <p:boldItalic r:id="rId111"/>
    </p:embeddedFont>
    <p:embeddedFont>
      <p:font typeface="PT Sans"/>
      <p:regular r:id="rId112"/>
      <p:bold r:id="rId113"/>
      <p:italic r:id="rId114"/>
      <p:boldItalic r:id="rId115"/>
    </p:embeddedFont>
    <p:embeddedFont>
      <p:font typeface="Helvetica Neue Light"/>
      <p:regular r:id="rId116"/>
      <p:bold r:id="rId117"/>
      <p:italic r:id="rId118"/>
      <p:boldItalic r:id="rId1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97538AF-C3B8-47F4-AE4D-D3CFAE68D493}">
  <a:tblStyle styleId="{597538AF-C3B8-47F4-AE4D-D3CFAE68D49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07" Type="http://schemas.openxmlformats.org/officeDocument/2006/relationships/font" Target="fonts/MontserratMedium-boldItalic.fntdata"/><Relationship Id="rId106" Type="http://schemas.openxmlformats.org/officeDocument/2006/relationships/font" Target="fonts/MontserratMedium-italic.fntdata"/><Relationship Id="rId105" Type="http://schemas.openxmlformats.org/officeDocument/2006/relationships/font" Target="fonts/MontserratMedium-bold.fntdata"/><Relationship Id="rId104" Type="http://schemas.openxmlformats.org/officeDocument/2006/relationships/font" Target="fonts/MontserratMedium-regular.fntdata"/><Relationship Id="rId109" Type="http://schemas.openxmlformats.org/officeDocument/2006/relationships/font" Target="fonts/Rubik-bold.fntdata"/><Relationship Id="rId108" Type="http://schemas.openxmlformats.org/officeDocument/2006/relationships/font" Target="fonts/Rubik-regular.fntdata"/><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3" Type="http://schemas.openxmlformats.org/officeDocument/2006/relationships/font" Target="fonts/BebasNeue-regular.fntdata"/><Relationship Id="rId102" Type="http://schemas.openxmlformats.org/officeDocument/2006/relationships/font" Target="fonts/RobotoMonoLight-boldItalic.fntdata"/><Relationship Id="rId101" Type="http://schemas.openxmlformats.org/officeDocument/2006/relationships/font" Target="fonts/RobotoMonoLight-italic.fntdata"/><Relationship Id="rId100" Type="http://schemas.openxmlformats.org/officeDocument/2006/relationships/font" Target="fonts/RobotoMonoLight-bold.fntdata"/><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95" Type="http://schemas.openxmlformats.org/officeDocument/2006/relationships/font" Target="fonts/Montserrat-regular.fntdata"/><Relationship Id="rId94" Type="http://schemas.openxmlformats.org/officeDocument/2006/relationships/font" Target="fonts/Poppins-boldItalic.fntdata"/><Relationship Id="rId97" Type="http://schemas.openxmlformats.org/officeDocument/2006/relationships/font" Target="fonts/Montserrat-italic.fntdata"/><Relationship Id="rId96" Type="http://schemas.openxmlformats.org/officeDocument/2006/relationships/font" Target="fonts/Montserrat-bold.fntdata"/><Relationship Id="rId11" Type="http://schemas.openxmlformats.org/officeDocument/2006/relationships/slide" Target="slides/slide4.xml"/><Relationship Id="rId99" Type="http://schemas.openxmlformats.org/officeDocument/2006/relationships/font" Target="fonts/RobotoMonoLight-regular.fntdata"/><Relationship Id="rId10" Type="http://schemas.openxmlformats.org/officeDocument/2006/relationships/slide" Target="slides/slide3.xml"/><Relationship Id="rId98" Type="http://schemas.openxmlformats.org/officeDocument/2006/relationships/font" Target="fonts/Montserrat-boldItalic.fntdata"/><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font" Target="fonts/Poppins-regular.fntdata"/><Relationship Id="rId90" Type="http://schemas.openxmlformats.org/officeDocument/2006/relationships/font" Target="fonts/PlayfairDisplay-boldItalic.fntdata"/><Relationship Id="rId93" Type="http://schemas.openxmlformats.org/officeDocument/2006/relationships/font" Target="fonts/Poppins-italic.fntdata"/><Relationship Id="rId92" Type="http://schemas.openxmlformats.org/officeDocument/2006/relationships/font" Target="fonts/Poppins-bold.fntdata"/><Relationship Id="rId118" Type="http://schemas.openxmlformats.org/officeDocument/2006/relationships/font" Target="fonts/HelveticaNeueLight-italic.fntdata"/><Relationship Id="rId117" Type="http://schemas.openxmlformats.org/officeDocument/2006/relationships/font" Target="fonts/HelveticaNeueLight-bold.fntdata"/><Relationship Id="rId116" Type="http://schemas.openxmlformats.org/officeDocument/2006/relationships/font" Target="fonts/HelveticaNeueLight-regular.fntdata"/><Relationship Id="rId115" Type="http://schemas.openxmlformats.org/officeDocument/2006/relationships/font" Target="fonts/PTSans-boldItalic.fntdata"/><Relationship Id="rId119" Type="http://schemas.openxmlformats.org/officeDocument/2006/relationships/font" Target="fonts/HelveticaNeueLight-boldItalic.fntdata"/><Relationship Id="rId15" Type="http://schemas.openxmlformats.org/officeDocument/2006/relationships/slide" Target="slides/slide8.xml"/><Relationship Id="rId110" Type="http://schemas.openxmlformats.org/officeDocument/2006/relationships/font" Target="fonts/Rubik-italic.fntdata"/><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14" Type="http://schemas.openxmlformats.org/officeDocument/2006/relationships/font" Target="fonts/PTSans-italic.fntdata"/><Relationship Id="rId18" Type="http://schemas.openxmlformats.org/officeDocument/2006/relationships/slide" Target="slides/slide11.xml"/><Relationship Id="rId113" Type="http://schemas.openxmlformats.org/officeDocument/2006/relationships/font" Target="fonts/PTSans-bold.fntdata"/><Relationship Id="rId112" Type="http://schemas.openxmlformats.org/officeDocument/2006/relationships/font" Target="fonts/PTSans-regular.fntdata"/><Relationship Id="rId111" Type="http://schemas.openxmlformats.org/officeDocument/2006/relationships/font" Target="fonts/Rubik-boldItalic.fntdata"/><Relationship Id="rId84" Type="http://schemas.openxmlformats.org/officeDocument/2006/relationships/font" Target="fonts/Roboto-bold.fntdata"/><Relationship Id="rId83" Type="http://schemas.openxmlformats.org/officeDocument/2006/relationships/font" Target="fonts/Roboto-regular.fntdata"/><Relationship Id="rId86" Type="http://schemas.openxmlformats.org/officeDocument/2006/relationships/font" Target="fonts/Roboto-boldItalic.fntdata"/><Relationship Id="rId85" Type="http://schemas.openxmlformats.org/officeDocument/2006/relationships/font" Target="fonts/Roboto-italic.fntdata"/><Relationship Id="rId88" Type="http://schemas.openxmlformats.org/officeDocument/2006/relationships/font" Target="fonts/PlayfairDisplay-bold.fntdata"/><Relationship Id="rId87" Type="http://schemas.openxmlformats.org/officeDocument/2006/relationships/font" Target="fonts/PlayfairDisplay-regular.fntdata"/><Relationship Id="rId89" Type="http://schemas.openxmlformats.org/officeDocument/2006/relationships/font" Target="fonts/PlayfairDisplay-italic.fntdata"/><Relationship Id="rId80" Type="http://schemas.openxmlformats.org/officeDocument/2006/relationships/font" Target="fonts/RobotoMono-bold.fntdata"/><Relationship Id="rId82" Type="http://schemas.openxmlformats.org/officeDocument/2006/relationships/font" Target="fonts/RobotoMono-boldItalic.fntdata"/><Relationship Id="rId81" Type="http://schemas.openxmlformats.org/officeDocument/2006/relationships/font" Target="fonts/RobotoMono-italic.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ProximaNovaSemibold-bold.fntdata"/><Relationship Id="rId72" Type="http://schemas.openxmlformats.org/officeDocument/2006/relationships/font" Target="fonts/ProximaNovaSemibold-regular.fntdata"/><Relationship Id="rId75" Type="http://schemas.openxmlformats.org/officeDocument/2006/relationships/font" Target="fonts/HelveticaNeue-regular.fntdata"/><Relationship Id="rId74" Type="http://schemas.openxmlformats.org/officeDocument/2006/relationships/font" Target="fonts/ProximaNovaSemibold-boldItalic.fntdata"/><Relationship Id="rId77" Type="http://schemas.openxmlformats.org/officeDocument/2006/relationships/font" Target="fonts/HelveticaNeue-italic.fntdata"/><Relationship Id="rId76" Type="http://schemas.openxmlformats.org/officeDocument/2006/relationships/font" Target="fonts/HelveticaNeue-bold.fntdata"/><Relationship Id="rId79" Type="http://schemas.openxmlformats.org/officeDocument/2006/relationships/font" Target="fonts/RobotoMono-regular.fntdata"/><Relationship Id="rId78" Type="http://schemas.openxmlformats.org/officeDocument/2006/relationships/font" Target="fonts/HelveticaNeue-boldItalic.fntdata"/><Relationship Id="rId71" Type="http://schemas.openxmlformats.org/officeDocument/2006/relationships/font" Target="fonts/Pacifico-regular.fntdata"/><Relationship Id="rId70" Type="http://schemas.openxmlformats.org/officeDocument/2006/relationships/font" Target="fonts/ProximaNova-boldItalic.fntdata"/><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font" Target="fonts/RobotoMonoMedium-bold.fntdata"/><Relationship Id="rId63" Type="http://schemas.openxmlformats.org/officeDocument/2006/relationships/font" Target="fonts/RobotoMonoMedium-regular.fntdata"/><Relationship Id="rId66" Type="http://schemas.openxmlformats.org/officeDocument/2006/relationships/font" Target="fonts/RobotoMonoMedium-boldItalic.fntdata"/><Relationship Id="rId65" Type="http://schemas.openxmlformats.org/officeDocument/2006/relationships/font" Target="fonts/RobotoMonoMedium-italic.fntdata"/><Relationship Id="rId68" Type="http://schemas.openxmlformats.org/officeDocument/2006/relationships/font" Target="fonts/ProximaNova-bold.fntdata"/><Relationship Id="rId67" Type="http://schemas.openxmlformats.org/officeDocument/2006/relationships/font" Target="fonts/ProximaNova-regular.fntdata"/><Relationship Id="rId60" Type="http://schemas.openxmlformats.org/officeDocument/2006/relationships/slide" Target="slides/slide53.xml"/><Relationship Id="rId69" Type="http://schemas.openxmlformats.org/officeDocument/2006/relationships/font" Target="fonts/ProximaNova-italic.fntdata"/><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13b2eacbb8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13b2eacbb8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13b7bb3484b_1_176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13b7bb3484b_1_17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13b39f4a16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13b39f4a16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Board search firm </a:t>
            </a:r>
            <a:endParaRPr/>
          </a:p>
          <a:p>
            <a:pPr indent="0" lvl="0" marL="0" rtl="0" algn="l">
              <a:spcBef>
                <a:spcPts val="0"/>
              </a:spcBef>
              <a:spcAft>
                <a:spcPts val="0"/>
              </a:spcAft>
              <a:buNone/>
            </a:pPr>
            <a:r>
              <a:rPr lang="en"/>
              <a:t>Spring Break 2024 - no change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54dda1946d_6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54dda1946d_6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23945789a44_0_16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23945789a44_0_16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23945789a4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23945789a4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3945789a44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23945789a44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23945789a44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23945789a44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3945789a44_0_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23945789a44_0_5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23945789a44_0_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23945789a44_0_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3945789a44_0_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23945789a44_0_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Terri</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23945789a44_0_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23945789a44_0_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Lannon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23945789a44_0_6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23945789a44_0_6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23945789a44_0_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23945789a44_0_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Lindsay</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23945789a44_0_8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23945789a44_0_8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23945789a44_0_8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23945789a44_0_8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23945789a44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23945789a44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23945789a44_0_8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23945789a44_0_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3945789a44_0_10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23945789a44_0_10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23945789a44_0_10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23945789a44_0_1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23945789a44_0_10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23945789a44_0_10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23945789a44_0_10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23945789a44_0_10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23945789a44_0_10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23945789a44_0_10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23945789a44_0_1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23945789a44_0_1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23945789a44_0_16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23945789a44_0_16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23945789a44_0_1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23945789a44_0_1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23945789a44_0_1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23945789a44_0_1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23945789a44_0_1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23945789a44_0_1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23945789a44_0_1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23945789a44_0_1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Important to note that final EOC results will be after the school year has ended (possible impact on graduation)</a:t>
            </a:r>
            <a:endParaRPr/>
          </a:p>
          <a:p>
            <a:pPr indent="-298450" lvl="0" marL="457200" rtl="0" algn="l">
              <a:spcBef>
                <a:spcPts val="0"/>
              </a:spcBef>
              <a:spcAft>
                <a:spcPts val="0"/>
              </a:spcAft>
              <a:buSzPts val="1100"/>
              <a:buChar char="●"/>
            </a:pPr>
            <a:r>
              <a:rPr lang="en"/>
              <a:t>TEA has provided charts to be used with the raw score results we receive on May 22 ( see next slide)</a:t>
            </a:r>
            <a:endParaRPr/>
          </a:p>
          <a:p>
            <a:pPr indent="-298450" lvl="0" marL="457200" rtl="0" algn="l">
              <a:spcBef>
                <a:spcPts val="0"/>
              </a:spcBef>
              <a:spcAft>
                <a:spcPts val="0"/>
              </a:spcAft>
              <a:buSzPts val="1100"/>
              <a:buChar char="●"/>
            </a:pPr>
            <a:r>
              <a:rPr lang="en"/>
              <a:t>Changes to accountability will not be official until publication of the final Accountability Manual </a:t>
            </a:r>
            <a:endParaRPr/>
          </a:p>
          <a:p>
            <a:pPr indent="-298450" lvl="0" marL="457200" rtl="0" algn="l">
              <a:spcBef>
                <a:spcPts val="0"/>
              </a:spcBef>
              <a:spcAft>
                <a:spcPts val="0"/>
              </a:spcAft>
              <a:buSzPts val="1100"/>
              <a:buChar char="●"/>
            </a:pPr>
            <a:r>
              <a:rPr lang="en"/>
              <a:t>Not having STAAR scores this summer gives us the opportunity to focus on things other than STAAR as we prepare for 23-24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3945789a44_0_1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23945789a44_0_1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tables have been released for all 2023 STAAR tests and can be used with the release of raw scores on May 22.</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23945789a44_0_1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23945789a44_0_1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are no changes to the overall calculation of A-F.  This chart doesn’t show that School Progress is the best of 2A (Growth) or 2B (Relative Performance). That is shown on the next slide though.</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23945789a44_0_1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23945789a44_0_1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previous methodology for computing district ratings was identical to how high school campuses were computed.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Rationale: Calculating district ratings proportionately using the outcomes of the campuses they serve increases the alignment of district and campus ratings.</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23945789a44_0_1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23945789a44_0_1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sample data chart showing the proportional weight of each campus based on Gr 3-12 enrollment and how each campus contributes to the overall district rating.  A score is computed for each domain and the same methodology is used to determine overall rating as before (70% is best of D1, D2A or D2B  and 30% is D3)</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23945789a44_0_1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23945789a44_0_1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comparison of what is calculated for Domain 1.  This is no different from previous accountability system, but some of the calculations have changed</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23945789a44_0_1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2" name="Google Shape;722;g23945789a44_0_1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slide explains what scaling is and why it’s done.  The sample chart shows scaled scores for the STAAR performance component (% approaches + % meets +% masters divided by 3)  just to provide context around the scaling process.  The highlighted row is just to show an example</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23945789a44_0_1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0" name="Google Shape;730;g23945789a44_0_1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chart shows the cut points for scale scores in the CCMR component of Domain 1.  Note that this has not changed since 2018.  Also, this is 40% of the Domain 1 score.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Rationale: There has been rapid improvement in CCM readiness for Texas graduates over the past five years. Given class of 2021 CCMR rates averaged 65 percent, the agency will use 65 percent as a baseline for a mid-C moving forward. The agency plans to set a cut score of 88 percent for an A in CCMR, which is based on evidence would ensure at least 60 percent of Texas students would be prepared for postsecondary success consistent with college or career persistence at least one year after graduation. Statute requires the A–F system be designed to ensure this state is a national leader in preparing students for postsecondary success, and this cut score change better accomplishes that objective.</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23945789a44_0_1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23945789a44_0_1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chart shows the graduation rate from 2022 accountability and how the scale score will be different for 2023.  RHS doesn’t really show any changes to scaling, but it is awesome to see that they had a 100% grad rate</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23945789a44_0_1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23945789a44_0_1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measure the same components as before.  The methodology is changing significantly for Domain 2A.  The only change to 2B is a result of the change to CCMR scaling described in Domain 1</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g23945789a44_0_1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2" name="Google Shape;752;g23945789a44_0_1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table has been used previously to determine growth points.  It shows prior year performance compared to current year.  It has only been used to show growth for current year 4-8 reading and math, Algebra I and English II.</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3945789a44_0_1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23945789a44_0_1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new table increases the opportunity for gaining growth points by dividing up Did Not Meet and Approaches performance levels into low and high.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Rationale: The transition table model is transparent, easy to understand, and easy to duplicate at the local level. By using the transition table model, </a:t>
            </a:r>
            <a:r>
              <a:rPr lang="en">
                <a:highlight>
                  <a:srgbClr val="FFFF00"/>
                </a:highlight>
              </a:rPr>
              <a:t>additional assessments will be eligible for evaluation such as STAAR RLA in grade 8 to English I EOC and Spanish to English RLA.</a:t>
            </a:r>
            <a:endParaRPr>
              <a:highlight>
                <a:srgbClr val="FFFF00"/>
              </a:highlight>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23945789a44_0_1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23945789a44_0_1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points calculated from students going from Did Not Meet to Approaches/above are added to the growth score for this domain, but there are no changes to scaling.   Because of this, these are considered “bonus” points and can only help the score in this domain.  Poor 4545 performance will not lower the Domain 2A score.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23945789a44_0_1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23945789a44_0_1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table shows the changes in scaling from previous accountability to 2023. The raw score is the number of growth points earned divided by the number of growth points possible.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23945789a44_0_1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23945789a44_0_1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an example of the chart that shows the relative performance score.  For high schools, the methodology is to use the average of the Domain 1 STAAR performance and the Domain 1 CCMR scale scores for the y-axis and the % eco dis for the x-axis.  Because of the major scaling changes to CCMR discussed in Domain 1, the placement on this table will be significantly different.</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23945789a44_0_1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23945789a44_0_1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The raw score is the average of Domain 1 STAAR performance and CCMR scale scores. The impact of changes to CCMR scaling will be evident in this calculation.</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050">
              <a:solidFill>
                <a:schemeClr val="dk1"/>
              </a:solidFill>
              <a:highlight>
                <a:srgbClr val="FFFFFF"/>
              </a:highlight>
              <a:latin typeface="Roboto"/>
              <a:ea typeface="Roboto"/>
              <a:cs typeface="Roboto"/>
              <a:sym typeface="Roboto"/>
            </a:endParaRPr>
          </a:p>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The reason the raw score for campus 1 is higher but the scale score is lower  than campus 2 is that this uses the relative comparison chart based on eco dis percentages</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23945789a44_0_1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23945789a44_0_1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are no changes to </a:t>
            </a:r>
            <a:r>
              <a:rPr lang="en" u="sng"/>
              <a:t>what </a:t>
            </a:r>
            <a:r>
              <a:rPr lang="en"/>
              <a:t>is measured in Closing the Gaps for 2023.  There are major changes to how these are measured</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23945789a44_0_1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23945789a44_0_1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sample chart from one of our middle schools in 2022 showing the student groups that met/didn’t meet the state targets for each component of D3.  The n/a are for student groups with less than 25 students</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23945789a44_0_1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23945789a44_0_1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replaces the yes/no methodology previously used.  It allows points for growth even if the target is not met.  Targets being used are still the ones set from 2017 results.  They were supposed to increase in 2023, but did not due to pandemic.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23945789a44_0_1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23945789a44_0_1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Reducing the minimum group size means that we will have student groups on campuses evaluated that have never been evaluated before.  This will potentially be reflected in #2 group above.  Also, all student groups with 10 or more students will be evaluated for ATS/TSI school improvement  (the 0s and 1s from the table on the previous slide)</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23945789a44_0_1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1" name="Google Shape;821;g23945789a44_0_1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sample of a data table showing the 4 student groups (assuming white and hispanic groups were lowest performing race/ethnicity groups from 2022), state targets (brown) and the points earned using the graduated outcomes table from the previous slide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23945789a44_0_1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23945789a44_0_1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Differences between AEA and traditional high schools:  there is no Domain 2B, the graduation rate includes non-traditional graduates and scale score conversions are based in 2017 results of AEA campuses statewide</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23945789a44_0_1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23945789a44_0_1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Rationale for bullet 1: awarding points for these achievements incentivizes the recovery of at-risk students.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Rationale for bullet 2: ADA campuses serve higher rates of STAAR retesters for which Part A growth opportunities are limited, adding this new Part B focuses on the ADA population by emphasizing retester outcomes.</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23945789a44_0_1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23945789a44_0_1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23945789a44_0_14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23945789a44_0_1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13a3d6d6d22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13a3d6d6d22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13b7bb3484b_1_175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13b7bb3484b_1_17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7258600" y="584000"/>
            <a:ext cx="1389000" cy="1389000"/>
          </a:xfrm>
          <a:prstGeom prst="rect">
            <a:avLst/>
          </a:prstGeom>
          <a:noFill/>
          <a:ln cap="flat" cmpd="sng" w="762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a:off x="935073" y="1085616"/>
            <a:ext cx="6535200" cy="3842400"/>
          </a:xfrm>
          <a:prstGeom prst="rect">
            <a:avLst/>
          </a:prstGeom>
          <a:noFill/>
          <a:ln cap="flat" cmpd="sng" w="1524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8023975" y="4077100"/>
            <a:ext cx="813600" cy="925800"/>
          </a:xfrm>
          <a:prstGeom prst="star10">
            <a:avLst>
              <a:gd fmla="val 24568" name="adj"/>
              <a:gd fmla="val 105146" name="hf"/>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1661675" y="1141500"/>
            <a:ext cx="5877300" cy="2524800"/>
          </a:xfrm>
          <a:prstGeom prst="rect">
            <a:avLst/>
          </a:prstGeom>
        </p:spPr>
        <p:txBody>
          <a:bodyPr anchorCtr="0" anchor="t" bIns="91425" lIns="91425" spcFirstLastPara="1" rIns="91425" wrap="square" tIns="91425">
            <a:noAutofit/>
          </a:bodyPr>
          <a:lstStyle>
            <a:lvl1pPr lvl="0">
              <a:spcBef>
                <a:spcPts val="0"/>
              </a:spcBef>
              <a:spcAft>
                <a:spcPts val="0"/>
              </a:spcAft>
              <a:buClr>
                <a:srgbClr val="191919"/>
              </a:buClr>
              <a:buSzPts val="5200"/>
              <a:buNone/>
              <a:defRPr sz="9600">
                <a:latin typeface="Poppins"/>
                <a:ea typeface="Poppins"/>
                <a:cs typeface="Poppins"/>
                <a:sym typeface="Poppins"/>
              </a:defRPr>
            </a:lvl1pPr>
            <a:lvl2pPr lvl="1" algn="ctr">
              <a:spcBef>
                <a:spcPts val="20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3" name="Google Shape;13;p2"/>
          <p:cNvSpPr txBox="1"/>
          <p:nvPr>
            <p:ph idx="1" type="subTitle"/>
          </p:nvPr>
        </p:nvSpPr>
        <p:spPr>
          <a:xfrm rot="-1536">
            <a:off x="1661675" y="3737590"/>
            <a:ext cx="5372701" cy="405300"/>
          </a:xfrm>
          <a:prstGeom prst="rect">
            <a:avLst/>
          </a:prstGeom>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1634400" y="2276750"/>
            <a:ext cx="4643400" cy="12165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hasCustomPrompt="1" idx="2" type="title"/>
          </p:nvPr>
        </p:nvSpPr>
        <p:spPr>
          <a:xfrm>
            <a:off x="1634400" y="1230500"/>
            <a:ext cx="1005900" cy="841800"/>
          </a:xfrm>
          <a:prstGeom prst="rect">
            <a:avLst/>
          </a:prstGeom>
          <a:solidFill>
            <a:schemeClr val="accent3"/>
          </a:solid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60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7" name="Google Shape;17;p3"/>
          <p:cNvSpPr txBox="1"/>
          <p:nvPr>
            <p:ph idx="1" type="subTitle"/>
          </p:nvPr>
        </p:nvSpPr>
        <p:spPr>
          <a:xfrm>
            <a:off x="1634400" y="3695250"/>
            <a:ext cx="4643400" cy="457200"/>
          </a:xfrm>
          <a:prstGeom prst="rect">
            <a:avLst/>
          </a:prstGeom>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8" name="Google Shape;18;p3"/>
          <p:cNvSpPr/>
          <p:nvPr/>
        </p:nvSpPr>
        <p:spPr>
          <a:xfrm>
            <a:off x="7070575" y="1702500"/>
            <a:ext cx="2982600" cy="3507000"/>
          </a:xfrm>
          <a:prstGeom prst="rect">
            <a:avLst/>
          </a:prstGeom>
          <a:noFill/>
          <a:ln cap="flat" cmpd="sng" w="1524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8089425" y="3165800"/>
            <a:ext cx="1468200" cy="1438200"/>
          </a:xfrm>
          <a:prstGeom prst="rect">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7444150" y="415700"/>
            <a:ext cx="813600" cy="925800"/>
          </a:xfrm>
          <a:prstGeom prst="star10">
            <a:avLst>
              <a:gd fmla="val 14647" name="adj"/>
              <a:gd fmla="val 105146" name="hf"/>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3" name="Google Shape;23;p4"/>
          <p:cNvSpPr txBox="1"/>
          <p:nvPr>
            <p:ph idx="1" type="body"/>
          </p:nvPr>
        </p:nvSpPr>
        <p:spPr>
          <a:xfrm>
            <a:off x="720000" y="1017725"/>
            <a:ext cx="5850000" cy="3614400"/>
          </a:xfrm>
          <a:prstGeom prst="rect">
            <a:avLst/>
          </a:prstGeom>
        </p:spPr>
        <p:txBody>
          <a:bodyPr anchorCtr="0" anchor="t" bIns="91425" lIns="91425" spcFirstLastPara="1" rIns="91425" wrap="square" tIns="91425">
            <a:noAutofit/>
          </a:bodyPr>
          <a:lstStyle>
            <a:lvl1pPr indent="-241300" lvl="0" marL="457200" rtl="0">
              <a:lnSpc>
                <a:spcPct val="100000"/>
              </a:lnSpc>
              <a:spcBef>
                <a:spcPts val="0"/>
              </a:spcBef>
              <a:spcAft>
                <a:spcPts val="0"/>
              </a:spcAft>
              <a:buClr>
                <a:schemeClr val="accent3"/>
              </a:buClr>
              <a:buSzPts val="200"/>
              <a:buFont typeface="Nunito Light"/>
              <a:buChar char="●"/>
              <a:defRPr>
                <a:solidFill>
                  <a:srgbClr val="434343"/>
                </a:solidFill>
              </a:defRPr>
            </a:lvl1pPr>
            <a:lvl2pPr indent="-304800" lvl="1" marL="914400" rtl="0">
              <a:lnSpc>
                <a:spcPct val="115000"/>
              </a:lnSpc>
              <a:spcBef>
                <a:spcPts val="0"/>
              </a:spcBef>
              <a:spcAft>
                <a:spcPts val="0"/>
              </a:spcAft>
              <a:buClr>
                <a:srgbClr val="FFC800"/>
              </a:buClr>
              <a:buSzPts val="1200"/>
              <a:buFont typeface="Nunito Light"/>
              <a:buChar char="○"/>
              <a:defRPr>
                <a:solidFill>
                  <a:srgbClr val="434343"/>
                </a:solidFill>
              </a:defRPr>
            </a:lvl2pPr>
            <a:lvl3pPr indent="-304800" lvl="2" marL="1371600" rtl="0">
              <a:lnSpc>
                <a:spcPct val="115000"/>
              </a:lnSpc>
              <a:spcBef>
                <a:spcPts val="1600"/>
              </a:spcBef>
              <a:spcAft>
                <a:spcPts val="0"/>
              </a:spcAft>
              <a:buClr>
                <a:srgbClr val="FFC800"/>
              </a:buClr>
              <a:buSzPts val="1200"/>
              <a:buFont typeface="Nunito Light"/>
              <a:buChar char="■"/>
              <a:defRPr>
                <a:solidFill>
                  <a:srgbClr val="434343"/>
                </a:solidFill>
              </a:defRPr>
            </a:lvl3pPr>
            <a:lvl4pPr indent="-304800" lvl="3" marL="1828800" rtl="0">
              <a:lnSpc>
                <a:spcPct val="115000"/>
              </a:lnSpc>
              <a:spcBef>
                <a:spcPts val="1600"/>
              </a:spcBef>
              <a:spcAft>
                <a:spcPts val="0"/>
              </a:spcAft>
              <a:buClr>
                <a:srgbClr val="FFC800"/>
              </a:buClr>
              <a:buSzPts val="1200"/>
              <a:buFont typeface="Nunito Light"/>
              <a:buChar char="●"/>
              <a:defRPr>
                <a:solidFill>
                  <a:srgbClr val="434343"/>
                </a:solidFill>
              </a:defRPr>
            </a:lvl4pPr>
            <a:lvl5pPr indent="-304800" lvl="4" marL="2286000" rtl="0">
              <a:lnSpc>
                <a:spcPct val="115000"/>
              </a:lnSpc>
              <a:spcBef>
                <a:spcPts val="1600"/>
              </a:spcBef>
              <a:spcAft>
                <a:spcPts val="0"/>
              </a:spcAft>
              <a:buClr>
                <a:srgbClr val="434343"/>
              </a:buClr>
              <a:buSzPts val="1200"/>
              <a:buFont typeface="Nunito Light"/>
              <a:buChar char="○"/>
              <a:defRPr>
                <a:solidFill>
                  <a:srgbClr val="434343"/>
                </a:solidFill>
              </a:defRPr>
            </a:lvl5pPr>
            <a:lvl6pPr indent="-304800" lvl="5" marL="2743200" rtl="0">
              <a:lnSpc>
                <a:spcPct val="115000"/>
              </a:lnSpc>
              <a:spcBef>
                <a:spcPts val="1600"/>
              </a:spcBef>
              <a:spcAft>
                <a:spcPts val="0"/>
              </a:spcAft>
              <a:buClr>
                <a:srgbClr val="434343"/>
              </a:buClr>
              <a:buSzPts val="1200"/>
              <a:buFont typeface="Nunito Light"/>
              <a:buChar char="■"/>
              <a:defRPr>
                <a:solidFill>
                  <a:srgbClr val="434343"/>
                </a:solidFill>
              </a:defRPr>
            </a:lvl6pPr>
            <a:lvl7pPr indent="-304800" lvl="6" marL="3200400" rtl="0">
              <a:lnSpc>
                <a:spcPct val="115000"/>
              </a:lnSpc>
              <a:spcBef>
                <a:spcPts val="1600"/>
              </a:spcBef>
              <a:spcAft>
                <a:spcPts val="0"/>
              </a:spcAft>
              <a:buClr>
                <a:srgbClr val="434343"/>
              </a:buClr>
              <a:buSzPts val="1200"/>
              <a:buFont typeface="Nunito Light"/>
              <a:buChar char="●"/>
              <a:defRPr>
                <a:solidFill>
                  <a:srgbClr val="434343"/>
                </a:solidFill>
              </a:defRPr>
            </a:lvl7pPr>
            <a:lvl8pPr indent="-304800" lvl="7" marL="3657600" rtl="0">
              <a:lnSpc>
                <a:spcPct val="115000"/>
              </a:lnSpc>
              <a:spcBef>
                <a:spcPts val="1600"/>
              </a:spcBef>
              <a:spcAft>
                <a:spcPts val="0"/>
              </a:spcAft>
              <a:buClr>
                <a:srgbClr val="434343"/>
              </a:buClr>
              <a:buSzPts val="1200"/>
              <a:buFont typeface="Nunito Light"/>
              <a:buChar char="○"/>
              <a:defRPr>
                <a:solidFill>
                  <a:srgbClr val="434343"/>
                </a:solidFill>
              </a:defRPr>
            </a:lvl8pPr>
            <a:lvl9pPr indent="-304800" lvl="8" marL="4114800" rtl="0">
              <a:lnSpc>
                <a:spcPct val="115000"/>
              </a:lnSpc>
              <a:spcBef>
                <a:spcPts val="1600"/>
              </a:spcBef>
              <a:spcAft>
                <a:spcPts val="1600"/>
              </a:spcAft>
              <a:buClr>
                <a:srgbClr val="434343"/>
              </a:buClr>
              <a:buSzPts val="1200"/>
              <a:buFont typeface="Nunito Light"/>
              <a:buChar char="■"/>
              <a:defRPr>
                <a:solidFill>
                  <a:srgbClr val="434343"/>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p:nvPr/>
        </p:nvSpPr>
        <p:spPr>
          <a:xfrm>
            <a:off x="95250" y="3153550"/>
            <a:ext cx="2982600" cy="45579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p:nvPr/>
        </p:nvSpPr>
        <p:spPr>
          <a:xfrm>
            <a:off x="-120975" y="3347100"/>
            <a:ext cx="2982600" cy="4224300"/>
          </a:xfrm>
          <a:prstGeom prst="rect">
            <a:avLst/>
          </a:prstGeom>
          <a:solidFill>
            <a:schemeClr val="lt1"/>
          </a:solidFill>
          <a:ln cap="flat" cmpd="sng" w="762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8" name="Google Shape;28;p5"/>
          <p:cNvSpPr txBox="1"/>
          <p:nvPr>
            <p:ph idx="1" type="subTitle"/>
          </p:nvPr>
        </p:nvSpPr>
        <p:spPr>
          <a:xfrm>
            <a:off x="4426237" y="3571626"/>
            <a:ext cx="2505600" cy="9090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9" name="Google Shape;29;p5"/>
          <p:cNvSpPr txBox="1"/>
          <p:nvPr>
            <p:ph idx="2" type="subTitle"/>
          </p:nvPr>
        </p:nvSpPr>
        <p:spPr>
          <a:xfrm>
            <a:off x="2135662" y="1924388"/>
            <a:ext cx="2505600" cy="909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0" name="Google Shape;30;p5"/>
          <p:cNvSpPr txBox="1"/>
          <p:nvPr>
            <p:ph idx="3" type="subTitle"/>
          </p:nvPr>
        </p:nvSpPr>
        <p:spPr>
          <a:xfrm>
            <a:off x="4426250" y="3141493"/>
            <a:ext cx="2505600" cy="5166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400"/>
              <a:buNone/>
              <a:defRPr b="1" sz="2000">
                <a:solidFill>
                  <a:schemeClr val="dk1"/>
                </a:solidFill>
                <a:latin typeface="Poppins"/>
                <a:ea typeface="Poppins"/>
                <a:cs typeface="Poppins"/>
                <a:sym typeface="Poppins"/>
              </a:defRPr>
            </a:lvl1pPr>
            <a:lvl2pPr lvl="1" rtl="0" algn="ctr">
              <a:lnSpc>
                <a:spcPct val="100000"/>
              </a:lnSpc>
              <a:spcBef>
                <a:spcPts val="0"/>
              </a:spcBef>
              <a:spcAft>
                <a:spcPts val="0"/>
              </a:spcAft>
              <a:buSzPts val="2400"/>
              <a:buNone/>
              <a:defRPr b="1" sz="2400"/>
            </a:lvl2pPr>
            <a:lvl3pPr lvl="2" rtl="0" algn="ctr">
              <a:lnSpc>
                <a:spcPct val="100000"/>
              </a:lnSpc>
              <a:spcBef>
                <a:spcPts val="0"/>
              </a:spcBef>
              <a:spcAft>
                <a:spcPts val="0"/>
              </a:spcAft>
              <a:buSzPts val="2400"/>
              <a:buNone/>
              <a:defRPr b="1" sz="2400"/>
            </a:lvl3pPr>
            <a:lvl4pPr lvl="3" rtl="0" algn="ctr">
              <a:lnSpc>
                <a:spcPct val="100000"/>
              </a:lnSpc>
              <a:spcBef>
                <a:spcPts val="0"/>
              </a:spcBef>
              <a:spcAft>
                <a:spcPts val="0"/>
              </a:spcAft>
              <a:buSzPts val="2400"/>
              <a:buNone/>
              <a:defRPr b="1" sz="2400"/>
            </a:lvl4pPr>
            <a:lvl5pPr lvl="4" rtl="0" algn="ctr">
              <a:lnSpc>
                <a:spcPct val="100000"/>
              </a:lnSpc>
              <a:spcBef>
                <a:spcPts val="0"/>
              </a:spcBef>
              <a:spcAft>
                <a:spcPts val="0"/>
              </a:spcAft>
              <a:buSzPts val="2400"/>
              <a:buNone/>
              <a:defRPr b="1" sz="2400"/>
            </a:lvl5pPr>
            <a:lvl6pPr lvl="5" rtl="0" algn="ctr">
              <a:lnSpc>
                <a:spcPct val="100000"/>
              </a:lnSpc>
              <a:spcBef>
                <a:spcPts val="0"/>
              </a:spcBef>
              <a:spcAft>
                <a:spcPts val="0"/>
              </a:spcAft>
              <a:buSzPts val="2400"/>
              <a:buNone/>
              <a:defRPr b="1" sz="2400"/>
            </a:lvl6pPr>
            <a:lvl7pPr lvl="6" rtl="0" algn="ctr">
              <a:lnSpc>
                <a:spcPct val="100000"/>
              </a:lnSpc>
              <a:spcBef>
                <a:spcPts val="0"/>
              </a:spcBef>
              <a:spcAft>
                <a:spcPts val="0"/>
              </a:spcAft>
              <a:buSzPts val="2400"/>
              <a:buNone/>
              <a:defRPr b="1" sz="2400"/>
            </a:lvl7pPr>
            <a:lvl8pPr lvl="7" rtl="0" algn="ctr">
              <a:lnSpc>
                <a:spcPct val="100000"/>
              </a:lnSpc>
              <a:spcBef>
                <a:spcPts val="0"/>
              </a:spcBef>
              <a:spcAft>
                <a:spcPts val="0"/>
              </a:spcAft>
              <a:buSzPts val="2400"/>
              <a:buNone/>
              <a:defRPr b="1" sz="2400"/>
            </a:lvl8pPr>
            <a:lvl9pPr lvl="8" rtl="0" algn="ctr">
              <a:lnSpc>
                <a:spcPct val="100000"/>
              </a:lnSpc>
              <a:spcBef>
                <a:spcPts val="0"/>
              </a:spcBef>
              <a:spcAft>
                <a:spcPts val="0"/>
              </a:spcAft>
              <a:buSzPts val="2400"/>
              <a:buNone/>
              <a:defRPr b="1" sz="2400"/>
            </a:lvl9pPr>
          </a:lstStyle>
          <a:p/>
        </p:txBody>
      </p:sp>
      <p:sp>
        <p:nvSpPr>
          <p:cNvPr id="31" name="Google Shape;31;p5"/>
          <p:cNvSpPr txBox="1"/>
          <p:nvPr>
            <p:ph idx="4" type="subTitle"/>
          </p:nvPr>
        </p:nvSpPr>
        <p:spPr>
          <a:xfrm>
            <a:off x="2135650" y="1494355"/>
            <a:ext cx="2505600" cy="516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None/>
              <a:defRPr b="1" sz="2000">
                <a:solidFill>
                  <a:schemeClr val="dk1"/>
                </a:solidFill>
                <a:latin typeface="Poppins"/>
                <a:ea typeface="Poppins"/>
                <a:cs typeface="Poppins"/>
                <a:sym typeface="Poppins"/>
              </a:defRPr>
            </a:lvl1pPr>
            <a:lvl2pPr lvl="1" rtl="0" algn="ctr">
              <a:lnSpc>
                <a:spcPct val="100000"/>
              </a:lnSpc>
              <a:spcBef>
                <a:spcPts val="0"/>
              </a:spcBef>
              <a:spcAft>
                <a:spcPts val="0"/>
              </a:spcAft>
              <a:buSzPts val="2400"/>
              <a:buNone/>
              <a:defRPr b="1" sz="2400"/>
            </a:lvl2pPr>
            <a:lvl3pPr lvl="2" rtl="0" algn="ctr">
              <a:lnSpc>
                <a:spcPct val="100000"/>
              </a:lnSpc>
              <a:spcBef>
                <a:spcPts val="0"/>
              </a:spcBef>
              <a:spcAft>
                <a:spcPts val="0"/>
              </a:spcAft>
              <a:buSzPts val="2400"/>
              <a:buNone/>
              <a:defRPr b="1" sz="2400"/>
            </a:lvl3pPr>
            <a:lvl4pPr lvl="3" rtl="0" algn="ctr">
              <a:lnSpc>
                <a:spcPct val="100000"/>
              </a:lnSpc>
              <a:spcBef>
                <a:spcPts val="0"/>
              </a:spcBef>
              <a:spcAft>
                <a:spcPts val="0"/>
              </a:spcAft>
              <a:buSzPts val="2400"/>
              <a:buNone/>
              <a:defRPr b="1" sz="2400"/>
            </a:lvl4pPr>
            <a:lvl5pPr lvl="4" rtl="0" algn="ctr">
              <a:lnSpc>
                <a:spcPct val="100000"/>
              </a:lnSpc>
              <a:spcBef>
                <a:spcPts val="0"/>
              </a:spcBef>
              <a:spcAft>
                <a:spcPts val="0"/>
              </a:spcAft>
              <a:buSzPts val="2400"/>
              <a:buNone/>
              <a:defRPr b="1" sz="2400"/>
            </a:lvl5pPr>
            <a:lvl6pPr lvl="5" rtl="0" algn="ctr">
              <a:lnSpc>
                <a:spcPct val="100000"/>
              </a:lnSpc>
              <a:spcBef>
                <a:spcPts val="0"/>
              </a:spcBef>
              <a:spcAft>
                <a:spcPts val="0"/>
              </a:spcAft>
              <a:buSzPts val="2400"/>
              <a:buNone/>
              <a:defRPr b="1" sz="2400"/>
            </a:lvl6pPr>
            <a:lvl7pPr lvl="6" rtl="0" algn="ctr">
              <a:lnSpc>
                <a:spcPct val="100000"/>
              </a:lnSpc>
              <a:spcBef>
                <a:spcPts val="0"/>
              </a:spcBef>
              <a:spcAft>
                <a:spcPts val="0"/>
              </a:spcAft>
              <a:buSzPts val="2400"/>
              <a:buNone/>
              <a:defRPr b="1" sz="2400"/>
            </a:lvl7pPr>
            <a:lvl8pPr lvl="7" rtl="0" algn="ctr">
              <a:lnSpc>
                <a:spcPct val="100000"/>
              </a:lnSpc>
              <a:spcBef>
                <a:spcPts val="0"/>
              </a:spcBef>
              <a:spcAft>
                <a:spcPts val="0"/>
              </a:spcAft>
              <a:buSzPts val="2400"/>
              <a:buNone/>
              <a:defRPr b="1" sz="2400"/>
            </a:lvl8pPr>
            <a:lvl9pPr lvl="8" rtl="0" algn="ctr">
              <a:lnSpc>
                <a:spcPct val="100000"/>
              </a:lnSpc>
              <a:spcBef>
                <a:spcPts val="0"/>
              </a:spcBef>
              <a:spcAft>
                <a:spcPts val="0"/>
              </a:spcAft>
              <a:buSzPts val="2400"/>
              <a:buNone/>
              <a:defRPr b="1" sz="2400"/>
            </a:lvl9pPr>
          </a:lstStyle>
          <a:p/>
        </p:txBody>
      </p:sp>
      <p:sp>
        <p:nvSpPr>
          <p:cNvPr id="32" name="Google Shape;32;p5"/>
          <p:cNvSpPr/>
          <p:nvPr/>
        </p:nvSpPr>
        <p:spPr>
          <a:xfrm>
            <a:off x="8670775" y="664275"/>
            <a:ext cx="2982600" cy="3507000"/>
          </a:xfrm>
          <a:prstGeom prst="rect">
            <a:avLst/>
          </a:prstGeom>
          <a:noFill/>
          <a:ln cap="flat" cmpd="sng" w="1524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5"/>
          <p:cNvSpPr/>
          <p:nvPr/>
        </p:nvSpPr>
        <p:spPr>
          <a:xfrm>
            <a:off x="8430775" y="3394400"/>
            <a:ext cx="1468200" cy="1438200"/>
          </a:xfrm>
          <a:prstGeom prst="rect">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5"/>
          <p:cNvSpPr/>
          <p:nvPr/>
        </p:nvSpPr>
        <p:spPr>
          <a:xfrm>
            <a:off x="95250" y="4317650"/>
            <a:ext cx="503400" cy="572700"/>
          </a:xfrm>
          <a:prstGeom prst="star10">
            <a:avLst>
              <a:gd fmla="val 14647" name="adj"/>
              <a:gd fmla="val 105146" name="hf"/>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Font typeface="Montserrat"/>
              <a:buNone/>
              <a:defRPr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7" name="Google Shape;37;p6"/>
          <p:cNvSpPr/>
          <p:nvPr/>
        </p:nvSpPr>
        <p:spPr>
          <a:xfrm>
            <a:off x="8744500" y="203000"/>
            <a:ext cx="1389000" cy="1389000"/>
          </a:xfrm>
          <a:prstGeom prst="rect">
            <a:avLst/>
          </a:prstGeom>
          <a:noFill/>
          <a:ln cap="flat" cmpd="sng" w="762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6"/>
          <p:cNvSpPr/>
          <p:nvPr/>
        </p:nvSpPr>
        <p:spPr>
          <a:xfrm>
            <a:off x="173075" y="4501900"/>
            <a:ext cx="406800" cy="462900"/>
          </a:xfrm>
          <a:prstGeom prst="star10">
            <a:avLst>
              <a:gd fmla="val 24568" name="adj"/>
              <a:gd fmla="val 105146" name="hf"/>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6"/>
          <p:cNvSpPr/>
          <p:nvPr/>
        </p:nvSpPr>
        <p:spPr>
          <a:xfrm>
            <a:off x="6184300" y="4855150"/>
            <a:ext cx="3072900" cy="572700"/>
          </a:xfrm>
          <a:prstGeom prst="rect">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0" name="Shape 40"/>
        <p:cNvGrpSpPr/>
        <p:nvPr/>
      </p:nvGrpSpPr>
      <p:grpSpPr>
        <a:xfrm>
          <a:off x="0" y="0"/>
          <a:ext cx="0" cy="0"/>
          <a:chOff x="0" y="0"/>
          <a:chExt cx="0" cy="0"/>
        </a:xfrm>
      </p:grpSpPr>
      <p:sp>
        <p:nvSpPr>
          <p:cNvPr id="41" name="Google Shape;41;p7"/>
          <p:cNvSpPr txBox="1"/>
          <p:nvPr>
            <p:ph type="title"/>
          </p:nvPr>
        </p:nvSpPr>
        <p:spPr>
          <a:xfrm>
            <a:off x="3598925" y="445025"/>
            <a:ext cx="4832100" cy="7746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2" name="Google Shape;42;p7"/>
          <p:cNvSpPr txBox="1"/>
          <p:nvPr>
            <p:ph idx="1" type="subTitle"/>
          </p:nvPr>
        </p:nvSpPr>
        <p:spPr>
          <a:xfrm>
            <a:off x="3599000" y="1398150"/>
            <a:ext cx="4832100" cy="2347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3"/>
              </a:buClr>
              <a:buSzPts val="1600"/>
              <a:buFont typeface="Nunito Light"/>
              <a:buChar char="●"/>
              <a:defRPr sz="16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1600"/>
              </a:spcBef>
              <a:spcAft>
                <a:spcPts val="0"/>
              </a:spcAft>
              <a:buClr>
                <a:srgbClr val="E76A28"/>
              </a:buClr>
              <a:buSzPts val="1500"/>
              <a:buFont typeface="Nunito Light"/>
              <a:buChar char="■"/>
              <a:defRPr/>
            </a:lvl3pPr>
            <a:lvl4pPr lvl="3" rtl="0" algn="ctr">
              <a:lnSpc>
                <a:spcPct val="100000"/>
              </a:lnSpc>
              <a:spcBef>
                <a:spcPts val="1600"/>
              </a:spcBef>
              <a:spcAft>
                <a:spcPts val="0"/>
              </a:spcAft>
              <a:buClr>
                <a:srgbClr val="E76A28"/>
              </a:buClr>
              <a:buSzPts val="1500"/>
              <a:buFont typeface="Nunito Light"/>
              <a:buChar char="●"/>
              <a:defRPr/>
            </a:lvl4pPr>
            <a:lvl5pPr lvl="4" rtl="0" algn="ctr">
              <a:lnSpc>
                <a:spcPct val="100000"/>
              </a:lnSpc>
              <a:spcBef>
                <a:spcPts val="1600"/>
              </a:spcBef>
              <a:spcAft>
                <a:spcPts val="0"/>
              </a:spcAft>
              <a:buClr>
                <a:srgbClr val="E76A28"/>
              </a:buClr>
              <a:buSzPts val="1400"/>
              <a:buFont typeface="Nunito Light"/>
              <a:buChar char="○"/>
              <a:defRPr/>
            </a:lvl5pPr>
            <a:lvl6pPr lvl="5" rtl="0" algn="ctr">
              <a:lnSpc>
                <a:spcPct val="100000"/>
              </a:lnSpc>
              <a:spcBef>
                <a:spcPts val="1600"/>
              </a:spcBef>
              <a:spcAft>
                <a:spcPts val="0"/>
              </a:spcAft>
              <a:buClr>
                <a:srgbClr val="999999"/>
              </a:buClr>
              <a:buSzPts val="1400"/>
              <a:buFont typeface="Nunito Light"/>
              <a:buChar char="■"/>
              <a:defRPr/>
            </a:lvl6pPr>
            <a:lvl7pPr lvl="6" rtl="0" algn="ctr">
              <a:lnSpc>
                <a:spcPct val="100000"/>
              </a:lnSpc>
              <a:spcBef>
                <a:spcPts val="1600"/>
              </a:spcBef>
              <a:spcAft>
                <a:spcPts val="0"/>
              </a:spcAft>
              <a:buClr>
                <a:srgbClr val="999999"/>
              </a:buClr>
              <a:buSzPts val="1300"/>
              <a:buFont typeface="Nunito Light"/>
              <a:buChar char="●"/>
              <a:defRPr/>
            </a:lvl7pPr>
            <a:lvl8pPr lvl="7" rtl="0" algn="ctr">
              <a:lnSpc>
                <a:spcPct val="100000"/>
              </a:lnSpc>
              <a:spcBef>
                <a:spcPts val="1600"/>
              </a:spcBef>
              <a:spcAft>
                <a:spcPts val="0"/>
              </a:spcAft>
              <a:buClr>
                <a:srgbClr val="999999"/>
              </a:buClr>
              <a:buSzPts val="1300"/>
              <a:buFont typeface="Nunito Light"/>
              <a:buChar char="○"/>
              <a:defRPr/>
            </a:lvl8pPr>
            <a:lvl9pPr lvl="8" rtl="0" algn="ctr">
              <a:lnSpc>
                <a:spcPct val="100000"/>
              </a:lnSpc>
              <a:spcBef>
                <a:spcPts val="1600"/>
              </a:spcBef>
              <a:spcAft>
                <a:spcPts val="1600"/>
              </a:spcAft>
              <a:buClr>
                <a:srgbClr val="999999"/>
              </a:buClr>
              <a:buSzPts val="1400"/>
              <a:buFont typeface="Nunito Light"/>
              <a:buChar char="■"/>
              <a:defRPr/>
            </a:lvl9pPr>
          </a:lstStyle>
          <a:p/>
        </p:txBody>
      </p:sp>
      <p:sp>
        <p:nvSpPr>
          <p:cNvPr id="43" name="Google Shape;43;p7"/>
          <p:cNvSpPr/>
          <p:nvPr/>
        </p:nvSpPr>
        <p:spPr>
          <a:xfrm rot="4244974">
            <a:off x="-1304621" y="962891"/>
            <a:ext cx="5099215" cy="3915432"/>
          </a:xfrm>
          <a:prstGeom prst="rect">
            <a:avLst/>
          </a:prstGeom>
          <a:noFill/>
          <a:ln cap="flat" cmpd="sng" w="1524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7"/>
          <p:cNvSpPr/>
          <p:nvPr/>
        </p:nvSpPr>
        <p:spPr>
          <a:xfrm rot="5698355">
            <a:off x="-343742" y="1274045"/>
            <a:ext cx="4180936" cy="2951688"/>
          </a:xfrm>
          <a:prstGeom prst="rect">
            <a:avLst/>
          </a:prstGeom>
          <a:noFill/>
          <a:ln cap="flat" cmpd="sng" w="152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45" name="Shape 45"/>
        <p:cNvGrpSpPr/>
        <p:nvPr/>
      </p:nvGrpSpPr>
      <p:grpSpPr>
        <a:xfrm>
          <a:off x="0" y="0"/>
          <a:ext cx="0" cy="0"/>
          <a:chOff x="0" y="0"/>
          <a:chExt cx="0" cy="0"/>
        </a:xfrm>
      </p:grpSpPr>
      <p:sp>
        <p:nvSpPr>
          <p:cNvPr id="46" name="Google Shape;46;p8"/>
          <p:cNvSpPr/>
          <p:nvPr/>
        </p:nvSpPr>
        <p:spPr>
          <a:xfrm>
            <a:off x="713225" y="540000"/>
            <a:ext cx="7717500" cy="4064100"/>
          </a:xfrm>
          <a:prstGeom prst="rect">
            <a:avLst/>
          </a:prstGeom>
          <a:solidFill>
            <a:schemeClr val="lt1"/>
          </a:solidFill>
          <a:ln cap="flat" cmpd="sng" w="152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8"/>
          <p:cNvSpPr txBox="1"/>
          <p:nvPr>
            <p:ph type="title"/>
          </p:nvPr>
        </p:nvSpPr>
        <p:spPr>
          <a:xfrm>
            <a:off x="713225" y="1307100"/>
            <a:ext cx="77175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48" name="Shape 48"/>
        <p:cNvGrpSpPr/>
        <p:nvPr/>
      </p:nvGrpSpPr>
      <p:grpSpPr>
        <a:xfrm>
          <a:off x="0" y="0"/>
          <a:ext cx="0" cy="0"/>
          <a:chOff x="0" y="0"/>
          <a:chExt cx="0" cy="0"/>
        </a:xfrm>
      </p:grpSpPr>
      <p:sp>
        <p:nvSpPr>
          <p:cNvPr id="49" name="Google Shape;49;p9"/>
          <p:cNvSpPr/>
          <p:nvPr/>
        </p:nvSpPr>
        <p:spPr>
          <a:xfrm>
            <a:off x="1546625" y="661950"/>
            <a:ext cx="6050700" cy="3819600"/>
          </a:xfrm>
          <a:prstGeom prst="rect">
            <a:avLst/>
          </a:prstGeom>
          <a:solidFill>
            <a:schemeClr val="lt1"/>
          </a:solidFill>
          <a:ln cap="flat" cmpd="sng" w="152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300"/>
          </a:p>
        </p:txBody>
      </p:sp>
      <p:sp>
        <p:nvSpPr>
          <p:cNvPr id="50" name="Google Shape;50;p9"/>
          <p:cNvSpPr/>
          <p:nvPr/>
        </p:nvSpPr>
        <p:spPr>
          <a:xfrm>
            <a:off x="8495875" y="4604000"/>
            <a:ext cx="431100" cy="463200"/>
          </a:xfrm>
          <a:prstGeom prst="star10">
            <a:avLst>
              <a:gd fmla="val 19936" name="adj"/>
              <a:gd fmla="val 105146" name="hf"/>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9"/>
          <p:cNvSpPr txBox="1"/>
          <p:nvPr>
            <p:ph type="title"/>
          </p:nvPr>
        </p:nvSpPr>
        <p:spPr>
          <a:xfrm>
            <a:off x="2026400" y="1189100"/>
            <a:ext cx="5091300" cy="11790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sz="6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52" name="Google Shape;52;p9"/>
          <p:cNvSpPr txBox="1"/>
          <p:nvPr>
            <p:ph idx="1" type="subTitle"/>
          </p:nvPr>
        </p:nvSpPr>
        <p:spPr>
          <a:xfrm>
            <a:off x="2026325" y="2497225"/>
            <a:ext cx="5091300" cy="1457400"/>
          </a:xfrm>
          <a:prstGeom prst="rect">
            <a:avLst/>
          </a:prstGeom>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3" name="Shape 53"/>
        <p:cNvGrpSpPr/>
        <p:nvPr/>
      </p:nvGrpSpPr>
      <p:grpSpPr>
        <a:xfrm>
          <a:off x="0" y="0"/>
          <a:ext cx="0" cy="0"/>
          <a:chOff x="0" y="0"/>
          <a:chExt cx="0" cy="0"/>
        </a:xfrm>
      </p:grpSpPr>
      <p:sp>
        <p:nvSpPr>
          <p:cNvPr id="54" name="Google Shape;54;p10"/>
          <p:cNvSpPr/>
          <p:nvPr/>
        </p:nvSpPr>
        <p:spPr>
          <a:xfrm rot="5400607">
            <a:off x="-3095240" y="3506074"/>
            <a:ext cx="5099100" cy="3915300"/>
          </a:xfrm>
          <a:prstGeom prst="rect">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p:nvPr/>
        </p:nvSpPr>
        <p:spPr>
          <a:xfrm rot="5400247">
            <a:off x="8171697" y="4312446"/>
            <a:ext cx="4180800" cy="2951700"/>
          </a:xfrm>
          <a:prstGeom prst="rect">
            <a:avLst/>
          </a:prstGeom>
          <a:noFill/>
          <a:ln cap="flat" cmpd="sng" w="152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0"/>
          <p:cNvSpPr/>
          <p:nvPr/>
        </p:nvSpPr>
        <p:spPr>
          <a:xfrm>
            <a:off x="7910375" y="224350"/>
            <a:ext cx="600900" cy="6036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0"/>
          <p:cNvSpPr/>
          <p:nvPr/>
        </p:nvSpPr>
        <p:spPr>
          <a:xfrm>
            <a:off x="8350277" y="224350"/>
            <a:ext cx="600900" cy="6036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0"/>
          <p:cNvSpPr txBox="1"/>
          <p:nvPr>
            <p:ph type="title"/>
          </p:nvPr>
        </p:nvSpPr>
        <p:spPr>
          <a:xfrm>
            <a:off x="713225" y="3410900"/>
            <a:ext cx="4940100" cy="1193100"/>
          </a:xfrm>
          <a:prstGeom prst="rect">
            <a:avLst/>
          </a:prstGeom>
          <a:solidFill>
            <a:schemeClr val="lt1"/>
          </a:solidFill>
          <a:ln cap="flat" cmpd="sng" w="76200">
            <a:solidFill>
              <a:schemeClr val="dk2"/>
            </a:solidFill>
            <a:prstDash val="solid"/>
            <a:round/>
            <a:headEnd len="sm" w="sm" type="none"/>
            <a:tailEnd len="sm" w="sm" type="none"/>
          </a:ln>
        </p:spPr>
        <p:txBody>
          <a:bodyPr anchorCtr="0" anchor="b"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2"/>
        </a:solidFill>
      </p:bgPr>
    </p:bg>
    <p:spTree>
      <p:nvGrpSpPr>
        <p:cNvPr id="59" name="Shape 59"/>
        <p:cNvGrpSpPr/>
        <p:nvPr/>
      </p:nvGrpSpPr>
      <p:grpSpPr>
        <a:xfrm>
          <a:off x="0" y="0"/>
          <a:ext cx="0" cy="0"/>
          <a:chOff x="0" y="0"/>
          <a:chExt cx="0" cy="0"/>
        </a:xfrm>
      </p:grpSpPr>
      <p:sp>
        <p:nvSpPr>
          <p:cNvPr id="60" name="Google Shape;60;p11"/>
          <p:cNvSpPr/>
          <p:nvPr/>
        </p:nvSpPr>
        <p:spPr>
          <a:xfrm>
            <a:off x="713225" y="539500"/>
            <a:ext cx="7717500" cy="4064700"/>
          </a:xfrm>
          <a:prstGeom prst="rect">
            <a:avLst/>
          </a:prstGeom>
          <a:solidFill>
            <a:schemeClr val="lt1"/>
          </a:solidFill>
          <a:ln cap="flat" cmpd="sng" w="152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1"/>
          <p:cNvSpPr txBox="1"/>
          <p:nvPr>
            <p:ph hasCustomPrompt="1" type="title"/>
          </p:nvPr>
        </p:nvSpPr>
        <p:spPr>
          <a:xfrm>
            <a:off x="1157250" y="1734375"/>
            <a:ext cx="6829500" cy="1524600"/>
          </a:xfrm>
          <a:prstGeom prst="rect">
            <a:avLst/>
          </a:prstGeom>
          <a:solidFill>
            <a:schemeClr val="accent3"/>
          </a:solidFill>
          <a:ln>
            <a:noFill/>
          </a:ln>
        </p:spPr>
        <p:txBody>
          <a:bodyPr anchorCtr="0" anchor="ctr" bIns="91425" lIns="91425" spcFirstLastPara="1" rIns="91425" wrap="square" tIns="91425">
            <a:noAutofit/>
          </a:bodyPr>
          <a:lstStyle>
            <a:lvl1pPr lvl="0" algn="ctr">
              <a:spcBef>
                <a:spcPts val="0"/>
              </a:spcBef>
              <a:spcAft>
                <a:spcPts val="0"/>
              </a:spcAft>
              <a:buSzPts val="9600"/>
              <a:buNone/>
              <a:defRPr sz="6000">
                <a:solidFill>
                  <a:schemeClr val="l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62" name="Google Shape;62;p11"/>
          <p:cNvSpPr txBox="1"/>
          <p:nvPr>
            <p:ph idx="1" type="subTitle"/>
          </p:nvPr>
        </p:nvSpPr>
        <p:spPr>
          <a:xfrm>
            <a:off x="1157400" y="3467925"/>
            <a:ext cx="6829500" cy="51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63" name="Google Shape;63;p11"/>
          <p:cNvSpPr/>
          <p:nvPr/>
        </p:nvSpPr>
        <p:spPr>
          <a:xfrm>
            <a:off x="8589775" y="4695525"/>
            <a:ext cx="337200" cy="371700"/>
          </a:xfrm>
          <a:prstGeom prst="star10">
            <a:avLst>
              <a:gd fmla="val 19936" name="adj"/>
              <a:gd fmla="val 105146" name="hf"/>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5"/>
        </a:solidFill>
      </p:bgPr>
    </p:bg>
    <p:spTree>
      <p:nvGrpSpPr>
        <p:cNvPr id="64" name="Shape 6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65" name="Shape 65"/>
        <p:cNvGrpSpPr/>
        <p:nvPr/>
      </p:nvGrpSpPr>
      <p:grpSpPr>
        <a:xfrm>
          <a:off x="0" y="0"/>
          <a:ext cx="0" cy="0"/>
          <a:chOff x="0" y="0"/>
          <a:chExt cx="0" cy="0"/>
        </a:xfrm>
      </p:grpSpPr>
      <p:sp>
        <p:nvSpPr>
          <p:cNvPr id="66" name="Google Shape;66;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7" name="Google Shape;67;p13"/>
          <p:cNvSpPr txBox="1"/>
          <p:nvPr>
            <p:ph idx="2" type="title"/>
          </p:nvPr>
        </p:nvSpPr>
        <p:spPr>
          <a:xfrm>
            <a:off x="830112" y="1904175"/>
            <a:ext cx="3244800" cy="382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68" name="Google Shape;68;p13"/>
          <p:cNvSpPr txBox="1"/>
          <p:nvPr>
            <p:ph idx="1" type="subTitle"/>
          </p:nvPr>
        </p:nvSpPr>
        <p:spPr>
          <a:xfrm>
            <a:off x="830100" y="2242375"/>
            <a:ext cx="324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9" name="Google Shape;69;p13"/>
          <p:cNvSpPr txBox="1"/>
          <p:nvPr>
            <p:ph idx="3" type="title"/>
          </p:nvPr>
        </p:nvSpPr>
        <p:spPr>
          <a:xfrm>
            <a:off x="5075862" y="1904175"/>
            <a:ext cx="3244800" cy="382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70" name="Google Shape;70;p13"/>
          <p:cNvSpPr txBox="1"/>
          <p:nvPr>
            <p:ph idx="4" type="subTitle"/>
          </p:nvPr>
        </p:nvSpPr>
        <p:spPr>
          <a:xfrm>
            <a:off x="5075870" y="2242375"/>
            <a:ext cx="324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1" name="Google Shape;71;p13"/>
          <p:cNvSpPr txBox="1"/>
          <p:nvPr>
            <p:ph idx="5" type="title"/>
          </p:nvPr>
        </p:nvSpPr>
        <p:spPr>
          <a:xfrm>
            <a:off x="826725" y="3693175"/>
            <a:ext cx="3244800" cy="382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72" name="Google Shape;72;p13"/>
          <p:cNvSpPr txBox="1"/>
          <p:nvPr>
            <p:ph idx="6" type="subTitle"/>
          </p:nvPr>
        </p:nvSpPr>
        <p:spPr>
          <a:xfrm>
            <a:off x="826713" y="4031300"/>
            <a:ext cx="324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3" name="Google Shape;73;p13"/>
          <p:cNvSpPr txBox="1"/>
          <p:nvPr>
            <p:ph idx="7" type="title"/>
          </p:nvPr>
        </p:nvSpPr>
        <p:spPr>
          <a:xfrm>
            <a:off x="5072475" y="3693175"/>
            <a:ext cx="3244800" cy="382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74" name="Google Shape;74;p13"/>
          <p:cNvSpPr txBox="1"/>
          <p:nvPr>
            <p:ph idx="8" type="subTitle"/>
          </p:nvPr>
        </p:nvSpPr>
        <p:spPr>
          <a:xfrm>
            <a:off x="5072483" y="4031300"/>
            <a:ext cx="3244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75" name="Google Shape;75;p13"/>
          <p:cNvSpPr txBox="1"/>
          <p:nvPr>
            <p:ph hasCustomPrompt="1" idx="9" type="title"/>
          </p:nvPr>
        </p:nvSpPr>
        <p:spPr>
          <a:xfrm>
            <a:off x="928515" y="1344783"/>
            <a:ext cx="734700" cy="447600"/>
          </a:xfrm>
          <a:prstGeom prst="rect">
            <a:avLst/>
          </a:prstGeom>
          <a:solidFill>
            <a:schemeClr val="accent1"/>
          </a:solid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6" name="Google Shape;76;p13"/>
          <p:cNvSpPr txBox="1"/>
          <p:nvPr>
            <p:ph hasCustomPrompt="1" idx="13" type="title"/>
          </p:nvPr>
        </p:nvSpPr>
        <p:spPr>
          <a:xfrm>
            <a:off x="925127" y="3133716"/>
            <a:ext cx="734700" cy="447600"/>
          </a:xfrm>
          <a:prstGeom prst="rect">
            <a:avLst/>
          </a:prstGeom>
          <a:solidFill>
            <a:schemeClr val="accent1"/>
          </a:solid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7" name="Google Shape;77;p13"/>
          <p:cNvSpPr txBox="1"/>
          <p:nvPr>
            <p:ph hasCustomPrompt="1" idx="14" type="title"/>
          </p:nvPr>
        </p:nvSpPr>
        <p:spPr>
          <a:xfrm>
            <a:off x="5174263" y="1344783"/>
            <a:ext cx="734700" cy="447600"/>
          </a:xfrm>
          <a:prstGeom prst="rect">
            <a:avLst/>
          </a:prstGeom>
          <a:solidFill>
            <a:schemeClr val="accent3"/>
          </a:solid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8" name="Google Shape;78;p13"/>
          <p:cNvSpPr txBox="1"/>
          <p:nvPr>
            <p:ph hasCustomPrompt="1" idx="15" type="title"/>
          </p:nvPr>
        </p:nvSpPr>
        <p:spPr>
          <a:xfrm>
            <a:off x="5170876" y="3133716"/>
            <a:ext cx="734700" cy="447600"/>
          </a:xfrm>
          <a:prstGeom prst="rect">
            <a:avLst/>
          </a:prstGeom>
          <a:solidFill>
            <a:schemeClr val="accent3"/>
          </a:solidFill>
        </p:spPr>
        <p:txBody>
          <a:bodyPr anchorCtr="0" anchor="ctr" bIns="91425" lIns="91425" spcFirstLastPara="1" rIns="91425" wrap="square" tIns="91425">
            <a:noAutofit/>
          </a:bodyPr>
          <a:lstStyle>
            <a:lvl1pPr lvl="0" rtl="0">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9" name="Google Shape;79;p13"/>
          <p:cNvSpPr/>
          <p:nvPr/>
        </p:nvSpPr>
        <p:spPr>
          <a:xfrm>
            <a:off x="-2568375" y="941300"/>
            <a:ext cx="2914500" cy="4687800"/>
          </a:xfrm>
          <a:prstGeom prst="rect">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3"/>
          <p:cNvSpPr/>
          <p:nvPr/>
        </p:nvSpPr>
        <p:spPr>
          <a:xfrm>
            <a:off x="8919450" y="589525"/>
            <a:ext cx="464700" cy="4662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8656750" y="809700"/>
            <a:ext cx="2581800" cy="1438200"/>
          </a:xfrm>
          <a:prstGeom prst="rect">
            <a:avLst/>
          </a:prstGeom>
          <a:noFill/>
          <a:ln cap="flat" cmpd="sng" w="762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82" name="Shape 82"/>
        <p:cNvGrpSpPr/>
        <p:nvPr/>
      </p:nvGrpSpPr>
      <p:grpSpPr>
        <a:xfrm>
          <a:off x="0" y="0"/>
          <a:ext cx="0" cy="0"/>
          <a:chOff x="0" y="0"/>
          <a:chExt cx="0" cy="0"/>
        </a:xfrm>
      </p:grpSpPr>
      <p:sp>
        <p:nvSpPr>
          <p:cNvPr id="83" name="Google Shape;83;p14"/>
          <p:cNvSpPr/>
          <p:nvPr/>
        </p:nvSpPr>
        <p:spPr>
          <a:xfrm>
            <a:off x="-66175" y="298250"/>
            <a:ext cx="1389000" cy="1389000"/>
          </a:xfrm>
          <a:prstGeom prst="rect">
            <a:avLst/>
          </a:prstGeom>
          <a:noFill/>
          <a:ln cap="flat" cmpd="sng" w="762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4"/>
          <p:cNvSpPr/>
          <p:nvPr/>
        </p:nvSpPr>
        <p:spPr>
          <a:xfrm>
            <a:off x="701025" y="1026750"/>
            <a:ext cx="7775400" cy="3147900"/>
          </a:xfrm>
          <a:prstGeom prst="rect">
            <a:avLst/>
          </a:prstGeom>
          <a:solidFill>
            <a:schemeClr val="lt1"/>
          </a:solid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4"/>
          <p:cNvSpPr txBox="1"/>
          <p:nvPr>
            <p:ph type="title"/>
          </p:nvPr>
        </p:nvSpPr>
        <p:spPr>
          <a:xfrm>
            <a:off x="3108550" y="3173275"/>
            <a:ext cx="4878600" cy="576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86" name="Google Shape;86;p14"/>
          <p:cNvSpPr txBox="1"/>
          <p:nvPr>
            <p:ph idx="1" type="subTitle"/>
          </p:nvPr>
        </p:nvSpPr>
        <p:spPr>
          <a:xfrm>
            <a:off x="1417200" y="1464825"/>
            <a:ext cx="6576000" cy="14634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3000"/>
              <a:buNone/>
              <a:defRPr sz="2500"/>
            </a:lvl1pPr>
            <a:lvl2pPr lvl="1" rtl="0" algn="ctr">
              <a:lnSpc>
                <a:spcPct val="100000"/>
              </a:lnSpc>
              <a:spcBef>
                <a:spcPts val="0"/>
              </a:spcBef>
              <a:spcAft>
                <a:spcPts val="0"/>
              </a:spcAft>
              <a:buSzPts val="3000"/>
              <a:buNone/>
              <a:defRPr sz="3000"/>
            </a:lvl2pPr>
            <a:lvl3pPr lvl="2" rtl="0" algn="ctr">
              <a:lnSpc>
                <a:spcPct val="100000"/>
              </a:lnSpc>
              <a:spcBef>
                <a:spcPts val="1600"/>
              </a:spcBef>
              <a:spcAft>
                <a:spcPts val="0"/>
              </a:spcAft>
              <a:buSzPts val="3000"/>
              <a:buNone/>
              <a:defRPr sz="3000"/>
            </a:lvl3pPr>
            <a:lvl4pPr lvl="3" rtl="0" algn="ctr">
              <a:lnSpc>
                <a:spcPct val="100000"/>
              </a:lnSpc>
              <a:spcBef>
                <a:spcPts val="1600"/>
              </a:spcBef>
              <a:spcAft>
                <a:spcPts val="0"/>
              </a:spcAft>
              <a:buSzPts val="3000"/>
              <a:buNone/>
              <a:defRPr sz="3000"/>
            </a:lvl4pPr>
            <a:lvl5pPr lvl="4" rtl="0" algn="ctr">
              <a:lnSpc>
                <a:spcPct val="100000"/>
              </a:lnSpc>
              <a:spcBef>
                <a:spcPts val="1600"/>
              </a:spcBef>
              <a:spcAft>
                <a:spcPts val="0"/>
              </a:spcAft>
              <a:buSzPts val="3000"/>
              <a:buNone/>
              <a:defRPr sz="3000"/>
            </a:lvl5pPr>
            <a:lvl6pPr lvl="5" rtl="0" algn="ctr">
              <a:lnSpc>
                <a:spcPct val="100000"/>
              </a:lnSpc>
              <a:spcBef>
                <a:spcPts val="1600"/>
              </a:spcBef>
              <a:spcAft>
                <a:spcPts val="0"/>
              </a:spcAft>
              <a:buSzPts val="3000"/>
              <a:buNone/>
              <a:defRPr sz="3000"/>
            </a:lvl6pPr>
            <a:lvl7pPr lvl="6" rtl="0" algn="ctr">
              <a:lnSpc>
                <a:spcPct val="100000"/>
              </a:lnSpc>
              <a:spcBef>
                <a:spcPts val="1600"/>
              </a:spcBef>
              <a:spcAft>
                <a:spcPts val="0"/>
              </a:spcAft>
              <a:buSzPts val="3000"/>
              <a:buNone/>
              <a:defRPr sz="3000"/>
            </a:lvl7pPr>
            <a:lvl8pPr lvl="7" rtl="0" algn="ctr">
              <a:lnSpc>
                <a:spcPct val="100000"/>
              </a:lnSpc>
              <a:spcBef>
                <a:spcPts val="1600"/>
              </a:spcBef>
              <a:spcAft>
                <a:spcPts val="0"/>
              </a:spcAft>
              <a:buSzPts val="3000"/>
              <a:buNone/>
              <a:defRPr sz="3000"/>
            </a:lvl8pPr>
            <a:lvl9pPr lvl="8" rtl="0" algn="ctr">
              <a:lnSpc>
                <a:spcPct val="100000"/>
              </a:lnSpc>
              <a:spcBef>
                <a:spcPts val="1600"/>
              </a:spcBef>
              <a:spcAft>
                <a:spcPts val="1600"/>
              </a:spcAft>
              <a:buSzPts val="3000"/>
              <a:buNone/>
              <a:defRPr sz="30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87" name="Shape 87"/>
        <p:cNvGrpSpPr/>
        <p:nvPr/>
      </p:nvGrpSpPr>
      <p:grpSpPr>
        <a:xfrm>
          <a:off x="0" y="0"/>
          <a:ext cx="0" cy="0"/>
          <a:chOff x="0" y="0"/>
          <a:chExt cx="0" cy="0"/>
        </a:xfrm>
      </p:grpSpPr>
      <p:sp>
        <p:nvSpPr>
          <p:cNvPr id="88" name="Google Shape;88;p15"/>
          <p:cNvSpPr txBox="1"/>
          <p:nvPr>
            <p:ph type="title"/>
          </p:nvPr>
        </p:nvSpPr>
        <p:spPr>
          <a:xfrm>
            <a:off x="2038200" y="2054725"/>
            <a:ext cx="5067600" cy="1216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9" name="Google Shape;89;p15"/>
          <p:cNvSpPr txBox="1"/>
          <p:nvPr>
            <p:ph hasCustomPrompt="1" idx="2" type="title"/>
          </p:nvPr>
        </p:nvSpPr>
        <p:spPr>
          <a:xfrm>
            <a:off x="3768300" y="1020388"/>
            <a:ext cx="1188600" cy="841800"/>
          </a:xfrm>
          <a:prstGeom prst="rect">
            <a:avLst/>
          </a:prstGeom>
          <a:solidFill>
            <a:schemeClr val="accent1"/>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60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90" name="Google Shape;90;p15"/>
          <p:cNvSpPr txBox="1"/>
          <p:nvPr>
            <p:ph idx="1" type="subTitle"/>
          </p:nvPr>
        </p:nvSpPr>
        <p:spPr>
          <a:xfrm>
            <a:off x="2038200" y="3473225"/>
            <a:ext cx="5067600" cy="457200"/>
          </a:xfrm>
          <a:prstGeom prst="rect">
            <a:avLst/>
          </a:prstGeom>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91" name="Google Shape;91;p15"/>
          <p:cNvSpPr/>
          <p:nvPr/>
        </p:nvSpPr>
        <p:spPr>
          <a:xfrm>
            <a:off x="7505000" y="3640825"/>
            <a:ext cx="2982600" cy="3507000"/>
          </a:xfrm>
          <a:prstGeom prst="rect">
            <a:avLst/>
          </a:prstGeom>
          <a:noFill/>
          <a:ln cap="flat" cmpd="sng" w="1524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5"/>
          <p:cNvSpPr/>
          <p:nvPr/>
        </p:nvSpPr>
        <p:spPr>
          <a:xfrm>
            <a:off x="7944625" y="-254600"/>
            <a:ext cx="1468200" cy="1438200"/>
          </a:xfrm>
          <a:prstGeom prst="rect">
            <a:avLst/>
          </a:prstGeom>
          <a:noFill/>
          <a:ln cap="flat" cmpd="sng" w="762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5"/>
          <p:cNvSpPr/>
          <p:nvPr/>
        </p:nvSpPr>
        <p:spPr>
          <a:xfrm>
            <a:off x="8188925" y="3236125"/>
            <a:ext cx="813600" cy="925800"/>
          </a:xfrm>
          <a:prstGeom prst="star10">
            <a:avLst>
              <a:gd fmla="val 14647" name="adj"/>
              <a:gd fmla="val 105146" name="hf"/>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2">
    <p:spTree>
      <p:nvGrpSpPr>
        <p:cNvPr id="94" name="Shape 94"/>
        <p:cNvGrpSpPr/>
        <p:nvPr/>
      </p:nvGrpSpPr>
      <p:grpSpPr>
        <a:xfrm>
          <a:off x="0" y="0"/>
          <a:ext cx="0" cy="0"/>
          <a:chOff x="0" y="0"/>
          <a:chExt cx="0" cy="0"/>
        </a:xfrm>
      </p:grpSpPr>
      <p:sp>
        <p:nvSpPr>
          <p:cNvPr id="95" name="Google Shape;95;p16"/>
          <p:cNvSpPr/>
          <p:nvPr/>
        </p:nvSpPr>
        <p:spPr>
          <a:xfrm>
            <a:off x="-404600" y="1293125"/>
            <a:ext cx="2982600" cy="3507000"/>
          </a:xfrm>
          <a:prstGeom prst="rect">
            <a:avLst/>
          </a:prstGeom>
          <a:noFill/>
          <a:ln cap="flat" cmpd="sng" w="1524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6"/>
          <p:cNvSpPr txBox="1"/>
          <p:nvPr>
            <p:ph type="title"/>
          </p:nvPr>
        </p:nvSpPr>
        <p:spPr>
          <a:xfrm>
            <a:off x="3771475" y="2054725"/>
            <a:ext cx="3122700" cy="12165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97" name="Google Shape;97;p16"/>
          <p:cNvSpPr txBox="1"/>
          <p:nvPr>
            <p:ph hasCustomPrompt="1" idx="2" type="title"/>
          </p:nvPr>
        </p:nvSpPr>
        <p:spPr>
          <a:xfrm>
            <a:off x="5704063" y="1020544"/>
            <a:ext cx="1188600" cy="841800"/>
          </a:xfrm>
          <a:prstGeom prst="rect">
            <a:avLst/>
          </a:prstGeom>
          <a:solidFill>
            <a:schemeClr val="accent2"/>
          </a:solidFill>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60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98" name="Google Shape;98;p16"/>
          <p:cNvSpPr txBox="1"/>
          <p:nvPr>
            <p:ph idx="1" type="subTitle"/>
          </p:nvPr>
        </p:nvSpPr>
        <p:spPr>
          <a:xfrm>
            <a:off x="3771475" y="3473225"/>
            <a:ext cx="3122700" cy="703800"/>
          </a:xfrm>
          <a:prstGeom prst="rect">
            <a:avLst/>
          </a:prstGeom>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99" name="Google Shape;99;p16"/>
          <p:cNvSpPr/>
          <p:nvPr/>
        </p:nvSpPr>
        <p:spPr>
          <a:xfrm>
            <a:off x="8684225" y="818250"/>
            <a:ext cx="2982600" cy="3507000"/>
          </a:xfrm>
          <a:prstGeom prst="rect">
            <a:avLst/>
          </a:prstGeom>
          <a:noFill/>
          <a:ln cap="flat" cmpd="sng" w="1524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6"/>
          <p:cNvSpPr/>
          <p:nvPr/>
        </p:nvSpPr>
        <p:spPr>
          <a:xfrm>
            <a:off x="83250" y="3814000"/>
            <a:ext cx="1468200" cy="1438200"/>
          </a:xfrm>
          <a:prstGeom prst="rect">
            <a:avLst/>
          </a:prstGeom>
          <a:solidFill>
            <a:schemeClr val="lt1"/>
          </a:solidFill>
          <a:ln cap="flat" cmpd="sng" w="762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6"/>
          <p:cNvSpPr/>
          <p:nvPr/>
        </p:nvSpPr>
        <p:spPr>
          <a:xfrm>
            <a:off x="306425" y="818250"/>
            <a:ext cx="813600" cy="925800"/>
          </a:xfrm>
          <a:prstGeom prst="star10">
            <a:avLst>
              <a:gd fmla="val 14647" name="adj"/>
              <a:gd fmla="val 105146" name="hf"/>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02" name="Shape 102"/>
        <p:cNvGrpSpPr/>
        <p:nvPr/>
      </p:nvGrpSpPr>
      <p:grpSpPr>
        <a:xfrm>
          <a:off x="0" y="0"/>
          <a:ext cx="0" cy="0"/>
          <a:chOff x="0" y="0"/>
          <a:chExt cx="0" cy="0"/>
        </a:xfrm>
      </p:grpSpPr>
      <p:sp>
        <p:nvSpPr>
          <p:cNvPr id="103" name="Google Shape;103;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Font typeface="Montserrat"/>
              <a:buNone/>
              <a:defRPr b="1"/>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4" name="Google Shape;104;p17"/>
          <p:cNvSpPr/>
          <p:nvPr/>
        </p:nvSpPr>
        <p:spPr>
          <a:xfrm>
            <a:off x="8430775" y="0"/>
            <a:ext cx="2982600" cy="3507000"/>
          </a:xfrm>
          <a:prstGeom prst="rect">
            <a:avLst/>
          </a:prstGeom>
          <a:noFill/>
          <a:ln cap="flat" cmpd="sng" w="1524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7"/>
          <p:cNvSpPr/>
          <p:nvPr/>
        </p:nvSpPr>
        <p:spPr>
          <a:xfrm>
            <a:off x="8918625" y="2520875"/>
            <a:ext cx="1468200" cy="1438200"/>
          </a:xfrm>
          <a:prstGeom prst="rect">
            <a:avLst/>
          </a:prstGeom>
          <a:solidFill>
            <a:schemeClr val="lt1"/>
          </a:solidFill>
          <a:ln cap="flat" cmpd="sng" w="762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7"/>
          <p:cNvSpPr/>
          <p:nvPr/>
        </p:nvSpPr>
        <p:spPr>
          <a:xfrm>
            <a:off x="-1031825" y="2387550"/>
            <a:ext cx="1468200" cy="3732000"/>
          </a:xfrm>
          <a:prstGeom prst="rect">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7"/>
          <p:cNvSpPr/>
          <p:nvPr/>
        </p:nvSpPr>
        <p:spPr>
          <a:xfrm>
            <a:off x="106250" y="253150"/>
            <a:ext cx="503400" cy="572700"/>
          </a:xfrm>
          <a:prstGeom prst="star10">
            <a:avLst>
              <a:gd fmla="val 14647" name="adj"/>
              <a:gd fmla="val 105146" name="hf"/>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108" name="Shape 108"/>
        <p:cNvGrpSpPr/>
        <p:nvPr/>
      </p:nvGrpSpPr>
      <p:grpSpPr>
        <a:xfrm>
          <a:off x="0" y="0"/>
          <a:ext cx="0" cy="0"/>
          <a:chOff x="0" y="0"/>
          <a:chExt cx="0" cy="0"/>
        </a:xfrm>
      </p:grpSpPr>
      <p:sp>
        <p:nvSpPr>
          <p:cNvPr id="109" name="Google Shape;109;p18"/>
          <p:cNvSpPr txBox="1"/>
          <p:nvPr>
            <p:ph type="title"/>
          </p:nvPr>
        </p:nvSpPr>
        <p:spPr>
          <a:xfrm>
            <a:off x="720000" y="539500"/>
            <a:ext cx="4442700" cy="19470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10" name="Google Shape;110;p18"/>
          <p:cNvSpPr txBox="1"/>
          <p:nvPr>
            <p:ph idx="1" type="subTitle"/>
          </p:nvPr>
        </p:nvSpPr>
        <p:spPr>
          <a:xfrm>
            <a:off x="720000" y="2486450"/>
            <a:ext cx="3594000" cy="1428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11" name="Google Shape;111;p18"/>
          <p:cNvSpPr/>
          <p:nvPr/>
        </p:nvSpPr>
        <p:spPr>
          <a:xfrm rot="7570689">
            <a:off x="5022375" y="1064856"/>
            <a:ext cx="5188398" cy="3419531"/>
          </a:xfrm>
          <a:prstGeom prst="rect">
            <a:avLst/>
          </a:prstGeom>
          <a:noFill/>
          <a:ln cap="flat" cmpd="sng" w="1524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8"/>
          <p:cNvSpPr/>
          <p:nvPr/>
        </p:nvSpPr>
        <p:spPr>
          <a:xfrm rot="4821836">
            <a:off x="5022329" y="2017528"/>
            <a:ext cx="5188505" cy="3419401"/>
          </a:xfrm>
          <a:prstGeom prst="rect">
            <a:avLst/>
          </a:prstGeom>
          <a:noFill/>
          <a:ln cap="flat" cmpd="sng" w="152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8"/>
          <p:cNvSpPr/>
          <p:nvPr/>
        </p:nvSpPr>
        <p:spPr>
          <a:xfrm>
            <a:off x="362050" y="4175850"/>
            <a:ext cx="600900" cy="6036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8"/>
          <p:cNvSpPr/>
          <p:nvPr/>
        </p:nvSpPr>
        <p:spPr>
          <a:xfrm>
            <a:off x="801952" y="4175850"/>
            <a:ext cx="600900" cy="6036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115" name="Shape 115"/>
        <p:cNvGrpSpPr/>
        <p:nvPr/>
      </p:nvGrpSpPr>
      <p:grpSpPr>
        <a:xfrm>
          <a:off x="0" y="0"/>
          <a:ext cx="0" cy="0"/>
          <a:chOff x="0" y="0"/>
          <a:chExt cx="0" cy="0"/>
        </a:xfrm>
      </p:grpSpPr>
      <p:sp>
        <p:nvSpPr>
          <p:cNvPr id="116" name="Google Shape;116;p19"/>
          <p:cNvSpPr txBox="1"/>
          <p:nvPr>
            <p:ph type="title"/>
          </p:nvPr>
        </p:nvSpPr>
        <p:spPr>
          <a:xfrm>
            <a:off x="713225" y="1390600"/>
            <a:ext cx="3233100" cy="12795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17" name="Google Shape;117;p19"/>
          <p:cNvSpPr txBox="1"/>
          <p:nvPr>
            <p:ph idx="1" type="subTitle"/>
          </p:nvPr>
        </p:nvSpPr>
        <p:spPr>
          <a:xfrm>
            <a:off x="713225" y="2669900"/>
            <a:ext cx="3233100" cy="1199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18" name="Google Shape;118;p19"/>
          <p:cNvSpPr/>
          <p:nvPr/>
        </p:nvSpPr>
        <p:spPr>
          <a:xfrm>
            <a:off x="8430775" y="2646100"/>
            <a:ext cx="2982600" cy="3507000"/>
          </a:xfrm>
          <a:prstGeom prst="rect">
            <a:avLst/>
          </a:prstGeom>
          <a:noFill/>
          <a:ln cap="flat" cmpd="sng" w="1524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9"/>
          <p:cNvSpPr/>
          <p:nvPr/>
        </p:nvSpPr>
        <p:spPr>
          <a:xfrm>
            <a:off x="7836575" y="4080200"/>
            <a:ext cx="1468200" cy="1438200"/>
          </a:xfrm>
          <a:prstGeom prst="rect">
            <a:avLst/>
          </a:prstGeom>
          <a:solidFill>
            <a:schemeClr val="lt1"/>
          </a:solid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9"/>
          <p:cNvSpPr/>
          <p:nvPr/>
        </p:nvSpPr>
        <p:spPr>
          <a:xfrm>
            <a:off x="306425" y="3936700"/>
            <a:ext cx="813600" cy="925800"/>
          </a:xfrm>
          <a:prstGeom prst="star10">
            <a:avLst>
              <a:gd fmla="val 14647" name="adj"/>
              <a:gd fmla="val 105146" name="hf"/>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121" name="Shape 121"/>
        <p:cNvGrpSpPr/>
        <p:nvPr/>
      </p:nvGrpSpPr>
      <p:grpSpPr>
        <a:xfrm>
          <a:off x="0" y="0"/>
          <a:ext cx="0" cy="0"/>
          <a:chOff x="0" y="0"/>
          <a:chExt cx="0" cy="0"/>
        </a:xfrm>
      </p:grpSpPr>
      <p:sp>
        <p:nvSpPr>
          <p:cNvPr id="122" name="Google Shape;122;p20"/>
          <p:cNvSpPr txBox="1"/>
          <p:nvPr>
            <p:ph type="title"/>
          </p:nvPr>
        </p:nvSpPr>
        <p:spPr>
          <a:xfrm>
            <a:off x="5200415" y="1391950"/>
            <a:ext cx="3230100" cy="12792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3" name="Google Shape;123;p20"/>
          <p:cNvSpPr txBox="1"/>
          <p:nvPr>
            <p:ph idx="1" type="subTitle"/>
          </p:nvPr>
        </p:nvSpPr>
        <p:spPr>
          <a:xfrm>
            <a:off x="5200685" y="2671250"/>
            <a:ext cx="3230100" cy="10803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24" name="Google Shape;124;p20"/>
          <p:cNvSpPr/>
          <p:nvPr/>
        </p:nvSpPr>
        <p:spPr>
          <a:xfrm>
            <a:off x="8589775" y="4695525"/>
            <a:ext cx="337200" cy="371700"/>
          </a:xfrm>
          <a:prstGeom prst="star10">
            <a:avLst>
              <a:gd fmla="val 19936" name="adj"/>
              <a:gd fmla="val 105146" name="hf"/>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0"/>
          <p:cNvSpPr/>
          <p:nvPr/>
        </p:nvSpPr>
        <p:spPr>
          <a:xfrm rot="5400489">
            <a:off x="-2548050" y="-1418150"/>
            <a:ext cx="2110500" cy="3915300"/>
          </a:xfrm>
          <a:prstGeom prst="rect">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0"/>
          <p:cNvSpPr/>
          <p:nvPr/>
        </p:nvSpPr>
        <p:spPr>
          <a:xfrm rot="5400247">
            <a:off x="8196697" y="-1208904"/>
            <a:ext cx="4180800" cy="2951700"/>
          </a:xfrm>
          <a:prstGeom prst="rect">
            <a:avLst/>
          </a:prstGeom>
          <a:noFill/>
          <a:ln cap="flat" cmpd="sng" w="152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0"/>
          <p:cNvSpPr/>
          <p:nvPr/>
        </p:nvSpPr>
        <p:spPr>
          <a:xfrm rot="5400000">
            <a:off x="9394675" y="751747"/>
            <a:ext cx="1341900" cy="2951700"/>
          </a:xfrm>
          <a:prstGeom prst="rect">
            <a:avLst/>
          </a:prstGeom>
          <a:solidFill>
            <a:schemeClr val="lt1"/>
          </a:solid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TITLE_AND_BODY_1_1">
    <p:spTree>
      <p:nvGrpSpPr>
        <p:cNvPr id="128" name="Shape 128"/>
        <p:cNvGrpSpPr/>
        <p:nvPr/>
      </p:nvGrpSpPr>
      <p:grpSpPr>
        <a:xfrm>
          <a:off x="0" y="0"/>
          <a:ext cx="0" cy="0"/>
          <a:chOff x="0" y="0"/>
          <a:chExt cx="0" cy="0"/>
        </a:xfrm>
      </p:grpSpPr>
      <p:sp>
        <p:nvSpPr>
          <p:cNvPr id="129" name="Google Shape;129;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0" name="Google Shape;130;p21"/>
          <p:cNvSpPr txBox="1"/>
          <p:nvPr>
            <p:ph idx="1" type="body"/>
          </p:nvPr>
        </p:nvSpPr>
        <p:spPr>
          <a:xfrm>
            <a:off x="720000" y="1215751"/>
            <a:ext cx="7704000" cy="12072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accent3"/>
              </a:buClr>
              <a:buSzPts val="1200"/>
              <a:buFont typeface="Nunito Light"/>
              <a:buChar char="●"/>
              <a:defRPr sz="1250">
                <a:solidFill>
                  <a:srgbClr val="434343"/>
                </a:solidFill>
              </a:defRPr>
            </a:lvl1pPr>
            <a:lvl2pPr indent="-304800" lvl="1" marL="914400" rtl="0">
              <a:lnSpc>
                <a:spcPct val="115000"/>
              </a:lnSpc>
              <a:spcBef>
                <a:spcPts val="0"/>
              </a:spcBef>
              <a:spcAft>
                <a:spcPts val="0"/>
              </a:spcAft>
              <a:buClr>
                <a:srgbClr val="FFC800"/>
              </a:buClr>
              <a:buSzPts val="1200"/>
              <a:buFont typeface="Nunito Light"/>
              <a:buChar char="○"/>
              <a:defRPr>
                <a:solidFill>
                  <a:srgbClr val="434343"/>
                </a:solidFill>
              </a:defRPr>
            </a:lvl2pPr>
            <a:lvl3pPr indent="-304800" lvl="2" marL="1371600" rtl="0">
              <a:lnSpc>
                <a:spcPct val="115000"/>
              </a:lnSpc>
              <a:spcBef>
                <a:spcPts val="1600"/>
              </a:spcBef>
              <a:spcAft>
                <a:spcPts val="0"/>
              </a:spcAft>
              <a:buClr>
                <a:srgbClr val="FFC800"/>
              </a:buClr>
              <a:buSzPts val="1200"/>
              <a:buFont typeface="Nunito Light"/>
              <a:buChar char="■"/>
              <a:defRPr>
                <a:solidFill>
                  <a:srgbClr val="434343"/>
                </a:solidFill>
              </a:defRPr>
            </a:lvl3pPr>
            <a:lvl4pPr indent="-304800" lvl="3" marL="1828800" rtl="0">
              <a:lnSpc>
                <a:spcPct val="115000"/>
              </a:lnSpc>
              <a:spcBef>
                <a:spcPts val="1600"/>
              </a:spcBef>
              <a:spcAft>
                <a:spcPts val="0"/>
              </a:spcAft>
              <a:buClr>
                <a:srgbClr val="FFC800"/>
              </a:buClr>
              <a:buSzPts val="1200"/>
              <a:buFont typeface="Nunito Light"/>
              <a:buChar char="●"/>
              <a:defRPr>
                <a:solidFill>
                  <a:srgbClr val="434343"/>
                </a:solidFill>
              </a:defRPr>
            </a:lvl4pPr>
            <a:lvl5pPr indent="-304800" lvl="4" marL="2286000" rtl="0">
              <a:lnSpc>
                <a:spcPct val="115000"/>
              </a:lnSpc>
              <a:spcBef>
                <a:spcPts val="1600"/>
              </a:spcBef>
              <a:spcAft>
                <a:spcPts val="0"/>
              </a:spcAft>
              <a:buClr>
                <a:srgbClr val="434343"/>
              </a:buClr>
              <a:buSzPts val="1200"/>
              <a:buFont typeface="Nunito Light"/>
              <a:buChar char="○"/>
              <a:defRPr>
                <a:solidFill>
                  <a:srgbClr val="434343"/>
                </a:solidFill>
              </a:defRPr>
            </a:lvl5pPr>
            <a:lvl6pPr indent="-304800" lvl="5" marL="2743200" rtl="0">
              <a:lnSpc>
                <a:spcPct val="115000"/>
              </a:lnSpc>
              <a:spcBef>
                <a:spcPts val="1600"/>
              </a:spcBef>
              <a:spcAft>
                <a:spcPts val="0"/>
              </a:spcAft>
              <a:buClr>
                <a:srgbClr val="434343"/>
              </a:buClr>
              <a:buSzPts val="1200"/>
              <a:buFont typeface="Nunito Light"/>
              <a:buChar char="■"/>
              <a:defRPr>
                <a:solidFill>
                  <a:srgbClr val="434343"/>
                </a:solidFill>
              </a:defRPr>
            </a:lvl6pPr>
            <a:lvl7pPr indent="-304800" lvl="6" marL="3200400" rtl="0">
              <a:lnSpc>
                <a:spcPct val="115000"/>
              </a:lnSpc>
              <a:spcBef>
                <a:spcPts val="1600"/>
              </a:spcBef>
              <a:spcAft>
                <a:spcPts val="0"/>
              </a:spcAft>
              <a:buClr>
                <a:srgbClr val="434343"/>
              </a:buClr>
              <a:buSzPts val="1200"/>
              <a:buFont typeface="Nunito Light"/>
              <a:buChar char="●"/>
              <a:defRPr>
                <a:solidFill>
                  <a:srgbClr val="434343"/>
                </a:solidFill>
              </a:defRPr>
            </a:lvl7pPr>
            <a:lvl8pPr indent="-304800" lvl="7" marL="3657600" rtl="0">
              <a:lnSpc>
                <a:spcPct val="115000"/>
              </a:lnSpc>
              <a:spcBef>
                <a:spcPts val="1600"/>
              </a:spcBef>
              <a:spcAft>
                <a:spcPts val="0"/>
              </a:spcAft>
              <a:buClr>
                <a:srgbClr val="434343"/>
              </a:buClr>
              <a:buSzPts val="1200"/>
              <a:buFont typeface="Nunito Light"/>
              <a:buChar char="○"/>
              <a:defRPr>
                <a:solidFill>
                  <a:srgbClr val="434343"/>
                </a:solidFill>
              </a:defRPr>
            </a:lvl8pPr>
            <a:lvl9pPr indent="-304800" lvl="8" marL="4114800" rtl="0">
              <a:lnSpc>
                <a:spcPct val="115000"/>
              </a:lnSpc>
              <a:spcBef>
                <a:spcPts val="1600"/>
              </a:spcBef>
              <a:spcAft>
                <a:spcPts val="1600"/>
              </a:spcAft>
              <a:buClr>
                <a:srgbClr val="434343"/>
              </a:buClr>
              <a:buSzPts val="1200"/>
              <a:buFont typeface="Nunito Light"/>
              <a:buChar char="■"/>
              <a:defRPr>
                <a:solidFill>
                  <a:srgbClr val="434343"/>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SECTION_TITLE_AND_DESCRIPTION_1">
    <p:bg>
      <p:bgPr>
        <a:solidFill>
          <a:schemeClr val="dk2"/>
        </a:solidFill>
      </p:bgPr>
    </p:bg>
    <p:spTree>
      <p:nvGrpSpPr>
        <p:cNvPr id="131" name="Shape 131"/>
        <p:cNvGrpSpPr/>
        <p:nvPr/>
      </p:nvGrpSpPr>
      <p:grpSpPr>
        <a:xfrm>
          <a:off x="0" y="0"/>
          <a:ext cx="0" cy="0"/>
          <a:chOff x="0" y="0"/>
          <a:chExt cx="0" cy="0"/>
        </a:xfrm>
      </p:grpSpPr>
      <p:sp>
        <p:nvSpPr>
          <p:cNvPr id="132" name="Google Shape;132;p22"/>
          <p:cNvSpPr/>
          <p:nvPr/>
        </p:nvSpPr>
        <p:spPr>
          <a:xfrm>
            <a:off x="1546625" y="661950"/>
            <a:ext cx="6050700" cy="3819600"/>
          </a:xfrm>
          <a:prstGeom prst="rect">
            <a:avLst/>
          </a:prstGeom>
          <a:solidFill>
            <a:schemeClr val="lt1"/>
          </a:solidFill>
          <a:ln cap="flat" cmpd="sng" w="152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300"/>
          </a:p>
        </p:txBody>
      </p:sp>
      <p:sp>
        <p:nvSpPr>
          <p:cNvPr id="133" name="Google Shape;133;p22"/>
          <p:cNvSpPr txBox="1"/>
          <p:nvPr>
            <p:ph type="title"/>
          </p:nvPr>
        </p:nvSpPr>
        <p:spPr>
          <a:xfrm>
            <a:off x="2026400" y="1142100"/>
            <a:ext cx="5091300" cy="1857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sz="107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34" name="Google Shape;134;p22"/>
          <p:cNvSpPr txBox="1"/>
          <p:nvPr>
            <p:ph idx="1" type="subTitle"/>
          </p:nvPr>
        </p:nvSpPr>
        <p:spPr>
          <a:xfrm>
            <a:off x="2026325" y="3247900"/>
            <a:ext cx="5091300" cy="706800"/>
          </a:xfrm>
          <a:prstGeom prst="rect">
            <a:avLst/>
          </a:prstGeom>
          <a:ln cap="flat" cmpd="sng" w="76200">
            <a:solidFill>
              <a:schemeClr val="dk2"/>
            </a:solidFill>
            <a:prstDash val="solid"/>
            <a:round/>
            <a:headEnd len="sm" w="sm" type="none"/>
            <a:tailEnd len="sm" w="sm" type="none"/>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35" name="Google Shape;135;p22"/>
          <p:cNvSpPr/>
          <p:nvPr/>
        </p:nvSpPr>
        <p:spPr>
          <a:xfrm>
            <a:off x="8430775" y="536650"/>
            <a:ext cx="1405200" cy="3507000"/>
          </a:xfrm>
          <a:prstGeom prst="rect">
            <a:avLst/>
          </a:prstGeom>
          <a:noFill/>
          <a:ln cap="flat" cmpd="sng" w="762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2"/>
          <p:cNvSpPr/>
          <p:nvPr/>
        </p:nvSpPr>
        <p:spPr>
          <a:xfrm>
            <a:off x="7784425" y="133800"/>
            <a:ext cx="1292700" cy="1266300"/>
          </a:xfrm>
          <a:prstGeom prst="rect">
            <a:avLst/>
          </a:prstGeom>
          <a:solidFill>
            <a:schemeClr val="lt1"/>
          </a:solid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2"/>
          <p:cNvSpPr/>
          <p:nvPr/>
        </p:nvSpPr>
        <p:spPr>
          <a:xfrm>
            <a:off x="8072607" y="359378"/>
            <a:ext cx="716400" cy="815100"/>
          </a:xfrm>
          <a:prstGeom prst="star10">
            <a:avLst>
              <a:gd fmla="val 14647" name="adj"/>
              <a:gd fmla="val 105146" name="hf"/>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2"/>
          <p:cNvSpPr/>
          <p:nvPr/>
        </p:nvSpPr>
        <p:spPr>
          <a:xfrm>
            <a:off x="-1571925" y="1733450"/>
            <a:ext cx="2285100" cy="2717400"/>
          </a:xfrm>
          <a:prstGeom prst="rect">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2"/>
          <p:cNvSpPr/>
          <p:nvPr/>
        </p:nvSpPr>
        <p:spPr>
          <a:xfrm>
            <a:off x="-75150" y="4230075"/>
            <a:ext cx="476400" cy="475500"/>
          </a:xfrm>
          <a:prstGeom prst="ellips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40" name="Shape 140"/>
        <p:cNvGrpSpPr/>
        <p:nvPr/>
      </p:nvGrpSpPr>
      <p:grpSpPr>
        <a:xfrm>
          <a:off x="0" y="0"/>
          <a:ext cx="0" cy="0"/>
          <a:chOff x="0" y="0"/>
          <a:chExt cx="0" cy="0"/>
        </a:xfrm>
      </p:grpSpPr>
      <p:sp>
        <p:nvSpPr>
          <p:cNvPr id="141" name="Google Shape;141;p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42" name="Google Shape;142;p23"/>
          <p:cNvSpPr txBox="1"/>
          <p:nvPr>
            <p:ph idx="2" type="title"/>
          </p:nvPr>
        </p:nvSpPr>
        <p:spPr>
          <a:xfrm>
            <a:off x="1733801" y="3581800"/>
            <a:ext cx="2505600" cy="4230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000"/>
            </a:lvl1pPr>
            <a:lvl2pPr lvl="1" rtl="0">
              <a:spcBef>
                <a:spcPts val="0"/>
              </a:spcBef>
              <a:spcAft>
                <a:spcPts val="0"/>
              </a:spcAft>
              <a:buSzPts val="2400"/>
              <a:buFont typeface="Montserrat"/>
              <a:buNone/>
              <a:defRPr b="1" sz="2400">
                <a:latin typeface="Montserrat"/>
                <a:ea typeface="Montserrat"/>
                <a:cs typeface="Montserrat"/>
                <a:sym typeface="Montserrat"/>
              </a:defRPr>
            </a:lvl2pPr>
            <a:lvl3pPr lvl="2" rtl="0">
              <a:spcBef>
                <a:spcPts val="0"/>
              </a:spcBef>
              <a:spcAft>
                <a:spcPts val="0"/>
              </a:spcAft>
              <a:buSzPts val="2400"/>
              <a:buFont typeface="Montserrat"/>
              <a:buNone/>
              <a:defRPr b="1" sz="2400">
                <a:latin typeface="Montserrat"/>
                <a:ea typeface="Montserrat"/>
                <a:cs typeface="Montserrat"/>
                <a:sym typeface="Montserrat"/>
              </a:defRPr>
            </a:lvl3pPr>
            <a:lvl4pPr lvl="3" rtl="0">
              <a:spcBef>
                <a:spcPts val="0"/>
              </a:spcBef>
              <a:spcAft>
                <a:spcPts val="0"/>
              </a:spcAft>
              <a:buSzPts val="2400"/>
              <a:buFont typeface="Montserrat"/>
              <a:buNone/>
              <a:defRPr b="1" sz="2400">
                <a:latin typeface="Montserrat"/>
                <a:ea typeface="Montserrat"/>
                <a:cs typeface="Montserrat"/>
                <a:sym typeface="Montserrat"/>
              </a:defRPr>
            </a:lvl4pPr>
            <a:lvl5pPr lvl="4" rtl="0">
              <a:spcBef>
                <a:spcPts val="0"/>
              </a:spcBef>
              <a:spcAft>
                <a:spcPts val="0"/>
              </a:spcAft>
              <a:buSzPts val="2400"/>
              <a:buFont typeface="Montserrat"/>
              <a:buNone/>
              <a:defRPr b="1" sz="2400">
                <a:latin typeface="Montserrat"/>
                <a:ea typeface="Montserrat"/>
                <a:cs typeface="Montserrat"/>
                <a:sym typeface="Montserrat"/>
              </a:defRPr>
            </a:lvl5pPr>
            <a:lvl6pPr lvl="5" rtl="0">
              <a:spcBef>
                <a:spcPts val="0"/>
              </a:spcBef>
              <a:spcAft>
                <a:spcPts val="0"/>
              </a:spcAft>
              <a:buSzPts val="2400"/>
              <a:buFont typeface="Montserrat"/>
              <a:buNone/>
              <a:defRPr b="1" sz="2400">
                <a:latin typeface="Montserrat"/>
                <a:ea typeface="Montserrat"/>
                <a:cs typeface="Montserrat"/>
                <a:sym typeface="Montserrat"/>
              </a:defRPr>
            </a:lvl6pPr>
            <a:lvl7pPr lvl="6" rtl="0">
              <a:spcBef>
                <a:spcPts val="0"/>
              </a:spcBef>
              <a:spcAft>
                <a:spcPts val="0"/>
              </a:spcAft>
              <a:buSzPts val="2400"/>
              <a:buFont typeface="Montserrat"/>
              <a:buNone/>
              <a:defRPr b="1" sz="2400">
                <a:latin typeface="Montserrat"/>
                <a:ea typeface="Montserrat"/>
                <a:cs typeface="Montserrat"/>
                <a:sym typeface="Montserrat"/>
              </a:defRPr>
            </a:lvl7pPr>
            <a:lvl8pPr lvl="7" rtl="0">
              <a:spcBef>
                <a:spcPts val="0"/>
              </a:spcBef>
              <a:spcAft>
                <a:spcPts val="0"/>
              </a:spcAft>
              <a:buSzPts val="2400"/>
              <a:buFont typeface="Montserrat"/>
              <a:buNone/>
              <a:defRPr b="1" sz="2400">
                <a:latin typeface="Montserrat"/>
                <a:ea typeface="Montserrat"/>
                <a:cs typeface="Montserrat"/>
                <a:sym typeface="Montserrat"/>
              </a:defRPr>
            </a:lvl8pPr>
            <a:lvl9pPr lvl="8" rtl="0">
              <a:spcBef>
                <a:spcPts val="0"/>
              </a:spcBef>
              <a:spcAft>
                <a:spcPts val="0"/>
              </a:spcAft>
              <a:buSzPts val="2400"/>
              <a:buFont typeface="Montserrat"/>
              <a:buNone/>
              <a:defRPr b="1" sz="2400">
                <a:latin typeface="Montserrat"/>
                <a:ea typeface="Montserrat"/>
                <a:cs typeface="Montserrat"/>
                <a:sym typeface="Montserrat"/>
              </a:defRPr>
            </a:lvl9pPr>
          </a:lstStyle>
          <a:p/>
        </p:txBody>
      </p:sp>
      <p:sp>
        <p:nvSpPr>
          <p:cNvPr id="143" name="Google Shape;143;p23"/>
          <p:cNvSpPr txBox="1"/>
          <p:nvPr>
            <p:ph idx="3" type="title"/>
          </p:nvPr>
        </p:nvSpPr>
        <p:spPr>
          <a:xfrm>
            <a:off x="4904599" y="3581800"/>
            <a:ext cx="2505600" cy="4230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000"/>
            </a:lvl1pPr>
            <a:lvl2pPr lvl="1" rtl="0">
              <a:spcBef>
                <a:spcPts val="0"/>
              </a:spcBef>
              <a:spcAft>
                <a:spcPts val="0"/>
              </a:spcAft>
              <a:buSzPts val="2400"/>
              <a:buFont typeface="Montserrat"/>
              <a:buNone/>
              <a:defRPr b="1" sz="2400">
                <a:latin typeface="Montserrat"/>
                <a:ea typeface="Montserrat"/>
                <a:cs typeface="Montserrat"/>
                <a:sym typeface="Montserrat"/>
              </a:defRPr>
            </a:lvl2pPr>
            <a:lvl3pPr lvl="2" rtl="0">
              <a:spcBef>
                <a:spcPts val="0"/>
              </a:spcBef>
              <a:spcAft>
                <a:spcPts val="0"/>
              </a:spcAft>
              <a:buSzPts val="2400"/>
              <a:buFont typeface="Montserrat"/>
              <a:buNone/>
              <a:defRPr b="1" sz="2400">
                <a:latin typeface="Montserrat"/>
                <a:ea typeface="Montserrat"/>
                <a:cs typeface="Montserrat"/>
                <a:sym typeface="Montserrat"/>
              </a:defRPr>
            </a:lvl3pPr>
            <a:lvl4pPr lvl="3" rtl="0">
              <a:spcBef>
                <a:spcPts val="0"/>
              </a:spcBef>
              <a:spcAft>
                <a:spcPts val="0"/>
              </a:spcAft>
              <a:buSzPts val="2400"/>
              <a:buFont typeface="Montserrat"/>
              <a:buNone/>
              <a:defRPr b="1" sz="2400">
                <a:latin typeface="Montserrat"/>
                <a:ea typeface="Montserrat"/>
                <a:cs typeface="Montserrat"/>
                <a:sym typeface="Montserrat"/>
              </a:defRPr>
            </a:lvl4pPr>
            <a:lvl5pPr lvl="4" rtl="0">
              <a:spcBef>
                <a:spcPts val="0"/>
              </a:spcBef>
              <a:spcAft>
                <a:spcPts val="0"/>
              </a:spcAft>
              <a:buSzPts val="2400"/>
              <a:buFont typeface="Montserrat"/>
              <a:buNone/>
              <a:defRPr b="1" sz="2400">
                <a:latin typeface="Montserrat"/>
                <a:ea typeface="Montserrat"/>
                <a:cs typeface="Montserrat"/>
                <a:sym typeface="Montserrat"/>
              </a:defRPr>
            </a:lvl5pPr>
            <a:lvl6pPr lvl="5" rtl="0">
              <a:spcBef>
                <a:spcPts val="0"/>
              </a:spcBef>
              <a:spcAft>
                <a:spcPts val="0"/>
              </a:spcAft>
              <a:buSzPts val="2400"/>
              <a:buFont typeface="Montserrat"/>
              <a:buNone/>
              <a:defRPr b="1" sz="2400">
                <a:latin typeface="Montserrat"/>
                <a:ea typeface="Montserrat"/>
                <a:cs typeface="Montserrat"/>
                <a:sym typeface="Montserrat"/>
              </a:defRPr>
            </a:lvl6pPr>
            <a:lvl7pPr lvl="6" rtl="0">
              <a:spcBef>
                <a:spcPts val="0"/>
              </a:spcBef>
              <a:spcAft>
                <a:spcPts val="0"/>
              </a:spcAft>
              <a:buSzPts val="2400"/>
              <a:buFont typeface="Montserrat"/>
              <a:buNone/>
              <a:defRPr b="1" sz="2400">
                <a:latin typeface="Montserrat"/>
                <a:ea typeface="Montserrat"/>
                <a:cs typeface="Montserrat"/>
                <a:sym typeface="Montserrat"/>
              </a:defRPr>
            </a:lvl7pPr>
            <a:lvl8pPr lvl="7" rtl="0">
              <a:spcBef>
                <a:spcPts val="0"/>
              </a:spcBef>
              <a:spcAft>
                <a:spcPts val="0"/>
              </a:spcAft>
              <a:buSzPts val="2400"/>
              <a:buFont typeface="Montserrat"/>
              <a:buNone/>
              <a:defRPr b="1" sz="2400">
                <a:latin typeface="Montserrat"/>
                <a:ea typeface="Montserrat"/>
                <a:cs typeface="Montserrat"/>
                <a:sym typeface="Montserrat"/>
              </a:defRPr>
            </a:lvl8pPr>
            <a:lvl9pPr lvl="8" rtl="0">
              <a:spcBef>
                <a:spcPts val="0"/>
              </a:spcBef>
              <a:spcAft>
                <a:spcPts val="0"/>
              </a:spcAft>
              <a:buSzPts val="2400"/>
              <a:buFont typeface="Montserrat"/>
              <a:buNone/>
              <a:defRPr b="1" sz="2400">
                <a:latin typeface="Montserrat"/>
                <a:ea typeface="Montserrat"/>
                <a:cs typeface="Montserrat"/>
                <a:sym typeface="Montserrat"/>
              </a:defRPr>
            </a:lvl9pPr>
          </a:lstStyle>
          <a:p/>
        </p:txBody>
      </p:sp>
      <p:sp>
        <p:nvSpPr>
          <p:cNvPr id="144" name="Google Shape;144;p23"/>
          <p:cNvSpPr txBox="1"/>
          <p:nvPr>
            <p:ph idx="1" type="subTitle"/>
          </p:nvPr>
        </p:nvSpPr>
        <p:spPr>
          <a:xfrm>
            <a:off x="4817599" y="3933500"/>
            <a:ext cx="2679600" cy="670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5" name="Google Shape;145;p23"/>
          <p:cNvSpPr txBox="1"/>
          <p:nvPr>
            <p:ph idx="4" type="subTitle"/>
          </p:nvPr>
        </p:nvSpPr>
        <p:spPr>
          <a:xfrm>
            <a:off x="1646801" y="3933500"/>
            <a:ext cx="2679600" cy="670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6" name="Google Shape;146;p23"/>
          <p:cNvSpPr/>
          <p:nvPr/>
        </p:nvSpPr>
        <p:spPr>
          <a:xfrm>
            <a:off x="4626725" y="5003150"/>
            <a:ext cx="2982600" cy="3507000"/>
          </a:xfrm>
          <a:prstGeom prst="rect">
            <a:avLst/>
          </a:prstGeom>
          <a:noFill/>
          <a:ln cap="flat" cmpd="sng" w="1524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3"/>
          <p:cNvSpPr/>
          <p:nvPr/>
        </p:nvSpPr>
        <p:spPr>
          <a:xfrm>
            <a:off x="-1193750" y="634950"/>
            <a:ext cx="1468200" cy="3732000"/>
          </a:xfrm>
          <a:prstGeom prst="rect">
            <a:avLst/>
          </a:prstGeom>
          <a:no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3"/>
          <p:cNvSpPr/>
          <p:nvPr/>
        </p:nvSpPr>
        <p:spPr>
          <a:xfrm>
            <a:off x="8507300" y="253150"/>
            <a:ext cx="503400" cy="572700"/>
          </a:xfrm>
          <a:prstGeom prst="star10">
            <a:avLst>
              <a:gd fmla="val 14647" name="adj"/>
              <a:gd fmla="val 105146" name="hf"/>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49" name="Shape 149"/>
        <p:cNvGrpSpPr/>
        <p:nvPr/>
      </p:nvGrpSpPr>
      <p:grpSpPr>
        <a:xfrm>
          <a:off x="0" y="0"/>
          <a:ext cx="0" cy="0"/>
          <a:chOff x="0" y="0"/>
          <a:chExt cx="0" cy="0"/>
        </a:xfrm>
      </p:grpSpPr>
      <p:sp>
        <p:nvSpPr>
          <p:cNvPr id="150" name="Google Shape;150;p2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51" name="Google Shape;151;p24"/>
          <p:cNvSpPr txBox="1"/>
          <p:nvPr>
            <p:ph idx="2" type="title"/>
          </p:nvPr>
        </p:nvSpPr>
        <p:spPr>
          <a:xfrm>
            <a:off x="719975" y="1364100"/>
            <a:ext cx="2430600" cy="475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52" name="Google Shape;152;p24"/>
          <p:cNvSpPr txBox="1"/>
          <p:nvPr>
            <p:ph idx="1" type="subTitle"/>
          </p:nvPr>
        </p:nvSpPr>
        <p:spPr>
          <a:xfrm>
            <a:off x="719925" y="1818675"/>
            <a:ext cx="2430600" cy="684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53" name="Google Shape;153;p24"/>
          <p:cNvSpPr txBox="1"/>
          <p:nvPr>
            <p:ph idx="3" type="title"/>
          </p:nvPr>
        </p:nvSpPr>
        <p:spPr>
          <a:xfrm>
            <a:off x="3264892" y="2420313"/>
            <a:ext cx="2614200" cy="475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54" name="Google Shape;154;p24"/>
          <p:cNvSpPr txBox="1"/>
          <p:nvPr>
            <p:ph idx="4" type="subTitle"/>
          </p:nvPr>
        </p:nvSpPr>
        <p:spPr>
          <a:xfrm>
            <a:off x="3264833" y="2874887"/>
            <a:ext cx="2614200" cy="684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55" name="Google Shape;155;p24"/>
          <p:cNvSpPr txBox="1"/>
          <p:nvPr>
            <p:ph idx="5" type="title"/>
          </p:nvPr>
        </p:nvSpPr>
        <p:spPr>
          <a:xfrm>
            <a:off x="5993400" y="3464525"/>
            <a:ext cx="2430600" cy="475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56" name="Google Shape;156;p24"/>
          <p:cNvSpPr txBox="1"/>
          <p:nvPr>
            <p:ph idx="6" type="subTitle"/>
          </p:nvPr>
        </p:nvSpPr>
        <p:spPr>
          <a:xfrm>
            <a:off x="5993333" y="3919100"/>
            <a:ext cx="2430600" cy="684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57" name="Google Shape;157;p24"/>
          <p:cNvSpPr/>
          <p:nvPr/>
        </p:nvSpPr>
        <p:spPr>
          <a:xfrm>
            <a:off x="8496550" y="-418275"/>
            <a:ext cx="4990500" cy="1324500"/>
          </a:xfrm>
          <a:prstGeom prst="rect">
            <a:avLst/>
          </a:prstGeom>
          <a:noFill/>
          <a:ln cap="flat" cmpd="sng" w="1524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4"/>
          <p:cNvSpPr/>
          <p:nvPr/>
        </p:nvSpPr>
        <p:spPr>
          <a:xfrm>
            <a:off x="-1047500" y="4604000"/>
            <a:ext cx="4990500" cy="1324500"/>
          </a:xfrm>
          <a:prstGeom prst="rect">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6_1">
    <p:spTree>
      <p:nvGrpSpPr>
        <p:cNvPr id="159" name="Shape 159"/>
        <p:cNvGrpSpPr/>
        <p:nvPr/>
      </p:nvGrpSpPr>
      <p:grpSpPr>
        <a:xfrm>
          <a:off x="0" y="0"/>
          <a:ext cx="0" cy="0"/>
          <a:chOff x="0" y="0"/>
          <a:chExt cx="0" cy="0"/>
        </a:xfrm>
      </p:grpSpPr>
      <p:sp>
        <p:nvSpPr>
          <p:cNvPr id="160" name="Google Shape;160;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1" name="Google Shape;161;p25"/>
          <p:cNvSpPr txBox="1"/>
          <p:nvPr>
            <p:ph idx="2" type="title"/>
          </p:nvPr>
        </p:nvSpPr>
        <p:spPr>
          <a:xfrm>
            <a:off x="937225" y="2145150"/>
            <a:ext cx="2175300" cy="475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62" name="Google Shape;162;p25"/>
          <p:cNvSpPr txBox="1"/>
          <p:nvPr>
            <p:ph idx="1" type="subTitle"/>
          </p:nvPr>
        </p:nvSpPr>
        <p:spPr>
          <a:xfrm>
            <a:off x="937225" y="2599725"/>
            <a:ext cx="2175300" cy="1029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63" name="Google Shape;163;p25"/>
          <p:cNvSpPr txBox="1"/>
          <p:nvPr>
            <p:ph idx="3" type="title"/>
          </p:nvPr>
        </p:nvSpPr>
        <p:spPr>
          <a:xfrm>
            <a:off x="3484350" y="2145150"/>
            <a:ext cx="2175300" cy="475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64" name="Google Shape;164;p25"/>
          <p:cNvSpPr txBox="1"/>
          <p:nvPr>
            <p:ph idx="4" type="subTitle"/>
          </p:nvPr>
        </p:nvSpPr>
        <p:spPr>
          <a:xfrm>
            <a:off x="3484350" y="2599725"/>
            <a:ext cx="2175300" cy="1029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65" name="Google Shape;165;p25"/>
          <p:cNvSpPr txBox="1"/>
          <p:nvPr>
            <p:ph idx="5" type="title"/>
          </p:nvPr>
        </p:nvSpPr>
        <p:spPr>
          <a:xfrm>
            <a:off x="6031475" y="2145150"/>
            <a:ext cx="2175300" cy="475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66" name="Google Shape;166;p25"/>
          <p:cNvSpPr txBox="1"/>
          <p:nvPr>
            <p:ph idx="6" type="subTitle"/>
          </p:nvPr>
        </p:nvSpPr>
        <p:spPr>
          <a:xfrm>
            <a:off x="6031475" y="2599725"/>
            <a:ext cx="2175300" cy="1029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67" name="Google Shape;167;p25"/>
          <p:cNvSpPr/>
          <p:nvPr/>
        </p:nvSpPr>
        <p:spPr>
          <a:xfrm>
            <a:off x="8496550" y="-418275"/>
            <a:ext cx="4990500" cy="1324500"/>
          </a:xfrm>
          <a:prstGeom prst="rect">
            <a:avLst/>
          </a:prstGeom>
          <a:noFill/>
          <a:ln cap="flat" cmpd="sng" w="1524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5"/>
          <p:cNvSpPr/>
          <p:nvPr/>
        </p:nvSpPr>
        <p:spPr>
          <a:xfrm>
            <a:off x="-1047500" y="4604000"/>
            <a:ext cx="4990500" cy="1324500"/>
          </a:xfrm>
          <a:prstGeom prst="rect">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69" name="Shape 169"/>
        <p:cNvGrpSpPr/>
        <p:nvPr/>
      </p:nvGrpSpPr>
      <p:grpSpPr>
        <a:xfrm>
          <a:off x="0" y="0"/>
          <a:ext cx="0" cy="0"/>
          <a:chOff x="0" y="0"/>
          <a:chExt cx="0" cy="0"/>
        </a:xfrm>
      </p:grpSpPr>
      <p:sp>
        <p:nvSpPr>
          <p:cNvPr id="170" name="Google Shape;170;p26"/>
          <p:cNvSpPr/>
          <p:nvPr/>
        </p:nvSpPr>
        <p:spPr>
          <a:xfrm>
            <a:off x="-758100" y="-2374800"/>
            <a:ext cx="1260600" cy="45153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2" name="Google Shape;172;p26"/>
          <p:cNvSpPr txBox="1"/>
          <p:nvPr>
            <p:ph idx="2" type="title"/>
          </p:nvPr>
        </p:nvSpPr>
        <p:spPr>
          <a:xfrm>
            <a:off x="720000" y="1461471"/>
            <a:ext cx="4231800" cy="405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73" name="Google Shape;173;p26"/>
          <p:cNvSpPr txBox="1"/>
          <p:nvPr>
            <p:ph idx="1" type="subTitle"/>
          </p:nvPr>
        </p:nvSpPr>
        <p:spPr>
          <a:xfrm>
            <a:off x="720000" y="1773820"/>
            <a:ext cx="4231800" cy="405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74" name="Google Shape;174;p26"/>
          <p:cNvSpPr txBox="1"/>
          <p:nvPr>
            <p:ph idx="3" type="title"/>
          </p:nvPr>
        </p:nvSpPr>
        <p:spPr>
          <a:xfrm>
            <a:off x="720000" y="2264363"/>
            <a:ext cx="4231800" cy="405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75" name="Google Shape;175;p26"/>
          <p:cNvSpPr txBox="1"/>
          <p:nvPr>
            <p:ph idx="4" type="subTitle"/>
          </p:nvPr>
        </p:nvSpPr>
        <p:spPr>
          <a:xfrm>
            <a:off x="720000" y="2576713"/>
            <a:ext cx="4231800" cy="405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76" name="Google Shape;176;p26"/>
          <p:cNvSpPr txBox="1"/>
          <p:nvPr>
            <p:ph idx="5" type="title"/>
          </p:nvPr>
        </p:nvSpPr>
        <p:spPr>
          <a:xfrm>
            <a:off x="720000" y="3885754"/>
            <a:ext cx="4231800" cy="405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77" name="Google Shape;177;p26"/>
          <p:cNvSpPr txBox="1"/>
          <p:nvPr>
            <p:ph idx="6" type="subTitle"/>
          </p:nvPr>
        </p:nvSpPr>
        <p:spPr>
          <a:xfrm>
            <a:off x="720000" y="4198095"/>
            <a:ext cx="4231800" cy="405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78" name="Google Shape;178;p26"/>
          <p:cNvSpPr txBox="1"/>
          <p:nvPr>
            <p:ph idx="7" type="title"/>
          </p:nvPr>
        </p:nvSpPr>
        <p:spPr>
          <a:xfrm>
            <a:off x="720000" y="3067288"/>
            <a:ext cx="4231800" cy="405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79" name="Google Shape;179;p26"/>
          <p:cNvSpPr txBox="1"/>
          <p:nvPr>
            <p:ph idx="8" type="subTitle"/>
          </p:nvPr>
        </p:nvSpPr>
        <p:spPr>
          <a:xfrm>
            <a:off x="720000" y="3379613"/>
            <a:ext cx="4231800" cy="405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80" name="Google Shape;180;p26"/>
          <p:cNvSpPr/>
          <p:nvPr/>
        </p:nvSpPr>
        <p:spPr>
          <a:xfrm>
            <a:off x="-254425" y="-2193325"/>
            <a:ext cx="590700" cy="4457700"/>
          </a:xfrm>
          <a:prstGeom prst="rect">
            <a:avLst/>
          </a:prstGeom>
          <a:solidFill>
            <a:schemeClr val="lt1"/>
          </a:solid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5_1">
    <p:spTree>
      <p:nvGrpSpPr>
        <p:cNvPr id="181" name="Shape 181"/>
        <p:cNvGrpSpPr/>
        <p:nvPr/>
      </p:nvGrpSpPr>
      <p:grpSpPr>
        <a:xfrm>
          <a:off x="0" y="0"/>
          <a:ext cx="0" cy="0"/>
          <a:chOff x="0" y="0"/>
          <a:chExt cx="0" cy="0"/>
        </a:xfrm>
      </p:grpSpPr>
      <p:sp>
        <p:nvSpPr>
          <p:cNvPr id="182" name="Google Shape;182;p27"/>
          <p:cNvSpPr/>
          <p:nvPr/>
        </p:nvSpPr>
        <p:spPr>
          <a:xfrm>
            <a:off x="-884575" y="142825"/>
            <a:ext cx="1260600" cy="4515300"/>
          </a:xfrm>
          <a:prstGeom prst="rect">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84" name="Google Shape;184;p27"/>
          <p:cNvSpPr txBox="1"/>
          <p:nvPr>
            <p:ph idx="2" type="title"/>
          </p:nvPr>
        </p:nvSpPr>
        <p:spPr>
          <a:xfrm>
            <a:off x="1399025" y="1695925"/>
            <a:ext cx="2820600" cy="733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85" name="Google Shape;185;p27"/>
          <p:cNvSpPr txBox="1"/>
          <p:nvPr>
            <p:ph idx="1" type="subTitle"/>
          </p:nvPr>
        </p:nvSpPr>
        <p:spPr>
          <a:xfrm>
            <a:off x="1399025" y="2335675"/>
            <a:ext cx="28206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86" name="Google Shape;186;p27"/>
          <p:cNvSpPr txBox="1"/>
          <p:nvPr>
            <p:ph idx="3" type="title"/>
          </p:nvPr>
        </p:nvSpPr>
        <p:spPr>
          <a:xfrm>
            <a:off x="5361325" y="1696025"/>
            <a:ext cx="2820600" cy="733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87" name="Google Shape;187;p27"/>
          <p:cNvSpPr txBox="1"/>
          <p:nvPr>
            <p:ph idx="4" type="subTitle"/>
          </p:nvPr>
        </p:nvSpPr>
        <p:spPr>
          <a:xfrm>
            <a:off x="5361327" y="2335675"/>
            <a:ext cx="28206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88" name="Google Shape;188;p27"/>
          <p:cNvSpPr txBox="1"/>
          <p:nvPr>
            <p:ph idx="5" type="title"/>
          </p:nvPr>
        </p:nvSpPr>
        <p:spPr>
          <a:xfrm>
            <a:off x="1399025" y="3298975"/>
            <a:ext cx="2820600" cy="733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89" name="Google Shape;189;p27"/>
          <p:cNvSpPr txBox="1"/>
          <p:nvPr>
            <p:ph idx="6" type="subTitle"/>
          </p:nvPr>
        </p:nvSpPr>
        <p:spPr>
          <a:xfrm>
            <a:off x="1399025" y="3938600"/>
            <a:ext cx="28206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90" name="Google Shape;190;p27"/>
          <p:cNvSpPr txBox="1"/>
          <p:nvPr>
            <p:ph idx="7" type="title"/>
          </p:nvPr>
        </p:nvSpPr>
        <p:spPr>
          <a:xfrm>
            <a:off x="5361325" y="3298975"/>
            <a:ext cx="2820600" cy="733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91" name="Google Shape;191;p27"/>
          <p:cNvSpPr txBox="1"/>
          <p:nvPr>
            <p:ph idx="8" type="subTitle"/>
          </p:nvPr>
        </p:nvSpPr>
        <p:spPr>
          <a:xfrm>
            <a:off x="5361327" y="3938600"/>
            <a:ext cx="28206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92" name="Google Shape;192;p27"/>
          <p:cNvSpPr/>
          <p:nvPr/>
        </p:nvSpPr>
        <p:spPr>
          <a:xfrm>
            <a:off x="-380900" y="324300"/>
            <a:ext cx="590700" cy="4457700"/>
          </a:xfrm>
          <a:prstGeom prst="rect">
            <a:avLst/>
          </a:prstGeom>
          <a:solidFill>
            <a:schemeClr val="lt1"/>
          </a:solid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7"/>
          <p:cNvSpPr/>
          <p:nvPr/>
        </p:nvSpPr>
        <p:spPr>
          <a:xfrm>
            <a:off x="8424000" y="276675"/>
            <a:ext cx="1337100" cy="2219400"/>
          </a:xfrm>
          <a:prstGeom prst="rect">
            <a:avLst/>
          </a:prstGeom>
          <a:noFill/>
          <a:ln cap="flat" cmpd="sng" w="1524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_1">
    <p:spTree>
      <p:nvGrpSpPr>
        <p:cNvPr id="194" name="Shape 194"/>
        <p:cNvGrpSpPr/>
        <p:nvPr/>
      </p:nvGrpSpPr>
      <p:grpSpPr>
        <a:xfrm>
          <a:off x="0" y="0"/>
          <a:ext cx="0" cy="0"/>
          <a:chOff x="0" y="0"/>
          <a:chExt cx="0" cy="0"/>
        </a:xfrm>
      </p:grpSpPr>
      <p:sp>
        <p:nvSpPr>
          <p:cNvPr id="195" name="Google Shape;195;p28"/>
          <p:cNvSpPr/>
          <p:nvPr/>
        </p:nvSpPr>
        <p:spPr>
          <a:xfrm>
            <a:off x="7455650" y="4707875"/>
            <a:ext cx="2982600" cy="3507000"/>
          </a:xfrm>
          <a:prstGeom prst="rect">
            <a:avLst/>
          </a:prstGeom>
          <a:noFill/>
          <a:ln cap="flat" cmpd="sng" w="152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8"/>
          <p:cNvSpPr/>
          <p:nvPr/>
        </p:nvSpPr>
        <p:spPr>
          <a:xfrm>
            <a:off x="-1031825" y="2387550"/>
            <a:ext cx="1468200" cy="3732000"/>
          </a:xfrm>
          <a:prstGeom prst="rect">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8"/>
          <p:cNvSpPr/>
          <p:nvPr/>
        </p:nvSpPr>
        <p:spPr>
          <a:xfrm>
            <a:off x="106250" y="253150"/>
            <a:ext cx="503400" cy="572700"/>
          </a:xfrm>
          <a:prstGeom prst="star10">
            <a:avLst>
              <a:gd fmla="val 14647" name="adj"/>
              <a:gd fmla="val 105146" name="hf"/>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8"/>
          <p:cNvSpPr txBox="1"/>
          <p:nvPr>
            <p:ph type="title"/>
          </p:nvPr>
        </p:nvSpPr>
        <p:spPr>
          <a:xfrm>
            <a:off x="3811900" y="3557975"/>
            <a:ext cx="2308500" cy="3276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99" name="Google Shape;199;p28"/>
          <p:cNvSpPr txBox="1"/>
          <p:nvPr>
            <p:ph idx="1" type="subTitle"/>
          </p:nvPr>
        </p:nvSpPr>
        <p:spPr>
          <a:xfrm>
            <a:off x="3811906" y="3944450"/>
            <a:ext cx="2308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0" name="Google Shape;200;p28"/>
          <p:cNvSpPr txBox="1"/>
          <p:nvPr>
            <p:ph idx="2" type="title"/>
          </p:nvPr>
        </p:nvSpPr>
        <p:spPr>
          <a:xfrm>
            <a:off x="3811900" y="714250"/>
            <a:ext cx="2308500" cy="3276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01" name="Google Shape;201;p28"/>
          <p:cNvSpPr txBox="1"/>
          <p:nvPr>
            <p:ph idx="3" type="subTitle"/>
          </p:nvPr>
        </p:nvSpPr>
        <p:spPr>
          <a:xfrm>
            <a:off x="3811900" y="1100675"/>
            <a:ext cx="2308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2" name="Google Shape;202;p28"/>
          <p:cNvSpPr txBox="1"/>
          <p:nvPr>
            <p:ph idx="4" type="title"/>
          </p:nvPr>
        </p:nvSpPr>
        <p:spPr>
          <a:xfrm>
            <a:off x="6120399" y="3557975"/>
            <a:ext cx="2308500" cy="3276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03" name="Google Shape;203;p28"/>
          <p:cNvSpPr txBox="1"/>
          <p:nvPr>
            <p:ph idx="5" type="subTitle"/>
          </p:nvPr>
        </p:nvSpPr>
        <p:spPr>
          <a:xfrm>
            <a:off x="6120405" y="3944450"/>
            <a:ext cx="2308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4" name="Google Shape;204;p28"/>
          <p:cNvSpPr txBox="1"/>
          <p:nvPr>
            <p:ph idx="6" type="title"/>
          </p:nvPr>
        </p:nvSpPr>
        <p:spPr>
          <a:xfrm>
            <a:off x="3811900" y="2136145"/>
            <a:ext cx="2308500" cy="3276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05" name="Google Shape;205;p28"/>
          <p:cNvSpPr txBox="1"/>
          <p:nvPr>
            <p:ph idx="7" type="subTitle"/>
          </p:nvPr>
        </p:nvSpPr>
        <p:spPr>
          <a:xfrm>
            <a:off x="3811900" y="2522563"/>
            <a:ext cx="2308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6" name="Google Shape;206;p28"/>
          <p:cNvSpPr txBox="1"/>
          <p:nvPr>
            <p:ph idx="8" type="title"/>
          </p:nvPr>
        </p:nvSpPr>
        <p:spPr>
          <a:xfrm>
            <a:off x="6120400" y="714250"/>
            <a:ext cx="2308500" cy="3276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07" name="Google Shape;207;p28"/>
          <p:cNvSpPr txBox="1"/>
          <p:nvPr>
            <p:ph idx="9" type="subTitle"/>
          </p:nvPr>
        </p:nvSpPr>
        <p:spPr>
          <a:xfrm>
            <a:off x="6120400" y="1100675"/>
            <a:ext cx="2308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8" name="Google Shape;208;p28"/>
          <p:cNvSpPr txBox="1"/>
          <p:nvPr>
            <p:ph idx="13" type="title"/>
          </p:nvPr>
        </p:nvSpPr>
        <p:spPr>
          <a:xfrm>
            <a:off x="6120400" y="2136145"/>
            <a:ext cx="2308500" cy="3276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sz="20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209" name="Google Shape;209;p28"/>
          <p:cNvSpPr txBox="1"/>
          <p:nvPr>
            <p:ph idx="14" type="subTitle"/>
          </p:nvPr>
        </p:nvSpPr>
        <p:spPr>
          <a:xfrm>
            <a:off x="6120400" y="2522563"/>
            <a:ext cx="23085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10" name="Google Shape;210;p28"/>
          <p:cNvSpPr txBox="1"/>
          <p:nvPr>
            <p:ph idx="15" type="title"/>
          </p:nvPr>
        </p:nvSpPr>
        <p:spPr>
          <a:xfrm>
            <a:off x="801900" y="1735500"/>
            <a:ext cx="2692500" cy="7710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11" name="Google Shape;211;p28"/>
          <p:cNvSpPr txBox="1"/>
          <p:nvPr>
            <p:ph idx="16" type="subTitle"/>
          </p:nvPr>
        </p:nvSpPr>
        <p:spPr>
          <a:xfrm>
            <a:off x="801900" y="2622625"/>
            <a:ext cx="2692500" cy="93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1">
  <p:cSld name="CUSTOM_7_2">
    <p:spTree>
      <p:nvGrpSpPr>
        <p:cNvPr id="212" name="Shape 212"/>
        <p:cNvGrpSpPr/>
        <p:nvPr/>
      </p:nvGrpSpPr>
      <p:grpSpPr>
        <a:xfrm>
          <a:off x="0" y="0"/>
          <a:ext cx="0" cy="0"/>
          <a:chOff x="0" y="0"/>
          <a:chExt cx="0" cy="0"/>
        </a:xfrm>
      </p:grpSpPr>
      <p:sp>
        <p:nvSpPr>
          <p:cNvPr id="213" name="Google Shape;213;p2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14" name="Google Shape;214;p29"/>
          <p:cNvSpPr txBox="1"/>
          <p:nvPr>
            <p:ph idx="2" type="title"/>
          </p:nvPr>
        </p:nvSpPr>
        <p:spPr>
          <a:xfrm>
            <a:off x="720075" y="1352725"/>
            <a:ext cx="2337600" cy="848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215" name="Google Shape;215;p29"/>
          <p:cNvSpPr txBox="1"/>
          <p:nvPr>
            <p:ph idx="1" type="subTitle"/>
          </p:nvPr>
        </p:nvSpPr>
        <p:spPr>
          <a:xfrm>
            <a:off x="720075" y="2200779"/>
            <a:ext cx="23376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16" name="Google Shape;216;p29"/>
          <p:cNvSpPr txBox="1"/>
          <p:nvPr>
            <p:ph idx="3" type="title"/>
          </p:nvPr>
        </p:nvSpPr>
        <p:spPr>
          <a:xfrm>
            <a:off x="3403200" y="1352725"/>
            <a:ext cx="2337600" cy="848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217" name="Google Shape;217;p29"/>
          <p:cNvSpPr txBox="1"/>
          <p:nvPr>
            <p:ph idx="4" type="subTitle"/>
          </p:nvPr>
        </p:nvSpPr>
        <p:spPr>
          <a:xfrm>
            <a:off x="3403200" y="2200779"/>
            <a:ext cx="23376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18" name="Google Shape;218;p29"/>
          <p:cNvSpPr txBox="1"/>
          <p:nvPr>
            <p:ph idx="5" type="title"/>
          </p:nvPr>
        </p:nvSpPr>
        <p:spPr>
          <a:xfrm>
            <a:off x="720075" y="3020575"/>
            <a:ext cx="2337600" cy="848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219" name="Google Shape;219;p29"/>
          <p:cNvSpPr txBox="1"/>
          <p:nvPr>
            <p:ph idx="6" type="subTitle"/>
          </p:nvPr>
        </p:nvSpPr>
        <p:spPr>
          <a:xfrm>
            <a:off x="720075" y="3868675"/>
            <a:ext cx="23376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20" name="Google Shape;220;p29"/>
          <p:cNvSpPr txBox="1"/>
          <p:nvPr>
            <p:ph idx="7" type="title"/>
          </p:nvPr>
        </p:nvSpPr>
        <p:spPr>
          <a:xfrm>
            <a:off x="3403200" y="3020575"/>
            <a:ext cx="2337600" cy="848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221" name="Google Shape;221;p29"/>
          <p:cNvSpPr txBox="1"/>
          <p:nvPr>
            <p:ph idx="8" type="subTitle"/>
          </p:nvPr>
        </p:nvSpPr>
        <p:spPr>
          <a:xfrm>
            <a:off x="3403200" y="3868675"/>
            <a:ext cx="23376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22" name="Google Shape;222;p29"/>
          <p:cNvSpPr txBox="1"/>
          <p:nvPr>
            <p:ph idx="9" type="title"/>
          </p:nvPr>
        </p:nvSpPr>
        <p:spPr>
          <a:xfrm>
            <a:off x="6086325" y="1352725"/>
            <a:ext cx="2337600" cy="848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223" name="Google Shape;223;p29"/>
          <p:cNvSpPr txBox="1"/>
          <p:nvPr>
            <p:ph idx="13" type="subTitle"/>
          </p:nvPr>
        </p:nvSpPr>
        <p:spPr>
          <a:xfrm>
            <a:off x="6086326" y="2200779"/>
            <a:ext cx="23376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24" name="Google Shape;224;p29"/>
          <p:cNvSpPr txBox="1"/>
          <p:nvPr>
            <p:ph idx="14" type="title"/>
          </p:nvPr>
        </p:nvSpPr>
        <p:spPr>
          <a:xfrm>
            <a:off x="6086325" y="3020575"/>
            <a:ext cx="2337600" cy="848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225" name="Google Shape;225;p29"/>
          <p:cNvSpPr txBox="1"/>
          <p:nvPr>
            <p:ph idx="15" type="subTitle"/>
          </p:nvPr>
        </p:nvSpPr>
        <p:spPr>
          <a:xfrm>
            <a:off x="6086326" y="3868675"/>
            <a:ext cx="23376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26" name="Google Shape;226;p29"/>
          <p:cNvSpPr/>
          <p:nvPr/>
        </p:nvSpPr>
        <p:spPr>
          <a:xfrm>
            <a:off x="7455650" y="4707875"/>
            <a:ext cx="2982600" cy="3507000"/>
          </a:xfrm>
          <a:prstGeom prst="rect">
            <a:avLst/>
          </a:prstGeom>
          <a:noFill/>
          <a:ln cap="flat" cmpd="sng" w="152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9"/>
          <p:cNvSpPr/>
          <p:nvPr/>
        </p:nvSpPr>
        <p:spPr>
          <a:xfrm>
            <a:off x="-754975" y="-232900"/>
            <a:ext cx="1468200" cy="3732000"/>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9"/>
          <p:cNvSpPr/>
          <p:nvPr/>
        </p:nvSpPr>
        <p:spPr>
          <a:xfrm>
            <a:off x="8519275" y="102050"/>
            <a:ext cx="503400" cy="572700"/>
          </a:xfrm>
          <a:prstGeom prst="star10">
            <a:avLst>
              <a:gd fmla="val 14647" name="adj"/>
              <a:gd fmla="val 105146" name="hf"/>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bg>
      <p:bgPr>
        <a:solidFill>
          <a:schemeClr val="dk2"/>
        </a:solidFill>
      </p:bgPr>
    </p:bg>
    <p:spTree>
      <p:nvGrpSpPr>
        <p:cNvPr id="229" name="Shape 229"/>
        <p:cNvGrpSpPr/>
        <p:nvPr/>
      </p:nvGrpSpPr>
      <p:grpSpPr>
        <a:xfrm>
          <a:off x="0" y="0"/>
          <a:ext cx="0" cy="0"/>
          <a:chOff x="0" y="0"/>
          <a:chExt cx="0" cy="0"/>
        </a:xfrm>
      </p:grpSpPr>
      <p:sp>
        <p:nvSpPr>
          <p:cNvPr id="230" name="Google Shape;230;p30"/>
          <p:cNvSpPr/>
          <p:nvPr/>
        </p:nvSpPr>
        <p:spPr>
          <a:xfrm>
            <a:off x="722425" y="524425"/>
            <a:ext cx="7708200" cy="4079700"/>
          </a:xfrm>
          <a:prstGeom prst="rect">
            <a:avLst/>
          </a:prstGeom>
          <a:solidFill>
            <a:schemeClr val="lt1"/>
          </a:solidFill>
          <a:ln cap="flat" cmpd="sng" w="152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0"/>
          <p:cNvSpPr txBox="1"/>
          <p:nvPr>
            <p:ph hasCustomPrompt="1" type="title"/>
          </p:nvPr>
        </p:nvSpPr>
        <p:spPr>
          <a:xfrm>
            <a:off x="2223600" y="792841"/>
            <a:ext cx="4696800" cy="543900"/>
          </a:xfrm>
          <a:prstGeom prst="rect">
            <a:avLst/>
          </a:prstGeom>
          <a:solidFill>
            <a:schemeClr val="accent3"/>
          </a:solidFill>
          <a:ln>
            <a:noFill/>
          </a:ln>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45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32" name="Google Shape;232;p30"/>
          <p:cNvSpPr txBox="1"/>
          <p:nvPr>
            <p:ph idx="1" type="subTitle"/>
          </p:nvPr>
        </p:nvSpPr>
        <p:spPr>
          <a:xfrm>
            <a:off x="2223600" y="1336720"/>
            <a:ext cx="4696800" cy="405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33" name="Google Shape;233;p30"/>
          <p:cNvSpPr txBox="1"/>
          <p:nvPr>
            <p:ph hasCustomPrompt="1" idx="2" type="title"/>
          </p:nvPr>
        </p:nvSpPr>
        <p:spPr>
          <a:xfrm>
            <a:off x="2223600" y="2057873"/>
            <a:ext cx="4696800" cy="543900"/>
          </a:xfrm>
          <a:prstGeom prst="rect">
            <a:avLst/>
          </a:prstGeom>
          <a:solidFill>
            <a:schemeClr val="accent3"/>
          </a:solidFill>
          <a:ln>
            <a:noFill/>
          </a:ln>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45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34" name="Google Shape;234;p30"/>
          <p:cNvSpPr txBox="1"/>
          <p:nvPr>
            <p:ph idx="3" type="subTitle"/>
          </p:nvPr>
        </p:nvSpPr>
        <p:spPr>
          <a:xfrm>
            <a:off x="2223600" y="2601783"/>
            <a:ext cx="4696800" cy="405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35" name="Google Shape;235;p30"/>
          <p:cNvSpPr txBox="1"/>
          <p:nvPr>
            <p:ph hasCustomPrompt="1" idx="4" type="title"/>
          </p:nvPr>
        </p:nvSpPr>
        <p:spPr>
          <a:xfrm>
            <a:off x="2223600" y="3322891"/>
            <a:ext cx="4696800" cy="543900"/>
          </a:xfrm>
          <a:prstGeom prst="rect">
            <a:avLst/>
          </a:prstGeom>
          <a:solidFill>
            <a:schemeClr val="accent3"/>
          </a:solidFill>
          <a:ln>
            <a:noFill/>
          </a:ln>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45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36" name="Google Shape;236;p30"/>
          <p:cNvSpPr txBox="1"/>
          <p:nvPr>
            <p:ph idx="5" type="subTitle"/>
          </p:nvPr>
        </p:nvSpPr>
        <p:spPr>
          <a:xfrm>
            <a:off x="2223600" y="3866809"/>
            <a:ext cx="4696800" cy="405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37" name="Google Shape;237;p30"/>
          <p:cNvSpPr/>
          <p:nvPr/>
        </p:nvSpPr>
        <p:spPr>
          <a:xfrm>
            <a:off x="-1812175" y="3093150"/>
            <a:ext cx="2982600" cy="3507000"/>
          </a:xfrm>
          <a:prstGeom prst="rect">
            <a:avLst/>
          </a:prstGeom>
          <a:noFill/>
          <a:ln cap="flat" cmpd="sng" w="152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0"/>
          <p:cNvSpPr/>
          <p:nvPr/>
        </p:nvSpPr>
        <p:spPr>
          <a:xfrm>
            <a:off x="-754975" y="2060900"/>
            <a:ext cx="1468200" cy="1438200"/>
          </a:xfrm>
          <a:prstGeom prst="rect">
            <a:avLst/>
          </a:prstGeom>
          <a:noFill/>
          <a:ln cap="flat" cmpd="sng" w="762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0"/>
          <p:cNvSpPr/>
          <p:nvPr/>
        </p:nvSpPr>
        <p:spPr>
          <a:xfrm>
            <a:off x="8023975" y="120425"/>
            <a:ext cx="813600" cy="925800"/>
          </a:xfrm>
          <a:prstGeom prst="star10">
            <a:avLst>
              <a:gd fmla="val 14647" name="adj"/>
              <a:gd fmla="val 105146" name="hf"/>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240" name="Shape 240"/>
        <p:cNvGrpSpPr/>
        <p:nvPr/>
      </p:nvGrpSpPr>
      <p:grpSpPr>
        <a:xfrm>
          <a:off x="0" y="0"/>
          <a:ext cx="0" cy="0"/>
          <a:chOff x="0" y="0"/>
          <a:chExt cx="0" cy="0"/>
        </a:xfrm>
      </p:grpSpPr>
      <p:sp>
        <p:nvSpPr>
          <p:cNvPr id="241" name="Google Shape;241;p31"/>
          <p:cNvSpPr txBox="1"/>
          <p:nvPr>
            <p:ph hasCustomPrompt="1" type="title"/>
          </p:nvPr>
        </p:nvSpPr>
        <p:spPr>
          <a:xfrm>
            <a:off x="1476400" y="1289285"/>
            <a:ext cx="1097400" cy="323700"/>
          </a:xfrm>
          <a:prstGeom prst="rect">
            <a:avLst/>
          </a:prstGeom>
          <a:solidFill>
            <a:schemeClr val="accent1"/>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20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42" name="Google Shape;242;p31"/>
          <p:cNvSpPr txBox="1"/>
          <p:nvPr>
            <p:ph idx="1" type="subTitle"/>
          </p:nvPr>
        </p:nvSpPr>
        <p:spPr>
          <a:xfrm>
            <a:off x="938500" y="3996041"/>
            <a:ext cx="2173200" cy="60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243" name="Google Shape;243;p31"/>
          <p:cNvSpPr txBox="1"/>
          <p:nvPr>
            <p:ph idx="2" type="subTitle"/>
          </p:nvPr>
        </p:nvSpPr>
        <p:spPr>
          <a:xfrm>
            <a:off x="938500" y="3328850"/>
            <a:ext cx="2173200" cy="744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None/>
              <a:defRPr b="1" sz="2000">
                <a:solidFill>
                  <a:schemeClr val="dk1"/>
                </a:solidFill>
                <a:latin typeface="Poppins"/>
                <a:ea typeface="Poppins"/>
                <a:cs typeface="Poppins"/>
                <a:sym typeface="Poppins"/>
              </a:defRPr>
            </a:lvl1pPr>
            <a:lvl2pPr lvl="1" rtl="0" algn="ctr">
              <a:lnSpc>
                <a:spcPct val="100000"/>
              </a:lnSpc>
              <a:spcBef>
                <a:spcPts val="0"/>
              </a:spcBef>
              <a:spcAft>
                <a:spcPts val="0"/>
              </a:spcAft>
              <a:buClr>
                <a:schemeClr val="dk1"/>
              </a:buClr>
              <a:buSzPts val="2400"/>
              <a:buNone/>
              <a:defRPr b="1" sz="2400">
                <a:solidFill>
                  <a:schemeClr val="dk1"/>
                </a:solidFill>
              </a:defRPr>
            </a:lvl2pPr>
            <a:lvl3pPr lvl="2" rtl="0" algn="ctr">
              <a:lnSpc>
                <a:spcPct val="100000"/>
              </a:lnSpc>
              <a:spcBef>
                <a:spcPts val="0"/>
              </a:spcBef>
              <a:spcAft>
                <a:spcPts val="0"/>
              </a:spcAft>
              <a:buClr>
                <a:schemeClr val="dk1"/>
              </a:buClr>
              <a:buSzPts val="2400"/>
              <a:buNone/>
              <a:defRPr b="1" sz="2400">
                <a:solidFill>
                  <a:schemeClr val="dk1"/>
                </a:solidFill>
              </a:defRPr>
            </a:lvl3pPr>
            <a:lvl4pPr lvl="3" rtl="0" algn="ctr">
              <a:lnSpc>
                <a:spcPct val="100000"/>
              </a:lnSpc>
              <a:spcBef>
                <a:spcPts val="0"/>
              </a:spcBef>
              <a:spcAft>
                <a:spcPts val="0"/>
              </a:spcAft>
              <a:buClr>
                <a:schemeClr val="dk1"/>
              </a:buClr>
              <a:buSzPts val="2400"/>
              <a:buNone/>
              <a:defRPr b="1" sz="2400">
                <a:solidFill>
                  <a:schemeClr val="dk1"/>
                </a:solidFill>
              </a:defRPr>
            </a:lvl4pPr>
            <a:lvl5pPr lvl="4" rtl="0" algn="ctr">
              <a:lnSpc>
                <a:spcPct val="100000"/>
              </a:lnSpc>
              <a:spcBef>
                <a:spcPts val="0"/>
              </a:spcBef>
              <a:spcAft>
                <a:spcPts val="0"/>
              </a:spcAft>
              <a:buClr>
                <a:schemeClr val="dk1"/>
              </a:buClr>
              <a:buSzPts val="2400"/>
              <a:buNone/>
              <a:defRPr b="1" sz="2400">
                <a:solidFill>
                  <a:schemeClr val="dk1"/>
                </a:solidFill>
              </a:defRPr>
            </a:lvl5pPr>
            <a:lvl6pPr lvl="5" rtl="0" algn="ctr">
              <a:lnSpc>
                <a:spcPct val="100000"/>
              </a:lnSpc>
              <a:spcBef>
                <a:spcPts val="0"/>
              </a:spcBef>
              <a:spcAft>
                <a:spcPts val="0"/>
              </a:spcAft>
              <a:buClr>
                <a:schemeClr val="dk1"/>
              </a:buClr>
              <a:buSzPts val="2400"/>
              <a:buNone/>
              <a:defRPr b="1" sz="2400">
                <a:solidFill>
                  <a:schemeClr val="dk1"/>
                </a:solidFill>
              </a:defRPr>
            </a:lvl6pPr>
            <a:lvl7pPr lvl="6" rtl="0" algn="ctr">
              <a:lnSpc>
                <a:spcPct val="100000"/>
              </a:lnSpc>
              <a:spcBef>
                <a:spcPts val="0"/>
              </a:spcBef>
              <a:spcAft>
                <a:spcPts val="0"/>
              </a:spcAft>
              <a:buClr>
                <a:schemeClr val="dk1"/>
              </a:buClr>
              <a:buSzPts val="2400"/>
              <a:buNone/>
              <a:defRPr b="1" sz="2400">
                <a:solidFill>
                  <a:schemeClr val="dk1"/>
                </a:solidFill>
              </a:defRPr>
            </a:lvl7pPr>
            <a:lvl8pPr lvl="7" rtl="0" algn="ctr">
              <a:lnSpc>
                <a:spcPct val="100000"/>
              </a:lnSpc>
              <a:spcBef>
                <a:spcPts val="0"/>
              </a:spcBef>
              <a:spcAft>
                <a:spcPts val="0"/>
              </a:spcAft>
              <a:buClr>
                <a:schemeClr val="dk1"/>
              </a:buClr>
              <a:buSzPts val="2400"/>
              <a:buNone/>
              <a:defRPr b="1" sz="2400">
                <a:solidFill>
                  <a:schemeClr val="dk1"/>
                </a:solidFill>
              </a:defRPr>
            </a:lvl8pPr>
            <a:lvl9pPr lvl="8" rtl="0" algn="ctr">
              <a:lnSpc>
                <a:spcPct val="100000"/>
              </a:lnSpc>
              <a:spcBef>
                <a:spcPts val="0"/>
              </a:spcBef>
              <a:spcAft>
                <a:spcPts val="0"/>
              </a:spcAft>
              <a:buClr>
                <a:schemeClr val="dk1"/>
              </a:buClr>
              <a:buSzPts val="2400"/>
              <a:buNone/>
              <a:defRPr b="1" sz="2400">
                <a:solidFill>
                  <a:schemeClr val="dk1"/>
                </a:solidFill>
              </a:defRPr>
            </a:lvl9pPr>
          </a:lstStyle>
          <a:p/>
        </p:txBody>
      </p:sp>
      <p:sp>
        <p:nvSpPr>
          <p:cNvPr id="244" name="Google Shape;244;p31"/>
          <p:cNvSpPr txBox="1"/>
          <p:nvPr>
            <p:ph hasCustomPrompt="1" idx="3" type="title"/>
          </p:nvPr>
        </p:nvSpPr>
        <p:spPr>
          <a:xfrm>
            <a:off x="4023300" y="1289285"/>
            <a:ext cx="1097400" cy="323700"/>
          </a:xfrm>
          <a:prstGeom prst="rect">
            <a:avLst/>
          </a:prstGeom>
          <a:solidFill>
            <a:schemeClr val="accent1"/>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20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45" name="Google Shape;245;p31"/>
          <p:cNvSpPr txBox="1"/>
          <p:nvPr>
            <p:ph idx="4" type="subTitle"/>
          </p:nvPr>
        </p:nvSpPr>
        <p:spPr>
          <a:xfrm>
            <a:off x="3485400" y="3996041"/>
            <a:ext cx="2173200" cy="60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246" name="Google Shape;246;p31"/>
          <p:cNvSpPr txBox="1"/>
          <p:nvPr>
            <p:ph idx="5" type="subTitle"/>
          </p:nvPr>
        </p:nvSpPr>
        <p:spPr>
          <a:xfrm>
            <a:off x="3485400" y="3328850"/>
            <a:ext cx="2173200" cy="744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None/>
              <a:defRPr b="1" sz="2000">
                <a:solidFill>
                  <a:schemeClr val="dk1"/>
                </a:solidFill>
                <a:latin typeface="Poppins"/>
                <a:ea typeface="Poppins"/>
                <a:cs typeface="Poppins"/>
                <a:sym typeface="Poppins"/>
              </a:defRPr>
            </a:lvl1pPr>
            <a:lvl2pPr lvl="1" rtl="0" algn="ctr">
              <a:lnSpc>
                <a:spcPct val="100000"/>
              </a:lnSpc>
              <a:spcBef>
                <a:spcPts val="0"/>
              </a:spcBef>
              <a:spcAft>
                <a:spcPts val="0"/>
              </a:spcAft>
              <a:buClr>
                <a:schemeClr val="dk1"/>
              </a:buClr>
              <a:buSzPts val="2400"/>
              <a:buNone/>
              <a:defRPr b="1" sz="2400">
                <a:solidFill>
                  <a:schemeClr val="dk1"/>
                </a:solidFill>
              </a:defRPr>
            </a:lvl2pPr>
            <a:lvl3pPr lvl="2" rtl="0" algn="ctr">
              <a:lnSpc>
                <a:spcPct val="100000"/>
              </a:lnSpc>
              <a:spcBef>
                <a:spcPts val="0"/>
              </a:spcBef>
              <a:spcAft>
                <a:spcPts val="0"/>
              </a:spcAft>
              <a:buClr>
                <a:schemeClr val="dk1"/>
              </a:buClr>
              <a:buSzPts val="2400"/>
              <a:buNone/>
              <a:defRPr b="1" sz="2400">
                <a:solidFill>
                  <a:schemeClr val="dk1"/>
                </a:solidFill>
              </a:defRPr>
            </a:lvl3pPr>
            <a:lvl4pPr lvl="3" rtl="0" algn="ctr">
              <a:lnSpc>
                <a:spcPct val="100000"/>
              </a:lnSpc>
              <a:spcBef>
                <a:spcPts val="0"/>
              </a:spcBef>
              <a:spcAft>
                <a:spcPts val="0"/>
              </a:spcAft>
              <a:buClr>
                <a:schemeClr val="dk1"/>
              </a:buClr>
              <a:buSzPts val="2400"/>
              <a:buNone/>
              <a:defRPr b="1" sz="2400">
                <a:solidFill>
                  <a:schemeClr val="dk1"/>
                </a:solidFill>
              </a:defRPr>
            </a:lvl4pPr>
            <a:lvl5pPr lvl="4" rtl="0" algn="ctr">
              <a:lnSpc>
                <a:spcPct val="100000"/>
              </a:lnSpc>
              <a:spcBef>
                <a:spcPts val="0"/>
              </a:spcBef>
              <a:spcAft>
                <a:spcPts val="0"/>
              </a:spcAft>
              <a:buClr>
                <a:schemeClr val="dk1"/>
              </a:buClr>
              <a:buSzPts val="2400"/>
              <a:buNone/>
              <a:defRPr b="1" sz="2400">
                <a:solidFill>
                  <a:schemeClr val="dk1"/>
                </a:solidFill>
              </a:defRPr>
            </a:lvl5pPr>
            <a:lvl6pPr lvl="5" rtl="0" algn="ctr">
              <a:lnSpc>
                <a:spcPct val="100000"/>
              </a:lnSpc>
              <a:spcBef>
                <a:spcPts val="0"/>
              </a:spcBef>
              <a:spcAft>
                <a:spcPts val="0"/>
              </a:spcAft>
              <a:buClr>
                <a:schemeClr val="dk1"/>
              </a:buClr>
              <a:buSzPts val="2400"/>
              <a:buNone/>
              <a:defRPr b="1" sz="2400">
                <a:solidFill>
                  <a:schemeClr val="dk1"/>
                </a:solidFill>
              </a:defRPr>
            </a:lvl6pPr>
            <a:lvl7pPr lvl="6" rtl="0" algn="ctr">
              <a:lnSpc>
                <a:spcPct val="100000"/>
              </a:lnSpc>
              <a:spcBef>
                <a:spcPts val="0"/>
              </a:spcBef>
              <a:spcAft>
                <a:spcPts val="0"/>
              </a:spcAft>
              <a:buClr>
                <a:schemeClr val="dk1"/>
              </a:buClr>
              <a:buSzPts val="2400"/>
              <a:buNone/>
              <a:defRPr b="1" sz="2400">
                <a:solidFill>
                  <a:schemeClr val="dk1"/>
                </a:solidFill>
              </a:defRPr>
            </a:lvl7pPr>
            <a:lvl8pPr lvl="7" rtl="0" algn="ctr">
              <a:lnSpc>
                <a:spcPct val="100000"/>
              </a:lnSpc>
              <a:spcBef>
                <a:spcPts val="0"/>
              </a:spcBef>
              <a:spcAft>
                <a:spcPts val="0"/>
              </a:spcAft>
              <a:buClr>
                <a:schemeClr val="dk1"/>
              </a:buClr>
              <a:buSzPts val="2400"/>
              <a:buNone/>
              <a:defRPr b="1" sz="2400">
                <a:solidFill>
                  <a:schemeClr val="dk1"/>
                </a:solidFill>
              </a:defRPr>
            </a:lvl8pPr>
            <a:lvl9pPr lvl="8" rtl="0" algn="ctr">
              <a:lnSpc>
                <a:spcPct val="100000"/>
              </a:lnSpc>
              <a:spcBef>
                <a:spcPts val="0"/>
              </a:spcBef>
              <a:spcAft>
                <a:spcPts val="0"/>
              </a:spcAft>
              <a:buClr>
                <a:schemeClr val="dk1"/>
              </a:buClr>
              <a:buSzPts val="2400"/>
              <a:buNone/>
              <a:defRPr b="1" sz="2400">
                <a:solidFill>
                  <a:schemeClr val="dk1"/>
                </a:solidFill>
              </a:defRPr>
            </a:lvl9pPr>
          </a:lstStyle>
          <a:p/>
        </p:txBody>
      </p:sp>
      <p:sp>
        <p:nvSpPr>
          <p:cNvPr id="247" name="Google Shape;247;p31"/>
          <p:cNvSpPr txBox="1"/>
          <p:nvPr>
            <p:ph hasCustomPrompt="1" idx="6" type="title"/>
          </p:nvPr>
        </p:nvSpPr>
        <p:spPr>
          <a:xfrm>
            <a:off x="6570200" y="1289285"/>
            <a:ext cx="1097400" cy="323700"/>
          </a:xfrm>
          <a:prstGeom prst="rect">
            <a:avLst/>
          </a:prstGeom>
          <a:solidFill>
            <a:schemeClr val="accent1"/>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20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48" name="Google Shape;248;p31"/>
          <p:cNvSpPr txBox="1"/>
          <p:nvPr>
            <p:ph idx="7" type="subTitle"/>
          </p:nvPr>
        </p:nvSpPr>
        <p:spPr>
          <a:xfrm>
            <a:off x="6032300" y="3996041"/>
            <a:ext cx="2173200" cy="60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249" name="Google Shape;249;p31"/>
          <p:cNvSpPr txBox="1"/>
          <p:nvPr>
            <p:ph idx="8" type="subTitle"/>
          </p:nvPr>
        </p:nvSpPr>
        <p:spPr>
          <a:xfrm>
            <a:off x="6032300" y="3328850"/>
            <a:ext cx="2173200" cy="744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1"/>
              </a:buClr>
              <a:buSzPts val="2400"/>
              <a:buNone/>
              <a:defRPr b="1" sz="2000">
                <a:solidFill>
                  <a:schemeClr val="dk1"/>
                </a:solidFill>
                <a:latin typeface="Poppins"/>
                <a:ea typeface="Poppins"/>
                <a:cs typeface="Poppins"/>
                <a:sym typeface="Poppins"/>
              </a:defRPr>
            </a:lvl1pPr>
            <a:lvl2pPr lvl="1" rtl="0" algn="ctr">
              <a:lnSpc>
                <a:spcPct val="100000"/>
              </a:lnSpc>
              <a:spcBef>
                <a:spcPts val="0"/>
              </a:spcBef>
              <a:spcAft>
                <a:spcPts val="0"/>
              </a:spcAft>
              <a:buClr>
                <a:schemeClr val="dk1"/>
              </a:buClr>
              <a:buSzPts val="2400"/>
              <a:buNone/>
              <a:defRPr b="1" sz="2400">
                <a:solidFill>
                  <a:schemeClr val="dk1"/>
                </a:solidFill>
              </a:defRPr>
            </a:lvl2pPr>
            <a:lvl3pPr lvl="2" rtl="0" algn="ctr">
              <a:lnSpc>
                <a:spcPct val="100000"/>
              </a:lnSpc>
              <a:spcBef>
                <a:spcPts val="0"/>
              </a:spcBef>
              <a:spcAft>
                <a:spcPts val="0"/>
              </a:spcAft>
              <a:buClr>
                <a:schemeClr val="dk1"/>
              </a:buClr>
              <a:buSzPts val="2400"/>
              <a:buNone/>
              <a:defRPr b="1" sz="2400">
                <a:solidFill>
                  <a:schemeClr val="dk1"/>
                </a:solidFill>
              </a:defRPr>
            </a:lvl3pPr>
            <a:lvl4pPr lvl="3" rtl="0" algn="ctr">
              <a:lnSpc>
                <a:spcPct val="100000"/>
              </a:lnSpc>
              <a:spcBef>
                <a:spcPts val="0"/>
              </a:spcBef>
              <a:spcAft>
                <a:spcPts val="0"/>
              </a:spcAft>
              <a:buClr>
                <a:schemeClr val="dk1"/>
              </a:buClr>
              <a:buSzPts val="2400"/>
              <a:buNone/>
              <a:defRPr b="1" sz="2400">
                <a:solidFill>
                  <a:schemeClr val="dk1"/>
                </a:solidFill>
              </a:defRPr>
            </a:lvl4pPr>
            <a:lvl5pPr lvl="4" rtl="0" algn="ctr">
              <a:lnSpc>
                <a:spcPct val="100000"/>
              </a:lnSpc>
              <a:spcBef>
                <a:spcPts val="0"/>
              </a:spcBef>
              <a:spcAft>
                <a:spcPts val="0"/>
              </a:spcAft>
              <a:buClr>
                <a:schemeClr val="dk1"/>
              </a:buClr>
              <a:buSzPts val="2400"/>
              <a:buNone/>
              <a:defRPr b="1" sz="2400">
                <a:solidFill>
                  <a:schemeClr val="dk1"/>
                </a:solidFill>
              </a:defRPr>
            </a:lvl5pPr>
            <a:lvl6pPr lvl="5" rtl="0" algn="ctr">
              <a:lnSpc>
                <a:spcPct val="100000"/>
              </a:lnSpc>
              <a:spcBef>
                <a:spcPts val="0"/>
              </a:spcBef>
              <a:spcAft>
                <a:spcPts val="0"/>
              </a:spcAft>
              <a:buClr>
                <a:schemeClr val="dk1"/>
              </a:buClr>
              <a:buSzPts val="2400"/>
              <a:buNone/>
              <a:defRPr b="1" sz="2400">
                <a:solidFill>
                  <a:schemeClr val="dk1"/>
                </a:solidFill>
              </a:defRPr>
            </a:lvl6pPr>
            <a:lvl7pPr lvl="6" rtl="0" algn="ctr">
              <a:lnSpc>
                <a:spcPct val="100000"/>
              </a:lnSpc>
              <a:spcBef>
                <a:spcPts val="0"/>
              </a:spcBef>
              <a:spcAft>
                <a:spcPts val="0"/>
              </a:spcAft>
              <a:buClr>
                <a:schemeClr val="dk1"/>
              </a:buClr>
              <a:buSzPts val="2400"/>
              <a:buNone/>
              <a:defRPr b="1" sz="2400">
                <a:solidFill>
                  <a:schemeClr val="dk1"/>
                </a:solidFill>
              </a:defRPr>
            </a:lvl7pPr>
            <a:lvl8pPr lvl="7" rtl="0" algn="ctr">
              <a:lnSpc>
                <a:spcPct val="100000"/>
              </a:lnSpc>
              <a:spcBef>
                <a:spcPts val="0"/>
              </a:spcBef>
              <a:spcAft>
                <a:spcPts val="0"/>
              </a:spcAft>
              <a:buClr>
                <a:schemeClr val="dk1"/>
              </a:buClr>
              <a:buSzPts val="2400"/>
              <a:buNone/>
              <a:defRPr b="1" sz="2400">
                <a:solidFill>
                  <a:schemeClr val="dk1"/>
                </a:solidFill>
              </a:defRPr>
            </a:lvl8pPr>
            <a:lvl9pPr lvl="8" rtl="0" algn="ctr">
              <a:lnSpc>
                <a:spcPct val="100000"/>
              </a:lnSpc>
              <a:spcBef>
                <a:spcPts val="0"/>
              </a:spcBef>
              <a:spcAft>
                <a:spcPts val="0"/>
              </a:spcAft>
              <a:buClr>
                <a:schemeClr val="dk1"/>
              </a:buClr>
              <a:buSzPts val="2400"/>
              <a:buNone/>
              <a:defRPr b="1" sz="2400">
                <a:solidFill>
                  <a:schemeClr val="dk1"/>
                </a:solidFill>
              </a:defRPr>
            </a:lvl9pPr>
          </a:lstStyle>
          <a:p/>
        </p:txBody>
      </p:sp>
      <p:sp>
        <p:nvSpPr>
          <p:cNvPr id="250" name="Google Shape;250;p31"/>
          <p:cNvSpPr txBox="1"/>
          <p:nvPr>
            <p:ph idx="9"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51" name="Google Shape;251;p31"/>
          <p:cNvSpPr/>
          <p:nvPr/>
        </p:nvSpPr>
        <p:spPr>
          <a:xfrm>
            <a:off x="7397350" y="4949375"/>
            <a:ext cx="2982600" cy="3507000"/>
          </a:xfrm>
          <a:prstGeom prst="rect">
            <a:avLst/>
          </a:prstGeom>
          <a:noFill/>
          <a:ln cap="flat" cmpd="sng" w="152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1"/>
          <p:cNvSpPr/>
          <p:nvPr/>
        </p:nvSpPr>
        <p:spPr>
          <a:xfrm>
            <a:off x="-754975" y="-232900"/>
            <a:ext cx="1468200" cy="3732000"/>
          </a:xfrm>
          <a:prstGeom prst="rect">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1"/>
          <p:cNvSpPr/>
          <p:nvPr/>
        </p:nvSpPr>
        <p:spPr>
          <a:xfrm>
            <a:off x="8519275" y="102050"/>
            <a:ext cx="503400" cy="572700"/>
          </a:xfrm>
          <a:prstGeom prst="star10">
            <a:avLst>
              <a:gd fmla="val 14647" name="adj"/>
              <a:gd fmla="val 105146" name="hf"/>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bg>
      <p:bgPr>
        <a:solidFill>
          <a:schemeClr val="dk2"/>
        </a:solidFill>
      </p:bgPr>
    </p:bg>
    <p:spTree>
      <p:nvGrpSpPr>
        <p:cNvPr id="254" name="Shape 254"/>
        <p:cNvGrpSpPr/>
        <p:nvPr/>
      </p:nvGrpSpPr>
      <p:grpSpPr>
        <a:xfrm>
          <a:off x="0" y="0"/>
          <a:ext cx="0" cy="0"/>
          <a:chOff x="0" y="0"/>
          <a:chExt cx="0" cy="0"/>
        </a:xfrm>
      </p:grpSpPr>
      <p:sp>
        <p:nvSpPr>
          <p:cNvPr id="255" name="Google Shape;255;p32"/>
          <p:cNvSpPr/>
          <p:nvPr/>
        </p:nvSpPr>
        <p:spPr>
          <a:xfrm>
            <a:off x="713225" y="540000"/>
            <a:ext cx="7717500" cy="4064100"/>
          </a:xfrm>
          <a:prstGeom prst="rect">
            <a:avLst/>
          </a:prstGeom>
          <a:solidFill>
            <a:schemeClr val="lt1"/>
          </a:solidFill>
          <a:ln cap="flat" cmpd="sng" w="152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2"/>
          <p:cNvSpPr txBox="1"/>
          <p:nvPr>
            <p:ph type="title"/>
          </p:nvPr>
        </p:nvSpPr>
        <p:spPr>
          <a:xfrm>
            <a:off x="2347950" y="540000"/>
            <a:ext cx="4448100" cy="1218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sz="78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57" name="Google Shape;257;p32"/>
          <p:cNvSpPr txBox="1"/>
          <p:nvPr>
            <p:ph idx="1" type="subTitle"/>
          </p:nvPr>
        </p:nvSpPr>
        <p:spPr>
          <a:xfrm>
            <a:off x="2347900" y="1758563"/>
            <a:ext cx="4448100" cy="1141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58" name="Google Shape;258;p32"/>
          <p:cNvSpPr txBox="1"/>
          <p:nvPr/>
        </p:nvSpPr>
        <p:spPr>
          <a:xfrm>
            <a:off x="2099100" y="3611950"/>
            <a:ext cx="4945800" cy="5562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lang="en" sz="1000">
                <a:solidFill>
                  <a:schemeClr val="lt2"/>
                </a:solidFill>
                <a:latin typeface="Montserrat Medium"/>
                <a:ea typeface="Montserrat Medium"/>
                <a:cs typeface="Montserrat Medium"/>
                <a:sym typeface="Montserrat Medium"/>
              </a:rPr>
              <a:t>CREDITS: This presentation template was created by </a:t>
            </a:r>
            <a:r>
              <a:rPr b="1" lang="en" sz="1000">
                <a:solidFill>
                  <a:schemeClr val="lt2"/>
                </a:solidFill>
                <a:uFill>
                  <a:noFill/>
                </a:uFill>
                <a:latin typeface="Montserrat"/>
                <a:ea typeface="Montserrat"/>
                <a:cs typeface="Montserrat"/>
                <a:sym typeface="Montserrat"/>
                <a:hlinkClick r:id="rId2">
                  <a:extLst>
                    <a:ext uri="{A12FA001-AC4F-418D-AE19-62706E023703}">
                      <ahyp:hlinkClr val="tx"/>
                    </a:ext>
                  </a:extLst>
                </a:hlinkClick>
              </a:rPr>
              <a:t>Slidesgo</a:t>
            </a:r>
            <a:r>
              <a:rPr b="1" lang="en" sz="1000">
                <a:solidFill>
                  <a:schemeClr val="lt2"/>
                </a:solidFill>
                <a:latin typeface="Montserrat"/>
                <a:ea typeface="Montserrat"/>
                <a:cs typeface="Montserrat"/>
                <a:sym typeface="Montserrat"/>
              </a:rPr>
              <a:t>, </a:t>
            </a:r>
            <a:r>
              <a:rPr lang="en" sz="1000">
                <a:solidFill>
                  <a:schemeClr val="lt2"/>
                </a:solidFill>
                <a:latin typeface="Montserrat Medium"/>
                <a:ea typeface="Montserrat Medium"/>
                <a:cs typeface="Montserrat Medium"/>
                <a:sym typeface="Montserrat Medium"/>
              </a:rPr>
              <a:t>and includes icons by</a:t>
            </a:r>
            <a:r>
              <a:rPr b="1" lang="en" sz="1000">
                <a:solidFill>
                  <a:schemeClr val="lt2"/>
                </a:solidFill>
                <a:latin typeface="Montserrat"/>
                <a:ea typeface="Montserrat"/>
                <a:cs typeface="Montserrat"/>
                <a:sym typeface="Montserrat"/>
              </a:rPr>
              <a:t> </a:t>
            </a:r>
            <a:r>
              <a:rPr b="1" lang="en" sz="1000">
                <a:solidFill>
                  <a:schemeClr val="lt2"/>
                </a:solidFill>
                <a:uFill>
                  <a:noFill/>
                </a:uFill>
                <a:latin typeface="Montserrat"/>
                <a:ea typeface="Montserrat"/>
                <a:cs typeface="Montserrat"/>
                <a:sym typeface="Montserrat"/>
                <a:hlinkClick r:id="rId3">
                  <a:extLst>
                    <a:ext uri="{A12FA001-AC4F-418D-AE19-62706E023703}">
                      <ahyp:hlinkClr val="tx"/>
                    </a:ext>
                  </a:extLst>
                </a:hlinkClick>
              </a:rPr>
              <a:t>Flaticon</a:t>
            </a:r>
            <a:r>
              <a:rPr b="1" lang="en" sz="1000">
                <a:solidFill>
                  <a:schemeClr val="lt2"/>
                </a:solidFill>
                <a:latin typeface="Montserrat"/>
                <a:ea typeface="Montserrat"/>
                <a:cs typeface="Montserrat"/>
                <a:sym typeface="Montserrat"/>
              </a:rPr>
              <a:t>,</a:t>
            </a:r>
            <a:r>
              <a:rPr lang="en" sz="1000">
                <a:solidFill>
                  <a:schemeClr val="lt2"/>
                </a:solidFill>
                <a:latin typeface="Montserrat Medium"/>
                <a:ea typeface="Montserrat Medium"/>
                <a:cs typeface="Montserrat Medium"/>
                <a:sym typeface="Montserrat Medium"/>
              </a:rPr>
              <a:t> and infographics &amp; images by </a:t>
            </a:r>
            <a:r>
              <a:rPr b="1" lang="en" sz="1000">
                <a:solidFill>
                  <a:schemeClr val="lt2"/>
                </a:solidFill>
                <a:uFill>
                  <a:noFill/>
                </a:uFill>
                <a:latin typeface="Montserrat"/>
                <a:ea typeface="Montserrat"/>
                <a:cs typeface="Montserrat"/>
                <a:sym typeface="Montserrat"/>
                <a:hlinkClick r:id="rId4">
                  <a:extLst>
                    <a:ext uri="{A12FA001-AC4F-418D-AE19-62706E023703}">
                      <ahyp:hlinkClr val="tx"/>
                    </a:ext>
                  </a:extLst>
                </a:hlinkClick>
              </a:rPr>
              <a:t>Freepik</a:t>
            </a:r>
            <a:r>
              <a:rPr b="1" lang="en" sz="1000">
                <a:solidFill>
                  <a:schemeClr val="lt2"/>
                </a:solidFill>
                <a:latin typeface="Montserrat"/>
                <a:ea typeface="Montserrat"/>
                <a:cs typeface="Montserrat"/>
                <a:sym typeface="Montserrat"/>
              </a:rPr>
              <a:t> </a:t>
            </a:r>
            <a:endParaRPr b="1" sz="1000">
              <a:solidFill>
                <a:schemeClr val="lt2"/>
              </a:solidFill>
              <a:latin typeface="Montserrat"/>
              <a:ea typeface="Montserrat"/>
              <a:cs typeface="Montserrat"/>
              <a:sym typeface="Montserrat"/>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59" name="Shape 259"/>
        <p:cNvGrpSpPr/>
        <p:nvPr/>
      </p:nvGrpSpPr>
      <p:grpSpPr>
        <a:xfrm>
          <a:off x="0" y="0"/>
          <a:ext cx="0" cy="0"/>
          <a:chOff x="0" y="0"/>
          <a:chExt cx="0" cy="0"/>
        </a:xfrm>
      </p:grpSpPr>
      <p:sp>
        <p:nvSpPr>
          <p:cNvPr id="260" name="Google Shape;260;p33"/>
          <p:cNvSpPr/>
          <p:nvPr/>
        </p:nvSpPr>
        <p:spPr>
          <a:xfrm>
            <a:off x="6001300" y="-849500"/>
            <a:ext cx="3399900" cy="1389000"/>
          </a:xfrm>
          <a:prstGeom prst="rect">
            <a:avLst/>
          </a:prstGeom>
          <a:solidFill>
            <a:schemeClr val="lt1"/>
          </a:solid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3"/>
          <p:cNvSpPr/>
          <p:nvPr/>
        </p:nvSpPr>
        <p:spPr>
          <a:xfrm>
            <a:off x="7455650" y="4707875"/>
            <a:ext cx="2982600" cy="3507000"/>
          </a:xfrm>
          <a:prstGeom prst="rect">
            <a:avLst/>
          </a:prstGeom>
          <a:noFill/>
          <a:ln cap="flat" cmpd="sng" w="762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3"/>
          <p:cNvSpPr/>
          <p:nvPr/>
        </p:nvSpPr>
        <p:spPr>
          <a:xfrm>
            <a:off x="-1031825" y="2387550"/>
            <a:ext cx="1468200" cy="3732000"/>
          </a:xfrm>
          <a:prstGeom prst="rect">
            <a:avLst/>
          </a:prstGeom>
          <a:noFill/>
          <a:ln cap="flat" cmpd="sng" w="152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3"/>
          <p:cNvSpPr/>
          <p:nvPr/>
        </p:nvSpPr>
        <p:spPr>
          <a:xfrm>
            <a:off x="5798300" y="-3140725"/>
            <a:ext cx="2982600" cy="3507000"/>
          </a:xfrm>
          <a:prstGeom prst="rect">
            <a:avLst/>
          </a:prstGeom>
          <a:noFill/>
          <a:ln cap="flat" cmpd="sng" w="1524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3"/>
          <p:cNvSpPr/>
          <p:nvPr/>
        </p:nvSpPr>
        <p:spPr>
          <a:xfrm>
            <a:off x="8023975" y="4017550"/>
            <a:ext cx="813600" cy="925800"/>
          </a:xfrm>
          <a:prstGeom prst="star10">
            <a:avLst>
              <a:gd fmla="val 24568" name="adj"/>
              <a:gd fmla="val 105146" name="hf"/>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bg>
      <p:bgPr>
        <a:solidFill>
          <a:schemeClr val="dk2"/>
        </a:solidFill>
      </p:bgPr>
    </p:bg>
    <p:spTree>
      <p:nvGrpSpPr>
        <p:cNvPr id="265" name="Shape 265"/>
        <p:cNvGrpSpPr/>
        <p:nvPr/>
      </p:nvGrpSpPr>
      <p:grpSpPr>
        <a:xfrm>
          <a:off x="0" y="0"/>
          <a:ext cx="0" cy="0"/>
          <a:chOff x="0" y="0"/>
          <a:chExt cx="0" cy="0"/>
        </a:xfrm>
      </p:grpSpPr>
      <p:sp>
        <p:nvSpPr>
          <p:cNvPr id="266" name="Google Shape;266;p34"/>
          <p:cNvSpPr/>
          <p:nvPr/>
        </p:nvSpPr>
        <p:spPr>
          <a:xfrm>
            <a:off x="713225" y="540000"/>
            <a:ext cx="7717500" cy="4064100"/>
          </a:xfrm>
          <a:prstGeom prst="rect">
            <a:avLst/>
          </a:prstGeom>
          <a:solidFill>
            <a:schemeClr val="lt1"/>
          </a:solidFill>
          <a:ln cap="flat" cmpd="sng" w="152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4"/>
          <p:cNvSpPr/>
          <p:nvPr/>
        </p:nvSpPr>
        <p:spPr>
          <a:xfrm>
            <a:off x="306425" y="4035200"/>
            <a:ext cx="813600" cy="925800"/>
          </a:xfrm>
          <a:prstGeom prst="star10">
            <a:avLst>
              <a:gd fmla="val 14647" name="adj"/>
              <a:gd fmla="val 105146" name="hf"/>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4"/>
          <p:cNvSpPr/>
          <p:nvPr/>
        </p:nvSpPr>
        <p:spPr>
          <a:xfrm>
            <a:off x="8821850" y="-504925"/>
            <a:ext cx="2285100" cy="2717400"/>
          </a:xfrm>
          <a:prstGeom prst="rect">
            <a:avLst/>
          </a:prstGeom>
          <a:noFill/>
          <a:ln cap="flat" cmpd="sng" w="762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4"/>
          <p:cNvSpPr/>
          <p:nvPr/>
        </p:nvSpPr>
        <p:spPr>
          <a:xfrm>
            <a:off x="8917100" y="1972650"/>
            <a:ext cx="476400" cy="475500"/>
          </a:xfrm>
          <a:prstGeom prst="ellipse">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4"/>
          <p:cNvSpPr/>
          <p:nvPr/>
        </p:nvSpPr>
        <p:spPr>
          <a:xfrm>
            <a:off x="-199925" y="-1028300"/>
            <a:ext cx="590700" cy="4457700"/>
          </a:xfrm>
          <a:prstGeom prst="rect">
            <a:avLst/>
          </a:prstGeom>
          <a:noFill/>
          <a:ln cap="flat" cmpd="sng" w="762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74" name="Shape 274"/>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
    <p:spTree>
      <p:nvGrpSpPr>
        <p:cNvPr id="275" name="Shape 275"/>
        <p:cNvGrpSpPr/>
        <p:nvPr/>
      </p:nvGrpSpPr>
      <p:grpSpPr>
        <a:xfrm>
          <a:off x="0" y="0"/>
          <a:ext cx="0" cy="0"/>
          <a:chOff x="0" y="0"/>
          <a:chExt cx="0" cy="0"/>
        </a:xfrm>
      </p:grpSpPr>
      <p:sp>
        <p:nvSpPr>
          <p:cNvPr id="276" name="Google Shape;276;p37"/>
          <p:cNvSpPr txBox="1"/>
          <p:nvPr>
            <p:ph type="title"/>
          </p:nvPr>
        </p:nvSpPr>
        <p:spPr>
          <a:xfrm>
            <a:off x="1048350" y="323850"/>
            <a:ext cx="7047300" cy="4824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Font typeface="Arial"/>
              <a:buNone/>
              <a:defRPr>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1506E"/>
        </a:solidFill>
      </p:bgPr>
    </p:bg>
    <p:spTree>
      <p:nvGrpSpPr>
        <p:cNvPr id="281" name="Shape 281"/>
        <p:cNvGrpSpPr/>
        <p:nvPr/>
      </p:nvGrpSpPr>
      <p:grpSpPr>
        <a:xfrm>
          <a:off x="0" y="0"/>
          <a:ext cx="0" cy="0"/>
          <a:chOff x="0" y="0"/>
          <a:chExt cx="0" cy="0"/>
        </a:xfrm>
      </p:grpSpPr>
      <p:sp>
        <p:nvSpPr>
          <p:cNvPr id="282" name="Google Shape;282;p39"/>
          <p:cNvSpPr txBox="1"/>
          <p:nvPr>
            <p:ph type="ctrTitle"/>
          </p:nvPr>
        </p:nvSpPr>
        <p:spPr>
          <a:xfrm>
            <a:off x="311700" y="988075"/>
            <a:ext cx="8520600" cy="2513100"/>
          </a:xfrm>
          <a:prstGeom prst="rect">
            <a:avLst/>
          </a:prstGeom>
          <a:ln>
            <a:noFill/>
          </a:ln>
        </p:spPr>
        <p:txBody>
          <a:bodyPr anchorCtr="0" anchor="b" bIns="91425" lIns="91425" spcFirstLastPara="1" rIns="91425" wrap="square" tIns="91425">
            <a:noAutofit/>
          </a:bodyPr>
          <a:lstStyle>
            <a:lvl1pPr lvl="0" rtl="0">
              <a:spcBef>
                <a:spcPts val="0"/>
              </a:spcBef>
              <a:spcAft>
                <a:spcPts val="0"/>
              </a:spcAft>
              <a:buClr>
                <a:srgbClr val="FFFFFF"/>
              </a:buClr>
              <a:buSzPts val="5100"/>
              <a:buFont typeface="Helvetica Neue"/>
              <a:buNone/>
              <a:defRPr b="1" sz="5100">
                <a:solidFill>
                  <a:srgbClr val="FFFFFF"/>
                </a:solidFill>
                <a:latin typeface="Helvetica Neue"/>
                <a:ea typeface="Helvetica Neue"/>
                <a:cs typeface="Helvetica Neue"/>
                <a:sym typeface="Helvetica Neue"/>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83" name="Google Shape;283;p39"/>
          <p:cNvSpPr/>
          <p:nvPr/>
        </p:nvSpPr>
        <p:spPr>
          <a:xfrm>
            <a:off x="0" y="4034575"/>
            <a:ext cx="9144000" cy="1108800"/>
          </a:xfrm>
          <a:prstGeom prst="rect">
            <a:avLst/>
          </a:prstGeom>
          <a:solidFill>
            <a:srgbClr val="0031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9"/>
          <p:cNvSpPr txBox="1"/>
          <p:nvPr>
            <p:ph idx="1" type="subTitle"/>
          </p:nvPr>
        </p:nvSpPr>
        <p:spPr>
          <a:xfrm>
            <a:off x="311700" y="4338875"/>
            <a:ext cx="8520600" cy="47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95D056"/>
              </a:buClr>
              <a:buSzPts val="1400"/>
              <a:buFont typeface="Roboto Mono Medium"/>
              <a:buNone/>
              <a:defRPr sz="1400">
                <a:solidFill>
                  <a:srgbClr val="95D056"/>
                </a:solidFill>
                <a:latin typeface="Roboto Mono Medium"/>
                <a:ea typeface="Roboto Mono Medium"/>
                <a:cs typeface="Roboto Mono Medium"/>
                <a:sym typeface="Roboto Mono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85" name="Google Shape;285;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286" name="Google Shape;286;p39"/>
          <p:cNvPicPr preferRelativeResize="0"/>
          <p:nvPr/>
        </p:nvPicPr>
        <p:blipFill>
          <a:blip r:embed="rId2">
            <a:alphaModFix/>
          </a:blip>
          <a:stretch>
            <a:fillRect/>
          </a:stretch>
        </p:blipFill>
        <p:spPr>
          <a:xfrm>
            <a:off x="6894050" y="537850"/>
            <a:ext cx="1702800" cy="1702800"/>
          </a:xfrm>
          <a:prstGeom prst="rect">
            <a:avLst/>
          </a:prstGeom>
          <a:noFill/>
          <a:ln>
            <a:noFill/>
          </a:ln>
        </p:spPr>
      </p:pic>
      <p:sp>
        <p:nvSpPr>
          <p:cNvPr id="287" name="Google Shape;287;p39"/>
          <p:cNvSpPr/>
          <p:nvPr/>
        </p:nvSpPr>
        <p:spPr>
          <a:xfrm>
            <a:off x="466350" y="537850"/>
            <a:ext cx="1702800" cy="116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8" name="Google Shape;288;p39"/>
          <p:cNvPicPr preferRelativeResize="0"/>
          <p:nvPr/>
        </p:nvPicPr>
        <p:blipFill>
          <a:blip r:embed="rId3">
            <a:alphaModFix/>
          </a:blip>
          <a:stretch>
            <a:fillRect/>
          </a:stretch>
        </p:blipFill>
        <p:spPr>
          <a:xfrm rot="-1868990">
            <a:off x="6958081" y="4245721"/>
            <a:ext cx="1485032" cy="661504"/>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00A3AD"/>
        </a:solidFill>
      </p:bgPr>
    </p:bg>
    <p:spTree>
      <p:nvGrpSpPr>
        <p:cNvPr id="289" name="Shape 289"/>
        <p:cNvGrpSpPr/>
        <p:nvPr/>
      </p:nvGrpSpPr>
      <p:grpSpPr>
        <a:xfrm>
          <a:off x="0" y="0"/>
          <a:ext cx="0" cy="0"/>
          <a:chOff x="0" y="0"/>
          <a:chExt cx="0" cy="0"/>
        </a:xfrm>
      </p:grpSpPr>
      <p:sp>
        <p:nvSpPr>
          <p:cNvPr id="290" name="Google Shape;290;p40"/>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Font typeface="Helvetica Neue"/>
              <a:buNone/>
              <a:defRPr b="1" sz="3600">
                <a:latin typeface="Helvetica Neue"/>
                <a:ea typeface="Helvetica Neue"/>
                <a:cs typeface="Helvetica Neue"/>
                <a:sym typeface="Helvetica Neu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91" name="Google Shape;291;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bg>
      <p:bgPr>
        <a:solidFill>
          <a:srgbClr val="95D056"/>
        </a:solidFill>
      </p:bgPr>
    </p:bg>
    <p:spTree>
      <p:nvGrpSpPr>
        <p:cNvPr id="292" name="Shape 292"/>
        <p:cNvGrpSpPr/>
        <p:nvPr/>
      </p:nvGrpSpPr>
      <p:grpSpPr>
        <a:xfrm>
          <a:off x="0" y="0"/>
          <a:ext cx="0" cy="0"/>
          <a:chOff x="0" y="0"/>
          <a:chExt cx="0" cy="0"/>
        </a:xfrm>
      </p:grpSpPr>
      <p:sp>
        <p:nvSpPr>
          <p:cNvPr id="293" name="Google Shape;293;p41"/>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Font typeface="Helvetica Neue"/>
              <a:buNone/>
              <a:defRPr b="1" sz="3600">
                <a:latin typeface="Helvetica Neue"/>
                <a:ea typeface="Helvetica Neue"/>
                <a:cs typeface="Helvetica Neue"/>
                <a:sym typeface="Helvetica Neu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94" name="Google Shape;294;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p:cSld name="SECTION_HEADER_1_1">
    <p:bg>
      <p:bgPr>
        <a:solidFill>
          <a:srgbClr val="FB7139"/>
        </a:solidFill>
      </p:bgPr>
    </p:bg>
    <p:spTree>
      <p:nvGrpSpPr>
        <p:cNvPr id="295" name="Shape 295"/>
        <p:cNvGrpSpPr/>
        <p:nvPr/>
      </p:nvGrpSpPr>
      <p:grpSpPr>
        <a:xfrm>
          <a:off x="0" y="0"/>
          <a:ext cx="0" cy="0"/>
          <a:chOff x="0" y="0"/>
          <a:chExt cx="0" cy="0"/>
        </a:xfrm>
      </p:grpSpPr>
      <p:sp>
        <p:nvSpPr>
          <p:cNvPr id="296" name="Google Shape;296;p4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3600"/>
              <a:buFont typeface="Helvetica Neue"/>
              <a:buNone/>
              <a:defRPr b="1" sz="3600">
                <a:solidFill>
                  <a:srgbClr val="000000"/>
                </a:solidFill>
                <a:latin typeface="Helvetica Neue"/>
                <a:ea typeface="Helvetica Neue"/>
                <a:cs typeface="Helvetica Neue"/>
                <a:sym typeface="Helvetica Neu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97" name="Google Shape;297;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1">
  <p:cSld name="SECTION_HEADER_1_1_1">
    <p:bg>
      <p:bgPr>
        <a:solidFill>
          <a:srgbClr val="00313C"/>
        </a:solidFill>
      </p:bgPr>
    </p:bg>
    <p:spTree>
      <p:nvGrpSpPr>
        <p:cNvPr id="298" name="Shape 298"/>
        <p:cNvGrpSpPr/>
        <p:nvPr/>
      </p:nvGrpSpPr>
      <p:grpSpPr>
        <a:xfrm>
          <a:off x="0" y="0"/>
          <a:ext cx="0" cy="0"/>
          <a:chOff x="0" y="0"/>
          <a:chExt cx="0" cy="0"/>
        </a:xfrm>
      </p:grpSpPr>
      <p:sp>
        <p:nvSpPr>
          <p:cNvPr id="299" name="Google Shape;299;p4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3600"/>
              <a:buFont typeface="Helvetica Neue"/>
              <a:buNone/>
              <a:defRPr b="1" sz="3600">
                <a:solidFill>
                  <a:srgbClr val="FFFFFF"/>
                </a:solidFill>
                <a:latin typeface="Helvetica Neue"/>
                <a:ea typeface="Helvetica Neue"/>
                <a:cs typeface="Helvetica Neue"/>
                <a:sym typeface="Helvetica Neue"/>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00" name="Google Shape;300;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301" name="Google Shape;301;p43"/>
          <p:cNvPicPr preferRelativeResize="0"/>
          <p:nvPr/>
        </p:nvPicPr>
        <p:blipFill>
          <a:blip r:embed="rId2">
            <a:alphaModFix/>
          </a:blip>
          <a:stretch>
            <a:fillRect/>
          </a:stretch>
        </p:blipFill>
        <p:spPr>
          <a:xfrm rot="-1868990">
            <a:off x="3829481" y="3665321"/>
            <a:ext cx="1485032" cy="661504"/>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2" name="Shape 302"/>
        <p:cNvGrpSpPr/>
        <p:nvPr/>
      </p:nvGrpSpPr>
      <p:grpSpPr>
        <a:xfrm>
          <a:off x="0" y="0"/>
          <a:ext cx="0" cy="0"/>
          <a:chOff x="0" y="0"/>
          <a:chExt cx="0" cy="0"/>
        </a:xfrm>
      </p:grpSpPr>
      <p:sp>
        <p:nvSpPr>
          <p:cNvPr id="303" name="Google Shape;303;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Helvetica Neue"/>
              <a:buNone/>
              <a:defRPr b="1">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04" name="Google Shape;304;p4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Roboto Mono"/>
              <a:buChar char="●"/>
              <a:defRPr>
                <a:latin typeface="Roboto Mono"/>
                <a:ea typeface="Roboto Mono"/>
                <a:cs typeface="Roboto Mono"/>
                <a:sym typeface="Roboto Mono"/>
              </a:defRPr>
            </a:lvl1pPr>
            <a:lvl2pPr indent="-317500" lvl="1" marL="914400" rtl="0">
              <a:spcBef>
                <a:spcPts val="1600"/>
              </a:spcBef>
              <a:spcAft>
                <a:spcPts val="0"/>
              </a:spcAft>
              <a:buSzPts val="1400"/>
              <a:buFont typeface="Roboto Mono"/>
              <a:buChar char="○"/>
              <a:defRPr>
                <a:latin typeface="Roboto Mono"/>
                <a:ea typeface="Roboto Mono"/>
                <a:cs typeface="Roboto Mono"/>
                <a:sym typeface="Roboto Mono"/>
              </a:defRPr>
            </a:lvl2pPr>
            <a:lvl3pPr indent="-317500" lvl="2" marL="1371600" rtl="0">
              <a:spcBef>
                <a:spcPts val="1600"/>
              </a:spcBef>
              <a:spcAft>
                <a:spcPts val="0"/>
              </a:spcAft>
              <a:buSzPts val="1400"/>
              <a:buFont typeface="Roboto Mono"/>
              <a:buChar char="■"/>
              <a:defRPr>
                <a:latin typeface="Roboto Mono"/>
                <a:ea typeface="Roboto Mono"/>
                <a:cs typeface="Roboto Mono"/>
                <a:sym typeface="Roboto Mono"/>
              </a:defRPr>
            </a:lvl3pPr>
            <a:lvl4pPr indent="-317500" lvl="3" marL="1828800" rtl="0">
              <a:spcBef>
                <a:spcPts val="1600"/>
              </a:spcBef>
              <a:spcAft>
                <a:spcPts val="0"/>
              </a:spcAft>
              <a:buSzPts val="1400"/>
              <a:buFont typeface="Roboto Mono"/>
              <a:buChar char="●"/>
              <a:defRPr>
                <a:latin typeface="Roboto Mono"/>
                <a:ea typeface="Roboto Mono"/>
                <a:cs typeface="Roboto Mono"/>
                <a:sym typeface="Roboto Mono"/>
              </a:defRPr>
            </a:lvl4pPr>
            <a:lvl5pPr indent="-317500" lvl="4" marL="2286000" rtl="0">
              <a:spcBef>
                <a:spcPts val="1600"/>
              </a:spcBef>
              <a:spcAft>
                <a:spcPts val="0"/>
              </a:spcAft>
              <a:buSzPts val="1400"/>
              <a:buFont typeface="Roboto Mono"/>
              <a:buChar char="○"/>
              <a:defRPr>
                <a:latin typeface="Roboto Mono"/>
                <a:ea typeface="Roboto Mono"/>
                <a:cs typeface="Roboto Mono"/>
                <a:sym typeface="Roboto Mono"/>
              </a:defRPr>
            </a:lvl5pPr>
            <a:lvl6pPr indent="-317500" lvl="5" marL="2743200" rtl="0">
              <a:spcBef>
                <a:spcPts val="1600"/>
              </a:spcBef>
              <a:spcAft>
                <a:spcPts val="0"/>
              </a:spcAft>
              <a:buSzPts val="1400"/>
              <a:buFont typeface="Roboto Mono"/>
              <a:buChar char="■"/>
              <a:defRPr>
                <a:latin typeface="Roboto Mono"/>
                <a:ea typeface="Roboto Mono"/>
                <a:cs typeface="Roboto Mono"/>
                <a:sym typeface="Roboto Mono"/>
              </a:defRPr>
            </a:lvl6pPr>
            <a:lvl7pPr indent="-317500" lvl="6" marL="3200400" rtl="0">
              <a:spcBef>
                <a:spcPts val="1600"/>
              </a:spcBef>
              <a:spcAft>
                <a:spcPts val="0"/>
              </a:spcAft>
              <a:buSzPts val="1400"/>
              <a:buFont typeface="Roboto Mono"/>
              <a:buChar char="●"/>
              <a:defRPr>
                <a:latin typeface="Roboto Mono"/>
                <a:ea typeface="Roboto Mono"/>
                <a:cs typeface="Roboto Mono"/>
                <a:sym typeface="Roboto Mono"/>
              </a:defRPr>
            </a:lvl7pPr>
            <a:lvl8pPr indent="-317500" lvl="7" marL="3657600" rtl="0">
              <a:spcBef>
                <a:spcPts val="1600"/>
              </a:spcBef>
              <a:spcAft>
                <a:spcPts val="0"/>
              </a:spcAft>
              <a:buSzPts val="1400"/>
              <a:buFont typeface="Roboto Mono"/>
              <a:buChar char="○"/>
              <a:defRPr>
                <a:latin typeface="Roboto Mono"/>
                <a:ea typeface="Roboto Mono"/>
                <a:cs typeface="Roboto Mono"/>
                <a:sym typeface="Roboto Mono"/>
              </a:defRPr>
            </a:lvl8pPr>
            <a:lvl9pPr indent="-317500" lvl="8" marL="4114800" rtl="0">
              <a:spcBef>
                <a:spcPts val="1600"/>
              </a:spcBef>
              <a:spcAft>
                <a:spcPts val="1600"/>
              </a:spcAft>
              <a:buSzPts val="1400"/>
              <a:buFont typeface="Roboto Mono"/>
              <a:buChar char="■"/>
              <a:defRPr>
                <a:latin typeface="Roboto Mono"/>
                <a:ea typeface="Roboto Mono"/>
                <a:cs typeface="Roboto Mono"/>
                <a:sym typeface="Roboto Mono"/>
              </a:defRPr>
            </a:lvl9pPr>
          </a:lstStyle>
          <a:p/>
        </p:txBody>
      </p:sp>
      <p:sp>
        <p:nvSpPr>
          <p:cNvPr id="305" name="Google Shape;305;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306" name="Google Shape;306;p44"/>
          <p:cNvPicPr preferRelativeResize="0"/>
          <p:nvPr/>
        </p:nvPicPr>
        <p:blipFill>
          <a:blip r:embed="rId2">
            <a:alphaModFix/>
          </a:blip>
          <a:stretch>
            <a:fillRect/>
          </a:stretch>
        </p:blipFill>
        <p:spPr>
          <a:xfrm rot="-1868990">
            <a:off x="6958081" y="4245721"/>
            <a:ext cx="1485032" cy="661504"/>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bg>
      <p:bgPr>
        <a:solidFill>
          <a:srgbClr val="FB7139"/>
        </a:solidFill>
      </p:bgPr>
    </p:bg>
    <p:spTree>
      <p:nvGrpSpPr>
        <p:cNvPr id="307" name="Shape 307"/>
        <p:cNvGrpSpPr/>
        <p:nvPr/>
      </p:nvGrpSpPr>
      <p:grpSpPr>
        <a:xfrm>
          <a:off x="0" y="0"/>
          <a:ext cx="0" cy="0"/>
          <a:chOff x="0" y="0"/>
          <a:chExt cx="0" cy="0"/>
        </a:xfrm>
      </p:grpSpPr>
      <p:sp>
        <p:nvSpPr>
          <p:cNvPr id="308" name="Google Shape;308;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Helvetica Neue"/>
              <a:buNone/>
              <a:defRPr b="1">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09" name="Google Shape;309;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000000"/>
              </a:buClr>
              <a:buSzPts val="1800"/>
              <a:buFont typeface="Roboto Mono"/>
              <a:buChar char="●"/>
              <a:defRPr>
                <a:solidFill>
                  <a:srgbClr val="000000"/>
                </a:solidFill>
                <a:latin typeface="Roboto Mono"/>
                <a:ea typeface="Roboto Mono"/>
                <a:cs typeface="Roboto Mono"/>
                <a:sym typeface="Roboto Mono"/>
              </a:defRPr>
            </a:lvl1pPr>
            <a:lvl2pPr indent="-317500" lvl="1" marL="9144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2pPr>
            <a:lvl3pPr indent="-317500" lvl="2" marL="13716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3pPr>
            <a:lvl4pPr indent="-317500" lvl="3" marL="18288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4pPr>
            <a:lvl5pPr indent="-317500" lvl="4" marL="22860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5pPr>
            <a:lvl6pPr indent="-317500" lvl="5" marL="27432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6pPr>
            <a:lvl7pPr indent="-317500" lvl="6" marL="32004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7pPr>
            <a:lvl8pPr indent="-317500" lvl="7" marL="36576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8pPr>
            <a:lvl9pPr indent="-317500" lvl="8" marL="4114800" rtl="0">
              <a:spcBef>
                <a:spcPts val="1600"/>
              </a:spcBef>
              <a:spcAft>
                <a:spcPts val="1600"/>
              </a:spcAft>
              <a:buClr>
                <a:srgbClr val="000000"/>
              </a:buClr>
              <a:buSzPts val="1400"/>
              <a:buFont typeface="Roboto Mono"/>
              <a:buChar char="■"/>
              <a:defRPr>
                <a:solidFill>
                  <a:srgbClr val="000000"/>
                </a:solidFill>
                <a:latin typeface="Roboto Mono"/>
                <a:ea typeface="Roboto Mono"/>
                <a:cs typeface="Roboto Mono"/>
                <a:sym typeface="Roboto Mono"/>
              </a:defRPr>
            </a:lvl9pPr>
          </a:lstStyle>
          <a:p/>
        </p:txBody>
      </p:sp>
      <p:sp>
        <p:nvSpPr>
          <p:cNvPr id="310" name="Google Shape;310;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11" name="Google Shape;311;p45"/>
          <p:cNvSpPr/>
          <p:nvPr/>
        </p:nvSpPr>
        <p:spPr>
          <a:xfrm>
            <a:off x="7129500" y="249200"/>
            <a:ext cx="1702800" cy="116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1">
  <p:cSld name="TITLE_AND_BODY_1_1">
    <p:bg>
      <p:bgPr>
        <a:solidFill>
          <a:srgbClr val="95D056"/>
        </a:solidFill>
      </p:bgPr>
    </p:bg>
    <p:spTree>
      <p:nvGrpSpPr>
        <p:cNvPr id="312" name="Shape 312"/>
        <p:cNvGrpSpPr/>
        <p:nvPr/>
      </p:nvGrpSpPr>
      <p:grpSpPr>
        <a:xfrm>
          <a:off x="0" y="0"/>
          <a:ext cx="0" cy="0"/>
          <a:chOff x="0" y="0"/>
          <a:chExt cx="0" cy="0"/>
        </a:xfrm>
      </p:grpSpPr>
      <p:sp>
        <p:nvSpPr>
          <p:cNvPr id="313" name="Google Shape;313;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Helvetica Neue"/>
              <a:buNone/>
              <a:defRPr b="1">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4" name="Google Shape;314;p4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000000"/>
              </a:buClr>
              <a:buSzPts val="1800"/>
              <a:buFont typeface="Roboto Mono"/>
              <a:buChar char="●"/>
              <a:defRPr>
                <a:solidFill>
                  <a:srgbClr val="000000"/>
                </a:solidFill>
                <a:latin typeface="Roboto Mono"/>
                <a:ea typeface="Roboto Mono"/>
                <a:cs typeface="Roboto Mono"/>
                <a:sym typeface="Roboto Mono"/>
              </a:defRPr>
            </a:lvl1pPr>
            <a:lvl2pPr indent="-317500" lvl="1" marL="9144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2pPr>
            <a:lvl3pPr indent="-317500" lvl="2" marL="13716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3pPr>
            <a:lvl4pPr indent="-317500" lvl="3" marL="18288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4pPr>
            <a:lvl5pPr indent="-317500" lvl="4" marL="22860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5pPr>
            <a:lvl6pPr indent="-317500" lvl="5" marL="27432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6pPr>
            <a:lvl7pPr indent="-317500" lvl="6" marL="32004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7pPr>
            <a:lvl8pPr indent="-317500" lvl="7" marL="36576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8pPr>
            <a:lvl9pPr indent="-317500" lvl="8" marL="4114800" rtl="0">
              <a:spcBef>
                <a:spcPts val="1600"/>
              </a:spcBef>
              <a:spcAft>
                <a:spcPts val="1600"/>
              </a:spcAft>
              <a:buClr>
                <a:srgbClr val="000000"/>
              </a:buClr>
              <a:buSzPts val="1400"/>
              <a:buFont typeface="Roboto Mono"/>
              <a:buChar char="■"/>
              <a:defRPr>
                <a:solidFill>
                  <a:srgbClr val="000000"/>
                </a:solidFill>
                <a:latin typeface="Roboto Mono"/>
                <a:ea typeface="Roboto Mono"/>
                <a:cs typeface="Roboto Mono"/>
                <a:sym typeface="Roboto Mono"/>
              </a:defRPr>
            </a:lvl9pPr>
          </a:lstStyle>
          <a:p/>
        </p:txBody>
      </p:sp>
      <p:sp>
        <p:nvSpPr>
          <p:cNvPr id="315" name="Google Shape;315;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16" name="Google Shape;316;p46"/>
          <p:cNvSpPr/>
          <p:nvPr/>
        </p:nvSpPr>
        <p:spPr>
          <a:xfrm>
            <a:off x="7129500" y="249200"/>
            <a:ext cx="1702800" cy="116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1 1">
  <p:cSld name="TITLE_AND_BODY_1_1_1">
    <p:bg>
      <p:bgPr>
        <a:solidFill>
          <a:srgbClr val="00A3AD"/>
        </a:solidFill>
      </p:bgPr>
    </p:bg>
    <p:spTree>
      <p:nvGrpSpPr>
        <p:cNvPr id="317" name="Shape 317"/>
        <p:cNvGrpSpPr/>
        <p:nvPr/>
      </p:nvGrpSpPr>
      <p:grpSpPr>
        <a:xfrm>
          <a:off x="0" y="0"/>
          <a:ext cx="0" cy="0"/>
          <a:chOff x="0" y="0"/>
          <a:chExt cx="0" cy="0"/>
        </a:xfrm>
      </p:grpSpPr>
      <p:sp>
        <p:nvSpPr>
          <p:cNvPr id="318" name="Google Shape;318;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2800"/>
              <a:buFont typeface="Helvetica Neue"/>
              <a:buNone/>
              <a:defRPr b="1">
                <a:solidFill>
                  <a:srgbClr val="000000"/>
                </a:solidFill>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9" name="Google Shape;319;p4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000000"/>
              </a:buClr>
              <a:buSzPts val="1800"/>
              <a:buFont typeface="Roboto Mono"/>
              <a:buChar char="●"/>
              <a:defRPr>
                <a:solidFill>
                  <a:srgbClr val="000000"/>
                </a:solidFill>
                <a:latin typeface="Roboto Mono"/>
                <a:ea typeface="Roboto Mono"/>
                <a:cs typeface="Roboto Mono"/>
                <a:sym typeface="Roboto Mono"/>
              </a:defRPr>
            </a:lvl1pPr>
            <a:lvl2pPr indent="-317500" lvl="1" marL="9144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2pPr>
            <a:lvl3pPr indent="-317500" lvl="2" marL="13716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3pPr>
            <a:lvl4pPr indent="-317500" lvl="3" marL="18288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4pPr>
            <a:lvl5pPr indent="-317500" lvl="4" marL="22860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5pPr>
            <a:lvl6pPr indent="-317500" lvl="5" marL="27432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6pPr>
            <a:lvl7pPr indent="-317500" lvl="6" marL="32004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7pPr>
            <a:lvl8pPr indent="-317500" lvl="7" marL="3657600" rtl="0">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8pPr>
            <a:lvl9pPr indent="-317500" lvl="8" marL="4114800" rtl="0">
              <a:spcBef>
                <a:spcPts val="1600"/>
              </a:spcBef>
              <a:spcAft>
                <a:spcPts val="1600"/>
              </a:spcAft>
              <a:buClr>
                <a:srgbClr val="000000"/>
              </a:buClr>
              <a:buSzPts val="1400"/>
              <a:buFont typeface="Roboto Mono"/>
              <a:buChar char="■"/>
              <a:defRPr>
                <a:solidFill>
                  <a:srgbClr val="000000"/>
                </a:solidFill>
                <a:latin typeface="Roboto Mono"/>
                <a:ea typeface="Roboto Mono"/>
                <a:cs typeface="Roboto Mono"/>
                <a:sym typeface="Roboto Mono"/>
              </a:defRPr>
            </a:lvl9pPr>
          </a:lstStyle>
          <a:p/>
        </p:txBody>
      </p:sp>
      <p:sp>
        <p:nvSpPr>
          <p:cNvPr id="320" name="Google Shape;320;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21" name="Google Shape;321;p47"/>
          <p:cNvSpPr/>
          <p:nvPr/>
        </p:nvSpPr>
        <p:spPr>
          <a:xfrm>
            <a:off x="7129500" y="249200"/>
            <a:ext cx="1702800" cy="116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1 1 1">
  <p:cSld name="TITLE_AND_BODY_1_1_1_1">
    <p:bg>
      <p:bgPr>
        <a:solidFill>
          <a:srgbClr val="01506E"/>
        </a:solidFill>
      </p:bgPr>
    </p:bg>
    <p:spTree>
      <p:nvGrpSpPr>
        <p:cNvPr id="322" name="Shape 322"/>
        <p:cNvGrpSpPr/>
        <p:nvPr/>
      </p:nvGrpSpPr>
      <p:grpSpPr>
        <a:xfrm>
          <a:off x="0" y="0"/>
          <a:ext cx="0" cy="0"/>
          <a:chOff x="0" y="0"/>
          <a:chExt cx="0" cy="0"/>
        </a:xfrm>
      </p:grpSpPr>
      <p:sp>
        <p:nvSpPr>
          <p:cNvPr id="323" name="Google Shape;323;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800"/>
              <a:buFont typeface="Helvetica Neue"/>
              <a:buNone/>
              <a:defRPr b="1">
                <a:solidFill>
                  <a:srgbClr val="FFFFFF"/>
                </a:solidFill>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24" name="Google Shape;324;p4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Font typeface="Roboto Mono"/>
              <a:buChar char="●"/>
              <a:defRPr>
                <a:solidFill>
                  <a:srgbClr val="FFFFFF"/>
                </a:solidFill>
                <a:latin typeface="Roboto Mono"/>
                <a:ea typeface="Roboto Mono"/>
                <a:cs typeface="Roboto Mono"/>
                <a:sym typeface="Roboto Mono"/>
              </a:defRPr>
            </a:lvl1pPr>
            <a:lvl2pPr indent="-317500" lvl="1" marL="914400" rtl="0">
              <a:spcBef>
                <a:spcPts val="1600"/>
              </a:spcBef>
              <a:spcAft>
                <a:spcPts val="0"/>
              </a:spcAft>
              <a:buClr>
                <a:srgbClr val="FFFFFF"/>
              </a:buClr>
              <a:buSzPts val="1400"/>
              <a:buFont typeface="Roboto Mono"/>
              <a:buChar char="○"/>
              <a:defRPr>
                <a:solidFill>
                  <a:srgbClr val="FFFFFF"/>
                </a:solidFill>
                <a:latin typeface="Roboto Mono"/>
                <a:ea typeface="Roboto Mono"/>
                <a:cs typeface="Roboto Mono"/>
                <a:sym typeface="Roboto Mono"/>
              </a:defRPr>
            </a:lvl2pPr>
            <a:lvl3pPr indent="-317500" lvl="2" marL="1371600" rtl="0">
              <a:spcBef>
                <a:spcPts val="1600"/>
              </a:spcBef>
              <a:spcAft>
                <a:spcPts val="0"/>
              </a:spcAft>
              <a:buClr>
                <a:srgbClr val="FFFFFF"/>
              </a:buClr>
              <a:buSzPts val="1400"/>
              <a:buFont typeface="Roboto Mono"/>
              <a:buChar char="■"/>
              <a:defRPr>
                <a:solidFill>
                  <a:srgbClr val="FFFFFF"/>
                </a:solidFill>
                <a:latin typeface="Roboto Mono"/>
                <a:ea typeface="Roboto Mono"/>
                <a:cs typeface="Roboto Mono"/>
                <a:sym typeface="Roboto Mono"/>
              </a:defRPr>
            </a:lvl3pPr>
            <a:lvl4pPr indent="-317500" lvl="3" marL="1828800" rtl="0">
              <a:spcBef>
                <a:spcPts val="1600"/>
              </a:spcBef>
              <a:spcAft>
                <a:spcPts val="0"/>
              </a:spcAft>
              <a:buClr>
                <a:srgbClr val="FFFFFF"/>
              </a:buClr>
              <a:buSzPts val="1400"/>
              <a:buFont typeface="Roboto Mono"/>
              <a:buChar char="●"/>
              <a:defRPr>
                <a:solidFill>
                  <a:srgbClr val="FFFFFF"/>
                </a:solidFill>
                <a:latin typeface="Roboto Mono"/>
                <a:ea typeface="Roboto Mono"/>
                <a:cs typeface="Roboto Mono"/>
                <a:sym typeface="Roboto Mono"/>
              </a:defRPr>
            </a:lvl4pPr>
            <a:lvl5pPr indent="-317500" lvl="4" marL="2286000" rtl="0">
              <a:spcBef>
                <a:spcPts val="1600"/>
              </a:spcBef>
              <a:spcAft>
                <a:spcPts val="0"/>
              </a:spcAft>
              <a:buClr>
                <a:srgbClr val="FFFFFF"/>
              </a:buClr>
              <a:buSzPts val="1400"/>
              <a:buFont typeface="Roboto Mono"/>
              <a:buChar char="○"/>
              <a:defRPr>
                <a:solidFill>
                  <a:srgbClr val="FFFFFF"/>
                </a:solidFill>
                <a:latin typeface="Roboto Mono"/>
                <a:ea typeface="Roboto Mono"/>
                <a:cs typeface="Roboto Mono"/>
                <a:sym typeface="Roboto Mono"/>
              </a:defRPr>
            </a:lvl5pPr>
            <a:lvl6pPr indent="-317500" lvl="5" marL="2743200" rtl="0">
              <a:spcBef>
                <a:spcPts val="1600"/>
              </a:spcBef>
              <a:spcAft>
                <a:spcPts val="0"/>
              </a:spcAft>
              <a:buClr>
                <a:srgbClr val="FFFFFF"/>
              </a:buClr>
              <a:buSzPts val="1400"/>
              <a:buFont typeface="Roboto Mono"/>
              <a:buChar char="■"/>
              <a:defRPr>
                <a:solidFill>
                  <a:srgbClr val="FFFFFF"/>
                </a:solidFill>
                <a:latin typeface="Roboto Mono"/>
                <a:ea typeface="Roboto Mono"/>
                <a:cs typeface="Roboto Mono"/>
                <a:sym typeface="Roboto Mono"/>
              </a:defRPr>
            </a:lvl6pPr>
            <a:lvl7pPr indent="-317500" lvl="6" marL="3200400" rtl="0">
              <a:spcBef>
                <a:spcPts val="1600"/>
              </a:spcBef>
              <a:spcAft>
                <a:spcPts val="0"/>
              </a:spcAft>
              <a:buClr>
                <a:srgbClr val="FFFFFF"/>
              </a:buClr>
              <a:buSzPts val="1400"/>
              <a:buFont typeface="Roboto Mono"/>
              <a:buChar char="●"/>
              <a:defRPr>
                <a:solidFill>
                  <a:srgbClr val="FFFFFF"/>
                </a:solidFill>
                <a:latin typeface="Roboto Mono"/>
                <a:ea typeface="Roboto Mono"/>
                <a:cs typeface="Roboto Mono"/>
                <a:sym typeface="Roboto Mono"/>
              </a:defRPr>
            </a:lvl7pPr>
            <a:lvl8pPr indent="-317500" lvl="7" marL="3657600" rtl="0">
              <a:spcBef>
                <a:spcPts val="1600"/>
              </a:spcBef>
              <a:spcAft>
                <a:spcPts val="0"/>
              </a:spcAft>
              <a:buClr>
                <a:srgbClr val="FFFFFF"/>
              </a:buClr>
              <a:buSzPts val="1400"/>
              <a:buFont typeface="Roboto Mono"/>
              <a:buChar char="○"/>
              <a:defRPr>
                <a:solidFill>
                  <a:srgbClr val="FFFFFF"/>
                </a:solidFill>
                <a:latin typeface="Roboto Mono"/>
                <a:ea typeface="Roboto Mono"/>
                <a:cs typeface="Roboto Mono"/>
                <a:sym typeface="Roboto Mono"/>
              </a:defRPr>
            </a:lvl8pPr>
            <a:lvl9pPr indent="-317500" lvl="8" marL="4114800" rtl="0">
              <a:spcBef>
                <a:spcPts val="1600"/>
              </a:spcBef>
              <a:spcAft>
                <a:spcPts val="1600"/>
              </a:spcAft>
              <a:buClr>
                <a:srgbClr val="FFFFFF"/>
              </a:buClr>
              <a:buSzPts val="1400"/>
              <a:buFont typeface="Roboto Mono"/>
              <a:buChar char="■"/>
              <a:defRPr>
                <a:solidFill>
                  <a:srgbClr val="FFFFFF"/>
                </a:solidFill>
                <a:latin typeface="Roboto Mono"/>
                <a:ea typeface="Roboto Mono"/>
                <a:cs typeface="Roboto Mono"/>
                <a:sym typeface="Roboto Mono"/>
              </a:defRPr>
            </a:lvl9pPr>
          </a:lstStyle>
          <a:p/>
        </p:txBody>
      </p:sp>
      <p:sp>
        <p:nvSpPr>
          <p:cNvPr id="325" name="Google Shape;325;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26" name="Google Shape;326;p48"/>
          <p:cNvSpPr/>
          <p:nvPr/>
        </p:nvSpPr>
        <p:spPr>
          <a:xfrm>
            <a:off x="7129500" y="249200"/>
            <a:ext cx="1702800" cy="116400"/>
          </a:xfrm>
          <a:prstGeom prst="rect">
            <a:avLst/>
          </a:prstGeom>
          <a:solidFill>
            <a:srgbClr val="95D0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1 1 1 1">
  <p:cSld name="TITLE_AND_BODY_1_1_1_1_1">
    <p:bg>
      <p:bgPr>
        <a:solidFill>
          <a:srgbClr val="00313C"/>
        </a:solidFill>
      </p:bgPr>
    </p:bg>
    <p:spTree>
      <p:nvGrpSpPr>
        <p:cNvPr id="327" name="Shape 327"/>
        <p:cNvGrpSpPr/>
        <p:nvPr/>
      </p:nvGrpSpPr>
      <p:grpSpPr>
        <a:xfrm>
          <a:off x="0" y="0"/>
          <a:ext cx="0" cy="0"/>
          <a:chOff x="0" y="0"/>
          <a:chExt cx="0" cy="0"/>
        </a:xfrm>
      </p:grpSpPr>
      <p:sp>
        <p:nvSpPr>
          <p:cNvPr id="328" name="Google Shape;328;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95D056"/>
              </a:buClr>
              <a:buSzPts val="2800"/>
              <a:buFont typeface="Helvetica Neue"/>
              <a:buNone/>
              <a:defRPr b="1">
                <a:solidFill>
                  <a:srgbClr val="95D056"/>
                </a:solidFill>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29" name="Google Shape;329;p4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rgbClr val="FFFFFF"/>
              </a:buClr>
              <a:buSzPts val="1800"/>
              <a:buFont typeface="Roboto Mono"/>
              <a:buChar char="●"/>
              <a:defRPr>
                <a:solidFill>
                  <a:srgbClr val="FFFFFF"/>
                </a:solidFill>
                <a:latin typeface="Roboto Mono"/>
                <a:ea typeface="Roboto Mono"/>
                <a:cs typeface="Roboto Mono"/>
                <a:sym typeface="Roboto Mono"/>
              </a:defRPr>
            </a:lvl1pPr>
            <a:lvl2pPr indent="-317500" lvl="1" marL="914400" rtl="0">
              <a:spcBef>
                <a:spcPts val="1600"/>
              </a:spcBef>
              <a:spcAft>
                <a:spcPts val="0"/>
              </a:spcAft>
              <a:buClr>
                <a:srgbClr val="FFFFFF"/>
              </a:buClr>
              <a:buSzPts val="1400"/>
              <a:buFont typeface="Roboto Mono"/>
              <a:buChar char="○"/>
              <a:defRPr>
                <a:solidFill>
                  <a:srgbClr val="FFFFFF"/>
                </a:solidFill>
                <a:latin typeface="Roboto Mono"/>
                <a:ea typeface="Roboto Mono"/>
                <a:cs typeface="Roboto Mono"/>
                <a:sym typeface="Roboto Mono"/>
              </a:defRPr>
            </a:lvl2pPr>
            <a:lvl3pPr indent="-317500" lvl="2" marL="1371600" rtl="0">
              <a:spcBef>
                <a:spcPts val="1600"/>
              </a:spcBef>
              <a:spcAft>
                <a:spcPts val="0"/>
              </a:spcAft>
              <a:buClr>
                <a:srgbClr val="FFFFFF"/>
              </a:buClr>
              <a:buSzPts val="1400"/>
              <a:buFont typeface="Roboto Mono"/>
              <a:buChar char="■"/>
              <a:defRPr>
                <a:solidFill>
                  <a:srgbClr val="FFFFFF"/>
                </a:solidFill>
                <a:latin typeface="Roboto Mono"/>
                <a:ea typeface="Roboto Mono"/>
                <a:cs typeface="Roboto Mono"/>
                <a:sym typeface="Roboto Mono"/>
              </a:defRPr>
            </a:lvl3pPr>
            <a:lvl4pPr indent="-317500" lvl="3" marL="1828800" rtl="0">
              <a:spcBef>
                <a:spcPts val="1600"/>
              </a:spcBef>
              <a:spcAft>
                <a:spcPts val="0"/>
              </a:spcAft>
              <a:buClr>
                <a:srgbClr val="FFFFFF"/>
              </a:buClr>
              <a:buSzPts val="1400"/>
              <a:buFont typeface="Roboto Mono"/>
              <a:buChar char="●"/>
              <a:defRPr>
                <a:solidFill>
                  <a:srgbClr val="FFFFFF"/>
                </a:solidFill>
                <a:latin typeface="Roboto Mono"/>
                <a:ea typeface="Roboto Mono"/>
                <a:cs typeface="Roboto Mono"/>
                <a:sym typeface="Roboto Mono"/>
              </a:defRPr>
            </a:lvl4pPr>
            <a:lvl5pPr indent="-317500" lvl="4" marL="2286000" rtl="0">
              <a:spcBef>
                <a:spcPts val="1600"/>
              </a:spcBef>
              <a:spcAft>
                <a:spcPts val="0"/>
              </a:spcAft>
              <a:buClr>
                <a:srgbClr val="FFFFFF"/>
              </a:buClr>
              <a:buSzPts val="1400"/>
              <a:buFont typeface="Roboto Mono"/>
              <a:buChar char="○"/>
              <a:defRPr>
                <a:solidFill>
                  <a:srgbClr val="FFFFFF"/>
                </a:solidFill>
                <a:latin typeface="Roboto Mono"/>
                <a:ea typeface="Roboto Mono"/>
                <a:cs typeface="Roboto Mono"/>
                <a:sym typeface="Roboto Mono"/>
              </a:defRPr>
            </a:lvl5pPr>
            <a:lvl6pPr indent="-317500" lvl="5" marL="2743200" rtl="0">
              <a:spcBef>
                <a:spcPts val="1600"/>
              </a:spcBef>
              <a:spcAft>
                <a:spcPts val="0"/>
              </a:spcAft>
              <a:buClr>
                <a:srgbClr val="FFFFFF"/>
              </a:buClr>
              <a:buSzPts val="1400"/>
              <a:buFont typeface="Roboto Mono"/>
              <a:buChar char="■"/>
              <a:defRPr>
                <a:solidFill>
                  <a:srgbClr val="FFFFFF"/>
                </a:solidFill>
                <a:latin typeface="Roboto Mono"/>
                <a:ea typeface="Roboto Mono"/>
                <a:cs typeface="Roboto Mono"/>
                <a:sym typeface="Roboto Mono"/>
              </a:defRPr>
            </a:lvl6pPr>
            <a:lvl7pPr indent="-317500" lvl="6" marL="3200400" rtl="0">
              <a:spcBef>
                <a:spcPts val="1600"/>
              </a:spcBef>
              <a:spcAft>
                <a:spcPts val="0"/>
              </a:spcAft>
              <a:buClr>
                <a:srgbClr val="FFFFFF"/>
              </a:buClr>
              <a:buSzPts val="1400"/>
              <a:buFont typeface="Roboto Mono"/>
              <a:buChar char="●"/>
              <a:defRPr>
                <a:solidFill>
                  <a:srgbClr val="FFFFFF"/>
                </a:solidFill>
                <a:latin typeface="Roboto Mono"/>
                <a:ea typeface="Roboto Mono"/>
                <a:cs typeface="Roboto Mono"/>
                <a:sym typeface="Roboto Mono"/>
              </a:defRPr>
            </a:lvl7pPr>
            <a:lvl8pPr indent="-317500" lvl="7" marL="3657600" rtl="0">
              <a:spcBef>
                <a:spcPts val="1600"/>
              </a:spcBef>
              <a:spcAft>
                <a:spcPts val="0"/>
              </a:spcAft>
              <a:buClr>
                <a:srgbClr val="FFFFFF"/>
              </a:buClr>
              <a:buSzPts val="1400"/>
              <a:buFont typeface="Roboto Mono"/>
              <a:buChar char="○"/>
              <a:defRPr>
                <a:solidFill>
                  <a:srgbClr val="FFFFFF"/>
                </a:solidFill>
                <a:latin typeface="Roboto Mono"/>
                <a:ea typeface="Roboto Mono"/>
                <a:cs typeface="Roboto Mono"/>
                <a:sym typeface="Roboto Mono"/>
              </a:defRPr>
            </a:lvl8pPr>
            <a:lvl9pPr indent="-317500" lvl="8" marL="4114800" rtl="0">
              <a:spcBef>
                <a:spcPts val="1600"/>
              </a:spcBef>
              <a:spcAft>
                <a:spcPts val="1600"/>
              </a:spcAft>
              <a:buClr>
                <a:srgbClr val="FFFFFF"/>
              </a:buClr>
              <a:buSzPts val="1400"/>
              <a:buFont typeface="Roboto Mono"/>
              <a:buChar char="■"/>
              <a:defRPr>
                <a:solidFill>
                  <a:srgbClr val="FFFFFF"/>
                </a:solidFill>
                <a:latin typeface="Roboto Mono"/>
                <a:ea typeface="Roboto Mono"/>
                <a:cs typeface="Roboto Mono"/>
                <a:sym typeface="Roboto Mono"/>
              </a:defRPr>
            </a:lvl9pPr>
          </a:lstStyle>
          <a:p/>
        </p:txBody>
      </p:sp>
      <p:sp>
        <p:nvSpPr>
          <p:cNvPr id="330" name="Google Shape;330;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331" name="Google Shape;331;p49"/>
          <p:cNvPicPr preferRelativeResize="0"/>
          <p:nvPr/>
        </p:nvPicPr>
        <p:blipFill>
          <a:blip r:embed="rId2">
            <a:alphaModFix/>
          </a:blip>
          <a:stretch>
            <a:fillRect/>
          </a:stretch>
        </p:blipFill>
        <p:spPr>
          <a:xfrm rot="-1868990">
            <a:off x="6958081" y="4245721"/>
            <a:ext cx="1485032" cy="661504"/>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32" name="Shape 332"/>
        <p:cNvGrpSpPr/>
        <p:nvPr/>
      </p:nvGrpSpPr>
      <p:grpSpPr>
        <a:xfrm>
          <a:off x="0" y="0"/>
          <a:ext cx="0" cy="0"/>
          <a:chOff x="0" y="0"/>
          <a:chExt cx="0" cy="0"/>
        </a:xfrm>
      </p:grpSpPr>
      <p:sp>
        <p:nvSpPr>
          <p:cNvPr id="333" name="Google Shape;333;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Helvetica Neue"/>
              <a:buNone/>
              <a:defRPr b="1">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34" name="Google Shape;334;p5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Mono"/>
              <a:buChar char="●"/>
              <a:defRPr sz="1400">
                <a:latin typeface="Roboto Mono"/>
                <a:ea typeface="Roboto Mono"/>
                <a:cs typeface="Roboto Mono"/>
                <a:sym typeface="Roboto Mono"/>
              </a:defRPr>
            </a:lvl1pPr>
            <a:lvl2pPr indent="-304800" lvl="1" marL="914400" rtl="0">
              <a:spcBef>
                <a:spcPts val="1600"/>
              </a:spcBef>
              <a:spcAft>
                <a:spcPts val="0"/>
              </a:spcAft>
              <a:buSzPts val="1200"/>
              <a:buFont typeface="Roboto Mono"/>
              <a:buChar char="○"/>
              <a:defRPr sz="1200">
                <a:latin typeface="Roboto Mono"/>
                <a:ea typeface="Roboto Mono"/>
                <a:cs typeface="Roboto Mono"/>
                <a:sym typeface="Roboto Mono"/>
              </a:defRPr>
            </a:lvl2pPr>
            <a:lvl3pPr indent="-304800" lvl="2" marL="1371600" rtl="0">
              <a:spcBef>
                <a:spcPts val="1600"/>
              </a:spcBef>
              <a:spcAft>
                <a:spcPts val="0"/>
              </a:spcAft>
              <a:buSzPts val="1200"/>
              <a:buFont typeface="Roboto Mono"/>
              <a:buChar char="■"/>
              <a:defRPr sz="1200">
                <a:latin typeface="Roboto Mono"/>
                <a:ea typeface="Roboto Mono"/>
                <a:cs typeface="Roboto Mono"/>
                <a:sym typeface="Roboto Mono"/>
              </a:defRPr>
            </a:lvl3pPr>
            <a:lvl4pPr indent="-304800" lvl="3" marL="1828800" rtl="0">
              <a:spcBef>
                <a:spcPts val="1600"/>
              </a:spcBef>
              <a:spcAft>
                <a:spcPts val="0"/>
              </a:spcAft>
              <a:buSzPts val="1200"/>
              <a:buFont typeface="Roboto Mono"/>
              <a:buChar char="●"/>
              <a:defRPr sz="1200">
                <a:latin typeface="Roboto Mono"/>
                <a:ea typeface="Roboto Mono"/>
                <a:cs typeface="Roboto Mono"/>
                <a:sym typeface="Roboto Mono"/>
              </a:defRPr>
            </a:lvl4pPr>
            <a:lvl5pPr indent="-304800" lvl="4" marL="2286000" rtl="0">
              <a:spcBef>
                <a:spcPts val="1600"/>
              </a:spcBef>
              <a:spcAft>
                <a:spcPts val="0"/>
              </a:spcAft>
              <a:buSzPts val="1200"/>
              <a:buFont typeface="Roboto Mono"/>
              <a:buChar char="○"/>
              <a:defRPr sz="1200">
                <a:latin typeface="Roboto Mono"/>
                <a:ea typeface="Roboto Mono"/>
                <a:cs typeface="Roboto Mono"/>
                <a:sym typeface="Roboto Mono"/>
              </a:defRPr>
            </a:lvl5pPr>
            <a:lvl6pPr indent="-304800" lvl="5" marL="2743200" rtl="0">
              <a:spcBef>
                <a:spcPts val="1600"/>
              </a:spcBef>
              <a:spcAft>
                <a:spcPts val="0"/>
              </a:spcAft>
              <a:buSzPts val="1200"/>
              <a:buFont typeface="Roboto Mono"/>
              <a:buChar char="■"/>
              <a:defRPr sz="1200">
                <a:latin typeface="Roboto Mono"/>
                <a:ea typeface="Roboto Mono"/>
                <a:cs typeface="Roboto Mono"/>
                <a:sym typeface="Roboto Mono"/>
              </a:defRPr>
            </a:lvl6pPr>
            <a:lvl7pPr indent="-304800" lvl="6" marL="3200400" rtl="0">
              <a:spcBef>
                <a:spcPts val="1600"/>
              </a:spcBef>
              <a:spcAft>
                <a:spcPts val="0"/>
              </a:spcAft>
              <a:buSzPts val="1200"/>
              <a:buFont typeface="Roboto Mono"/>
              <a:buChar char="●"/>
              <a:defRPr sz="1200">
                <a:latin typeface="Roboto Mono"/>
                <a:ea typeface="Roboto Mono"/>
                <a:cs typeface="Roboto Mono"/>
                <a:sym typeface="Roboto Mono"/>
              </a:defRPr>
            </a:lvl7pPr>
            <a:lvl8pPr indent="-304800" lvl="7" marL="3657600" rtl="0">
              <a:spcBef>
                <a:spcPts val="1600"/>
              </a:spcBef>
              <a:spcAft>
                <a:spcPts val="0"/>
              </a:spcAft>
              <a:buSzPts val="1200"/>
              <a:buFont typeface="Roboto Mono"/>
              <a:buChar char="○"/>
              <a:defRPr sz="1200">
                <a:latin typeface="Roboto Mono"/>
                <a:ea typeface="Roboto Mono"/>
                <a:cs typeface="Roboto Mono"/>
                <a:sym typeface="Roboto Mono"/>
              </a:defRPr>
            </a:lvl8pPr>
            <a:lvl9pPr indent="-304800" lvl="8" marL="4114800" rtl="0">
              <a:spcBef>
                <a:spcPts val="1600"/>
              </a:spcBef>
              <a:spcAft>
                <a:spcPts val="1600"/>
              </a:spcAft>
              <a:buSzPts val="1200"/>
              <a:buFont typeface="Roboto Mono"/>
              <a:buChar char="■"/>
              <a:defRPr sz="1200">
                <a:latin typeface="Roboto Mono"/>
                <a:ea typeface="Roboto Mono"/>
                <a:cs typeface="Roboto Mono"/>
                <a:sym typeface="Roboto Mono"/>
              </a:defRPr>
            </a:lvl9pPr>
          </a:lstStyle>
          <a:p/>
        </p:txBody>
      </p:sp>
      <p:sp>
        <p:nvSpPr>
          <p:cNvPr id="335" name="Google Shape;335;p5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Mono"/>
              <a:buChar char="●"/>
              <a:defRPr sz="1400">
                <a:latin typeface="Roboto Mono"/>
                <a:ea typeface="Roboto Mono"/>
                <a:cs typeface="Roboto Mono"/>
                <a:sym typeface="Roboto Mono"/>
              </a:defRPr>
            </a:lvl1pPr>
            <a:lvl2pPr indent="-304800" lvl="1" marL="914400" rtl="0">
              <a:spcBef>
                <a:spcPts val="1600"/>
              </a:spcBef>
              <a:spcAft>
                <a:spcPts val="0"/>
              </a:spcAft>
              <a:buSzPts val="1200"/>
              <a:buFont typeface="Roboto Mono"/>
              <a:buChar char="○"/>
              <a:defRPr sz="1200">
                <a:latin typeface="Roboto Mono"/>
                <a:ea typeface="Roboto Mono"/>
                <a:cs typeface="Roboto Mono"/>
                <a:sym typeface="Roboto Mono"/>
              </a:defRPr>
            </a:lvl2pPr>
            <a:lvl3pPr indent="-304800" lvl="2" marL="1371600" rtl="0">
              <a:spcBef>
                <a:spcPts val="1600"/>
              </a:spcBef>
              <a:spcAft>
                <a:spcPts val="0"/>
              </a:spcAft>
              <a:buSzPts val="1200"/>
              <a:buFont typeface="Roboto Mono"/>
              <a:buChar char="■"/>
              <a:defRPr sz="1200">
                <a:latin typeface="Roboto Mono"/>
                <a:ea typeface="Roboto Mono"/>
                <a:cs typeface="Roboto Mono"/>
                <a:sym typeface="Roboto Mono"/>
              </a:defRPr>
            </a:lvl3pPr>
            <a:lvl4pPr indent="-304800" lvl="3" marL="1828800" rtl="0">
              <a:spcBef>
                <a:spcPts val="1600"/>
              </a:spcBef>
              <a:spcAft>
                <a:spcPts val="0"/>
              </a:spcAft>
              <a:buSzPts val="1200"/>
              <a:buFont typeface="Roboto Mono"/>
              <a:buChar char="●"/>
              <a:defRPr sz="1200">
                <a:latin typeface="Roboto Mono"/>
                <a:ea typeface="Roboto Mono"/>
                <a:cs typeface="Roboto Mono"/>
                <a:sym typeface="Roboto Mono"/>
              </a:defRPr>
            </a:lvl4pPr>
            <a:lvl5pPr indent="-304800" lvl="4" marL="2286000" rtl="0">
              <a:spcBef>
                <a:spcPts val="1600"/>
              </a:spcBef>
              <a:spcAft>
                <a:spcPts val="0"/>
              </a:spcAft>
              <a:buSzPts val="1200"/>
              <a:buFont typeface="Roboto Mono"/>
              <a:buChar char="○"/>
              <a:defRPr sz="1200">
                <a:latin typeface="Roboto Mono"/>
                <a:ea typeface="Roboto Mono"/>
                <a:cs typeface="Roboto Mono"/>
                <a:sym typeface="Roboto Mono"/>
              </a:defRPr>
            </a:lvl5pPr>
            <a:lvl6pPr indent="-304800" lvl="5" marL="2743200" rtl="0">
              <a:spcBef>
                <a:spcPts val="1600"/>
              </a:spcBef>
              <a:spcAft>
                <a:spcPts val="0"/>
              </a:spcAft>
              <a:buSzPts val="1200"/>
              <a:buFont typeface="Roboto Mono"/>
              <a:buChar char="■"/>
              <a:defRPr sz="1200">
                <a:latin typeface="Roboto Mono"/>
                <a:ea typeface="Roboto Mono"/>
                <a:cs typeface="Roboto Mono"/>
                <a:sym typeface="Roboto Mono"/>
              </a:defRPr>
            </a:lvl6pPr>
            <a:lvl7pPr indent="-304800" lvl="6" marL="3200400" rtl="0">
              <a:spcBef>
                <a:spcPts val="1600"/>
              </a:spcBef>
              <a:spcAft>
                <a:spcPts val="0"/>
              </a:spcAft>
              <a:buSzPts val="1200"/>
              <a:buFont typeface="Roboto Mono"/>
              <a:buChar char="●"/>
              <a:defRPr sz="1200">
                <a:latin typeface="Roboto Mono"/>
                <a:ea typeface="Roboto Mono"/>
                <a:cs typeface="Roboto Mono"/>
                <a:sym typeface="Roboto Mono"/>
              </a:defRPr>
            </a:lvl7pPr>
            <a:lvl8pPr indent="-304800" lvl="7" marL="3657600" rtl="0">
              <a:spcBef>
                <a:spcPts val="1600"/>
              </a:spcBef>
              <a:spcAft>
                <a:spcPts val="0"/>
              </a:spcAft>
              <a:buSzPts val="1200"/>
              <a:buFont typeface="Roboto Mono"/>
              <a:buChar char="○"/>
              <a:defRPr sz="1200">
                <a:latin typeface="Roboto Mono"/>
                <a:ea typeface="Roboto Mono"/>
                <a:cs typeface="Roboto Mono"/>
                <a:sym typeface="Roboto Mono"/>
              </a:defRPr>
            </a:lvl8pPr>
            <a:lvl9pPr indent="-304800" lvl="8" marL="4114800" rtl="0">
              <a:spcBef>
                <a:spcPts val="1600"/>
              </a:spcBef>
              <a:spcAft>
                <a:spcPts val="1600"/>
              </a:spcAft>
              <a:buSzPts val="1200"/>
              <a:buFont typeface="Roboto Mono"/>
              <a:buChar char="■"/>
              <a:defRPr sz="1200">
                <a:latin typeface="Roboto Mono"/>
                <a:ea typeface="Roboto Mono"/>
                <a:cs typeface="Roboto Mono"/>
                <a:sym typeface="Roboto Mono"/>
              </a:defRPr>
            </a:lvl9pPr>
          </a:lstStyle>
          <a:p/>
        </p:txBody>
      </p:sp>
      <p:sp>
        <p:nvSpPr>
          <p:cNvPr id="336" name="Google Shape;336;p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37" name="Google Shape;337;p50"/>
          <p:cNvSpPr/>
          <p:nvPr/>
        </p:nvSpPr>
        <p:spPr>
          <a:xfrm>
            <a:off x="7129500" y="249200"/>
            <a:ext cx="1702800" cy="116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bg>
      <p:bgPr>
        <a:solidFill>
          <a:srgbClr val="00A3AD"/>
        </a:solidFill>
      </p:bgPr>
    </p:bg>
    <p:spTree>
      <p:nvGrpSpPr>
        <p:cNvPr id="338" name="Shape 338"/>
        <p:cNvGrpSpPr/>
        <p:nvPr/>
      </p:nvGrpSpPr>
      <p:grpSpPr>
        <a:xfrm>
          <a:off x="0" y="0"/>
          <a:ext cx="0" cy="0"/>
          <a:chOff x="0" y="0"/>
          <a:chExt cx="0" cy="0"/>
        </a:xfrm>
      </p:grpSpPr>
      <p:sp>
        <p:nvSpPr>
          <p:cNvPr id="339" name="Google Shape;339;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Helvetica Neue"/>
              <a:buNone/>
              <a:defRPr b="1">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0" name="Google Shape;340;p5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000000"/>
              </a:buClr>
              <a:buSzPts val="1400"/>
              <a:buFont typeface="Roboto Mono"/>
              <a:buChar char="●"/>
              <a:defRPr sz="1400">
                <a:solidFill>
                  <a:srgbClr val="000000"/>
                </a:solidFill>
                <a:latin typeface="Roboto Mono"/>
                <a:ea typeface="Roboto Mono"/>
                <a:cs typeface="Roboto Mono"/>
                <a:sym typeface="Roboto Mono"/>
              </a:defRPr>
            </a:lvl1pPr>
            <a:lvl2pPr indent="-304800" lvl="1" marL="914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2pPr>
            <a:lvl3pPr indent="-304800" lvl="2" marL="1371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3pPr>
            <a:lvl4pPr indent="-304800" lvl="3" marL="18288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4pPr>
            <a:lvl5pPr indent="-304800" lvl="4" marL="22860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5pPr>
            <a:lvl6pPr indent="-304800" lvl="5" marL="27432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6pPr>
            <a:lvl7pPr indent="-304800" lvl="6" marL="3200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7pPr>
            <a:lvl8pPr indent="-304800" lvl="7" marL="3657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8pPr>
            <a:lvl9pPr indent="-304800" lvl="8" marL="4114800" rtl="0">
              <a:spcBef>
                <a:spcPts val="1600"/>
              </a:spcBef>
              <a:spcAft>
                <a:spcPts val="1600"/>
              </a:spcAft>
              <a:buClr>
                <a:srgbClr val="000000"/>
              </a:buClr>
              <a:buSzPts val="1200"/>
              <a:buFont typeface="Roboto Mono"/>
              <a:buChar char="■"/>
              <a:defRPr sz="1200">
                <a:solidFill>
                  <a:srgbClr val="000000"/>
                </a:solidFill>
                <a:latin typeface="Roboto Mono"/>
                <a:ea typeface="Roboto Mono"/>
                <a:cs typeface="Roboto Mono"/>
                <a:sym typeface="Roboto Mono"/>
              </a:defRPr>
            </a:lvl9pPr>
          </a:lstStyle>
          <a:p/>
        </p:txBody>
      </p:sp>
      <p:sp>
        <p:nvSpPr>
          <p:cNvPr id="341" name="Google Shape;341;p5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000000"/>
              </a:buClr>
              <a:buSzPts val="1400"/>
              <a:buFont typeface="Roboto Mono"/>
              <a:buChar char="●"/>
              <a:defRPr sz="1400">
                <a:solidFill>
                  <a:srgbClr val="000000"/>
                </a:solidFill>
                <a:latin typeface="Roboto Mono"/>
                <a:ea typeface="Roboto Mono"/>
                <a:cs typeface="Roboto Mono"/>
                <a:sym typeface="Roboto Mono"/>
              </a:defRPr>
            </a:lvl1pPr>
            <a:lvl2pPr indent="-304800" lvl="1" marL="914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2pPr>
            <a:lvl3pPr indent="-304800" lvl="2" marL="1371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3pPr>
            <a:lvl4pPr indent="-304800" lvl="3" marL="18288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4pPr>
            <a:lvl5pPr indent="-304800" lvl="4" marL="22860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5pPr>
            <a:lvl6pPr indent="-304800" lvl="5" marL="27432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6pPr>
            <a:lvl7pPr indent="-304800" lvl="6" marL="3200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7pPr>
            <a:lvl8pPr indent="-304800" lvl="7" marL="3657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8pPr>
            <a:lvl9pPr indent="-304800" lvl="8" marL="4114800" rtl="0">
              <a:spcBef>
                <a:spcPts val="1600"/>
              </a:spcBef>
              <a:spcAft>
                <a:spcPts val="1600"/>
              </a:spcAft>
              <a:buClr>
                <a:srgbClr val="000000"/>
              </a:buClr>
              <a:buSzPts val="1200"/>
              <a:buFont typeface="Roboto Mono"/>
              <a:buChar char="■"/>
              <a:defRPr sz="1200">
                <a:solidFill>
                  <a:srgbClr val="000000"/>
                </a:solidFill>
                <a:latin typeface="Roboto Mono"/>
                <a:ea typeface="Roboto Mono"/>
                <a:cs typeface="Roboto Mono"/>
                <a:sym typeface="Roboto Mono"/>
              </a:defRPr>
            </a:lvl9pPr>
          </a:lstStyle>
          <a:p/>
        </p:txBody>
      </p:sp>
      <p:sp>
        <p:nvSpPr>
          <p:cNvPr id="342" name="Google Shape;342;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43" name="Google Shape;343;p51"/>
          <p:cNvSpPr/>
          <p:nvPr/>
        </p:nvSpPr>
        <p:spPr>
          <a:xfrm>
            <a:off x="7129500" y="249200"/>
            <a:ext cx="1702800" cy="116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1">
  <p:cSld name="TITLE_AND_TWO_COLUMNS_1_1">
    <p:bg>
      <p:bgPr>
        <a:solidFill>
          <a:srgbClr val="95D056"/>
        </a:solidFill>
      </p:bgPr>
    </p:bg>
    <p:spTree>
      <p:nvGrpSpPr>
        <p:cNvPr id="344" name="Shape 344"/>
        <p:cNvGrpSpPr/>
        <p:nvPr/>
      </p:nvGrpSpPr>
      <p:grpSpPr>
        <a:xfrm>
          <a:off x="0" y="0"/>
          <a:ext cx="0" cy="0"/>
          <a:chOff x="0" y="0"/>
          <a:chExt cx="0" cy="0"/>
        </a:xfrm>
      </p:grpSpPr>
      <p:sp>
        <p:nvSpPr>
          <p:cNvPr id="345" name="Google Shape;345;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Helvetica Neue"/>
              <a:buNone/>
              <a:defRPr b="1">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6" name="Google Shape;346;p52"/>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000000"/>
              </a:buClr>
              <a:buSzPts val="1400"/>
              <a:buFont typeface="Roboto Mono"/>
              <a:buChar char="●"/>
              <a:defRPr sz="1400">
                <a:solidFill>
                  <a:srgbClr val="000000"/>
                </a:solidFill>
                <a:latin typeface="Roboto Mono"/>
                <a:ea typeface="Roboto Mono"/>
                <a:cs typeface="Roboto Mono"/>
                <a:sym typeface="Roboto Mono"/>
              </a:defRPr>
            </a:lvl1pPr>
            <a:lvl2pPr indent="-304800" lvl="1" marL="914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2pPr>
            <a:lvl3pPr indent="-304800" lvl="2" marL="1371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3pPr>
            <a:lvl4pPr indent="-304800" lvl="3" marL="18288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4pPr>
            <a:lvl5pPr indent="-304800" lvl="4" marL="22860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5pPr>
            <a:lvl6pPr indent="-304800" lvl="5" marL="27432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6pPr>
            <a:lvl7pPr indent="-304800" lvl="6" marL="3200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7pPr>
            <a:lvl8pPr indent="-304800" lvl="7" marL="3657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8pPr>
            <a:lvl9pPr indent="-304800" lvl="8" marL="4114800" rtl="0">
              <a:spcBef>
                <a:spcPts val="1600"/>
              </a:spcBef>
              <a:spcAft>
                <a:spcPts val="1600"/>
              </a:spcAft>
              <a:buClr>
                <a:srgbClr val="000000"/>
              </a:buClr>
              <a:buSzPts val="1200"/>
              <a:buFont typeface="Roboto Mono"/>
              <a:buChar char="■"/>
              <a:defRPr sz="1200">
                <a:solidFill>
                  <a:srgbClr val="000000"/>
                </a:solidFill>
                <a:latin typeface="Roboto Mono"/>
                <a:ea typeface="Roboto Mono"/>
                <a:cs typeface="Roboto Mono"/>
                <a:sym typeface="Roboto Mono"/>
              </a:defRPr>
            </a:lvl9pPr>
          </a:lstStyle>
          <a:p/>
        </p:txBody>
      </p:sp>
      <p:sp>
        <p:nvSpPr>
          <p:cNvPr id="347" name="Google Shape;347;p52"/>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000000"/>
              </a:buClr>
              <a:buSzPts val="1400"/>
              <a:buFont typeface="Roboto Mono"/>
              <a:buChar char="●"/>
              <a:defRPr sz="1400">
                <a:solidFill>
                  <a:srgbClr val="000000"/>
                </a:solidFill>
                <a:latin typeface="Roboto Mono"/>
                <a:ea typeface="Roboto Mono"/>
                <a:cs typeface="Roboto Mono"/>
                <a:sym typeface="Roboto Mono"/>
              </a:defRPr>
            </a:lvl1pPr>
            <a:lvl2pPr indent="-304800" lvl="1" marL="914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2pPr>
            <a:lvl3pPr indent="-304800" lvl="2" marL="1371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3pPr>
            <a:lvl4pPr indent="-304800" lvl="3" marL="18288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4pPr>
            <a:lvl5pPr indent="-304800" lvl="4" marL="22860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5pPr>
            <a:lvl6pPr indent="-304800" lvl="5" marL="27432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6pPr>
            <a:lvl7pPr indent="-304800" lvl="6" marL="3200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7pPr>
            <a:lvl8pPr indent="-304800" lvl="7" marL="3657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8pPr>
            <a:lvl9pPr indent="-304800" lvl="8" marL="4114800" rtl="0">
              <a:spcBef>
                <a:spcPts val="1600"/>
              </a:spcBef>
              <a:spcAft>
                <a:spcPts val="1600"/>
              </a:spcAft>
              <a:buClr>
                <a:srgbClr val="000000"/>
              </a:buClr>
              <a:buSzPts val="1200"/>
              <a:buFont typeface="Roboto Mono"/>
              <a:buChar char="■"/>
              <a:defRPr sz="1200">
                <a:solidFill>
                  <a:srgbClr val="000000"/>
                </a:solidFill>
                <a:latin typeface="Roboto Mono"/>
                <a:ea typeface="Roboto Mono"/>
                <a:cs typeface="Roboto Mono"/>
                <a:sym typeface="Roboto Mono"/>
              </a:defRPr>
            </a:lvl9pPr>
          </a:lstStyle>
          <a:p/>
        </p:txBody>
      </p:sp>
      <p:sp>
        <p:nvSpPr>
          <p:cNvPr id="348" name="Google Shape;348;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49" name="Google Shape;349;p52"/>
          <p:cNvSpPr/>
          <p:nvPr/>
        </p:nvSpPr>
        <p:spPr>
          <a:xfrm>
            <a:off x="7129500" y="249200"/>
            <a:ext cx="1702800" cy="116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0 GISD LGS Theme">
  <p:cSld name="TITLE_AND_TWO_COLUMNS_1_1_1">
    <p:bg>
      <p:bgPr>
        <a:solidFill>
          <a:srgbClr val="FB7139"/>
        </a:solidFill>
      </p:bgPr>
    </p:bg>
    <p:spTree>
      <p:nvGrpSpPr>
        <p:cNvPr id="350" name="Shape 350"/>
        <p:cNvGrpSpPr/>
        <p:nvPr/>
      </p:nvGrpSpPr>
      <p:grpSpPr>
        <a:xfrm>
          <a:off x="0" y="0"/>
          <a:ext cx="0" cy="0"/>
          <a:chOff x="0" y="0"/>
          <a:chExt cx="0" cy="0"/>
        </a:xfrm>
      </p:grpSpPr>
      <p:sp>
        <p:nvSpPr>
          <p:cNvPr id="351" name="Google Shape;351;p5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Helvetica Neue"/>
              <a:buNone/>
              <a:defRPr b="1">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2" name="Google Shape;352;p53"/>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000000"/>
              </a:buClr>
              <a:buSzPts val="1400"/>
              <a:buFont typeface="Roboto Mono"/>
              <a:buChar char="●"/>
              <a:defRPr sz="1400">
                <a:solidFill>
                  <a:srgbClr val="000000"/>
                </a:solidFill>
                <a:latin typeface="Roboto Mono"/>
                <a:ea typeface="Roboto Mono"/>
                <a:cs typeface="Roboto Mono"/>
                <a:sym typeface="Roboto Mono"/>
              </a:defRPr>
            </a:lvl1pPr>
            <a:lvl2pPr indent="-304800" lvl="1" marL="914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2pPr>
            <a:lvl3pPr indent="-304800" lvl="2" marL="1371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3pPr>
            <a:lvl4pPr indent="-304800" lvl="3" marL="18288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4pPr>
            <a:lvl5pPr indent="-304800" lvl="4" marL="22860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5pPr>
            <a:lvl6pPr indent="-304800" lvl="5" marL="27432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6pPr>
            <a:lvl7pPr indent="-304800" lvl="6" marL="3200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7pPr>
            <a:lvl8pPr indent="-304800" lvl="7" marL="3657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8pPr>
            <a:lvl9pPr indent="-304800" lvl="8" marL="4114800" rtl="0">
              <a:spcBef>
                <a:spcPts val="1600"/>
              </a:spcBef>
              <a:spcAft>
                <a:spcPts val="1600"/>
              </a:spcAft>
              <a:buClr>
                <a:srgbClr val="000000"/>
              </a:buClr>
              <a:buSzPts val="1200"/>
              <a:buFont typeface="Roboto Mono"/>
              <a:buChar char="■"/>
              <a:defRPr sz="1200">
                <a:solidFill>
                  <a:srgbClr val="000000"/>
                </a:solidFill>
                <a:latin typeface="Roboto Mono"/>
                <a:ea typeface="Roboto Mono"/>
                <a:cs typeface="Roboto Mono"/>
                <a:sym typeface="Roboto Mono"/>
              </a:defRPr>
            </a:lvl9pPr>
          </a:lstStyle>
          <a:p/>
        </p:txBody>
      </p:sp>
      <p:sp>
        <p:nvSpPr>
          <p:cNvPr id="353" name="Google Shape;353;p53"/>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rgbClr val="000000"/>
              </a:buClr>
              <a:buSzPts val="1400"/>
              <a:buFont typeface="Roboto Mono"/>
              <a:buChar char="●"/>
              <a:defRPr sz="1400">
                <a:solidFill>
                  <a:srgbClr val="000000"/>
                </a:solidFill>
                <a:latin typeface="Roboto Mono"/>
                <a:ea typeface="Roboto Mono"/>
                <a:cs typeface="Roboto Mono"/>
                <a:sym typeface="Roboto Mono"/>
              </a:defRPr>
            </a:lvl1pPr>
            <a:lvl2pPr indent="-304800" lvl="1" marL="914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2pPr>
            <a:lvl3pPr indent="-304800" lvl="2" marL="1371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3pPr>
            <a:lvl4pPr indent="-304800" lvl="3" marL="18288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4pPr>
            <a:lvl5pPr indent="-304800" lvl="4" marL="22860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5pPr>
            <a:lvl6pPr indent="-304800" lvl="5" marL="27432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6pPr>
            <a:lvl7pPr indent="-304800" lvl="6" marL="3200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7pPr>
            <a:lvl8pPr indent="-304800" lvl="7" marL="3657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8pPr>
            <a:lvl9pPr indent="-304800" lvl="8" marL="4114800" rtl="0">
              <a:spcBef>
                <a:spcPts val="1600"/>
              </a:spcBef>
              <a:spcAft>
                <a:spcPts val="1600"/>
              </a:spcAft>
              <a:buClr>
                <a:srgbClr val="000000"/>
              </a:buClr>
              <a:buSzPts val="1200"/>
              <a:buFont typeface="Roboto Mono"/>
              <a:buChar char="■"/>
              <a:defRPr sz="1200">
                <a:solidFill>
                  <a:srgbClr val="000000"/>
                </a:solidFill>
                <a:latin typeface="Roboto Mono"/>
                <a:ea typeface="Roboto Mono"/>
                <a:cs typeface="Roboto Mono"/>
                <a:sym typeface="Roboto Mono"/>
              </a:defRPr>
            </a:lvl9pPr>
          </a:lstStyle>
          <a:p/>
        </p:txBody>
      </p:sp>
      <p:sp>
        <p:nvSpPr>
          <p:cNvPr id="354" name="Google Shape;354;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55" name="Google Shape;355;p53"/>
          <p:cNvSpPr/>
          <p:nvPr/>
        </p:nvSpPr>
        <p:spPr>
          <a:xfrm>
            <a:off x="7129500" y="249200"/>
            <a:ext cx="1702800" cy="116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6" name="Shape 356"/>
        <p:cNvGrpSpPr/>
        <p:nvPr/>
      </p:nvGrpSpPr>
      <p:grpSpPr>
        <a:xfrm>
          <a:off x="0" y="0"/>
          <a:ext cx="0" cy="0"/>
          <a:chOff x="0" y="0"/>
          <a:chExt cx="0" cy="0"/>
        </a:xfrm>
      </p:grpSpPr>
      <p:sp>
        <p:nvSpPr>
          <p:cNvPr id="357" name="Google Shape;357;p5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Helvetica Neue"/>
              <a:buNone/>
              <a:defRPr>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8" name="Google Shape;358;p5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bg>
      <p:bgPr>
        <a:solidFill>
          <a:srgbClr val="95D056"/>
        </a:solidFill>
      </p:bgPr>
    </p:bg>
    <p:spTree>
      <p:nvGrpSpPr>
        <p:cNvPr id="359" name="Shape 359"/>
        <p:cNvGrpSpPr/>
        <p:nvPr/>
      </p:nvGrpSpPr>
      <p:grpSpPr>
        <a:xfrm>
          <a:off x="0" y="0"/>
          <a:ext cx="0" cy="0"/>
          <a:chOff x="0" y="0"/>
          <a:chExt cx="0" cy="0"/>
        </a:xfrm>
      </p:grpSpPr>
      <p:sp>
        <p:nvSpPr>
          <p:cNvPr id="360" name="Google Shape;360;p5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Helvetica Neue"/>
              <a:buNone/>
              <a:defRPr>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1" name="Google Shape;361;p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_ONLY_1_1">
    <p:bg>
      <p:bgPr>
        <a:solidFill>
          <a:srgbClr val="FB7139"/>
        </a:solidFill>
      </p:bgPr>
    </p:bg>
    <p:spTree>
      <p:nvGrpSpPr>
        <p:cNvPr id="362" name="Shape 362"/>
        <p:cNvGrpSpPr/>
        <p:nvPr/>
      </p:nvGrpSpPr>
      <p:grpSpPr>
        <a:xfrm>
          <a:off x="0" y="0"/>
          <a:ext cx="0" cy="0"/>
          <a:chOff x="0" y="0"/>
          <a:chExt cx="0" cy="0"/>
        </a:xfrm>
      </p:grpSpPr>
      <p:sp>
        <p:nvSpPr>
          <p:cNvPr id="363" name="Google Shape;363;p5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Font typeface="Helvetica Neue"/>
              <a:buNone/>
              <a:defRPr>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5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1">
  <p:cSld name="TITLE_ONLY_1_1_1">
    <p:bg>
      <p:bgPr>
        <a:solidFill>
          <a:srgbClr val="00313C"/>
        </a:solidFill>
      </p:bgPr>
    </p:bg>
    <p:spTree>
      <p:nvGrpSpPr>
        <p:cNvPr id="365" name="Shape 365"/>
        <p:cNvGrpSpPr/>
        <p:nvPr/>
      </p:nvGrpSpPr>
      <p:grpSpPr>
        <a:xfrm>
          <a:off x="0" y="0"/>
          <a:ext cx="0" cy="0"/>
          <a:chOff x="0" y="0"/>
          <a:chExt cx="0" cy="0"/>
        </a:xfrm>
      </p:grpSpPr>
      <p:sp>
        <p:nvSpPr>
          <p:cNvPr id="366" name="Google Shape;366;p5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800"/>
              <a:buFont typeface="Helvetica Neue"/>
              <a:buNone/>
              <a:defRPr>
                <a:solidFill>
                  <a:srgbClr val="FFFFFF"/>
                </a:solidFill>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7" name="Google Shape;367;p5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1 1">
  <p:cSld name="TITLE_ONLY_1_1_1_1">
    <p:bg>
      <p:bgPr>
        <a:solidFill>
          <a:srgbClr val="00313C"/>
        </a:solidFill>
      </p:bgPr>
    </p:bg>
    <p:spTree>
      <p:nvGrpSpPr>
        <p:cNvPr id="368" name="Shape 368"/>
        <p:cNvGrpSpPr/>
        <p:nvPr/>
      </p:nvGrpSpPr>
      <p:grpSpPr>
        <a:xfrm>
          <a:off x="0" y="0"/>
          <a:ext cx="0" cy="0"/>
          <a:chOff x="0" y="0"/>
          <a:chExt cx="0" cy="0"/>
        </a:xfrm>
      </p:grpSpPr>
      <p:sp>
        <p:nvSpPr>
          <p:cNvPr id="369" name="Google Shape;369;p5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95D056"/>
              </a:buClr>
              <a:buSzPts val="2800"/>
              <a:buFont typeface="Helvetica Neue"/>
              <a:buNone/>
              <a:defRPr>
                <a:solidFill>
                  <a:srgbClr val="95D056"/>
                </a:solidFill>
                <a:latin typeface="Helvetica Neue"/>
                <a:ea typeface="Helvetica Neue"/>
                <a:cs typeface="Helvetica Neue"/>
                <a:sym typeface="Helvetica Neu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0" name="Google Shape;370;p5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371" name="Google Shape;371;p58"/>
          <p:cNvPicPr preferRelativeResize="0"/>
          <p:nvPr/>
        </p:nvPicPr>
        <p:blipFill>
          <a:blip r:embed="rId2">
            <a:alphaModFix/>
          </a:blip>
          <a:stretch>
            <a:fillRect/>
          </a:stretch>
        </p:blipFill>
        <p:spPr>
          <a:xfrm rot="-1868990">
            <a:off x="6958081" y="4245721"/>
            <a:ext cx="1485032" cy="661504"/>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72" name="Shape 372"/>
        <p:cNvGrpSpPr/>
        <p:nvPr/>
      </p:nvGrpSpPr>
      <p:grpSpPr>
        <a:xfrm>
          <a:off x="0" y="0"/>
          <a:ext cx="0" cy="0"/>
          <a:chOff x="0" y="0"/>
          <a:chExt cx="0" cy="0"/>
        </a:xfrm>
      </p:grpSpPr>
      <p:sp>
        <p:nvSpPr>
          <p:cNvPr id="373" name="Google Shape;373;p5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Helvetica Neue"/>
              <a:buNone/>
              <a:defRPr b="1" sz="2400">
                <a:latin typeface="Helvetica Neue"/>
                <a:ea typeface="Helvetica Neue"/>
                <a:cs typeface="Helvetica Neue"/>
                <a:sym typeface="Helvetica Neu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74" name="Google Shape;374;p5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Font typeface="Roboto Mono"/>
              <a:buChar char="●"/>
              <a:defRPr sz="1200">
                <a:latin typeface="Roboto Mono"/>
                <a:ea typeface="Roboto Mono"/>
                <a:cs typeface="Roboto Mono"/>
                <a:sym typeface="Roboto Mono"/>
              </a:defRPr>
            </a:lvl1pPr>
            <a:lvl2pPr indent="-304800" lvl="1" marL="914400" rtl="0">
              <a:spcBef>
                <a:spcPts val="1600"/>
              </a:spcBef>
              <a:spcAft>
                <a:spcPts val="0"/>
              </a:spcAft>
              <a:buSzPts val="1200"/>
              <a:buFont typeface="Roboto Mono"/>
              <a:buChar char="○"/>
              <a:defRPr sz="1200">
                <a:latin typeface="Roboto Mono"/>
                <a:ea typeface="Roboto Mono"/>
                <a:cs typeface="Roboto Mono"/>
                <a:sym typeface="Roboto Mono"/>
              </a:defRPr>
            </a:lvl2pPr>
            <a:lvl3pPr indent="-304800" lvl="2" marL="1371600" rtl="0">
              <a:spcBef>
                <a:spcPts val="1600"/>
              </a:spcBef>
              <a:spcAft>
                <a:spcPts val="0"/>
              </a:spcAft>
              <a:buSzPts val="1200"/>
              <a:buFont typeface="Roboto Mono"/>
              <a:buChar char="■"/>
              <a:defRPr sz="1200">
                <a:latin typeface="Roboto Mono"/>
                <a:ea typeface="Roboto Mono"/>
                <a:cs typeface="Roboto Mono"/>
                <a:sym typeface="Roboto Mono"/>
              </a:defRPr>
            </a:lvl3pPr>
            <a:lvl4pPr indent="-304800" lvl="3" marL="1828800" rtl="0">
              <a:spcBef>
                <a:spcPts val="1600"/>
              </a:spcBef>
              <a:spcAft>
                <a:spcPts val="0"/>
              </a:spcAft>
              <a:buSzPts val="1200"/>
              <a:buFont typeface="Roboto Mono"/>
              <a:buChar char="●"/>
              <a:defRPr sz="1200">
                <a:latin typeface="Roboto Mono"/>
                <a:ea typeface="Roboto Mono"/>
                <a:cs typeface="Roboto Mono"/>
                <a:sym typeface="Roboto Mono"/>
              </a:defRPr>
            </a:lvl4pPr>
            <a:lvl5pPr indent="-304800" lvl="4" marL="2286000" rtl="0">
              <a:spcBef>
                <a:spcPts val="1600"/>
              </a:spcBef>
              <a:spcAft>
                <a:spcPts val="0"/>
              </a:spcAft>
              <a:buSzPts val="1200"/>
              <a:buFont typeface="Roboto Mono"/>
              <a:buChar char="○"/>
              <a:defRPr sz="1200">
                <a:latin typeface="Roboto Mono"/>
                <a:ea typeface="Roboto Mono"/>
                <a:cs typeface="Roboto Mono"/>
                <a:sym typeface="Roboto Mono"/>
              </a:defRPr>
            </a:lvl5pPr>
            <a:lvl6pPr indent="-304800" lvl="5" marL="2743200" rtl="0">
              <a:spcBef>
                <a:spcPts val="1600"/>
              </a:spcBef>
              <a:spcAft>
                <a:spcPts val="0"/>
              </a:spcAft>
              <a:buSzPts val="1200"/>
              <a:buFont typeface="Roboto Mono"/>
              <a:buChar char="■"/>
              <a:defRPr sz="1200">
                <a:latin typeface="Roboto Mono"/>
                <a:ea typeface="Roboto Mono"/>
                <a:cs typeface="Roboto Mono"/>
                <a:sym typeface="Roboto Mono"/>
              </a:defRPr>
            </a:lvl6pPr>
            <a:lvl7pPr indent="-304800" lvl="6" marL="3200400" rtl="0">
              <a:spcBef>
                <a:spcPts val="1600"/>
              </a:spcBef>
              <a:spcAft>
                <a:spcPts val="0"/>
              </a:spcAft>
              <a:buSzPts val="1200"/>
              <a:buFont typeface="Roboto Mono"/>
              <a:buChar char="●"/>
              <a:defRPr sz="1200">
                <a:latin typeface="Roboto Mono"/>
                <a:ea typeface="Roboto Mono"/>
                <a:cs typeface="Roboto Mono"/>
                <a:sym typeface="Roboto Mono"/>
              </a:defRPr>
            </a:lvl7pPr>
            <a:lvl8pPr indent="-304800" lvl="7" marL="3657600" rtl="0">
              <a:spcBef>
                <a:spcPts val="1600"/>
              </a:spcBef>
              <a:spcAft>
                <a:spcPts val="0"/>
              </a:spcAft>
              <a:buSzPts val="1200"/>
              <a:buFont typeface="Roboto Mono"/>
              <a:buChar char="○"/>
              <a:defRPr sz="1200">
                <a:latin typeface="Roboto Mono"/>
                <a:ea typeface="Roboto Mono"/>
                <a:cs typeface="Roboto Mono"/>
                <a:sym typeface="Roboto Mono"/>
              </a:defRPr>
            </a:lvl8pPr>
            <a:lvl9pPr indent="-304800" lvl="8" marL="4114800" rtl="0">
              <a:spcBef>
                <a:spcPts val="1600"/>
              </a:spcBef>
              <a:spcAft>
                <a:spcPts val="1600"/>
              </a:spcAft>
              <a:buSzPts val="1200"/>
              <a:buChar char="■"/>
              <a:defRPr sz="1200"/>
            </a:lvl9pPr>
          </a:lstStyle>
          <a:p/>
        </p:txBody>
      </p:sp>
      <p:sp>
        <p:nvSpPr>
          <p:cNvPr id="375" name="Google Shape;375;p5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76" name="Google Shape;376;p59"/>
          <p:cNvSpPr/>
          <p:nvPr/>
        </p:nvSpPr>
        <p:spPr>
          <a:xfrm>
            <a:off x="7129500" y="249200"/>
            <a:ext cx="1702800" cy="116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_COLUMN_TEXT_1">
    <p:bg>
      <p:bgPr>
        <a:solidFill>
          <a:srgbClr val="95D056"/>
        </a:solidFill>
      </p:bgPr>
    </p:bg>
    <p:spTree>
      <p:nvGrpSpPr>
        <p:cNvPr id="377" name="Shape 377"/>
        <p:cNvGrpSpPr/>
        <p:nvPr/>
      </p:nvGrpSpPr>
      <p:grpSpPr>
        <a:xfrm>
          <a:off x="0" y="0"/>
          <a:ext cx="0" cy="0"/>
          <a:chOff x="0" y="0"/>
          <a:chExt cx="0" cy="0"/>
        </a:xfrm>
      </p:grpSpPr>
      <p:sp>
        <p:nvSpPr>
          <p:cNvPr id="378" name="Google Shape;378;p60"/>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Helvetica Neue"/>
              <a:buNone/>
              <a:defRPr b="1" sz="2400">
                <a:latin typeface="Helvetica Neue"/>
                <a:ea typeface="Helvetica Neue"/>
                <a:cs typeface="Helvetica Neue"/>
                <a:sym typeface="Helvetica Neu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79" name="Google Shape;379;p60"/>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1pPr>
            <a:lvl2pPr indent="-304800" lvl="1" marL="914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2pPr>
            <a:lvl3pPr indent="-304800" lvl="2" marL="1371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3pPr>
            <a:lvl4pPr indent="-304800" lvl="3" marL="18288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4pPr>
            <a:lvl5pPr indent="-304800" lvl="4" marL="22860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5pPr>
            <a:lvl6pPr indent="-304800" lvl="5" marL="27432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6pPr>
            <a:lvl7pPr indent="-304800" lvl="6" marL="3200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7pPr>
            <a:lvl8pPr indent="-304800" lvl="7" marL="3657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8pPr>
            <a:lvl9pPr indent="-304800" lvl="8" marL="4114800" rtl="0">
              <a:spcBef>
                <a:spcPts val="1600"/>
              </a:spcBef>
              <a:spcAft>
                <a:spcPts val="1600"/>
              </a:spcAft>
              <a:buSzPts val="1200"/>
              <a:buChar char="■"/>
              <a:defRPr sz="1200"/>
            </a:lvl9pPr>
          </a:lstStyle>
          <a:p/>
        </p:txBody>
      </p:sp>
      <p:sp>
        <p:nvSpPr>
          <p:cNvPr id="380" name="Google Shape;380;p6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81" name="Google Shape;381;p60"/>
          <p:cNvSpPr/>
          <p:nvPr/>
        </p:nvSpPr>
        <p:spPr>
          <a:xfrm>
            <a:off x="7129500" y="249200"/>
            <a:ext cx="1702800" cy="116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1">
  <p:cSld name="ONE_COLUMN_TEXT_1_1">
    <p:bg>
      <p:bgPr>
        <a:solidFill>
          <a:srgbClr val="00A3AD"/>
        </a:solidFill>
      </p:bgPr>
    </p:bg>
    <p:spTree>
      <p:nvGrpSpPr>
        <p:cNvPr id="382" name="Shape 382"/>
        <p:cNvGrpSpPr/>
        <p:nvPr/>
      </p:nvGrpSpPr>
      <p:grpSpPr>
        <a:xfrm>
          <a:off x="0" y="0"/>
          <a:ext cx="0" cy="0"/>
          <a:chOff x="0" y="0"/>
          <a:chExt cx="0" cy="0"/>
        </a:xfrm>
      </p:grpSpPr>
      <p:sp>
        <p:nvSpPr>
          <p:cNvPr id="383" name="Google Shape;383;p61"/>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Helvetica Neue"/>
              <a:buNone/>
              <a:defRPr b="1" sz="2400">
                <a:latin typeface="Helvetica Neue"/>
                <a:ea typeface="Helvetica Neue"/>
                <a:cs typeface="Helvetica Neue"/>
                <a:sym typeface="Helvetica Neu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84" name="Google Shape;384;p61"/>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1pPr>
            <a:lvl2pPr indent="-304800" lvl="1" marL="914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2pPr>
            <a:lvl3pPr indent="-304800" lvl="2" marL="1371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3pPr>
            <a:lvl4pPr indent="-304800" lvl="3" marL="18288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4pPr>
            <a:lvl5pPr indent="-304800" lvl="4" marL="22860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5pPr>
            <a:lvl6pPr indent="-304800" lvl="5" marL="27432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6pPr>
            <a:lvl7pPr indent="-304800" lvl="6" marL="3200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7pPr>
            <a:lvl8pPr indent="-304800" lvl="7" marL="3657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8pPr>
            <a:lvl9pPr indent="-304800" lvl="8" marL="4114800" rtl="0">
              <a:spcBef>
                <a:spcPts val="1600"/>
              </a:spcBef>
              <a:spcAft>
                <a:spcPts val="1600"/>
              </a:spcAft>
              <a:buSzPts val="1200"/>
              <a:buChar char="■"/>
              <a:defRPr sz="1200"/>
            </a:lvl9pPr>
          </a:lstStyle>
          <a:p/>
        </p:txBody>
      </p:sp>
      <p:sp>
        <p:nvSpPr>
          <p:cNvPr id="385" name="Google Shape;385;p6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86" name="Google Shape;386;p61"/>
          <p:cNvSpPr/>
          <p:nvPr/>
        </p:nvSpPr>
        <p:spPr>
          <a:xfrm>
            <a:off x="7129500" y="249200"/>
            <a:ext cx="1702800" cy="116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1 1">
  <p:cSld name="ONE_COLUMN_TEXT_1_1_1">
    <p:bg>
      <p:bgPr>
        <a:solidFill>
          <a:srgbClr val="FB7139"/>
        </a:solidFill>
      </p:bgPr>
    </p:bg>
    <p:spTree>
      <p:nvGrpSpPr>
        <p:cNvPr id="387" name="Shape 387"/>
        <p:cNvGrpSpPr/>
        <p:nvPr/>
      </p:nvGrpSpPr>
      <p:grpSpPr>
        <a:xfrm>
          <a:off x="0" y="0"/>
          <a:ext cx="0" cy="0"/>
          <a:chOff x="0" y="0"/>
          <a:chExt cx="0" cy="0"/>
        </a:xfrm>
      </p:grpSpPr>
      <p:sp>
        <p:nvSpPr>
          <p:cNvPr id="388" name="Google Shape;388;p6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Helvetica Neue"/>
              <a:buNone/>
              <a:defRPr b="1" sz="2400">
                <a:latin typeface="Helvetica Neue"/>
                <a:ea typeface="Helvetica Neue"/>
                <a:cs typeface="Helvetica Neue"/>
                <a:sym typeface="Helvetica Neu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89" name="Google Shape;389;p6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1pPr>
            <a:lvl2pPr indent="-304800" lvl="1" marL="914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2pPr>
            <a:lvl3pPr indent="-304800" lvl="2" marL="1371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3pPr>
            <a:lvl4pPr indent="-304800" lvl="3" marL="18288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4pPr>
            <a:lvl5pPr indent="-304800" lvl="4" marL="22860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5pPr>
            <a:lvl6pPr indent="-304800" lvl="5" marL="27432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6pPr>
            <a:lvl7pPr indent="-304800" lvl="6" marL="32004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7pPr>
            <a:lvl8pPr indent="-304800" lvl="7" marL="3657600" rtl="0">
              <a:spcBef>
                <a:spcPts val="1600"/>
              </a:spcBef>
              <a:spcAft>
                <a:spcPts val="0"/>
              </a:spcAft>
              <a:buClr>
                <a:srgbClr val="000000"/>
              </a:buClr>
              <a:buSzPts val="1200"/>
              <a:buFont typeface="Roboto Mono"/>
              <a:buChar char="○"/>
              <a:defRPr sz="1200">
                <a:solidFill>
                  <a:srgbClr val="000000"/>
                </a:solidFill>
                <a:latin typeface="Roboto Mono"/>
                <a:ea typeface="Roboto Mono"/>
                <a:cs typeface="Roboto Mono"/>
                <a:sym typeface="Roboto Mono"/>
              </a:defRPr>
            </a:lvl8pPr>
            <a:lvl9pPr indent="-304800" lvl="8" marL="4114800" rtl="0">
              <a:spcBef>
                <a:spcPts val="1600"/>
              </a:spcBef>
              <a:spcAft>
                <a:spcPts val="1600"/>
              </a:spcAft>
              <a:buSzPts val="1200"/>
              <a:buChar char="■"/>
              <a:defRPr sz="1200"/>
            </a:lvl9pPr>
          </a:lstStyle>
          <a:p/>
        </p:txBody>
      </p:sp>
      <p:sp>
        <p:nvSpPr>
          <p:cNvPr id="390" name="Google Shape;390;p6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91" name="Google Shape;391;p62"/>
          <p:cNvSpPr/>
          <p:nvPr/>
        </p:nvSpPr>
        <p:spPr>
          <a:xfrm>
            <a:off x="7129500" y="249200"/>
            <a:ext cx="1702800" cy="116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95D056"/>
        </a:solidFill>
      </p:bgPr>
    </p:bg>
    <p:spTree>
      <p:nvGrpSpPr>
        <p:cNvPr id="392" name="Shape 392"/>
        <p:cNvGrpSpPr/>
        <p:nvPr/>
      </p:nvGrpSpPr>
      <p:grpSpPr>
        <a:xfrm>
          <a:off x="0" y="0"/>
          <a:ext cx="0" cy="0"/>
          <a:chOff x="0" y="0"/>
          <a:chExt cx="0" cy="0"/>
        </a:xfrm>
      </p:grpSpPr>
      <p:sp>
        <p:nvSpPr>
          <p:cNvPr id="393" name="Google Shape;393;p6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Font typeface="Helvetica Neue"/>
              <a:buNone/>
              <a:defRPr b="1" sz="4800">
                <a:latin typeface="Helvetica Neue"/>
                <a:ea typeface="Helvetica Neue"/>
                <a:cs typeface="Helvetica Neue"/>
                <a:sym typeface="Helvetica Neue"/>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94" name="Google Shape;394;p6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MAIN_POINT_1">
    <p:bg>
      <p:bgPr>
        <a:solidFill>
          <a:srgbClr val="FB7139"/>
        </a:solidFill>
      </p:bgPr>
    </p:bg>
    <p:spTree>
      <p:nvGrpSpPr>
        <p:cNvPr id="395" name="Shape 395"/>
        <p:cNvGrpSpPr/>
        <p:nvPr/>
      </p:nvGrpSpPr>
      <p:grpSpPr>
        <a:xfrm>
          <a:off x="0" y="0"/>
          <a:ext cx="0" cy="0"/>
          <a:chOff x="0" y="0"/>
          <a:chExt cx="0" cy="0"/>
        </a:xfrm>
      </p:grpSpPr>
      <p:sp>
        <p:nvSpPr>
          <p:cNvPr id="396" name="Google Shape;396;p64"/>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Font typeface="Helvetica Neue"/>
              <a:buNone/>
              <a:defRPr b="1" sz="4800">
                <a:latin typeface="Helvetica Neue"/>
                <a:ea typeface="Helvetica Neue"/>
                <a:cs typeface="Helvetica Neue"/>
                <a:sym typeface="Helvetica Neue"/>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97" name="Google Shape;397;p6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p:cSld name="MAIN_POINT_1_1">
    <p:bg>
      <p:bgPr>
        <a:solidFill>
          <a:srgbClr val="00A3AD"/>
        </a:solidFill>
      </p:bgPr>
    </p:bg>
    <p:spTree>
      <p:nvGrpSpPr>
        <p:cNvPr id="398" name="Shape 398"/>
        <p:cNvGrpSpPr/>
        <p:nvPr/>
      </p:nvGrpSpPr>
      <p:grpSpPr>
        <a:xfrm>
          <a:off x="0" y="0"/>
          <a:ext cx="0" cy="0"/>
          <a:chOff x="0" y="0"/>
          <a:chExt cx="0" cy="0"/>
        </a:xfrm>
      </p:grpSpPr>
      <p:sp>
        <p:nvSpPr>
          <p:cNvPr id="399" name="Google Shape;399;p65"/>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Font typeface="Helvetica Neue"/>
              <a:buNone/>
              <a:defRPr b="1" sz="4800">
                <a:latin typeface="Helvetica Neue"/>
                <a:ea typeface="Helvetica Neue"/>
                <a:cs typeface="Helvetica Neue"/>
                <a:sym typeface="Helvetica Neue"/>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400" name="Google Shape;400;p6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1 1">
  <p:cSld name="MAIN_POINT_1_1_1">
    <p:bg>
      <p:bgPr>
        <a:solidFill>
          <a:srgbClr val="00313C"/>
        </a:solidFill>
      </p:bgPr>
    </p:bg>
    <p:spTree>
      <p:nvGrpSpPr>
        <p:cNvPr id="401" name="Shape 401"/>
        <p:cNvGrpSpPr/>
        <p:nvPr/>
      </p:nvGrpSpPr>
      <p:grpSpPr>
        <a:xfrm>
          <a:off x="0" y="0"/>
          <a:ext cx="0" cy="0"/>
          <a:chOff x="0" y="0"/>
          <a:chExt cx="0" cy="0"/>
        </a:xfrm>
      </p:grpSpPr>
      <p:sp>
        <p:nvSpPr>
          <p:cNvPr id="402" name="Google Shape;402;p66"/>
          <p:cNvSpPr txBox="1"/>
          <p:nvPr>
            <p:ph type="title"/>
          </p:nvPr>
        </p:nvSpPr>
        <p:spPr>
          <a:xfrm>
            <a:off x="490250" y="450150"/>
            <a:ext cx="6367800" cy="4090800"/>
          </a:xfrm>
          <a:prstGeom prst="rect">
            <a:avLst/>
          </a:prstGeom>
          <a:ln cap="flat" cmpd="sng" w="9525">
            <a:solidFill>
              <a:srgbClr val="00313C"/>
            </a:solidFill>
            <a:prstDash val="solid"/>
            <a:round/>
            <a:headEnd len="sm" w="sm" type="none"/>
            <a:tailEnd len="sm" w="sm" type="none"/>
          </a:ln>
        </p:spPr>
        <p:txBody>
          <a:bodyPr anchorCtr="0" anchor="ctr" bIns="91425" lIns="91425" spcFirstLastPara="1" rIns="91425" wrap="square" tIns="91425">
            <a:noAutofit/>
          </a:bodyPr>
          <a:lstStyle>
            <a:lvl1pPr lvl="0" rtl="0">
              <a:spcBef>
                <a:spcPts val="0"/>
              </a:spcBef>
              <a:spcAft>
                <a:spcPts val="0"/>
              </a:spcAft>
              <a:buClr>
                <a:srgbClr val="95D056"/>
              </a:buClr>
              <a:buSzPts val="4800"/>
              <a:buFont typeface="Helvetica Neue"/>
              <a:buNone/>
              <a:defRPr b="1" sz="4800">
                <a:solidFill>
                  <a:srgbClr val="95D056"/>
                </a:solidFill>
                <a:latin typeface="Helvetica Neue"/>
                <a:ea typeface="Helvetica Neue"/>
                <a:cs typeface="Helvetica Neue"/>
                <a:sym typeface="Helvetica Neue"/>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403" name="Google Shape;403;p6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404" name="Google Shape;404;p66"/>
          <p:cNvPicPr preferRelativeResize="0"/>
          <p:nvPr/>
        </p:nvPicPr>
        <p:blipFill>
          <a:blip r:embed="rId2">
            <a:alphaModFix/>
          </a:blip>
          <a:stretch>
            <a:fillRect/>
          </a:stretch>
        </p:blipFill>
        <p:spPr>
          <a:xfrm rot="-1868990">
            <a:off x="6958081" y="4245721"/>
            <a:ext cx="1485032" cy="661504"/>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95D056"/>
        </a:solidFill>
      </p:bgPr>
    </p:bg>
    <p:spTree>
      <p:nvGrpSpPr>
        <p:cNvPr id="405" name="Shape 405"/>
        <p:cNvGrpSpPr/>
        <p:nvPr/>
      </p:nvGrpSpPr>
      <p:grpSpPr>
        <a:xfrm>
          <a:off x="0" y="0"/>
          <a:ext cx="0" cy="0"/>
          <a:chOff x="0" y="0"/>
          <a:chExt cx="0" cy="0"/>
        </a:xfrm>
      </p:grpSpPr>
      <p:sp>
        <p:nvSpPr>
          <p:cNvPr id="406" name="Google Shape;406;p6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6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Font typeface="Helvetica Neue"/>
              <a:buNone/>
              <a:defRPr b="1" sz="4200">
                <a:latin typeface="Helvetica Neue"/>
                <a:ea typeface="Helvetica Neue"/>
                <a:cs typeface="Helvetica Neue"/>
                <a:sym typeface="Helvetica Neu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408" name="Google Shape;408;p6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434343"/>
              </a:buClr>
              <a:buSzPts val="2100"/>
              <a:buFont typeface="Roboto Mono Light"/>
              <a:buNone/>
              <a:defRPr sz="2100">
                <a:solidFill>
                  <a:srgbClr val="434343"/>
                </a:solidFill>
                <a:latin typeface="Roboto Mono Light"/>
                <a:ea typeface="Roboto Mono Light"/>
                <a:cs typeface="Roboto Mono Light"/>
                <a:sym typeface="Roboto Mono Light"/>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09" name="Google Shape;409;p6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Font typeface="Roboto Mono Light"/>
              <a:buChar char="●"/>
              <a:defRPr>
                <a:latin typeface="Roboto Mono Light"/>
                <a:ea typeface="Roboto Mono Light"/>
                <a:cs typeface="Roboto Mono Light"/>
                <a:sym typeface="Roboto Mono Light"/>
              </a:defRPr>
            </a:lvl1pPr>
            <a:lvl2pPr indent="-317500" lvl="1" marL="914400" rtl="0">
              <a:spcBef>
                <a:spcPts val="1600"/>
              </a:spcBef>
              <a:spcAft>
                <a:spcPts val="0"/>
              </a:spcAft>
              <a:buSzPts val="1400"/>
              <a:buFont typeface="Roboto Mono Light"/>
              <a:buChar char="○"/>
              <a:defRPr>
                <a:latin typeface="Roboto Mono Light"/>
                <a:ea typeface="Roboto Mono Light"/>
                <a:cs typeface="Roboto Mono Light"/>
                <a:sym typeface="Roboto Mono Light"/>
              </a:defRPr>
            </a:lvl2pPr>
            <a:lvl3pPr indent="-317500" lvl="2" marL="1371600" rtl="0">
              <a:spcBef>
                <a:spcPts val="1600"/>
              </a:spcBef>
              <a:spcAft>
                <a:spcPts val="0"/>
              </a:spcAft>
              <a:buSzPts val="1400"/>
              <a:buFont typeface="Roboto Mono Light"/>
              <a:buChar char="■"/>
              <a:defRPr>
                <a:latin typeface="Roboto Mono Light"/>
                <a:ea typeface="Roboto Mono Light"/>
                <a:cs typeface="Roboto Mono Light"/>
                <a:sym typeface="Roboto Mono Light"/>
              </a:defRPr>
            </a:lvl3pPr>
            <a:lvl4pPr indent="-317500" lvl="3" marL="1828800" rtl="0">
              <a:spcBef>
                <a:spcPts val="1600"/>
              </a:spcBef>
              <a:spcAft>
                <a:spcPts val="0"/>
              </a:spcAft>
              <a:buSzPts val="1400"/>
              <a:buFont typeface="Roboto Mono Light"/>
              <a:buChar char="●"/>
              <a:defRPr>
                <a:latin typeface="Roboto Mono Light"/>
                <a:ea typeface="Roboto Mono Light"/>
                <a:cs typeface="Roboto Mono Light"/>
                <a:sym typeface="Roboto Mono Light"/>
              </a:defRPr>
            </a:lvl4pPr>
            <a:lvl5pPr indent="-317500" lvl="4" marL="2286000" rtl="0">
              <a:spcBef>
                <a:spcPts val="1600"/>
              </a:spcBef>
              <a:spcAft>
                <a:spcPts val="0"/>
              </a:spcAft>
              <a:buSzPts val="1400"/>
              <a:buFont typeface="Roboto Mono Light"/>
              <a:buChar char="○"/>
              <a:defRPr>
                <a:latin typeface="Roboto Mono Light"/>
                <a:ea typeface="Roboto Mono Light"/>
                <a:cs typeface="Roboto Mono Light"/>
                <a:sym typeface="Roboto Mono Light"/>
              </a:defRPr>
            </a:lvl5pPr>
            <a:lvl6pPr indent="-317500" lvl="5" marL="2743200" rtl="0">
              <a:spcBef>
                <a:spcPts val="1600"/>
              </a:spcBef>
              <a:spcAft>
                <a:spcPts val="0"/>
              </a:spcAft>
              <a:buSzPts val="1400"/>
              <a:buFont typeface="Roboto Mono Light"/>
              <a:buChar char="■"/>
              <a:defRPr>
                <a:latin typeface="Roboto Mono Light"/>
                <a:ea typeface="Roboto Mono Light"/>
                <a:cs typeface="Roboto Mono Light"/>
                <a:sym typeface="Roboto Mono Light"/>
              </a:defRPr>
            </a:lvl6pPr>
            <a:lvl7pPr indent="-317500" lvl="6" marL="3200400" rtl="0">
              <a:spcBef>
                <a:spcPts val="1600"/>
              </a:spcBef>
              <a:spcAft>
                <a:spcPts val="0"/>
              </a:spcAft>
              <a:buSzPts val="1400"/>
              <a:buFont typeface="Roboto Mono Light"/>
              <a:buChar char="●"/>
              <a:defRPr>
                <a:latin typeface="Roboto Mono Light"/>
                <a:ea typeface="Roboto Mono Light"/>
                <a:cs typeface="Roboto Mono Light"/>
                <a:sym typeface="Roboto Mono Light"/>
              </a:defRPr>
            </a:lvl7pPr>
            <a:lvl8pPr indent="-317500" lvl="7" marL="3657600" rtl="0">
              <a:spcBef>
                <a:spcPts val="1600"/>
              </a:spcBef>
              <a:spcAft>
                <a:spcPts val="0"/>
              </a:spcAft>
              <a:buSzPts val="1400"/>
              <a:buFont typeface="Roboto Mono Light"/>
              <a:buChar char="○"/>
              <a:defRPr>
                <a:latin typeface="Roboto Mono Light"/>
                <a:ea typeface="Roboto Mono Light"/>
                <a:cs typeface="Roboto Mono Light"/>
                <a:sym typeface="Roboto Mono Light"/>
              </a:defRPr>
            </a:lvl8pPr>
            <a:lvl9pPr indent="-317500" lvl="8" marL="4114800" rtl="0">
              <a:spcBef>
                <a:spcPts val="1600"/>
              </a:spcBef>
              <a:spcAft>
                <a:spcPts val="1600"/>
              </a:spcAft>
              <a:buSzPts val="1400"/>
              <a:buFont typeface="Roboto Mono Light"/>
              <a:buChar char="■"/>
              <a:defRPr>
                <a:latin typeface="Roboto Mono Light"/>
                <a:ea typeface="Roboto Mono Light"/>
                <a:cs typeface="Roboto Mono Light"/>
                <a:sym typeface="Roboto Mono Light"/>
              </a:defRPr>
            </a:lvl9pPr>
          </a:lstStyle>
          <a:p/>
        </p:txBody>
      </p:sp>
      <p:sp>
        <p:nvSpPr>
          <p:cNvPr id="410" name="Google Shape;410;p6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bg>
      <p:bgPr>
        <a:solidFill>
          <a:srgbClr val="00A3AD"/>
        </a:solidFill>
      </p:bgPr>
    </p:bg>
    <p:spTree>
      <p:nvGrpSpPr>
        <p:cNvPr id="411" name="Shape 411"/>
        <p:cNvGrpSpPr/>
        <p:nvPr/>
      </p:nvGrpSpPr>
      <p:grpSpPr>
        <a:xfrm>
          <a:off x="0" y="0"/>
          <a:ext cx="0" cy="0"/>
          <a:chOff x="0" y="0"/>
          <a:chExt cx="0" cy="0"/>
        </a:xfrm>
      </p:grpSpPr>
      <p:sp>
        <p:nvSpPr>
          <p:cNvPr id="412" name="Google Shape;412;p6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68"/>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Font typeface="Helvetica Neue"/>
              <a:buNone/>
              <a:defRPr b="1" sz="4200">
                <a:latin typeface="Helvetica Neue"/>
                <a:ea typeface="Helvetica Neue"/>
                <a:cs typeface="Helvetica Neue"/>
                <a:sym typeface="Helvetica Neu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414" name="Google Shape;414;p68"/>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434343"/>
              </a:buClr>
              <a:buSzPts val="2100"/>
              <a:buFont typeface="Roboto Mono Light"/>
              <a:buNone/>
              <a:defRPr sz="2100">
                <a:solidFill>
                  <a:srgbClr val="434343"/>
                </a:solidFill>
                <a:latin typeface="Roboto Mono Light"/>
                <a:ea typeface="Roboto Mono Light"/>
                <a:cs typeface="Roboto Mono Light"/>
                <a:sym typeface="Roboto Mono Light"/>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15" name="Google Shape;415;p68"/>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Font typeface="Roboto Mono Light"/>
              <a:buChar char="●"/>
              <a:defRPr>
                <a:latin typeface="Roboto Mono Light"/>
                <a:ea typeface="Roboto Mono Light"/>
                <a:cs typeface="Roboto Mono Light"/>
                <a:sym typeface="Roboto Mono Light"/>
              </a:defRPr>
            </a:lvl1pPr>
            <a:lvl2pPr indent="-317500" lvl="1" marL="914400" rtl="0">
              <a:spcBef>
                <a:spcPts val="1600"/>
              </a:spcBef>
              <a:spcAft>
                <a:spcPts val="0"/>
              </a:spcAft>
              <a:buSzPts val="1400"/>
              <a:buFont typeface="Roboto Mono Light"/>
              <a:buChar char="○"/>
              <a:defRPr>
                <a:latin typeface="Roboto Mono Light"/>
                <a:ea typeface="Roboto Mono Light"/>
                <a:cs typeface="Roboto Mono Light"/>
                <a:sym typeface="Roboto Mono Light"/>
              </a:defRPr>
            </a:lvl2pPr>
            <a:lvl3pPr indent="-317500" lvl="2" marL="1371600" rtl="0">
              <a:spcBef>
                <a:spcPts val="1600"/>
              </a:spcBef>
              <a:spcAft>
                <a:spcPts val="0"/>
              </a:spcAft>
              <a:buSzPts val="1400"/>
              <a:buFont typeface="Roboto Mono Light"/>
              <a:buChar char="■"/>
              <a:defRPr>
                <a:latin typeface="Roboto Mono Light"/>
                <a:ea typeface="Roboto Mono Light"/>
                <a:cs typeface="Roboto Mono Light"/>
                <a:sym typeface="Roboto Mono Light"/>
              </a:defRPr>
            </a:lvl3pPr>
            <a:lvl4pPr indent="-317500" lvl="3" marL="1828800" rtl="0">
              <a:spcBef>
                <a:spcPts val="1600"/>
              </a:spcBef>
              <a:spcAft>
                <a:spcPts val="0"/>
              </a:spcAft>
              <a:buSzPts val="1400"/>
              <a:buFont typeface="Roboto Mono Light"/>
              <a:buChar char="●"/>
              <a:defRPr>
                <a:latin typeface="Roboto Mono Light"/>
                <a:ea typeface="Roboto Mono Light"/>
                <a:cs typeface="Roboto Mono Light"/>
                <a:sym typeface="Roboto Mono Light"/>
              </a:defRPr>
            </a:lvl4pPr>
            <a:lvl5pPr indent="-317500" lvl="4" marL="2286000" rtl="0">
              <a:spcBef>
                <a:spcPts val="1600"/>
              </a:spcBef>
              <a:spcAft>
                <a:spcPts val="0"/>
              </a:spcAft>
              <a:buSzPts val="1400"/>
              <a:buFont typeface="Roboto Mono Light"/>
              <a:buChar char="○"/>
              <a:defRPr>
                <a:latin typeface="Roboto Mono Light"/>
                <a:ea typeface="Roboto Mono Light"/>
                <a:cs typeface="Roboto Mono Light"/>
                <a:sym typeface="Roboto Mono Light"/>
              </a:defRPr>
            </a:lvl5pPr>
            <a:lvl6pPr indent="-317500" lvl="5" marL="2743200" rtl="0">
              <a:spcBef>
                <a:spcPts val="1600"/>
              </a:spcBef>
              <a:spcAft>
                <a:spcPts val="0"/>
              </a:spcAft>
              <a:buSzPts val="1400"/>
              <a:buFont typeface="Roboto Mono Light"/>
              <a:buChar char="■"/>
              <a:defRPr>
                <a:latin typeface="Roboto Mono Light"/>
                <a:ea typeface="Roboto Mono Light"/>
                <a:cs typeface="Roboto Mono Light"/>
                <a:sym typeface="Roboto Mono Light"/>
              </a:defRPr>
            </a:lvl6pPr>
            <a:lvl7pPr indent="-317500" lvl="6" marL="3200400" rtl="0">
              <a:spcBef>
                <a:spcPts val="1600"/>
              </a:spcBef>
              <a:spcAft>
                <a:spcPts val="0"/>
              </a:spcAft>
              <a:buSzPts val="1400"/>
              <a:buFont typeface="Roboto Mono Light"/>
              <a:buChar char="●"/>
              <a:defRPr>
                <a:latin typeface="Roboto Mono Light"/>
                <a:ea typeface="Roboto Mono Light"/>
                <a:cs typeface="Roboto Mono Light"/>
                <a:sym typeface="Roboto Mono Light"/>
              </a:defRPr>
            </a:lvl7pPr>
            <a:lvl8pPr indent="-317500" lvl="7" marL="3657600" rtl="0">
              <a:spcBef>
                <a:spcPts val="1600"/>
              </a:spcBef>
              <a:spcAft>
                <a:spcPts val="0"/>
              </a:spcAft>
              <a:buSzPts val="1400"/>
              <a:buFont typeface="Roboto Mono Light"/>
              <a:buChar char="○"/>
              <a:defRPr>
                <a:latin typeface="Roboto Mono Light"/>
                <a:ea typeface="Roboto Mono Light"/>
                <a:cs typeface="Roboto Mono Light"/>
                <a:sym typeface="Roboto Mono Light"/>
              </a:defRPr>
            </a:lvl8pPr>
            <a:lvl9pPr indent="-317500" lvl="8" marL="4114800" rtl="0">
              <a:spcBef>
                <a:spcPts val="1600"/>
              </a:spcBef>
              <a:spcAft>
                <a:spcPts val="1600"/>
              </a:spcAft>
              <a:buSzPts val="1400"/>
              <a:buFont typeface="Roboto Mono Light"/>
              <a:buChar char="■"/>
              <a:defRPr>
                <a:latin typeface="Roboto Mono Light"/>
                <a:ea typeface="Roboto Mono Light"/>
                <a:cs typeface="Roboto Mono Light"/>
                <a:sym typeface="Roboto Mono Light"/>
              </a:defRPr>
            </a:lvl9pPr>
          </a:lstStyle>
          <a:p/>
        </p:txBody>
      </p:sp>
      <p:sp>
        <p:nvSpPr>
          <p:cNvPr id="416" name="Google Shape;416;p6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1">
  <p:cSld name="SECTION_TITLE_AND_DESCRIPTION_1_1">
    <p:bg>
      <p:bgPr>
        <a:solidFill>
          <a:srgbClr val="FB7139"/>
        </a:solidFill>
      </p:bgPr>
    </p:bg>
    <p:spTree>
      <p:nvGrpSpPr>
        <p:cNvPr id="417" name="Shape 417"/>
        <p:cNvGrpSpPr/>
        <p:nvPr/>
      </p:nvGrpSpPr>
      <p:grpSpPr>
        <a:xfrm>
          <a:off x="0" y="0"/>
          <a:ext cx="0" cy="0"/>
          <a:chOff x="0" y="0"/>
          <a:chExt cx="0" cy="0"/>
        </a:xfrm>
      </p:grpSpPr>
      <p:sp>
        <p:nvSpPr>
          <p:cNvPr id="418" name="Google Shape;418;p6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6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Font typeface="Helvetica Neue"/>
              <a:buNone/>
              <a:defRPr b="1" sz="4200">
                <a:latin typeface="Helvetica Neue"/>
                <a:ea typeface="Helvetica Neue"/>
                <a:cs typeface="Helvetica Neue"/>
                <a:sym typeface="Helvetica Neu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420" name="Google Shape;420;p6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434343"/>
              </a:buClr>
              <a:buSzPts val="2100"/>
              <a:buFont typeface="Roboto Mono Light"/>
              <a:buNone/>
              <a:defRPr sz="2100">
                <a:solidFill>
                  <a:srgbClr val="434343"/>
                </a:solidFill>
                <a:latin typeface="Roboto Mono Light"/>
                <a:ea typeface="Roboto Mono Light"/>
                <a:cs typeface="Roboto Mono Light"/>
                <a:sym typeface="Roboto Mono Light"/>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21" name="Google Shape;421;p6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Font typeface="Roboto Mono Light"/>
              <a:buChar char="●"/>
              <a:defRPr>
                <a:latin typeface="Roboto Mono Light"/>
                <a:ea typeface="Roboto Mono Light"/>
                <a:cs typeface="Roboto Mono Light"/>
                <a:sym typeface="Roboto Mono Light"/>
              </a:defRPr>
            </a:lvl1pPr>
            <a:lvl2pPr indent="-317500" lvl="1" marL="914400" rtl="0">
              <a:spcBef>
                <a:spcPts val="1600"/>
              </a:spcBef>
              <a:spcAft>
                <a:spcPts val="0"/>
              </a:spcAft>
              <a:buSzPts val="1400"/>
              <a:buFont typeface="Roboto Mono Light"/>
              <a:buChar char="○"/>
              <a:defRPr>
                <a:latin typeface="Roboto Mono Light"/>
                <a:ea typeface="Roboto Mono Light"/>
                <a:cs typeface="Roboto Mono Light"/>
                <a:sym typeface="Roboto Mono Light"/>
              </a:defRPr>
            </a:lvl2pPr>
            <a:lvl3pPr indent="-317500" lvl="2" marL="1371600" rtl="0">
              <a:spcBef>
                <a:spcPts val="1600"/>
              </a:spcBef>
              <a:spcAft>
                <a:spcPts val="0"/>
              </a:spcAft>
              <a:buSzPts val="1400"/>
              <a:buFont typeface="Roboto Mono Light"/>
              <a:buChar char="■"/>
              <a:defRPr>
                <a:latin typeface="Roboto Mono Light"/>
                <a:ea typeface="Roboto Mono Light"/>
                <a:cs typeface="Roboto Mono Light"/>
                <a:sym typeface="Roboto Mono Light"/>
              </a:defRPr>
            </a:lvl3pPr>
            <a:lvl4pPr indent="-317500" lvl="3" marL="1828800" rtl="0">
              <a:spcBef>
                <a:spcPts val="1600"/>
              </a:spcBef>
              <a:spcAft>
                <a:spcPts val="0"/>
              </a:spcAft>
              <a:buSzPts val="1400"/>
              <a:buFont typeface="Roboto Mono Light"/>
              <a:buChar char="●"/>
              <a:defRPr>
                <a:latin typeface="Roboto Mono Light"/>
                <a:ea typeface="Roboto Mono Light"/>
                <a:cs typeface="Roboto Mono Light"/>
                <a:sym typeface="Roboto Mono Light"/>
              </a:defRPr>
            </a:lvl4pPr>
            <a:lvl5pPr indent="-317500" lvl="4" marL="2286000" rtl="0">
              <a:spcBef>
                <a:spcPts val="1600"/>
              </a:spcBef>
              <a:spcAft>
                <a:spcPts val="0"/>
              </a:spcAft>
              <a:buSzPts val="1400"/>
              <a:buFont typeface="Roboto Mono Light"/>
              <a:buChar char="○"/>
              <a:defRPr>
                <a:latin typeface="Roboto Mono Light"/>
                <a:ea typeface="Roboto Mono Light"/>
                <a:cs typeface="Roboto Mono Light"/>
                <a:sym typeface="Roboto Mono Light"/>
              </a:defRPr>
            </a:lvl5pPr>
            <a:lvl6pPr indent="-317500" lvl="5" marL="2743200" rtl="0">
              <a:spcBef>
                <a:spcPts val="1600"/>
              </a:spcBef>
              <a:spcAft>
                <a:spcPts val="0"/>
              </a:spcAft>
              <a:buSzPts val="1400"/>
              <a:buFont typeface="Roboto Mono Light"/>
              <a:buChar char="■"/>
              <a:defRPr>
                <a:latin typeface="Roboto Mono Light"/>
                <a:ea typeface="Roboto Mono Light"/>
                <a:cs typeface="Roboto Mono Light"/>
                <a:sym typeface="Roboto Mono Light"/>
              </a:defRPr>
            </a:lvl6pPr>
            <a:lvl7pPr indent="-317500" lvl="6" marL="3200400" rtl="0">
              <a:spcBef>
                <a:spcPts val="1600"/>
              </a:spcBef>
              <a:spcAft>
                <a:spcPts val="0"/>
              </a:spcAft>
              <a:buSzPts val="1400"/>
              <a:buFont typeface="Roboto Mono Light"/>
              <a:buChar char="●"/>
              <a:defRPr>
                <a:latin typeface="Roboto Mono Light"/>
                <a:ea typeface="Roboto Mono Light"/>
                <a:cs typeface="Roboto Mono Light"/>
                <a:sym typeface="Roboto Mono Light"/>
              </a:defRPr>
            </a:lvl7pPr>
            <a:lvl8pPr indent="-317500" lvl="7" marL="3657600" rtl="0">
              <a:spcBef>
                <a:spcPts val="1600"/>
              </a:spcBef>
              <a:spcAft>
                <a:spcPts val="0"/>
              </a:spcAft>
              <a:buSzPts val="1400"/>
              <a:buFont typeface="Roboto Mono Light"/>
              <a:buChar char="○"/>
              <a:defRPr>
                <a:latin typeface="Roboto Mono Light"/>
                <a:ea typeface="Roboto Mono Light"/>
                <a:cs typeface="Roboto Mono Light"/>
                <a:sym typeface="Roboto Mono Light"/>
              </a:defRPr>
            </a:lvl8pPr>
            <a:lvl9pPr indent="-317500" lvl="8" marL="4114800" rtl="0">
              <a:spcBef>
                <a:spcPts val="1600"/>
              </a:spcBef>
              <a:spcAft>
                <a:spcPts val="1600"/>
              </a:spcAft>
              <a:buSzPts val="1400"/>
              <a:buFont typeface="Roboto Mono Light"/>
              <a:buChar char="■"/>
              <a:defRPr>
                <a:latin typeface="Roboto Mono Light"/>
                <a:ea typeface="Roboto Mono Light"/>
                <a:cs typeface="Roboto Mono Light"/>
                <a:sym typeface="Roboto Mono Light"/>
              </a:defRPr>
            </a:lvl9pPr>
          </a:lstStyle>
          <a:p/>
        </p:txBody>
      </p:sp>
      <p:sp>
        <p:nvSpPr>
          <p:cNvPr id="422" name="Google Shape;422;p6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1 1">
  <p:cSld name="SECTION_TITLE_AND_DESCRIPTION_1_1_1">
    <p:bg>
      <p:bgPr>
        <a:solidFill>
          <a:srgbClr val="00313C"/>
        </a:solidFill>
      </p:bgPr>
    </p:bg>
    <p:spTree>
      <p:nvGrpSpPr>
        <p:cNvPr id="423" name="Shape 423"/>
        <p:cNvGrpSpPr/>
        <p:nvPr/>
      </p:nvGrpSpPr>
      <p:grpSpPr>
        <a:xfrm>
          <a:off x="0" y="0"/>
          <a:ext cx="0" cy="0"/>
          <a:chOff x="0" y="0"/>
          <a:chExt cx="0" cy="0"/>
        </a:xfrm>
      </p:grpSpPr>
      <p:sp>
        <p:nvSpPr>
          <p:cNvPr id="424" name="Google Shape;424;p7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70"/>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95D056"/>
              </a:buClr>
              <a:buSzPts val="4200"/>
              <a:buFont typeface="Helvetica Neue"/>
              <a:buNone/>
              <a:defRPr b="1" sz="4200">
                <a:solidFill>
                  <a:srgbClr val="95D056"/>
                </a:solidFill>
                <a:latin typeface="Helvetica Neue"/>
                <a:ea typeface="Helvetica Neue"/>
                <a:cs typeface="Helvetica Neue"/>
                <a:sym typeface="Helvetica Neue"/>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426" name="Google Shape;426;p70"/>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2100"/>
              <a:buFont typeface="Roboto Mono Light"/>
              <a:buNone/>
              <a:defRPr sz="2100">
                <a:solidFill>
                  <a:srgbClr val="FFFFFF"/>
                </a:solidFill>
                <a:latin typeface="Roboto Mono Light"/>
                <a:ea typeface="Roboto Mono Light"/>
                <a:cs typeface="Roboto Mono Light"/>
                <a:sym typeface="Roboto Mono Light"/>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27" name="Google Shape;427;p70"/>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Font typeface="Roboto Mono Light"/>
              <a:buChar char="●"/>
              <a:defRPr>
                <a:latin typeface="Roboto Mono Light"/>
                <a:ea typeface="Roboto Mono Light"/>
                <a:cs typeface="Roboto Mono Light"/>
                <a:sym typeface="Roboto Mono Light"/>
              </a:defRPr>
            </a:lvl1pPr>
            <a:lvl2pPr indent="-317500" lvl="1" marL="914400" rtl="0">
              <a:spcBef>
                <a:spcPts val="1600"/>
              </a:spcBef>
              <a:spcAft>
                <a:spcPts val="0"/>
              </a:spcAft>
              <a:buSzPts val="1400"/>
              <a:buFont typeface="Roboto Mono Light"/>
              <a:buChar char="○"/>
              <a:defRPr>
                <a:latin typeface="Roboto Mono Light"/>
                <a:ea typeface="Roboto Mono Light"/>
                <a:cs typeface="Roboto Mono Light"/>
                <a:sym typeface="Roboto Mono Light"/>
              </a:defRPr>
            </a:lvl2pPr>
            <a:lvl3pPr indent="-317500" lvl="2" marL="1371600" rtl="0">
              <a:spcBef>
                <a:spcPts val="1600"/>
              </a:spcBef>
              <a:spcAft>
                <a:spcPts val="0"/>
              </a:spcAft>
              <a:buSzPts val="1400"/>
              <a:buFont typeface="Roboto Mono Light"/>
              <a:buChar char="■"/>
              <a:defRPr>
                <a:latin typeface="Roboto Mono Light"/>
                <a:ea typeface="Roboto Mono Light"/>
                <a:cs typeface="Roboto Mono Light"/>
                <a:sym typeface="Roboto Mono Light"/>
              </a:defRPr>
            </a:lvl3pPr>
            <a:lvl4pPr indent="-317500" lvl="3" marL="1828800" rtl="0">
              <a:spcBef>
                <a:spcPts val="1600"/>
              </a:spcBef>
              <a:spcAft>
                <a:spcPts val="0"/>
              </a:spcAft>
              <a:buSzPts val="1400"/>
              <a:buFont typeface="Roboto Mono Light"/>
              <a:buChar char="●"/>
              <a:defRPr>
                <a:latin typeface="Roboto Mono Light"/>
                <a:ea typeface="Roboto Mono Light"/>
                <a:cs typeface="Roboto Mono Light"/>
                <a:sym typeface="Roboto Mono Light"/>
              </a:defRPr>
            </a:lvl4pPr>
            <a:lvl5pPr indent="-317500" lvl="4" marL="2286000" rtl="0">
              <a:spcBef>
                <a:spcPts val="1600"/>
              </a:spcBef>
              <a:spcAft>
                <a:spcPts val="0"/>
              </a:spcAft>
              <a:buSzPts val="1400"/>
              <a:buFont typeface="Roboto Mono Light"/>
              <a:buChar char="○"/>
              <a:defRPr>
                <a:latin typeface="Roboto Mono Light"/>
                <a:ea typeface="Roboto Mono Light"/>
                <a:cs typeface="Roboto Mono Light"/>
                <a:sym typeface="Roboto Mono Light"/>
              </a:defRPr>
            </a:lvl5pPr>
            <a:lvl6pPr indent="-317500" lvl="5" marL="2743200" rtl="0">
              <a:spcBef>
                <a:spcPts val="1600"/>
              </a:spcBef>
              <a:spcAft>
                <a:spcPts val="0"/>
              </a:spcAft>
              <a:buSzPts val="1400"/>
              <a:buFont typeface="Roboto Mono Light"/>
              <a:buChar char="■"/>
              <a:defRPr>
                <a:latin typeface="Roboto Mono Light"/>
                <a:ea typeface="Roboto Mono Light"/>
                <a:cs typeface="Roboto Mono Light"/>
                <a:sym typeface="Roboto Mono Light"/>
              </a:defRPr>
            </a:lvl6pPr>
            <a:lvl7pPr indent="-317500" lvl="6" marL="3200400" rtl="0">
              <a:spcBef>
                <a:spcPts val="1600"/>
              </a:spcBef>
              <a:spcAft>
                <a:spcPts val="0"/>
              </a:spcAft>
              <a:buSzPts val="1400"/>
              <a:buFont typeface="Roboto Mono Light"/>
              <a:buChar char="●"/>
              <a:defRPr>
                <a:latin typeface="Roboto Mono Light"/>
                <a:ea typeface="Roboto Mono Light"/>
                <a:cs typeface="Roboto Mono Light"/>
                <a:sym typeface="Roboto Mono Light"/>
              </a:defRPr>
            </a:lvl7pPr>
            <a:lvl8pPr indent="-317500" lvl="7" marL="3657600" rtl="0">
              <a:spcBef>
                <a:spcPts val="1600"/>
              </a:spcBef>
              <a:spcAft>
                <a:spcPts val="0"/>
              </a:spcAft>
              <a:buSzPts val="1400"/>
              <a:buFont typeface="Roboto Mono Light"/>
              <a:buChar char="○"/>
              <a:defRPr>
                <a:latin typeface="Roboto Mono Light"/>
                <a:ea typeface="Roboto Mono Light"/>
                <a:cs typeface="Roboto Mono Light"/>
                <a:sym typeface="Roboto Mono Light"/>
              </a:defRPr>
            </a:lvl8pPr>
            <a:lvl9pPr indent="-317500" lvl="8" marL="4114800" rtl="0">
              <a:spcBef>
                <a:spcPts val="1600"/>
              </a:spcBef>
              <a:spcAft>
                <a:spcPts val="1600"/>
              </a:spcAft>
              <a:buSzPts val="1400"/>
              <a:buFont typeface="Roboto Mono Light"/>
              <a:buChar char="■"/>
              <a:defRPr>
                <a:latin typeface="Roboto Mono Light"/>
                <a:ea typeface="Roboto Mono Light"/>
                <a:cs typeface="Roboto Mono Light"/>
                <a:sym typeface="Roboto Mono Light"/>
              </a:defRPr>
            </a:lvl9pPr>
          </a:lstStyle>
          <a:p/>
        </p:txBody>
      </p:sp>
      <p:sp>
        <p:nvSpPr>
          <p:cNvPr id="428" name="Google Shape;428;p7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rgbClr val="95D056"/>
        </a:solidFill>
      </p:bgPr>
    </p:bg>
    <p:spTree>
      <p:nvGrpSpPr>
        <p:cNvPr id="429" name="Shape 429"/>
        <p:cNvGrpSpPr/>
        <p:nvPr/>
      </p:nvGrpSpPr>
      <p:grpSpPr>
        <a:xfrm>
          <a:off x="0" y="0"/>
          <a:ext cx="0" cy="0"/>
          <a:chOff x="0" y="0"/>
          <a:chExt cx="0" cy="0"/>
        </a:xfrm>
      </p:grpSpPr>
      <p:sp>
        <p:nvSpPr>
          <p:cNvPr id="430" name="Google Shape;430;p71"/>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Clr>
                <a:srgbClr val="000000"/>
              </a:buClr>
              <a:buSzPts val="1800"/>
              <a:buFont typeface="Roboto Mono"/>
              <a:buNone/>
              <a:defRPr>
                <a:solidFill>
                  <a:srgbClr val="000000"/>
                </a:solidFill>
                <a:latin typeface="Roboto Mono"/>
                <a:ea typeface="Roboto Mono"/>
                <a:cs typeface="Roboto Mono"/>
                <a:sym typeface="Roboto Mono"/>
              </a:defRPr>
            </a:lvl1pPr>
          </a:lstStyle>
          <a:p/>
        </p:txBody>
      </p:sp>
      <p:sp>
        <p:nvSpPr>
          <p:cNvPr id="431" name="Google Shape;431;p7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APTION_ONLY_1">
    <p:bg>
      <p:bgPr>
        <a:solidFill>
          <a:srgbClr val="FB7139"/>
        </a:solidFill>
      </p:bgPr>
    </p:bg>
    <p:spTree>
      <p:nvGrpSpPr>
        <p:cNvPr id="432" name="Shape 432"/>
        <p:cNvGrpSpPr/>
        <p:nvPr/>
      </p:nvGrpSpPr>
      <p:grpSpPr>
        <a:xfrm>
          <a:off x="0" y="0"/>
          <a:ext cx="0" cy="0"/>
          <a:chOff x="0" y="0"/>
          <a:chExt cx="0" cy="0"/>
        </a:xfrm>
      </p:grpSpPr>
      <p:sp>
        <p:nvSpPr>
          <p:cNvPr id="433" name="Google Shape;433;p7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Clr>
                <a:srgbClr val="000000"/>
              </a:buClr>
              <a:buSzPts val="1800"/>
              <a:buFont typeface="Roboto Mono"/>
              <a:buNone/>
              <a:defRPr>
                <a:solidFill>
                  <a:srgbClr val="000000"/>
                </a:solidFill>
                <a:latin typeface="Roboto Mono"/>
                <a:ea typeface="Roboto Mono"/>
                <a:cs typeface="Roboto Mono"/>
                <a:sym typeface="Roboto Mono"/>
              </a:defRPr>
            </a:lvl1pPr>
          </a:lstStyle>
          <a:p/>
        </p:txBody>
      </p:sp>
      <p:sp>
        <p:nvSpPr>
          <p:cNvPr id="434" name="Google Shape;434;p7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2">
  <p:cSld name="CAPTION_ONLY_1_2">
    <p:bg>
      <p:bgPr>
        <a:solidFill>
          <a:srgbClr val="00A3AD"/>
        </a:solidFill>
      </p:bgPr>
    </p:bg>
    <p:spTree>
      <p:nvGrpSpPr>
        <p:cNvPr id="435" name="Shape 435"/>
        <p:cNvGrpSpPr/>
        <p:nvPr/>
      </p:nvGrpSpPr>
      <p:grpSpPr>
        <a:xfrm>
          <a:off x="0" y="0"/>
          <a:ext cx="0" cy="0"/>
          <a:chOff x="0" y="0"/>
          <a:chExt cx="0" cy="0"/>
        </a:xfrm>
      </p:grpSpPr>
      <p:sp>
        <p:nvSpPr>
          <p:cNvPr id="436" name="Google Shape;436;p73"/>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Clr>
                <a:srgbClr val="000000"/>
              </a:buClr>
              <a:buSzPts val="1800"/>
              <a:buFont typeface="Roboto Mono"/>
              <a:buNone/>
              <a:defRPr>
                <a:solidFill>
                  <a:srgbClr val="000000"/>
                </a:solidFill>
                <a:latin typeface="Roboto Mono"/>
                <a:ea typeface="Roboto Mono"/>
                <a:cs typeface="Roboto Mono"/>
                <a:sym typeface="Roboto Mono"/>
              </a:defRPr>
            </a:lvl1pPr>
          </a:lstStyle>
          <a:p/>
        </p:txBody>
      </p:sp>
      <p:sp>
        <p:nvSpPr>
          <p:cNvPr id="437" name="Google Shape;437;p7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2 1">
  <p:cSld name="CAPTION_ONLY_1_2_1">
    <p:bg>
      <p:bgPr>
        <a:solidFill>
          <a:srgbClr val="00313C"/>
        </a:solidFill>
      </p:bgPr>
    </p:bg>
    <p:spTree>
      <p:nvGrpSpPr>
        <p:cNvPr id="438" name="Shape 438"/>
        <p:cNvGrpSpPr/>
        <p:nvPr/>
      </p:nvGrpSpPr>
      <p:grpSpPr>
        <a:xfrm>
          <a:off x="0" y="0"/>
          <a:ext cx="0" cy="0"/>
          <a:chOff x="0" y="0"/>
          <a:chExt cx="0" cy="0"/>
        </a:xfrm>
      </p:grpSpPr>
      <p:sp>
        <p:nvSpPr>
          <p:cNvPr id="439" name="Google Shape;439;p74"/>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Clr>
                <a:srgbClr val="95D056"/>
              </a:buClr>
              <a:buSzPts val="1800"/>
              <a:buFont typeface="Roboto Mono"/>
              <a:buNone/>
              <a:defRPr>
                <a:solidFill>
                  <a:srgbClr val="95D056"/>
                </a:solidFill>
                <a:latin typeface="Roboto Mono"/>
                <a:ea typeface="Roboto Mono"/>
                <a:cs typeface="Roboto Mono"/>
                <a:sym typeface="Roboto Mono"/>
              </a:defRPr>
            </a:lvl1pPr>
          </a:lstStyle>
          <a:p/>
        </p:txBody>
      </p:sp>
      <p:sp>
        <p:nvSpPr>
          <p:cNvPr id="440" name="Google Shape;440;p7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441" name="Google Shape;441;p74"/>
          <p:cNvPicPr preferRelativeResize="0"/>
          <p:nvPr/>
        </p:nvPicPr>
        <p:blipFill>
          <a:blip r:embed="rId2">
            <a:alphaModFix/>
          </a:blip>
          <a:stretch>
            <a:fillRect/>
          </a:stretch>
        </p:blipFill>
        <p:spPr>
          <a:xfrm rot="-1868990">
            <a:off x="6958081" y="787521"/>
            <a:ext cx="1485032" cy="661504"/>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FB7139"/>
        </a:solidFill>
      </p:bgPr>
    </p:bg>
    <p:spTree>
      <p:nvGrpSpPr>
        <p:cNvPr id="442" name="Shape 442"/>
        <p:cNvGrpSpPr/>
        <p:nvPr/>
      </p:nvGrpSpPr>
      <p:grpSpPr>
        <a:xfrm>
          <a:off x="0" y="0"/>
          <a:ext cx="0" cy="0"/>
          <a:chOff x="0" y="0"/>
          <a:chExt cx="0" cy="0"/>
        </a:xfrm>
      </p:grpSpPr>
      <p:sp>
        <p:nvSpPr>
          <p:cNvPr id="443" name="Google Shape;443;p7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Font typeface="Helvetica Neue"/>
              <a:buNone/>
              <a:defRPr b="1" sz="12000">
                <a:latin typeface="Helvetica Neue"/>
                <a:ea typeface="Helvetica Neue"/>
                <a:cs typeface="Helvetica Neue"/>
                <a:sym typeface="Helvetica Neue"/>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44" name="Google Shape;444;p75"/>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Clr>
                <a:srgbClr val="000000"/>
              </a:buClr>
              <a:buSzPts val="1800"/>
              <a:buFont typeface="Roboto Mono"/>
              <a:buChar char="●"/>
              <a:defRPr>
                <a:solidFill>
                  <a:srgbClr val="000000"/>
                </a:solidFill>
                <a:latin typeface="Roboto Mono"/>
                <a:ea typeface="Roboto Mono"/>
                <a:cs typeface="Roboto Mono"/>
                <a:sym typeface="Roboto Mono"/>
              </a:defRPr>
            </a:lvl1pPr>
            <a:lvl2pPr indent="-317500" lvl="1" marL="9144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2pPr>
            <a:lvl3pPr indent="-317500" lvl="2" marL="13716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3pPr>
            <a:lvl4pPr indent="-317500" lvl="3" marL="18288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4pPr>
            <a:lvl5pPr indent="-317500" lvl="4" marL="22860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5pPr>
            <a:lvl6pPr indent="-317500" lvl="5" marL="27432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6pPr>
            <a:lvl7pPr indent="-317500" lvl="6" marL="32004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7pPr>
            <a:lvl8pPr indent="-317500" lvl="7" marL="36576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8pPr>
            <a:lvl9pPr indent="-317500" lvl="8" marL="4114800" rtl="0" algn="ctr">
              <a:spcBef>
                <a:spcPts val="1600"/>
              </a:spcBef>
              <a:spcAft>
                <a:spcPts val="1600"/>
              </a:spcAft>
              <a:buClr>
                <a:srgbClr val="000000"/>
              </a:buClr>
              <a:buSzPts val="1400"/>
              <a:buFont typeface="Roboto Mono"/>
              <a:buChar char="■"/>
              <a:defRPr>
                <a:solidFill>
                  <a:srgbClr val="000000"/>
                </a:solidFill>
                <a:latin typeface="Roboto Mono"/>
                <a:ea typeface="Roboto Mono"/>
                <a:cs typeface="Roboto Mono"/>
                <a:sym typeface="Roboto Mono"/>
              </a:defRPr>
            </a:lvl9pPr>
          </a:lstStyle>
          <a:p/>
        </p:txBody>
      </p:sp>
      <p:sp>
        <p:nvSpPr>
          <p:cNvPr id="445" name="Google Shape;445;p7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BIG_NUMBER_1">
    <p:bg>
      <p:bgPr>
        <a:solidFill>
          <a:srgbClr val="95D056"/>
        </a:solidFill>
      </p:bgPr>
    </p:bg>
    <p:spTree>
      <p:nvGrpSpPr>
        <p:cNvPr id="446" name="Shape 446"/>
        <p:cNvGrpSpPr/>
        <p:nvPr/>
      </p:nvGrpSpPr>
      <p:grpSpPr>
        <a:xfrm>
          <a:off x="0" y="0"/>
          <a:ext cx="0" cy="0"/>
          <a:chOff x="0" y="0"/>
          <a:chExt cx="0" cy="0"/>
        </a:xfrm>
      </p:grpSpPr>
      <p:sp>
        <p:nvSpPr>
          <p:cNvPr id="447" name="Google Shape;447;p7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Font typeface="Helvetica Neue"/>
              <a:buNone/>
              <a:defRPr b="1" sz="12000">
                <a:latin typeface="Helvetica Neue"/>
                <a:ea typeface="Helvetica Neue"/>
                <a:cs typeface="Helvetica Neue"/>
                <a:sym typeface="Helvetica Neue"/>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48" name="Google Shape;448;p7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Clr>
                <a:srgbClr val="000000"/>
              </a:buClr>
              <a:buSzPts val="1800"/>
              <a:buFont typeface="Roboto Mono"/>
              <a:buChar char="●"/>
              <a:defRPr>
                <a:solidFill>
                  <a:srgbClr val="000000"/>
                </a:solidFill>
                <a:latin typeface="Roboto Mono"/>
                <a:ea typeface="Roboto Mono"/>
                <a:cs typeface="Roboto Mono"/>
                <a:sym typeface="Roboto Mono"/>
              </a:defRPr>
            </a:lvl1pPr>
            <a:lvl2pPr indent="-317500" lvl="1" marL="9144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2pPr>
            <a:lvl3pPr indent="-317500" lvl="2" marL="13716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3pPr>
            <a:lvl4pPr indent="-317500" lvl="3" marL="18288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4pPr>
            <a:lvl5pPr indent="-317500" lvl="4" marL="22860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5pPr>
            <a:lvl6pPr indent="-317500" lvl="5" marL="27432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6pPr>
            <a:lvl7pPr indent="-317500" lvl="6" marL="32004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7pPr>
            <a:lvl8pPr indent="-317500" lvl="7" marL="36576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8pPr>
            <a:lvl9pPr indent="-317500" lvl="8" marL="4114800" rtl="0" algn="ctr">
              <a:spcBef>
                <a:spcPts val="1600"/>
              </a:spcBef>
              <a:spcAft>
                <a:spcPts val="1600"/>
              </a:spcAft>
              <a:buClr>
                <a:srgbClr val="000000"/>
              </a:buClr>
              <a:buSzPts val="1400"/>
              <a:buFont typeface="Roboto Mono"/>
              <a:buChar char="■"/>
              <a:defRPr>
                <a:solidFill>
                  <a:srgbClr val="000000"/>
                </a:solidFill>
                <a:latin typeface="Roboto Mono"/>
                <a:ea typeface="Roboto Mono"/>
                <a:cs typeface="Roboto Mono"/>
                <a:sym typeface="Roboto Mono"/>
              </a:defRPr>
            </a:lvl9pPr>
          </a:lstStyle>
          <a:p/>
        </p:txBody>
      </p:sp>
      <p:sp>
        <p:nvSpPr>
          <p:cNvPr id="449" name="Google Shape;449;p7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1">
  <p:cSld name="BIG_NUMBER_1_1">
    <p:bg>
      <p:bgPr>
        <a:solidFill>
          <a:srgbClr val="00A3AD"/>
        </a:solidFill>
      </p:bgPr>
    </p:bg>
    <p:spTree>
      <p:nvGrpSpPr>
        <p:cNvPr id="450" name="Shape 450"/>
        <p:cNvGrpSpPr/>
        <p:nvPr/>
      </p:nvGrpSpPr>
      <p:grpSpPr>
        <a:xfrm>
          <a:off x="0" y="0"/>
          <a:ext cx="0" cy="0"/>
          <a:chOff x="0" y="0"/>
          <a:chExt cx="0" cy="0"/>
        </a:xfrm>
      </p:grpSpPr>
      <p:sp>
        <p:nvSpPr>
          <p:cNvPr id="451" name="Google Shape;451;p77"/>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Font typeface="Helvetica Neue"/>
              <a:buNone/>
              <a:defRPr b="1" sz="12000">
                <a:latin typeface="Helvetica Neue"/>
                <a:ea typeface="Helvetica Neue"/>
                <a:cs typeface="Helvetica Neue"/>
                <a:sym typeface="Helvetica Neue"/>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52" name="Google Shape;452;p77"/>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Clr>
                <a:srgbClr val="000000"/>
              </a:buClr>
              <a:buSzPts val="1800"/>
              <a:buFont typeface="Roboto Mono"/>
              <a:buChar char="●"/>
              <a:defRPr>
                <a:solidFill>
                  <a:srgbClr val="000000"/>
                </a:solidFill>
                <a:latin typeface="Roboto Mono"/>
                <a:ea typeface="Roboto Mono"/>
                <a:cs typeface="Roboto Mono"/>
                <a:sym typeface="Roboto Mono"/>
              </a:defRPr>
            </a:lvl1pPr>
            <a:lvl2pPr indent="-317500" lvl="1" marL="9144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2pPr>
            <a:lvl3pPr indent="-317500" lvl="2" marL="13716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3pPr>
            <a:lvl4pPr indent="-317500" lvl="3" marL="18288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4pPr>
            <a:lvl5pPr indent="-317500" lvl="4" marL="22860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5pPr>
            <a:lvl6pPr indent="-317500" lvl="5" marL="27432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6pPr>
            <a:lvl7pPr indent="-317500" lvl="6" marL="32004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7pPr>
            <a:lvl8pPr indent="-317500" lvl="7" marL="3657600" rtl="0" algn="ctr">
              <a:spcBef>
                <a:spcPts val="1600"/>
              </a:spcBef>
              <a:spcAft>
                <a:spcPts val="0"/>
              </a:spcAft>
              <a:buClr>
                <a:srgbClr val="000000"/>
              </a:buClr>
              <a:buSzPts val="1400"/>
              <a:buFont typeface="Roboto Mono"/>
              <a:buChar char="○"/>
              <a:defRPr>
                <a:solidFill>
                  <a:srgbClr val="000000"/>
                </a:solidFill>
                <a:latin typeface="Roboto Mono"/>
                <a:ea typeface="Roboto Mono"/>
                <a:cs typeface="Roboto Mono"/>
                <a:sym typeface="Roboto Mono"/>
              </a:defRPr>
            </a:lvl8pPr>
            <a:lvl9pPr indent="-317500" lvl="8" marL="4114800" rtl="0" algn="ctr">
              <a:spcBef>
                <a:spcPts val="1600"/>
              </a:spcBef>
              <a:spcAft>
                <a:spcPts val="1600"/>
              </a:spcAft>
              <a:buClr>
                <a:srgbClr val="000000"/>
              </a:buClr>
              <a:buSzPts val="1400"/>
              <a:buFont typeface="Roboto Mono"/>
              <a:buChar char="■"/>
              <a:defRPr>
                <a:solidFill>
                  <a:srgbClr val="000000"/>
                </a:solidFill>
                <a:latin typeface="Roboto Mono"/>
                <a:ea typeface="Roboto Mono"/>
                <a:cs typeface="Roboto Mono"/>
                <a:sym typeface="Roboto Mono"/>
              </a:defRPr>
            </a:lvl9pPr>
          </a:lstStyle>
          <a:p/>
        </p:txBody>
      </p:sp>
      <p:sp>
        <p:nvSpPr>
          <p:cNvPr id="453" name="Google Shape;453;p7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1 1">
  <p:cSld name="BIG_NUMBER_1_1_1">
    <p:bg>
      <p:bgPr>
        <a:solidFill>
          <a:srgbClr val="00313C"/>
        </a:solidFill>
      </p:bgPr>
    </p:bg>
    <p:spTree>
      <p:nvGrpSpPr>
        <p:cNvPr id="454" name="Shape 454"/>
        <p:cNvGrpSpPr/>
        <p:nvPr/>
      </p:nvGrpSpPr>
      <p:grpSpPr>
        <a:xfrm>
          <a:off x="0" y="0"/>
          <a:ext cx="0" cy="0"/>
          <a:chOff x="0" y="0"/>
          <a:chExt cx="0" cy="0"/>
        </a:xfrm>
      </p:grpSpPr>
      <p:sp>
        <p:nvSpPr>
          <p:cNvPr id="455" name="Google Shape;455;p78"/>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95D056"/>
              </a:buClr>
              <a:buSzPts val="12000"/>
              <a:buFont typeface="Helvetica Neue"/>
              <a:buNone/>
              <a:defRPr b="1" sz="12000">
                <a:solidFill>
                  <a:srgbClr val="95D056"/>
                </a:solidFill>
                <a:latin typeface="Helvetica Neue"/>
                <a:ea typeface="Helvetica Neue"/>
                <a:cs typeface="Helvetica Neue"/>
                <a:sym typeface="Helvetica Neue"/>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56" name="Google Shape;456;p78"/>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Clr>
                <a:srgbClr val="95D056"/>
              </a:buClr>
              <a:buSzPts val="1800"/>
              <a:buFont typeface="Roboto Mono"/>
              <a:buChar char="●"/>
              <a:defRPr>
                <a:solidFill>
                  <a:srgbClr val="95D056"/>
                </a:solidFill>
                <a:latin typeface="Roboto Mono"/>
                <a:ea typeface="Roboto Mono"/>
                <a:cs typeface="Roboto Mono"/>
                <a:sym typeface="Roboto Mono"/>
              </a:defRPr>
            </a:lvl1pPr>
            <a:lvl2pPr indent="-317500" lvl="1" marL="914400" rtl="0" algn="ctr">
              <a:spcBef>
                <a:spcPts val="1600"/>
              </a:spcBef>
              <a:spcAft>
                <a:spcPts val="0"/>
              </a:spcAft>
              <a:buClr>
                <a:srgbClr val="95D056"/>
              </a:buClr>
              <a:buSzPts val="1400"/>
              <a:buFont typeface="Roboto Mono"/>
              <a:buChar char="○"/>
              <a:defRPr>
                <a:solidFill>
                  <a:srgbClr val="95D056"/>
                </a:solidFill>
                <a:latin typeface="Roboto Mono"/>
                <a:ea typeface="Roboto Mono"/>
                <a:cs typeface="Roboto Mono"/>
                <a:sym typeface="Roboto Mono"/>
              </a:defRPr>
            </a:lvl2pPr>
            <a:lvl3pPr indent="-317500" lvl="2" marL="1371600" rtl="0" algn="ctr">
              <a:spcBef>
                <a:spcPts val="1600"/>
              </a:spcBef>
              <a:spcAft>
                <a:spcPts val="0"/>
              </a:spcAft>
              <a:buClr>
                <a:srgbClr val="95D056"/>
              </a:buClr>
              <a:buSzPts val="1400"/>
              <a:buFont typeface="Roboto Mono"/>
              <a:buChar char="■"/>
              <a:defRPr>
                <a:solidFill>
                  <a:srgbClr val="95D056"/>
                </a:solidFill>
                <a:latin typeface="Roboto Mono"/>
                <a:ea typeface="Roboto Mono"/>
                <a:cs typeface="Roboto Mono"/>
                <a:sym typeface="Roboto Mono"/>
              </a:defRPr>
            </a:lvl3pPr>
            <a:lvl4pPr indent="-317500" lvl="3" marL="1828800" rtl="0" algn="ctr">
              <a:spcBef>
                <a:spcPts val="1600"/>
              </a:spcBef>
              <a:spcAft>
                <a:spcPts val="0"/>
              </a:spcAft>
              <a:buClr>
                <a:srgbClr val="95D056"/>
              </a:buClr>
              <a:buSzPts val="1400"/>
              <a:buFont typeface="Roboto Mono"/>
              <a:buChar char="●"/>
              <a:defRPr>
                <a:solidFill>
                  <a:srgbClr val="95D056"/>
                </a:solidFill>
                <a:latin typeface="Roboto Mono"/>
                <a:ea typeface="Roboto Mono"/>
                <a:cs typeface="Roboto Mono"/>
                <a:sym typeface="Roboto Mono"/>
              </a:defRPr>
            </a:lvl4pPr>
            <a:lvl5pPr indent="-317500" lvl="4" marL="2286000" rtl="0" algn="ctr">
              <a:spcBef>
                <a:spcPts val="1600"/>
              </a:spcBef>
              <a:spcAft>
                <a:spcPts val="0"/>
              </a:spcAft>
              <a:buClr>
                <a:srgbClr val="95D056"/>
              </a:buClr>
              <a:buSzPts val="1400"/>
              <a:buFont typeface="Roboto Mono"/>
              <a:buChar char="○"/>
              <a:defRPr>
                <a:solidFill>
                  <a:srgbClr val="95D056"/>
                </a:solidFill>
                <a:latin typeface="Roboto Mono"/>
                <a:ea typeface="Roboto Mono"/>
                <a:cs typeface="Roboto Mono"/>
                <a:sym typeface="Roboto Mono"/>
              </a:defRPr>
            </a:lvl5pPr>
            <a:lvl6pPr indent="-317500" lvl="5" marL="2743200" rtl="0" algn="ctr">
              <a:spcBef>
                <a:spcPts val="1600"/>
              </a:spcBef>
              <a:spcAft>
                <a:spcPts val="0"/>
              </a:spcAft>
              <a:buClr>
                <a:srgbClr val="95D056"/>
              </a:buClr>
              <a:buSzPts val="1400"/>
              <a:buFont typeface="Roboto Mono"/>
              <a:buChar char="■"/>
              <a:defRPr>
                <a:solidFill>
                  <a:srgbClr val="95D056"/>
                </a:solidFill>
                <a:latin typeface="Roboto Mono"/>
                <a:ea typeface="Roboto Mono"/>
                <a:cs typeface="Roboto Mono"/>
                <a:sym typeface="Roboto Mono"/>
              </a:defRPr>
            </a:lvl6pPr>
            <a:lvl7pPr indent="-317500" lvl="6" marL="3200400" rtl="0" algn="ctr">
              <a:spcBef>
                <a:spcPts val="1600"/>
              </a:spcBef>
              <a:spcAft>
                <a:spcPts val="0"/>
              </a:spcAft>
              <a:buClr>
                <a:srgbClr val="95D056"/>
              </a:buClr>
              <a:buSzPts val="1400"/>
              <a:buFont typeface="Roboto Mono"/>
              <a:buChar char="●"/>
              <a:defRPr>
                <a:solidFill>
                  <a:srgbClr val="95D056"/>
                </a:solidFill>
                <a:latin typeface="Roboto Mono"/>
                <a:ea typeface="Roboto Mono"/>
                <a:cs typeface="Roboto Mono"/>
                <a:sym typeface="Roboto Mono"/>
              </a:defRPr>
            </a:lvl7pPr>
            <a:lvl8pPr indent="-317500" lvl="7" marL="3657600" rtl="0" algn="ctr">
              <a:spcBef>
                <a:spcPts val="1600"/>
              </a:spcBef>
              <a:spcAft>
                <a:spcPts val="0"/>
              </a:spcAft>
              <a:buClr>
                <a:srgbClr val="95D056"/>
              </a:buClr>
              <a:buSzPts val="1400"/>
              <a:buFont typeface="Roboto Mono"/>
              <a:buChar char="○"/>
              <a:defRPr>
                <a:solidFill>
                  <a:srgbClr val="95D056"/>
                </a:solidFill>
                <a:latin typeface="Roboto Mono"/>
                <a:ea typeface="Roboto Mono"/>
                <a:cs typeface="Roboto Mono"/>
                <a:sym typeface="Roboto Mono"/>
              </a:defRPr>
            </a:lvl8pPr>
            <a:lvl9pPr indent="-317500" lvl="8" marL="4114800" rtl="0" algn="ctr">
              <a:spcBef>
                <a:spcPts val="1600"/>
              </a:spcBef>
              <a:spcAft>
                <a:spcPts val="1600"/>
              </a:spcAft>
              <a:buClr>
                <a:srgbClr val="95D056"/>
              </a:buClr>
              <a:buSzPts val="1400"/>
              <a:buFont typeface="Roboto Mono"/>
              <a:buChar char="■"/>
              <a:defRPr>
                <a:solidFill>
                  <a:srgbClr val="95D056"/>
                </a:solidFill>
                <a:latin typeface="Roboto Mono"/>
                <a:ea typeface="Roboto Mono"/>
                <a:cs typeface="Roboto Mono"/>
                <a:sym typeface="Roboto Mono"/>
              </a:defRPr>
            </a:lvl9pPr>
          </a:lstStyle>
          <a:p/>
        </p:txBody>
      </p:sp>
      <p:sp>
        <p:nvSpPr>
          <p:cNvPr id="457" name="Google Shape;457;p7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00313C"/>
        </a:solidFill>
      </p:bgPr>
    </p:bg>
    <p:spTree>
      <p:nvGrpSpPr>
        <p:cNvPr id="458" name="Shape 458"/>
        <p:cNvGrpSpPr/>
        <p:nvPr/>
      </p:nvGrpSpPr>
      <p:grpSpPr>
        <a:xfrm>
          <a:off x="0" y="0"/>
          <a:ext cx="0" cy="0"/>
          <a:chOff x="0" y="0"/>
          <a:chExt cx="0" cy="0"/>
        </a:xfrm>
      </p:grpSpPr>
      <p:sp>
        <p:nvSpPr>
          <p:cNvPr id="459" name="Google Shape;459;p7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460" name="Google Shape;460;p79"/>
          <p:cNvPicPr preferRelativeResize="0"/>
          <p:nvPr/>
        </p:nvPicPr>
        <p:blipFill>
          <a:blip r:embed="rId2">
            <a:alphaModFix/>
          </a:blip>
          <a:stretch>
            <a:fillRect/>
          </a:stretch>
        </p:blipFill>
        <p:spPr>
          <a:xfrm rot="-1868990">
            <a:off x="3829481" y="2240996"/>
            <a:ext cx="1485032" cy="661504"/>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bg>
      <p:bgPr>
        <a:solidFill>
          <a:srgbClr val="00313C"/>
        </a:solidFill>
      </p:bgPr>
    </p:bg>
    <p:spTree>
      <p:nvGrpSpPr>
        <p:cNvPr id="461" name="Shape 461"/>
        <p:cNvGrpSpPr/>
        <p:nvPr/>
      </p:nvGrpSpPr>
      <p:grpSpPr>
        <a:xfrm>
          <a:off x="0" y="0"/>
          <a:ext cx="0" cy="0"/>
          <a:chOff x="0" y="0"/>
          <a:chExt cx="0" cy="0"/>
        </a:xfrm>
      </p:grpSpPr>
      <p:sp>
        <p:nvSpPr>
          <p:cNvPr id="462" name="Google Shape;462;p8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463" name="Google Shape;463;p80"/>
          <p:cNvPicPr preferRelativeResize="0"/>
          <p:nvPr/>
        </p:nvPicPr>
        <p:blipFill>
          <a:blip r:embed="rId2">
            <a:alphaModFix/>
          </a:blip>
          <a:stretch>
            <a:fillRect/>
          </a:stretch>
        </p:blipFill>
        <p:spPr>
          <a:xfrm>
            <a:off x="3720600" y="1720350"/>
            <a:ext cx="1702800" cy="1702800"/>
          </a:xfrm>
          <a:prstGeom prst="rect">
            <a:avLst/>
          </a:prstGeom>
          <a:noFill/>
          <a:ln>
            <a:noFill/>
          </a:ln>
        </p:spPr>
      </p:pic>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ISD Simple Layout 1">
  <p:cSld name="TITLE_1">
    <p:spTree>
      <p:nvGrpSpPr>
        <p:cNvPr id="464" name="Shape 464"/>
        <p:cNvGrpSpPr/>
        <p:nvPr/>
      </p:nvGrpSpPr>
      <p:grpSpPr>
        <a:xfrm>
          <a:off x="0" y="0"/>
          <a:ext cx="0" cy="0"/>
          <a:chOff x="0" y="0"/>
          <a:chExt cx="0" cy="0"/>
        </a:xfrm>
      </p:grpSpPr>
      <p:sp>
        <p:nvSpPr>
          <p:cNvPr id="465" name="Google Shape;465;p81"/>
          <p:cNvSpPr/>
          <p:nvPr/>
        </p:nvSpPr>
        <p:spPr>
          <a:xfrm>
            <a:off x="0" y="4196400"/>
            <a:ext cx="9144000" cy="947100"/>
          </a:xfrm>
          <a:prstGeom prst="rect">
            <a:avLst/>
          </a:prstGeom>
          <a:solidFill>
            <a:srgbClr val="00A3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81"/>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spcBef>
                <a:spcPts val="0"/>
              </a:spcBef>
              <a:spcAft>
                <a:spcPts val="0"/>
              </a:spcAft>
              <a:buSzPts val="4800"/>
              <a:buFont typeface="Helvetica Neue"/>
              <a:buNone/>
              <a:defRPr sz="4800">
                <a:latin typeface="Helvetica Neue"/>
                <a:ea typeface="Helvetica Neue"/>
                <a:cs typeface="Helvetica Neue"/>
                <a:sym typeface="Helvetica Neue"/>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467" name="Google Shape;467;p81"/>
          <p:cNvSpPr txBox="1"/>
          <p:nvPr>
            <p:ph idx="1" type="subTitle"/>
          </p:nvPr>
        </p:nvSpPr>
        <p:spPr>
          <a:xfrm>
            <a:off x="311700" y="2681725"/>
            <a:ext cx="85206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Font typeface="Roboto Mono"/>
              <a:buNone/>
              <a:defRPr sz="2800">
                <a:latin typeface="Roboto Mono"/>
                <a:ea typeface="Roboto Mono"/>
                <a:cs typeface="Roboto Mono"/>
                <a:sym typeface="Roboto Mono"/>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68" name="Google Shape;468;p8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469" name="Google Shape;469;p81"/>
          <p:cNvPicPr preferRelativeResize="0"/>
          <p:nvPr/>
        </p:nvPicPr>
        <p:blipFill>
          <a:blip r:embed="rId2">
            <a:alphaModFix/>
          </a:blip>
          <a:stretch>
            <a:fillRect/>
          </a:stretch>
        </p:blipFill>
        <p:spPr>
          <a:xfrm>
            <a:off x="7804174" y="164626"/>
            <a:ext cx="1028117" cy="105304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3.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75.xml"/><Relationship Id="rId20" Type="http://schemas.openxmlformats.org/officeDocument/2006/relationships/slideLayout" Target="../slideLayouts/slideLayout55.xml"/><Relationship Id="rId42" Type="http://schemas.openxmlformats.org/officeDocument/2006/relationships/slideLayout" Target="../slideLayouts/slideLayout77.xml"/><Relationship Id="rId41" Type="http://schemas.openxmlformats.org/officeDocument/2006/relationships/slideLayout" Target="../slideLayouts/slideLayout76.xml"/><Relationship Id="rId22" Type="http://schemas.openxmlformats.org/officeDocument/2006/relationships/slideLayout" Target="../slideLayouts/slideLayout57.xml"/><Relationship Id="rId44" Type="http://schemas.openxmlformats.org/officeDocument/2006/relationships/theme" Target="../theme/theme4.xml"/><Relationship Id="rId21" Type="http://schemas.openxmlformats.org/officeDocument/2006/relationships/slideLayout" Target="../slideLayouts/slideLayout56.xml"/><Relationship Id="rId43" Type="http://schemas.openxmlformats.org/officeDocument/2006/relationships/slideLayout" Target="../slideLayouts/slideLayout78.xml"/><Relationship Id="rId24" Type="http://schemas.openxmlformats.org/officeDocument/2006/relationships/slideLayout" Target="../slideLayouts/slideLayout59.xml"/><Relationship Id="rId23" Type="http://schemas.openxmlformats.org/officeDocument/2006/relationships/slideLayout" Target="../slideLayouts/slideLayout58.xml"/><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9" Type="http://schemas.openxmlformats.org/officeDocument/2006/relationships/slideLayout" Target="../slideLayouts/slideLayout44.xml"/><Relationship Id="rId26" Type="http://schemas.openxmlformats.org/officeDocument/2006/relationships/slideLayout" Target="../slideLayouts/slideLayout61.xml"/><Relationship Id="rId25" Type="http://schemas.openxmlformats.org/officeDocument/2006/relationships/slideLayout" Target="../slideLayouts/slideLayout60.xml"/><Relationship Id="rId28" Type="http://schemas.openxmlformats.org/officeDocument/2006/relationships/slideLayout" Target="../slideLayouts/slideLayout63.xml"/><Relationship Id="rId27" Type="http://schemas.openxmlformats.org/officeDocument/2006/relationships/slideLayout" Target="../slideLayouts/slideLayout62.xml"/><Relationship Id="rId5" Type="http://schemas.openxmlformats.org/officeDocument/2006/relationships/slideLayout" Target="../slideLayouts/slideLayout40.xml"/><Relationship Id="rId6" Type="http://schemas.openxmlformats.org/officeDocument/2006/relationships/slideLayout" Target="../slideLayouts/slideLayout41.xml"/><Relationship Id="rId29" Type="http://schemas.openxmlformats.org/officeDocument/2006/relationships/slideLayout" Target="../slideLayouts/slideLayout64.xml"/><Relationship Id="rId7" Type="http://schemas.openxmlformats.org/officeDocument/2006/relationships/slideLayout" Target="../slideLayouts/slideLayout42.xml"/><Relationship Id="rId8" Type="http://schemas.openxmlformats.org/officeDocument/2006/relationships/slideLayout" Target="../slideLayouts/slideLayout43.xml"/><Relationship Id="rId31" Type="http://schemas.openxmlformats.org/officeDocument/2006/relationships/slideLayout" Target="../slideLayouts/slideLayout66.xml"/><Relationship Id="rId30" Type="http://schemas.openxmlformats.org/officeDocument/2006/relationships/slideLayout" Target="../slideLayouts/slideLayout65.xml"/><Relationship Id="rId11" Type="http://schemas.openxmlformats.org/officeDocument/2006/relationships/slideLayout" Target="../slideLayouts/slideLayout46.xml"/><Relationship Id="rId33" Type="http://schemas.openxmlformats.org/officeDocument/2006/relationships/slideLayout" Target="../slideLayouts/slideLayout68.xml"/><Relationship Id="rId10" Type="http://schemas.openxmlformats.org/officeDocument/2006/relationships/slideLayout" Target="../slideLayouts/slideLayout45.xml"/><Relationship Id="rId32" Type="http://schemas.openxmlformats.org/officeDocument/2006/relationships/slideLayout" Target="../slideLayouts/slideLayout67.xml"/><Relationship Id="rId13" Type="http://schemas.openxmlformats.org/officeDocument/2006/relationships/slideLayout" Target="../slideLayouts/slideLayout48.xml"/><Relationship Id="rId35" Type="http://schemas.openxmlformats.org/officeDocument/2006/relationships/slideLayout" Target="../slideLayouts/slideLayout70.xml"/><Relationship Id="rId12" Type="http://schemas.openxmlformats.org/officeDocument/2006/relationships/slideLayout" Target="../slideLayouts/slideLayout47.xml"/><Relationship Id="rId34" Type="http://schemas.openxmlformats.org/officeDocument/2006/relationships/slideLayout" Target="../slideLayouts/slideLayout69.xml"/><Relationship Id="rId15" Type="http://schemas.openxmlformats.org/officeDocument/2006/relationships/slideLayout" Target="../slideLayouts/slideLayout50.xml"/><Relationship Id="rId37" Type="http://schemas.openxmlformats.org/officeDocument/2006/relationships/slideLayout" Target="../slideLayouts/slideLayout72.xml"/><Relationship Id="rId14" Type="http://schemas.openxmlformats.org/officeDocument/2006/relationships/slideLayout" Target="../slideLayouts/slideLayout49.xml"/><Relationship Id="rId36" Type="http://schemas.openxmlformats.org/officeDocument/2006/relationships/slideLayout" Target="../slideLayouts/slideLayout71.xml"/><Relationship Id="rId17" Type="http://schemas.openxmlformats.org/officeDocument/2006/relationships/slideLayout" Target="../slideLayouts/slideLayout52.xml"/><Relationship Id="rId39" Type="http://schemas.openxmlformats.org/officeDocument/2006/relationships/slideLayout" Target="../slideLayouts/slideLayout74.xml"/><Relationship Id="rId16" Type="http://schemas.openxmlformats.org/officeDocument/2006/relationships/slideLayout" Target="../slideLayouts/slideLayout51.xml"/><Relationship Id="rId38" Type="http://schemas.openxmlformats.org/officeDocument/2006/relationships/slideLayout" Target="../slideLayouts/slideLayout73.xml"/><Relationship Id="rId19" Type="http://schemas.openxmlformats.org/officeDocument/2006/relationships/slideLayout" Target="../slideLayouts/slideLayout54.xml"/><Relationship Id="rId18"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Poppins"/>
              <a:buNone/>
              <a:defRPr b="1" sz="3500">
                <a:solidFill>
                  <a:schemeClr val="dk1"/>
                </a:solidFill>
                <a:latin typeface="Poppins"/>
                <a:ea typeface="Poppins"/>
                <a:cs typeface="Poppins"/>
                <a:sym typeface="Poppins"/>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lt2"/>
              </a:buClr>
              <a:buSzPts val="1400"/>
              <a:buFont typeface="Montserrat Medium"/>
              <a:buChar char="●"/>
              <a:defRPr>
                <a:solidFill>
                  <a:schemeClr val="lt2"/>
                </a:solidFill>
                <a:latin typeface="Montserrat Medium"/>
                <a:ea typeface="Montserrat Medium"/>
                <a:cs typeface="Montserrat Medium"/>
                <a:sym typeface="Montserrat Medium"/>
              </a:defRPr>
            </a:lvl1pPr>
            <a:lvl2pPr indent="-317500" lvl="1" marL="914400">
              <a:lnSpc>
                <a:spcPct val="115000"/>
              </a:lnSpc>
              <a:spcBef>
                <a:spcPts val="1600"/>
              </a:spcBef>
              <a:spcAft>
                <a:spcPts val="0"/>
              </a:spcAft>
              <a:buClr>
                <a:schemeClr val="lt2"/>
              </a:buClr>
              <a:buSzPts val="1400"/>
              <a:buFont typeface="Montserrat Medium"/>
              <a:buChar char="○"/>
              <a:defRPr>
                <a:solidFill>
                  <a:schemeClr val="lt2"/>
                </a:solidFill>
                <a:latin typeface="Montserrat Medium"/>
                <a:ea typeface="Montserrat Medium"/>
                <a:cs typeface="Montserrat Medium"/>
                <a:sym typeface="Montserrat Medium"/>
              </a:defRPr>
            </a:lvl2pPr>
            <a:lvl3pPr indent="-317500" lvl="2" marL="1371600">
              <a:lnSpc>
                <a:spcPct val="115000"/>
              </a:lnSpc>
              <a:spcBef>
                <a:spcPts val="1600"/>
              </a:spcBef>
              <a:spcAft>
                <a:spcPts val="0"/>
              </a:spcAft>
              <a:buClr>
                <a:schemeClr val="lt2"/>
              </a:buClr>
              <a:buSzPts val="1400"/>
              <a:buFont typeface="Montserrat Medium"/>
              <a:buChar char="■"/>
              <a:defRPr>
                <a:solidFill>
                  <a:schemeClr val="lt2"/>
                </a:solidFill>
                <a:latin typeface="Montserrat Medium"/>
                <a:ea typeface="Montserrat Medium"/>
                <a:cs typeface="Montserrat Medium"/>
                <a:sym typeface="Montserrat Medium"/>
              </a:defRPr>
            </a:lvl3pPr>
            <a:lvl4pPr indent="-317500" lvl="3" marL="1828800">
              <a:lnSpc>
                <a:spcPct val="115000"/>
              </a:lnSpc>
              <a:spcBef>
                <a:spcPts val="1600"/>
              </a:spcBef>
              <a:spcAft>
                <a:spcPts val="0"/>
              </a:spcAft>
              <a:buClr>
                <a:schemeClr val="lt2"/>
              </a:buClr>
              <a:buSzPts val="1400"/>
              <a:buFont typeface="Montserrat Medium"/>
              <a:buChar char="●"/>
              <a:defRPr>
                <a:solidFill>
                  <a:schemeClr val="lt2"/>
                </a:solidFill>
                <a:latin typeface="Montserrat Medium"/>
                <a:ea typeface="Montserrat Medium"/>
                <a:cs typeface="Montserrat Medium"/>
                <a:sym typeface="Montserrat Medium"/>
              </a:defRPr>
            </a:lvl4pPr>
            <a:lvl5pPr indent="-317500" lvl="4" marL="2286000">
              <a:lnSpc>
                <a:spcPct val="115000"/>
              </a:lnSpc>
              <a:spcBef>
                <a:spcPts val="1600"/>
              </a:spcBef>
              <a:spcAft>
                <a:spcPts val="0"/>
              </a:spcAft>
              <a:buClr>
                <a:schemeClr val="lt2"/>
              </a:buClr>
              <a:buSzPts val="1400"/>
              <a:buFont typeface="Montserrat Medium"/>
              <a:buChar char="○"/>
              <a:defRPr>
                <a:solidFill>
                  <a:schemeClr val="lt2"/>
                </a:solidFill>
                <a:latin typeface="Montserrat Medium"/>
                <a:ea typeface="Montserrat Medium"/>
                <a:cs typeface="Montserrat Medium"/>
                <a:sym typeface="Montserrat Medium"/>
              </a:defRPr>
            </a:lvl5pPr>
            <a:lvl6pPr indent="-317500" lvl="5" marL="2743200">
              <a:lnSpc>
                <a:spcPct val="115000"/>
              </a:lnSpc>
              <a:spcBef>
                <a:spcPts val="1600"/>
              </a:spcBef>
              <a:spcAft>
                <a:spcPts val="0"/>
              </a:spcAft>
              <a:buClr>
                <a:schemeClr val="lt2"/>
              </a:buClr>
              <a:buSzPts val="1400"/>
              <a:buFont typeface="Montserrat Medium"/>
              <a:buChar char="■"/>
              <a:defRPr>
                <a:solidFill>
                  <a:schemeClr val="lt2"/>
                </a:solidFill>
                <a:latin typeface="Montserrat Medium"/>
                <a:ea typeface="Montserrat Medium"/>
                <a:cs typeface="Montserrat Medium"/>
                <a:sym typeface="Montserrat Medium"/>
              </a:defRPr>
            </a:lvl6pPr>
            <a:lvl7pPr indent="-317500" lvl="6" marL="3200400">
              <a:lnSpc>
                <a:spcPct val="115000"/>
              </a:lnSpc>
              <a:spcBef>
                <a:spcPts val="1600"/>
              </a:spcBef>
              <a:spcAft>
                <a:spcPts val="0"/>
              </a:spcAft>
              <a:buClr>
                <a:schemeClr val="lt2"/>
              </a:buClr>
              <a:buSzPts val="1400"/>
              <a:buFont typeface="Montserrat Medium"/>
              <a:buChar char="●"/>
              <a:defRPr>
                <a:solidFill>
                  <a:schemeClr val="lt2"/>
                </a:solidFill>
                <a:latin typeface="Montserrat Medium"/>
                <a:ea typeface="Montserrat Medium"/>
                <a:cs typeface="Montserrat Medium"/>
                <a:sym typeface="Montserrat Medium"/>
              </a:defRPr>
            </a:lvl7pPr>
            <a:lvl8pPr indent="-317500" lvl="7" marL="3657600">
              <a:lnSpc>
                <a:spcPct val="115000"/>
              </a:lnSpc>
              <a:spcBef>
                <a:spcPts val="1600"/>
              </a:spcBef>
              <a:spcAft>
                <a:spcPts val="0"/>
              </a:spcAft>
              <a:buClr>
                <a:schemeClr val="lt2"/>
              </a:buClr>
              <a:buSzPts val="1400"/>
              <a:buFont typeface="Montserrat Medium"/>
              <a:buChar char="○"/>
              <a:defRPr>
                <a:solidFill>
                  <a:schemeClr val="lt2"/>
                </a:solidFill>
                <a:latin typeface="Montserrat Medium"/>
                <a:ea typeface="Montserrat Medium"/>
                <a:cs typeface="Montserrat Medium"/>
                <a:sym typeface="Montserrat Medium"/>
              </a:defRPr>
            </a:lvl8pPr>
            <a:lvl9pPr indent="-317500" lvl="8" marL="4114800">
              <a:lnSpc>
                <a:spcPct val="115000"/>
              </a:lnSpc>
              <a:spcBef>
                <a:spcPts val="1600"/>
              </a:spcBef>
              <a:spcAft>
                <a:spcPts val="1600"/>
              </a:spcAft>
              <a:buClr>
                <a:schemeClr val="lt2"/>
              </a:buClr>
              <a:buSzPts val="1400"/>
              <a:buFont typeface="Montserrat Medium"/>
              <a:buChar char="■"/>
              <a:defRPr>
                <a:solidFill>
                  <a:schemeClr val="lt2"/>
                </a:solidFill>
                <a:latin typeface="Montserrat Medium"/>
                <a:ea typeface="Montserrat Medium"/>
                <a:cs typeface="Montserrat Medium"/>
                <a:sym typeface="Montserrat Mediu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0E2A47"/>
        </a:solidFill>
      </p:bgPr>
    </p:bg>
    <p:spTree>
      <p:nvGrpSpPr>
        <p:cNvPr id="271" name="Shape 271"/>
        <p:cNvGrpSpPr/>
        <p:nvPr/>
      </p:nvGrpSpPr>
      <p:grpSpPr>
        <a:xfrm>
          <a:off x="0" y="0"/>
          <a:ext cx="0" cy="0"/>
          <a:chOff x="0" y="0"/>
          <a:chExt cx="0" cy="0"/>
        </a:xfrm>
      </p:grpSpPr>
      <p:sp>
        <p:nvSpPr>
          <p:cNvPr id="272" name="Google Shape;272;p35"/>
          <p:cNvSpPr txBox="1"/>
          <p:nvPr>
            <p:ph type="title"/>
          </p:nvPr>
        </p:nvSpPr>
        <p:spPr>
          <a:xfrm>
            <a:off x="1068100" y="933450"/>
            <a:ext cx="7047300" cy="4824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p:txBody>
      </p:sp>
      <p:sp>
        <p:nvSpPr>
          <p:cNvPr id="273" name="Google Shape;273;p35"/>
          <p:cNvSpPr txBox="1"/>
          <p:nvPr>
            <p:ph idx="1" type="body"/>
          </p:nvPr>
        </p:nvSpPr>
        <p:spPr>
          <a:xfrm>
            <a:off x="1068100" y="1695450"/>
            <a:ext cx="7047300" cy="2502000"/>
          </a:xfrm>
          <a:prstGeom prst="rect">
            <a:avLst/>
          </a:prstGeom>
          <a:noFill/>
          <a:ln>
            <a:noFill/>
          </a:ln>
        </p:spPr>
        <p:txBody>
          <a:bodyPr anchorCtr="0" anchor="t" bIns="91425" lIns="91425" spcFirstLastPara="1" rIns="91425" wrap="square" tIns="91425">
            <a:noAutofit/>
          </a:bodyPr>
          <a:lstStyle>
            <a:lvl1pPr indent="-298450" lvl="0" marL="4572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indent="-298450" lvl="1" marL="9144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indent="-298450" lvl="2" marL="13716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indent="-298450" lvl="3" marL="18288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indent="-298450" lvl="4" marL="22860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indent="-298450" lvl="5" marL="27432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indent="-298450" lvl="6" marL="32004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indent="-298450" lvl="7" marL="36576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indent="-298450" lvl="8" marL="41148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p:txBody>
      </p:sp>
    </p:spTree>
  </p:cSld>
  <p:clrMap accent1="accent1" accent2="accent2" accent3="accent3" accent4="accent4" accent5="accent5" accent6="accent6" bg1="lt1" bg2="dk2" tx1="dk1" tx2="lt2" folHlink="folHlink" hlink="hlink"/>
  <p:sldLayoutIdLst>
    <p:sldLayoutId id="2147483681" r:id="rId1"/>
    <p:sldLayoutId id="2147483682" r:id="rId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77" name="Shape 277"/>
        <p:cNvGrpSpPr/>
        <p:nvPr/>
      </p:nvGrpSpPr>
      <p:grpSpPr>
        <a:xfrm>
          <a:off x="0" y="0"/>
          <a:ext cx="0" cy="0"/>
          <a:chOff x="0" y="0"/>
          <a:chExt cx="0" cy="0"/>
        </a:xfrm>
      </p:grpSpPr>
      <p:sp>
        <p:nvSpPr>
          <p:cNvPr id="278" name="Google Shape;278;p3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279" name="Google Shape;279;p3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280" name="Google Shape;280;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 id="2147483712" r:id="rId30"/>
    <p:sldLayoutId id="2147483713" r:id="rId31"/>
    <p:sldLayoutId id="2147483714" r:id="rId32"/>
    <p:sldLayoutId id="2147483715" r:id="rId33"/>
    <p:sldLayoutId id="2147483716" r:id="rId34"/>
    <p:sldLayoutId id="2147483717" r:id="rId35"/>
    <p:sldLayoutId id="2147483718" r:id="rId36"/>
    <p:sldLayoutId id="2147483719" r:id="rId37"/>
    <p:sldLayoutId id="2147483720" r:id="rId38"/>
    <p:sldLayoutId id="2147483721" r:id="rId39"/>
    <p:sldLayoutId id="2147483722" r:id="rId40"/>
    <p:sldLayoutId id="2147483723" r:id="rId41"/>
    <p:sldLayoutId id="2147483724" r:id="rId42"/>
    <p:sldLayoutId id="2147483725" r:id="rId4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1.xml"/><Relationship Id="rId3" Type="http://schemas.openxmlformats.org/officeDocument/2006/relationships/image" Target="../media/image21.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3.xml"/><Relationship Id="rId3" Type="http://schemas.openxmlformats.org/officeDocument/2006/relationships/image" Target="../media/image8.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0.xml"/><Relationship Id="rId3"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1.xml"/><Relationship Id="rId3"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2.xml"/><Relationship Id="rId3"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3.xml"/><Relationship Id="rId3"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5.xml"/><Relationship Id="rId3" Type="http://schemas.openxmlformats.org/officeDocument/2006/relationships/image" Target="../media/image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9.xml"/><Relationship Id="rId3" Type="http://schemas.openxmlformats.org/officeDocument/2006/relationships/image" Target="../media/image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0.xml"/><Relationship Id="rId3" Type="http://schemas.openxmlformats.org/officeDocument/2006/relationships/image" Target="../media/image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1.xml"/><Relationship Id="rId3" Type="http://schemas.openxmlformats.org/officeDocument/2006/relationships/image" Target="../media/image1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3.xml"/><Relationship Id="rId3" Type="http://schemas.openxmlformats.org/officeDocument/2006/relationships/image" Target="../media/image2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6.xml"/><Relationship Id="rId3" Type="http://schemas.openxmlformats.org/officeDocument/2006/relationships/image" Target="../media/image2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7.xml"/><Relationship Id="rId3" Type="http://schemas.openxmlformats.org/officeDocument/2006/relationships/image" Target="../media/image2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49.xml"/><Relationship Id="rId3" Type="http://schemas.openxmlformats.org/officeDocument/2006/relationships/image" Target="../media/image1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50.xml"/><Relationship Id="rId3" Type="http://schemas.openxmlformats.org/officeDocument/2006/relationships/image" Target="../media/image2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51.xml"/><Relationship Id="rId3" Type="http://schemas.openxmlformats.org/officeDocument/2006/relationships/image" Target="../media/image1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image" Target="../media/image1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5.xml"/><Relationship Id="rId3" Type="http://schemas.openxmlformats.org/officeDocument/2006/relationships/hyperlink" Target="http://bit.ly/2PfT4lq" TargetMode="Externa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82"/>
          <p:cNvSpPr/>
          <p:nvPr/>
        </p:nvSpPr>
        <p:spPr>
          <a:xfrm>
            <a:off x="1310100" y="768225"/>
            <a:ext cx="6523800" cy="3835500"/>
          </a:xfrm>
          <a:prstGeom prst="rect">
            <a:avLst/>
          </a:prstGeom>
          <a:solidFill>
            <a:schemeClr val="lt1"/>
          </a:solidFill>
          <a:ln cap="flat" cmpd="sng" w="762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82"/>
          <p:cNvSpPr/>
          <p:nvPr/>
        </p:nvSpPr>
        <p:spPr>
          <a:xfrm>
            <a:off x="7176184" y="1352353"/>
            <a:ext cx="1254600" cy="12450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82"/>
          <p:cNvSpPr txBox="1"/>
          <p:nvPr>
            <p:ph type="ctrTitle"/>
          </p:nvPr>
        </p:nvSpPr>
        <p:spPr>
          <a:xfrm>
            <a:off x="1661675" y="1141500"/>
            <a:ext cx="5877300" cy="3303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sz="3600"/>
          </a:p>
          <a:p>
            <a:pPr indent="0" lvl="0" marL="0" rtl="0" algn="ctr">
              <a:spcBef>
                <a:spcPts val="200"/>
              </a:spcBef>
              <a:spcAft>
                <a:spcPts val="0"/>
              </a:spcAft>
              <a:buNone/>
            </a:pPr>
            <a:r>
              <a:rPr lang="en" sz="3600"/>
              <a:t>District Performance Committee</a:t>
            </a:r>
            <a:endParaRPr sz="3600"/>
          </a:p>
          <a:p>
            <a:pPr indent="0" lvl="0" marL="0" rtl="0" algn="ctr">
              <a:spcBef>
                <a:spcPts val="200"/>
              </a:spcBef>
              <a:spcAft>
                <a:spcPts val="0"/>
              </a:spcAft>
              <a:buNone/>
            </a:pPr>
            <a:r>
              <a:t/>
            </a:r>
            <a:endParaRPr sz="3600"/>
          </a:p>
          <a:p>
            <a:pPr indent="0" lvl="0" marL="0" rtl="0" algn="ctr">
              <a:spcBef>
                <a:spcPts val="200"/>
              </a:spcBef>
              <a:spcAft>
                <a:spcPts val="200"/>
              </a:spcAft>
              <a:buNone/>
            </a:pPr>
            <a:r>
              <a:rPr lang="en" sz="2400"/>
              <a:t>April 26th, 2023</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83"/>
          <p:cNvSpPr txBox="1"/>
          <p:nvPr>
            <p:ph type="title"/>
          </p:nvPr>
        </p:nvSpPr>
        <p:spPr>
          <a:xfrm>
            <a:off x="2026400" y="892600"/>
            <a:ext cx="5091300" cy="3367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u="sng"/>
              <a:t>Agenda</a:t>
            </a:r>
            <a:endParaRPr sz="3000" u="sng"/>
          </a:p>
          <a:p>
            <a:pPr indent="0" lvl="0" marL="0" rtl="0" algn="l">
              <a:spcBef>
                <a:spcPts val="0"/>
              </a:spcBef>
              <a:spcAft>
                <a:spcPts val="0"/>
              </a:spcAft>
              <a:buNone/>
            </a:pPr>
            <a:r>
              <a:t/>
            </a:r>
            <a:endParaRPr sz="2100"/>
          </a:p>
          <a:p>
            <a:pPr indent="-361950" lvl="0" marL="457200" rtl="0" algn="l">
              <a:spcBef>
                <a:spcPts val="0"/>
              </a:spcBef>
              <a:spcAft>
                <a:spcPts val="0"/>
              </a:spcAft>
              <a:buSzPts val="2100"/>
              <a:buChar char="●"/>
            </a:pPr>
            <a:r>
              <a:rPr lang="en" sz="2100"/>
              <a:t>Welcome &amp; Appetizers</a:t>
            </a:r>
            <a:endParaRPr sz="2100"/>
          </a:p>
          <a:p>
            <a:pPr indent="-361950" lvl="0" marL="457200" rtl="0" algn="l">
              <a:spcBef>
                <a:spcPts val="0"/>
              </a:spcBef>
              <a:spcAft>
                <a:spcPts val="0"/>
              </a:spcAft>
              <a:buSzPts val="2100"/>
              <a:buChar char="●"/>
            </a:pPr>
            <a:r>
              <a:rPr lang="en" sz="2100"/>
              <a:t>Good Things</a:t>
            </a:r>
            <a:endParaRPr sz="2100"/>
          </a:p>
          <a:p>
            <a:pPr indent="-361950" lvl="0" marL="457200" rtl="0" algn="l">
              <a:spcBef>
                <a:spcPts val="0"/>
              </a:spcBef>
              <a:spcAft>
                <a:spcPts val="0"/>
              </a:spcAft>
              <a:buSzPts val="2100"/>
              <a:buChar char="●"/>
            </a:pPr>
            <a:r>
              <a:rPr lang="en" sz="2100"/>
              <a:t>Calendar Development Update</a:t>
            </a:r>
            <a:endParaRPr sz="2100"/>
          </a:p>
          <a:p>
            <a:pPr indent="-361950" lvl="0" marL="457200" rtl="0" algn="l">
              <a:spcBef>
                <a:spcPts val="0"/>
              </a:spcBef>
              <a:spcAft>
                <a:spcPts val="0"/>
              </a:spcAft>
              <a:buSzPts val="2100"/>
              <a:buChar char="●"/>
            </a:pPr>
            <a:r>
              <a:rPr lang="en" sz="2100"/>
              <a:t>GISD Strategic Direction </a:t>
            </a:r>
            <a:endParaRPr sz="2100"/>
          </a:p>
          <a:p>
            <a:pPr indent="-361950" lvl="0" marL="457200" rtl="0" algn="l">
              <a:spcBef>
                <a:spcPts val="0"/>
              </a:spcBef>
              <a:spcAft>
                <a:spcPts val="0"/>
              </a:spcAft>
              <a:buSzPts val="2100"/>
              <a:buChar char="●"/>
            </a:pPr>
            <a:r>
              <a:rPr lang="en" sz="2100"/>
              <a:t>Accountability Update</a:t>
            </a:r>
            <a:endParaRPr sz="2100"/>
          </a:p>
          <a:p>
            <a:pPr indent="-361950" lvl="0" marL="457200" rtl="0" algn="l">
              <a:spcBef>
                <a:spcPts val="0"/>
              </a:spcBef>
              <a:spcAft>
                <a:spcPts val="0"/>
              </a:spcAft>
              <a:buSzPts val="2100"/>
              <a:buChar char="●"/>
            </a:pPr>
            <a:r>
              <a:rPr lang="en" sz="2100"/>
              <a:t>Future Meetings</a:t>
            </a:r>
            <a:endParaRPr sz="2100"/>
          </a:p>
          <a:p>
            <a:pPr indent="-361950" lvl="0" marL="457200" rtl="0" algn="l">
              <a:spcBef>
                <a:spcPts val="0"/>
              </a:spcBef>
              <a:spcAft>
                <a:spcPts val="0"/>
              </a:spcAft>
              <a:buSzPts val="2100"/>
              <a:buChar char="●"/>
            </a:pPr>
            <a:r>
              <a:rPr lang="en" sz="2100"/>
              <a:t>Feedback Form </a:t>
            </a:r>
            <a:endParaRPr sz="21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84"/>
          <p:cNvSpPr/>
          <p:nvPr/>
        </p:nvSpPr>
        <p:spPr>
          <a:xfrm>
            <a:off x="-61866" y="353028"/>
            <a:ext cx="1254600" cy="125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84"/>
          <p:cNvSpPr txBox="1"/>
          <p:nvPr>
            <p:ph idx="1" type="subTitle"/>
          </p:nvPr>
        </p:nvSpPr>
        <p:spPr>
          <a:xfrm>
            <a:off x="1125750" y="1526700"/>
            <a:ext cx="6576000" cy="197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4600">
                <a:solidFill>
                  <a:schemeClr val="dk1"/>
                </a:solidFill>
                <a:latin typeface="Playfair Display"/>
                <a:ea typeface="Playfair Display"/>
                <a:cs typeface="Playfair Display"/>
                <a:sym typeface="Playfair Display"/>
              </a:rPr>
              <a:t> Good Things + </a:t>
            </a:r>
            <a:endParaRPr b="1" sz="4600">
              <a:solidFill>
                <a:schemeClr val="dk1"/>
              </a:solidFill>
              <a:latin typeface="Playfair Display"/>
              <a:ea typeface="Playfair Display"/>
              <a:cs typeface="Playfair Display"/>
              <a:sym typeface="Playfair Display"/>
            </a:endParaRPr>
          </a:p>
          <a:p>
            <a:pPr indent="0" lvl="0" marL="0" rtl="0" algn="ctr">
              <a:spcBef>
                <a:spcPts val="0"/>
              </a:spcBef>
              <a:spcAft>
                <a:spcPts val="0"/>
              </a:spcAft>
              <a:buNone/>
            </a:pPr>
            <a:r>
              <a:rPr b="1" lang="en" sz="4600">
                <a:solidFill>
                  <a:schemeClr val="dk1"/>
                </a:solidFill>
                <a:latin typeface="Playfair Display"/>
                <a:ea typeface="Playfair Display"/>
                <a:cs typeface="Playfair Display"/>
                <a:sym typeface="Playfair Display"/>
              </a:rPr>
              <a:t>GISD Updates  </a:t>
            </a:r>
            <a:endParaRPr b="1" sz="4600">
              <a:solidFill>
                <a:schemeClr val="dk1"/>
              </a:solidFill>
              <a:latin typeface="Playfair Display"/>
              <a:ea typeface="Playfair Display"/>
              <a:cs typeface="Playfair Display"/>
              <a:sym typeface="Playfair Display"/>
            </a:endParaRPr>
          </a:p>
        </p:txBody>
      </p:sp>
      <p:sp>
        <p:nvSpPr>
          <p:cNvPr id="488" name="Google Shape;488;p84"/>
          <p:cNvSpPr/>
          <p:nvPr/>
        </p:nvSpPr>
        <p:spPr>
          <a:xfrm>
            <a:off x="7355084" y="3625103"/>
            <a:ext cx="1254600" cy="125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84"/>
          <p:cNvSpPr/>
          <p:nvPr/>
        </p:nvSpPr>
        <p:spPr>
          <a:xfrm>
            <a:off x="7259075" y="3519350"/>
            <a:ext cx="1446600" cy="1464300"/>
          </a:xfrm>
          <a:prstGeom prst="rect">
            <a:avLst/>
          </a:prstGeom>
          <a:noFill/>
          <a:ln cap="flat" cmpd="sng" w="76200">
            <a:solidFill>
              <a:schemeClr val="accent3"/>
            </a:solidFill>
            <a:prstDash val="solid"/>
            <a:round/>
            <a:headEnd len="sm" w="sm" type="none"/>
            <a:tailEnd len="sm" w="sm" type="none"/>
          </a:ln>
          <a:effectLst>
            <a:outerShdw blurRad="57150" rotWithShape="0" algn="bl" dir="5400000" dist="19050">
              <a:srgbClr val="212121">
                <a:alpha val="46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84"/>
          <p:cNvSpPr/>
          <p:nvPr/>
        </p:nvSpPr>
        <p:spPr>
          <a:xfrm>
            <a:off x="7759822" y="3943175"/>
            <a:ext cx="512100" cy="537600"/>
          </a:xfrm>
          <a:prstGeom prst="star10">
            <a:avLst>
              <a:gd fmla="val 21674" name="adj"/>
              <a:gd fmla="val 105146" name="hf"/>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84"/>
          <p:cNvSpPr/>
          <p:nvPr/>
        </p:nvSpPr>
        <p:spPr>
          <a:xfrm>
            <a:off x="267675" y="622400"/>
            <a:ext cx="642600" cy="606000"/>
          </a:xfrm>
          <a:prstGeom prst="star10">
            <a:avLst>
              <a:gd fmla="val 21674" name="adj"/>
              <a:gd fmla="val 105146" name="hf"/>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85"/>
          <p:cNvSpPr txBox="1"/>
          <p:nvPr>
            <p:ph type="title"/>
          </p:nvPr>
        </p:nvSpPr>
        <p:spPr>
          <a:xfrm>
            <a:off x="1254375" y="102050"/>
            <a:ext cx="6297900" cy="121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t>24-25 calendar development</a:t>
            </a:r>
            <a:endParaRPr sz="2600"/>
          </a:p>
        </p:txBody>
      </p:sp>
      <p:sp>
        <p:nvSpPr>
          <p:cNvPr id="497" name="Google Shape;497;p85"/>
          <p:cNvSpPr txBox="1"/>
          <p:nvPr>
            <p:ph idx="1" type="subTitle"/>
          </p:nvPr>
        </p:nvSpPr>
        <p:spPr>
          <a:xfrm>
            <a:off x="542550" y="1139275"/>
            <a:ext cx="6253500" cy="3504600"/>
          </a:xfrm>
          <a:prstGeom prst="rect">
            <a:avLst/>
          </a:prstGeom>
        </p:spPr>
        <p:txBody>
          <a:bodyPr anchorCtr="0" anchor="t" bIns="91425" lIns="91425" spcFirstLastPara="1" rIns="91425" wrap="square" tIns="91425">
            <a:noAutofit/>
          </a:bodyPr>
          <a:lstStyle/>
          <a:p>
            <a:pPr indent="-406400" lvl="0" marL="457200" rtl="0" algn="l">
              <a:spcBef>
                <a:spcPts val="0"/>
              </a:spcBef>
              <a:spcAft>
                <a:spcPts val="0"/>
              </a:spcAft>
              <a:buSzPts val="2800"/>
              <a:buChar char="●"/>
            </a:pPr>
            <a:r>
              <a:rPr lang="en" sz="2800"/>
              <a:t>Feasibility study on 4 day school week </a:t>
            </a:r>
            <a:endParaRPr sz="2800"/>
          </a:p>
          <a:p>
            <a:pPr indent="-406400" lvl="1" marL="914400" rtl="0" algn="ctr">
              <a:spcBef>
                <a:spcPts val="0"/>
              </a:spcBef>
              <a:spcAft>
                <a:spcPts val="0"/>
              </a:spcAft>
              <a:buSzPts val="2800"/>
              <a:buChar char="○"/>
            </a:pPr>
            <a:r>
              <a:rPr lang="en" sz="2400"/>
              <a:t>Costs, benefits, logistics, </a:t>
            </a:r>
            <a:r>
              <a:rPr lang="en" sz="2400"/>
              <a:t>community impacts, etc…</a:t>
            </a:r>
            <a:r>
              <a:rPr lang="en" sz="2800"/>
              <a:t> </a:t>
            </a:r>
            <a:endParaRPr sz="2800"/>
          </a:p>
          <a:p>
            <a:pPr indent="-406400" lvl="0" marL="457200" rtl="0" algn="l">
              <a:spcBef>
                <a:spcPts val="0"/>
              </a:spcBef>
              <a:spcAft>
                <a:spcPts val="0"/>
              </a:spcAft>
              <a:buSzPts val="2800"/>
              <a:buChar char="●"/>
            </a:pPr>
            <a:r>
              <a:rPr lang="en" sz="2800"/>
              <a:t>Legislative impacts + timeline </a:t>
            </a:r>
            <a:endParaRPr sz="2800"/>
          </a:p>
          <a:p>
            <a:pPr indent="-406400" lvl="0" marL="457200" rtl="0" algn="l">
              <a:spcBef>
                <a:spcPts val="0"/>
              </a:spcBef>
              <a:spcAft>
                <a:spcPts val="0"/>
              </a:spcAft>
              <a:buSzPts val="2800"/>
              <a:buChar char="●"/>
            </a:pPr>
            <a:r>
              <a:rPr lang="en" sz="2800"/>
              <a:t>3-4 meetings beginning in May, ending Sept/Oct.  </a:t>
            </a:r>
            <a:endParaRPr sz="2800"/>
          </a:p>
        </p:txBody>
      </p:sp>
      <p:sp>
        <p:nvSpPr>
          <p:cNvPr id="498" name="Google Shape;498;p85"/>
          <p:cNvSpPr/>
          <p:nvPr/>
        </p:nvSpPr>
        <p:spPr>
          <a:xfrm>
            <a:off x="713225" y="464900"/>
            <a:ext cx="493800" cy="490800"/>
          </a:xfrm>
          <a:prstGeom prst="ellipse">
            <a:avLst/>
          </a:prstGeom>
          <a:solidFill>
            <a:schemeClr val="accent3"/>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86"/>
          <p:cNvSpPr txBox="1"/>
          <p:nvPr>
            <p:ph type="title"/>
          </p:nvPr>
        </p:nvSpPr>
        <p:spPr>
          <a:xfrm>
            <a:off x="1254375" y="102050"/>
            <a:ext cx="6297900" cy="121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600"/>
              <a:t>24-25 calendar development</a:t>
            </a:r>
            <a:endParaRPr sz="2600"/>
          </a:p>
        </p:txBody>
      </p:sp>
      <p:sp>
        <p:nvSpPr>
          <p:cNvPr id="504" name="Google Shape;504;p86"/>
          <p:cNvSpPr txBox="1"/>
          <p:nvPr>
            <p:ph idx="1" type="subTitle"/>
          </p:nvPr>
        </p:nvSpPr>
        <p:spPr>
          <a:xfrm>
            <a:off x="542550" y="1139275"/>
            <a:ext cx="6253500" cy="36327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t>In the meetings we will</a:t>
            </a:r>
            <a:endParaRPr sz="2000"/>
          </a:p>
          <a:p>
            <a:pPr indent="-355600" lvl="1" marL="914400" rtl="0" algn="l">
              <a:spcBef>
                <a:spcPts val="0"/>
              </a:spcBef>
              <a:spcAft>
                <a:spcPts val="0"/>
              </a:spcAft>
              <a:buSzPts val="2000"/>
              <a:buChar char="○"/>
            </a:pPr>
            <a:r>
              <a:rPr lang="en" sz="2000"/>
              <a:t>Get on the same page </a:t>
            </a:r>
            <a:r>
              <a:rPr lang="en" sz="2000"/>
              <a:t>about</a:t>
            </a:r>
            <a:r>
              <a:rPr lang="en" sz="2000"/>
              <a:t> our work (why and what)</a:t>
            </a:r>
            <a:endParaRPr sz="2000"/>
          </a:p>
          <a:p>
            <a:pPr indent="-355600" lvl="1" marL="914400" rtl="0" algn="l">
              <a:spcBef>
                <a:spcPts val="0"/>
              </a:spcBef>
              <a:spcAft>
                <a:spcPts val="0"/>
              </a:spcAft>
              <a:buSzPts val="2000"/>
              <a:buChar char="○"/>
            </a:pPr>
            <a:r>
              <a:rPr lang="en" sz="2000"/>
              <a:t>Understand rules of the game (laws and such)</a:t>
            </a:r>
            <a:endParaRPr sz="2000"/>
          </a:p>
          <a:p>
            <a:pPr indent="-355600" lvl="1" marL="914400" rtl="0" algn="l">
              <a:spcBef>
                <a:spcPts val="0"/>
              </a:spcBef>
              <a:spcAft>
                <a:spcPts val="0"/>
              </a:spcAft>
              <a:buSzPts val="2000"/>
              <a:buChar char="○"/>
            </a:pPr>
            <a:r>
              <a:rPr lang="en" sz="2000"/>
              <a:t>Explore what others in TX are doing (and beyond TX)</a:t>
            </a:r>
            <a:endParaRPr sz="2000"/>
          </a:p>
          <a:p>
            <a:pPr indent="-355600" lvl="1" marL="914400" rtl="0" algn="l">
              <a:spcBef>
                <a:spcPts val="0"/>
              </a:spcBef>
              <a:spcAft>
                <a:spcPts val="0"/>
              </a:spcAft>
              <a:buSzPts val="2000"/>
              <a:buChar char="○"/>
            </a:pPr>
            <a:r>
              <a:rPr lang="en" sz="2000"/>
              <a:t>Consider how and what other input we gather</a:t>
            </a:r>
            <a:endParaRPr sz="2000"/>
          </a:p>
          <a:p>
            <a:pPr indent="-355600" lvl="1" marL="914400" rtl="0" algn="l">
              <a:spcBef>
                <a:spcPts val="0"/>
              </a:spcBef>
              <a:spcAft>
                <a:spcPts val="0"/>
              </a:spcAft>
              <a:buSzPts val="2000"/>
              <a:buChar char="○"/>
            </a:pPr>
            <a:r>
              <a:rPr lang="en" sz="2000"/>
              <a:t>Build calendar ideas for a 4 day school week</a:t>
            </a:r>
            <a:endParaRPr sz="2000"/>
          </a:p>
        </p:txBody>
      </p:sp>
      <p:sp>
        <p:nvSpPr>
          <p:cNvPr id="505" name="Google Shape;505;p86"/>
          <p:cNvSpPr/>
          <p:nvPr/>
        </p:nvSpPr>
        <p:spPr>
          <a:xfrm>
            <a:off x="713225" y="464900"/>
            <a:ext cx="493800" cy="490800"/>
          </a:xfrm>
          <a:prstGeom prst="ellipse">
            <a:avLst/>
          </a:prstGeom>
          <a:solidFill>
            <a:schemeClr val="accent3"/>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87"/>
          <p:cNvSpPr txBox="1"/>
          <p:nvPr>
            <p:ph type="title"/>
          </p:nvPr>
        </p:nvSpPr>
        <p:spPr>
          <a:xfrm>
            <a:off x="1254375" y="1778450"/>
            <a:ext cx="6297900" cy="121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200"/>
              <a:t>GISD Strategic Direction </a:t>
            </a:r>
            <a:endParaRPr sz="3200"/>
          </a:p>
        </p:txBody>
      </p:sp>
      <p:sp>
        <p:nvSpPr>
          <p:cNvPr id="511" name="Google Shape;511;p87"/>
          <p:cNvSpPr/>
          <p:nvPr/>
        </p:nvSpPr>
        <p:spPr>
          <a:xfrm>
            <a:off x="713225" y="2141300"/>
            <a:ext cx="493800" cy="490800"/>
          </a:xfrm>
          <a:prstGeom prst="ellipse">
            <a:avLst/>
          </a:prstGeom>
          <a:solidFill>
            <a:schemeClr val="accent3"/>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88"/>
          <p:cNvSpPr txBox="1"/>
          <p:nvPr>
            <p:ph type="title"/>
          </p:nvPr>
        </p:nvSpPr>
        <p:spPr>
          <a:xfrm>
            <a:off x="129150" y="1831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Process </a:t>
            </a:r>
            <a:endParaRPr/>
          </a:p>
        </p:txBody>
      </p:sp>
      <p:sp>
        <p:nvSpPr>
          <p:cNvPr id="517" name="Google Shape;517;p88"/>
          <p:cNvSpPr txBox="1"/>
          <p:nvPr>
            <p:ph idx="4294967295" type="body"/>
          </p:nvPr>
        </p:nvSpPr>
        <p:spPr>
          <a:xfrm>
            <a:off x="193250" y="863550"/>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Arial"/>
              <a:buChar char="●"/>
            </a:pPr>
            <a:r>
              <a:rPr lang="en">
                <a:solidFill>
                  <a:schemeClr val="dk1"/>
                </a:solidFill>
                <a:latin typeface="Arial"/>
                <a:ea typeface="Arial"/>
                <a:cs typeface="Arial"/>
                <a:sym typeface="Arial"/>
              </a:rPr>
              <a:t>Gathering Input</a:t>
            </a:r>
            <a:endParaRPr>
              <a:solidFill>
                <a:schemeClr val="dk1"/>
              </a:solidFill>
              <a:latin typeface="Arial"/>
              <a:ea typeface="Arial"/>
              <a:cs typeface="Arial"/>
              <a:sym typeface="Arial"/>
            </a:endParaRPr>
          </a:p>
          <a:p>
            <a:pPr indent="-330200" lvl="1" marL="914400" rtl="0" algn="l">
              <a:spcBef>
                <a:spcPts val="0"/>
              </a:spcBef>
              <a:spcAft>
                <a:spcPts val="0"/>
              </a:spcAft>
              <a:buClr>
                <a:schemeClr val="dk1"/>
              </a:buClr>
              <a:buSzPts val="1600"/>
              <a:buFont typeface="Arial"/>
              <a:buChar char="○"/>
            </a:pPr>
            <a:r>
              <a:rPr b="1" lang="en" sz="1600">
                <a:solidFill>
                  <a:srgbClr val="00A3AD"/>
                </a:solidFill>
                <a:latin typeface="Arial"/>
                <a:ea typeface="Arial"/>
                <a:cs typeface="Arial"/>
                <a:sym typeface="Arial"/>
              </a:rPr>
              <a:t>Discovery Committee</a:t>
            </a:r>
            <a:r>
              <a:rPr lang="en" sz="1600">
                <a:solidFill>
                  <a:schemeClr val="dk1"/>
                </a:solidFill>
                <a:latin typeface="Arial"/>
                <a:ea typeface="Arial"/>
                <a:cs typeface="Arial"/>
                <a:sym typeface="Arial"/>
              </a:rPr>
              <a:t> </a:t>
            </a:r>
            <a:r>
              <a:rPr lang="en" sz="1600">
                <a:solidFill>
                  <a:srgbClr val="00A3AD"/>
                </a:solidFill>
                <a:latin typeface="Arial"/>
                <a:ea typeface="Arial"/>
                <a:cs typeface="Arial"/>
                <a:sym typeface="Arial"/>
              </a:rPr>
              <a:t>[October 2022]</a:t>
            </a:r>
            <a:r>
              <a:rPr lang="en" sz="1600">
                <a:solidFill>
                  <a:schemeClr val="dk1"/>
                </a:solidFill>
                <a:latin typeface="Arial"/>
                <a:ea typeface="Arial"/>
                <a:cs typeface="Arial"/>
                <a:sym typeface="Arial"/>
              </a:rPr>
              <a:t> - </a:t>
            </a:r>
            <a:r>
              <a:rPr b="1" lang="en" sz="1600">
                <a:solidFill>
                  <a:srgbClr val="FB7139"/>
                </a:solidFill>
                <a:latin typeface="Arial"/>
                <a:ea typeface="Arial"/>
                <a:cs typeface="Arial"/>
                <a:sym typeface="Arial"/>
              </a:rPr>
              <a:t>80 participants</a:t>
            </a:r>
            <a:endParaRPr b="1" sz="1600">
              <a:solidFill>
                <a:srgbClr val="FB7139"/>
              </a:solidFill>
              <a:latin typeface="Arial"/>
              <a:ea typeface="Arial"/>
              <a:cs typeface="Arial"/>
              <a:sym typeface="Arial"/>
            </a:endParaRPr>
          </a:p>
          <a:p>
            <a:pPr indent="-317500" lvl="2" marL="1371600" rtl="0" algn="l">
              <a:spcBef>
                <a:spcPts val="0"/>
              </a:spcBef>
              <a:spcAft>
                <a:spcPts val="0"/>
              </a:spcAft>
              <a:buClr>
                <a:schemeClr val="dk1"/>
              </a:buClr>
              <a:buSzPts val="1400"/>
              <a:buFont typeface="Arial"/>
              <a:buChar char="■"/>
            </a:pPr>
            <a:r>
              <a:rPr lang="en">
                <a:solidFill>
                  <a:schemeClr val="dk1"/>
                </a:solidFill>
                <a:latin typeface="Arial"/>
                <a:ea typeface="Arial"/>
                <a:cs typeface="Arial"/>
                <a:sym typeface="Arial"/>
              </a:rPr>
              <a:t>Included students, staff, parents and community members</a:t>
            </a:r>
            <a:endParaRPr>
              <a:solidFill>
                <a:schemeClr val="dk1"/>
              </a:solidFill>
              <a:latin typeface="Arial"/>
              <a:ea typeface="Arial"/>
              <a:cs typeface="Arial"/>
              <a:sym typeface="Arial"/>
            </a:endParaRPr>
          </a:p>
          <a:p>
            <a:pPr indent="-330200" lvl="1" marL="914400" rtl="0" algn="l">
              <a:spcBef>
                <a:spcPts val="0"/>
              </a:spcBef>
              <a:spcAft>
                <a:spcPts val="0"/>
              </a:spcAft>
              <a:buClr>
                <a:schemeClr val="dk1"/>
              </a:buClr>
              <a:buSzPts val="1600"/>
              <a:buFont typeface="Arial"/>
              <a:buChar char="○"/>
            </a:pPr>
            <a:r>
              <a:rPr b="1" lang="en" sz="1600">
                <a:solidFill>
                  <a:srgbClr val="00A3AD"/>
                </a:solidFill>
                <a:latin typeface="Arial"/>
                <a:ea typeface="Arial"/>
                <a:cs typeface="Arial"/>
                <a:sym typeface="Arial"/>
              </a:rPr>
              <a:t>Extended Discovery Focus Groups</a:t>
            </a:r>
            <a:r>
              <a:rPr lang="en" sz="1600">
                <a:solidFill>
                  <a:schemeClr val="dk1"/>
                </a:solidFill>
                <a:latin typeface="Arial"/>
                <a:ea typeface="Arial"/>
                <a:cs typeface="Arial"/>
                <a:sym typeface="Arial"/>
              </a:rPr>
              <a:t> </a:t>
            </a:r>
            <a:r>
              <a:rPr lang="en" sz="1600">
                <a:solidFill>
                  <a:srgbClr val="00A3AD"/>
                </a:solidFill>
                <a:latin typeface="Arial"/>
                <a:ea typeface="Arial"/>
                <a:cs typeface="Arial"/>
                <a:sym typeface="Arial"/>
              </a:rPr>
              <a:t>[November 2022]</a:t>
            </a:r>
            <a:r>
              <a:rPr lang="en" sz="1600">
                <a:solidFill>
                  <a:schemeClr val="dk1"/>
                </a:solidFill>
                <a:latin typeface="Arial"/>
                <a:ea typeface="Arial"/>
                <a:cs typeface="Arial"/>
                <a:sym typeface="Arial"/>
              </a:rPr>
              <a:t> - </a:t>
            </a:r>
            <a:r>
              <a:rPr b="1" lang="en" sz="1600">
                <a:solidFill>
                  <a:srgbClr val="FB7139"/>
                </a:solidFill>
                <a:latin typeface="Arial"/>
                <a:ea typeface="Arial"/>
                <a:cs typeface="Arial"/>
                <a:sym typeface="Arial"/>
              </a:rPr>
              <a:t>225 participants</a:t>
            </a:r>
            <a:endParaRPr b="1" sz="1600">
              <a:solidFill>
                <a:srgbClr val="FB7139"/>
              </a:solidFill>
              <a:latin typeface="Arial"/>
              <a:ea typeface="Arial"/>
              <a:cs typeface="Arial"/>
              <a:sym typeface="Arial"/>
            </a:endParaRPr>
          </a:p>
          <a:p>
            <a:pPr indent="-317500" lvl="2" marL="1371600" rtl="0" algn="l">
              <a:spcBef>
                <a:spcPts val="0"/>
              </a:spcBef>
              <a:spcAft>
                <a:spcPts val="0"/>
              </a:spcAft>
              <a:buClr>
                <a:schemeClr val="dk1"/>
              </a:buClr>
              <a:buSzPts val="1400"/>
              <a:buFont typeface="Arial"/>
              <a:buChar char="■"/>
            </a:pPr>
            <a:r>
              <a:rPr lang="en">
                <a:solidFill>
                  <a:schemeClr val="dk1"/>
                </a:solidFill>
                <a:latin typeface="Arial"/>
                <a:ea typeface="Arial"/>
                <a:cs typeface="Arial"/>
                <a:sym typeface="Arial"/>
              </a:rPr>
              <a:t>Included students, staff, parents and community members</a:t>
            </a:r>
            <a:endParaRPr>
              <a:solidFill>
                <a:schemeClr val="dk1"/>
              </a:solidFill>
              <a:latin typeface="Arial"/>
              <a:ea typeface="Arial"/>
              <a:cs typeface="Arial"/>
              <a:sym typeface="Arial"/>
            </a:endParaRPr>
          </a:p>
          <a:p>
            <a:pPr indent="-330200" lvl="1" marL="914400" rtl="0" algn="l">
              <a:spcBef>
                <a:spcPts val="0"/>
              </a:spcBef>
              <a:spcAft>
                <a:spcPts val="0"/>
              </a:spcAft>
              <a:buClr>
                <a:schemeClr val="dk1"/>
              </a:buClr>
              <a:buSzPts val="1600"/>
              <a:buFont typeface="Arial"/>
              <a:buChar char="○"/>
            </a:pPr>
            <a:r>
              <a:rPr b="1" lang="en" sz="1600">
                <a:solidFill>
                  <a:srgbClr val="00A3AD"/>
                </a:solidFill>
                <a:latin typeface="Arial"/>
                <a:ea typeface="Arial"/>
                <a:cs typeface="Arial"/>
                <a:sym typeface="Arial"/>
              </a:rPr>
              <a:t>Survey</a:t>
            </a:r>
            <a:r>
              <a:rPr lang="en" sz="1600">
                <a:solidFill>
                  <a:schemeClr val="dk1"/>
                </a:solidFill>
                <a:latin typeface="Arial"/>
                <a:ea typeface="Arial"/>
                <a:cs typeface="Arial"/>
                <a:sym typeface="Arial"/>
              </a:rPr>
              <a:t> </a:t>
            </a:r>
            <a:r>
              <a:rPr lang="en" sz="1600">
                <a:solidFill>
                  <a:srgbClr val="00A3AD"/>
                </a:solidFill>
                <a:latin typeface="Arial"/>
                <a:ea typeface="Arial"/>
                <a:cs typeface="Arial"/>
                <a:sym typeface="Arial"/>
              </a:rPr>
              <a:t>[December 2022]</a:t>
            </a:r>
            <a:r>
              <a:rPr lang="en" sz="1600">
                <a:solidFill>
                  <a:schemeClr val="dk1"/>
                </a:solidFill>
                <a:latin typeface="Arial"/>
                <a:ea typeface="Arial"/>
                <a:cs typeface="Arial"/>
                <a:sym typeface="Arial"/>
              </a:rPr>
              <a:t> - </a:t>
            </a:r>
            <a:r>
              <a:rPr b="1" lang="en" sz="1600">
                <a:solidFill>
                  <a:srgbClr val="FB7139"/>
                </a:solidFill>
                <a:latin typeface="Arial"/>
                <a:ea typeface="Arial"/>
                <a:cs typeface="Arial"/>
                <a:sym typeface="Arial"/>
              </a:rPr>
              <a:t>871 respondents</a:t>
            </a:r>
            <a:endParaRPr b="1" sz="1600">
              <a:solidFill>
                <a:srgbClr val="FB7139"/>
              </a:solidFill>
              <a:latin typeface="Arial"/>
              <a:ea typeface="Arial"/>
              <a:cs typeface="Arial"/>
              <a:sym typeface="Arial"/>
            </a:endParaRPr>
          </a:p>
          <a:p>
            <a:pPr indent="-317500" lvl="2" marL="1371600" rtl="0" algn="l">
              <a:spcBef>
                <a:spcPts val="0"/>
              </a:spcBef>
              <a:spcAft>
                <a:spcPts val="0"/>
              </a:spcAft>
              <a:buClr>
                <a:schemeClr val="dk1"/>
              </a:buClr>
              <a:buSzPts val="1400"/>
              <a:buFont typeface="Arial"/>
              <a:buChar char="■"/>
            </a:pPr>
            <a:r>
              <a:rPr lang="en">
                <a:solidFill>
                  <a:schemeClr val="dk1"/>
                </a:solidFill>
                <a:latin typeface="Arial"/>
                <a:ea typeface="Arial"/>
                <a:cs typeface="Arial"/>
                <a:sym typeface="Arial"/>
              </a:rPr>
              <a:t>Included staff, parents and community members</a:t>
            </a:r>
            <a:endParaRPr>
              <a:solidFill>
                <a:schemeClr val="dk1"/>
              </a:solidFill>
              <a:latin typeface="Arial"/>
              <a:ea typeface="Arial"/>
              <a:cs typeface="Arial"/>
              <a:sym typeface="Arial"/>
            </a:endParaRPr>
          </a:p>
          <a:p>
            <a:pPr indent="0" lvl="0" marL="1371600" rtl="0" algn="l">
              <a:spcBef>
                <a:spcPts val="1600"/>
              </a:spcBef>
              <a:spcAft>
                <a:spcPts val="0"/>
              </a:spcAft>
              <a:buNone/>
            </a:pPr>
            <a:r>
              <a:t/>
            </a:r>
            <a:endParaRPr sz="100">
              <a:solidFill>
                <a:schemeClr val="dk1"/>
              </a:solidFill>
              <a:latin typeface="Arial"/>
              <a:ea typeface="Arial"/>
              <a:cs typeface="Arial"/>
              <a:sym typeface="Arial"/>
            </a:endParaRPr>
          </a:p>
          <a:p>
            <a:pPr indent="-342900" lvl="0" marL="457200" rtl="0" algn="l">
              <a:spcBef>
                <a:spcPts val="1600"/>
              </a:spcBef>
              <a:spcAft>
                <a:spcPts val="0"/>
              </a:spcAft>
              <a:buClr>
                <a:schemeClr val="dk1"/>
              </a:buClr>
              <a:buSzPts val="1800"/>
              <a:buFont typeface="Arial"/>
              <a:buChar char="●"/>
            </a:pPr>
            <a:r>
              <a:rPr lang="en">
                <a:solidFill>
                  <a:schemeClr val="dk1"/>
                </a:solidFill>
                <a:latin typeface="Arial"/>
                <a:ea typeface="Arial"/>
                <a:cs typeface="Arial"/>
                <a:sym typeface="Arial"/>
              </a:rPr>
              <a:t>Analyzing Input </a:t>
            </a:r>
            <a:r>
              <a:rPr lang="en" sz="1400">
                <a:solidFill>
                  <a:schemeClr val="dk1"/>
                </a:solidFill>
                <a:latin typeface="Arial"/>
                <a:ea typeface="Arial"/>
                <a:cs typeface="Arial"/>
                <a:sym typeface="Arial"/>
              </a:rPr>
              <a:t>[January 2023]</a:t>
            </a:r>
            <a:endParaRPr sz="1400">
              <a:solidFill>
                <a:schemeClr val="dk1"/>
              </a:solidFill>
              <a:latin typeface="Arial"/>
              <a:ea typeface="Arial"/>
              <a:cs typeface="Arial"/>
              <a:sym typeface="Arial"/>
            </a:endParaRPr>
          </a:p>
          <a:p>
            <a:pPr indent="0" lvl="0" marL="0" rtl="0" algn="l">
              <a:spcBef>
                <a:spcPts val="1600"/>
              </a:spcBef>
              <a:spcAft>
                <a:spcPts val="0"/>
              </a:spcAft>
              <a:buNone/>
            </a:pPr>
            <a:r>
              <a:t/>
            </a:r>
            <a:endParaRPr sz="100">
              <a:solidFill>
                <a:schemeClr val="dk1"/>
              </a:solidFill>
              <a:latin typeface="Arial"/>
              <a:ea typeface="Arial"/>
              <a:cs typeface="Arial"/>
              <a:sym typeface="Arial"/>
            </a:endParaRPr>
          </a:p>
          <a:p>
            <a:pPr indent="-342900" lvl="0" marL="457200" rtl="0" algn="l">
              <a:spcBef>
                <a:spcPts val="1600"/>
              </a:spcBef>
              <a:spcAft>
                <a:spcPts val="0"/>
              </a:spcAft>
              <a:buClr>
                <a:schemeClr val="dk1"/>
              </a:buClr>
              <a:buSzPts val="1800"/>
              <a:buFont typeface="Arial"/>
              <a:buChar char="●"/>
            </a:pPr>
            <a:r>
              <a:rPr lang="en">
                <a:solidFill>
                  <a:schemeClr val="dk1"/>
                </a:solidFill>
                <a:latin typeface="Arial"/>
                <a:ea typeface="Arial"/>
                <a:cs typeface="Arial"/>
                <a:sym typeface="Arial"/>
              </a:rPr>
              <a:t>Reflecting on Prior Strategic Plans + Current Needs </a:t>
            </a:r>
            <a:r>
              <a:rPr lang="en" sz="1400">
                <a:solidFill>
                  <a:schemeClr val="dk1"/>
                </a:solidFill>
                <a:latin typeface="Arial"/>
                <a:ea typeface="Arial"/>
                <a:cs typeface="Arial"/>
                <a:sym typeface="Arial"/>
              </a:rPr>
              <a:t>[January 2023]</a:t>
            </a:r>
            <a:endParaRPr sz="1400">
              <a:solidFill>
                <a:schemeClr val="dk1"/>
              </a:solidFill>
              <a:latin typeface="Arial"/>
              <a:ea typeface="Arial"/>
              <a:cs typeface="Arial"/>
              <a:sym typeface="Arial"/>
            </a:endParaRPr>
          </a:p>
          <a:p>
            <a:pPr indent="0" lvl="0" marL="457200" rtl="0" algn="l">
              <a:spcBef>
                <a:spcPts val="1600"/>
              </a:spcBef>
              <a:spcAft>
                <a:spcPts val="0"/>
              </a:spcAft>
              <a:buNone/>
            </a:pPr>
            <a:r>
              <a:t/>
            </a:r>
            <a:endParaRPr sz="100">
              <a:solidFill>
                <a:schemeClr val="dk1"/>
              </a:solidFill>
              <a:latin typeface="Arial"/>
              <a:ea typeface="Arial"/>
              <a:cs typeface="Arial"/>
              <a:sym typeface="Arial"/>
            </a:endParaRPr>
          </a:p>
          <a:p>
            <a:pPr indent="-342900" lvl="0" marL="457200" rtl="0" algn="l">
              <a:spcBef>
                <a:spcPts val="1600"/>
              </a:spcBef>
              <a:spcAft>
                <a:spcPts val="0"/>
              </a:spcAft>
              <a:buClr>
                <a:schemeClr val="dk1"/>
              </a:buClr>
              <a:buSzPts val="1800"/>
              <a:buFont typeface="Arial"/>
              <a:buChar char="●"/>
            </a:pPr>
            <a:r>
              <a:rPr lang="en">
                <a:solidFill>
                  <a:schemeClr val="dk1"/>
                </a:solidFill>
                <a:latin typeface="Arial"/>
                <a:ea typeface="Arial"/>
                <a:cs typeface="Arial"/>
                <a:sym typeface="Arial"/>
              </a:rPr>
              <a:t>Creating Draft</a:t>
            </a:r>
            <a:r>
              <a:rPr lang="en">
                <a:solidFill>
                  <a:schemeClr val="dk1"/>
                </a:solidFill>
                <a:latin typeface="Arial"/>
                <a:ea typeface="Arial"/>
                <a:cs typeface="Arial"/>
                <a:sym typeface="Arial"/>
              </a:rPr>
              <a:t> Strategic Priorities + Draft Pictures of Success </a:t>
            </a:r>
            <a:r>
              <a:rPr lang="en" sz="1400">
                <a:solidFill>
                  <a:schemeClr val="dk1"/>
                </a:solidFill>
                <a:latin typeface="Arial"/>
                <a:ea typeface="Arial"/>
                <a:cs typeface="Arial"/>
                <a:sym typeface="Arial"/>
              </a:rPr>
              <a:t>[January 2023]</a:t>
            </a:r>
            <a:endParaRPr sz="1400">
              <a:solidFill>
                <a:schemeClr val="dk1"/>
              </a:solidFill>
              <a:latin typeface="Arial"/>
              <a:ea typeface="Arial"/>
              <a:cs typeface="Arial"/>
              <a:sym typeface="Arial"/>
            </a:endParaRPr>
          </a:p>
          <a:p>
            <a:pPr indent="0" lvl="0" marL="0" rtl="0" algn="l">
              <a:spcBef>
                <a:spcPts val="1600"/>
              </a:spcBef>
              <a:spcAft>
                <a:spcPts val="0"/>
              </a:spcAft>
              <a:buNone/>
            </a:pPr>
            <a:r>
              <a:t/>
            </a:r>
            <a:endParaRPr>
              <a:solidFill>
                <a:schemeClr val="dk1"/>
              </a:solidFill>
              <a:latin typeface="Arial"/>
              <a:ea typeface="Arial"/>
              <a:cs typeface="Arial"/>
              <a:sym typeface="Arial"/>
            </a:endParaRPr>
          </a:p>
          <a:p>
            <a:pPr indent="0" lvl="0" marL="457200" rtl="0" algn="l">
              <a:spcBef>
                <a:spcPts val="1600"/>
              </a:spcBef>
              <a:spcAft>
                <a:spcPts val="1600"/>
              </a:spcAft>
              <a:buNone/>
            </a:pPr>
            <a:r>
              <a:t/>
            </a:r>
            <a:endParaRPr>
              <a:latin typeface="Arial"/>
              <a:ea typeface="Arial"/>
              <a:cs typeface="Arial"/>
              <a:sym typeface="Arial"/>
            </a:endParaRPr>
          </a:p>
        </p:txBody>
      </p:sp>
      <p:pic>
        <p:nvPicPr>
          <p:cNvPr id="518" name="Google Shape;518;p88"/>
          <p:cNvPicPr preferRelativeResize="0"/>
          <p:nvPr/>
        </p:nvPicPr>
        <p:blipFill>
          <a:blip r:embed="rId3">
            <a:alphaModFix/>
          </a:blip>
          <a:stretch>
            <a:fillRect/>
          </a:stretch>
        </p:blipFill>
        <p:spPr>
          <a:xfrm>
            <a:off x="7528248" y="4096175"/>
            <a:ext cx="1381752" cy="572700"/>
          </a:xfrm>
          <a:prstGeom prst="rect">
            <a:avLst/>
          </a:prstGeom>
          <a:noFill/>
          <a:ln>
            <a:noFill/>
          </a:ln>
        </p:spPr>
      </p:pic>
      <p:sp>
        <p:nvSpPr>
          <p:cNvPr id="519" name="Google Shape;519;p8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89"/>
          <p:cNvSpPr txBox="1"/>
          <p:nvPr>
            <p:ph type="title"/>
          </p:nvPr>
        </p:nvSpPr>
        <p:spPr>
          <a:xfrm>
            <a:off x="99400" y="1965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Continued process…</a:t>
            </a:r>
            <a:endParaRPr b="1"/>
          </a:p>
        </p:txBody>
      </p:sp>
      <p:sp>
        <p:nvSpPr>
          <p:cNvPr id="525" name="Google Shape;525;p89"/>
          <p:cNvSpPr txBox="1"/>
          <p:nvPr>
            <p:ph idx="4294967295" type="body"/>
          </p:nvPr>
        </p:nvSpPr>
        <p:spPr>
          <a:xfrm>
            <a:off x="99400" y="863550"/>
            <a:ext cx="9044700" cy="34164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Arial"/>
              <a:buChar char="●"/>
            </a:pPr>
            <a:r>
              <a:rPr lang="en" sz="2000">
                <a:solidFill>
                  <a:schemeClr val="dk1"/>
                </a:solidFill>
                <a:latin typeface="Arial"/>
                <a:ea typeface="Arial"/>
                <a:cs typeface="Arial"/>
                <a:sym typeface="Arial"/>
              </a:rPr>
              <a:t>Met with the District Leadership Team </a:t>
            </a:r>
            <a:r>
              <a:rPr i="1" lang="en">
                <a:solidFill>
                  <a:srgbClr val="00A3AD"/>
                </a:solidFill>
                <a:latin typeface="Arial"/>
                <a:ea typeface="Arial"/>
                <a:cs typeface="Arial"/>
                <a:sym typeface="Arial"/>
              </a:rPr>
              <a:t>[Principals, Directors, Executive Directors]</a:t>
            </a:r>
            <a:endParaRPr i="1">
              <a:solidFill>
                <a:srgbClr val="00A3AD"/>
              </a:solidFill>
              <a:latin typeface="Arial"/>
              <a:ea typeface="Arial"/>
              <a:cs typeface="Arial"/>
              <a:sym typeface="Arial"/>
            </a:endParaRPr>
          </a:p>
          <a:p>
            <a:pPr indent="-330200" lvl="1" marL="914400" rtl="0" algn="l">
              <a:spcBef>
                <a:spcPts val="0"/>
              </a:spcBef>
              <a:spcAft>
                <a:spcPts val="0"/>
              </a:spcAft>
              <a:buClr>
                <a:schemeClr val="dk1"/>
              </a:buClr>
              <a:buSzPts val="1600"/>
              <a:buFont typeface="Arial"/>
              <a:buChar char="○"/>
            </a:pPr>
            <a:r>
              <a:rPr lang="en" sz="1600">
                <a:solidFill>
                  <a:schemeClr val="dk1"/>
                </a:solidFill>
                <a:latin typeface="Arial"/>
                <a:ea typeface="Arial"/>
                <a:cs typeface="Arial"/>
                <a:sym typeface="Arial"/>
              </a:rPr>
              <a:t>Processed the Extended Discovery Committee + Survey Data Summaries</a:t>
            </a:r>
            <a:endParaRPr sz="1600">
              <a:solidFill>
                <a:schemeClr val="dk1"/>
              </a:solidFill>
              <a:latin typeface="Arial"/>
              <a:ea typeface="Arial"/>
              <a:cs typeface="Arial"/>
              <a:sym typeface="Arial"/>
            </a:endParaRPr>
          </a:p>
          <a:p>
            <a:pPr indent="-330200" lvl="1" marL="914400" rtl="0" algn="l">
              <a:spcBef>
                <a:spcPts val="0"/>
              </a:spcBef>
              <a:spcAft>
                <a:spcPts val="0"/>
              </a:spcAft>
              <a:buClr>
                <a:schemeClr val="dk1"/>
              </a:buClr>
              <a:buSzPts val="1600"/>
              <a:buFont typeface="Arial"/>
              <a:buChar char="○"/>
            </a:pPr>
            <a:r>
              <a:rPr lang="en" sz="1600">
                <a:solidFill>
                  <a:schemeClr val="dk1"/>
                </a:solidFill>
                <a:latin typeface="Arial"/>
                <a:ea typeface="Arial"/>
                <a:cs typeface="Arial"/>
                <a:sym typeface="Arial"/>
              </a:rPr>
              <a:t>Discussed Relationship between Strategic Direction and District/Campus Improvement Planning + Monitoring Progress</a:t>
            </a:r>
            <a:endParaRPr sz="1600">
              <a:solidFill>
                <a:schemeClr val="dk1"/>
              </a:solidFill>
              <a:latin typeface="Arial"/>
              <a:ea typeface="Arial"/>
              <a:cs typeface="Arial"/>
              <a:sym typeface="Arial"/>
            </a:endParaRPr>
          </a:p>
          <a:p>
            <a:pPr indent="-330200" lvl="1" marL="914400" rtl="0" algn="l">
              <a:spcBef>
                <a:spcPts val="0"/>
              </a:spcBef>
              <a:spcAft>
                <a:spcPts val="0"/>
              </a:spcAft>
              <a:buClr>
                <a:schemeClr val="dk1"/>
              </a:buClr>
              <a:buSzPts val="1600"/>
              <a:buFont typeface="Arial"/>
              <a:buChar char="○"/>
            </a:pPr>
            <a:r>
              <a:rPr lang="en" sz="1600">
                <a:solidFill>
                  <a:schemeClr val="dk1"/>
                </a:solidFill>
                <a:latin typeface="Arial"/>
                <a:ea typeface="Arial"/>
                <a:cs typeface="Arial"/>
                <a:sym typeface="Arial"/>
              </a:rPr>
              <a:t>Reviewed + Reacted to the Draft Strategic Priority Areas + Pictures of Success </a:t>
            </a:r>
            <a:endParaRPr sz="1600">
              <a:solidFill>
                <a:schemeClr val="dk1"/>
              </a:solidFill>
              <a:latin typeface="Arial"/>
              <a:ea typeface="Arial"/>
              <a:cs typeface="Arial"/>
              <a:sym typeface="Arial"/>
            </a:endParaRPr>
          </a:p>
          <a:p>
            <a:pPr indent="-330200" lvl="1" marL="914400" rtl="0" algn="l">
              <a:spcBef>
                <a:spcPts val="0"/>
              </a:spcBef>
              <a:spcAft>
                <a:spcPts val="0"/>
              </a:spcAft>
              <a:buClr>
                <a:schemeClr val="dk1"/>
              </a:buClr>
              <a:buSzPts val="1600"/>
              <a:buFont typeface="Arial"/>
              <a:buChar char="○"/>
            </a:pPr>
            <a:r>
              <a:rPr lang="en" sz="1600">
                <a:solidFill>
                  <a:schemeClr val="dk1"/>
                </a:solidFill>
                <a:latin typeface="Arial"/>
                <a:ea typeface="Arial"/>
                <a:cs typeface="Arial"/>
                <a:sym typeface="Arial"/>
              </a:rPr>
              <a:t>Shared a Timeline for Spring and Summer Work</a:t>
            </a:r>
            <a:endParaRPr sz="1600">
              <a:solidFill>
                <a:schemeClr val="dk1"/>
              </a:solidFill>
              <a:latin typeface="Arial"/>
              <a:ea typeface="Arial"/>
              <a:cs typeface="Arial"/>
              <a:sym typeface="Arial"/>
            </a:endParaRPr>
          </a:p>
          <a:p>
            <a:pPr indent="-355600" lvl="0" marL="457200" rtl="0" algn="l">
              <a:spcBef>
                <a:spcPts val="0"/>
              </a:spcBef>
              <a:spcAft>
                <a:spcPts val="0"/>
              </a:spcAft>
              <a:buClr>
                <a:schemeClr val="dk1"/>
              </a:buClr>
              <a:buSzPts val="2000"/>
              <a:buFont typeface="Arial"/>
              <a:buChar char="●"/>
            </a:pPr>
            <a:r>
              <a:rPr lang="en" sz="2000">
                <a:solidFill>
                  <a:schemeClr val="dk1"/>
                </a:solidFill>
                <a:latin typeface="Arial"/>
                <a:ea typeface="Arial"/>
                <a:cs typeface="Arial"/>
                <a:sym typeface="Arial"/>
              </a:rPr>
              <a:t>Revised the Pictures of Success to Reflect Feedback</a:t>
            </a:r>
            <a:endParaRPr sz="200">
              <a:solidFill>
                <a:schemeClr val="dk1"/>
              </a:solidFill>
              <a:latin typeface="Arial"/>
              <a:ea typeface="Arial"/>
              <a:cs typeface="Arial"/>
              <a:sym typeface="Arial"/>
            </a:endParaRPr>
          </a:p>
          <a:p>
            <a:pPr indent="-355600" lvl="0" marL="457200" rtl="0" algn="l">
              <a:spcBef>
                <a:spcPts val="0"/>
              </a:spcBef>
              <a:spcAft>
                <a:spcPts val="0"/>
              </a:spcAft>
              <a:buClr>
                <a:schemeClr val="dk1"/>
              </a:buClr>
              <a:buSzPts val="2000"/>
              <a:buFont typeface="Arial"/>
              <a:buChar char="●"/>
            </a:pPr>
            <a:r>
              <a:rPr lang="en" sz="2000">
                <a:solidFill>
                  <a:schemeClr val="dk1"/>
                </a:solidFill>
                <a:latin typeface="Arial"/>
                <a:ea typeface="Arial"/>
                <a:cs typeface="Arial"/>
                <a:sym typeface="Arial"/>
              </a:rPr>
              <a:t>Shared at State of the District</a:t>
            </a:r>
            <a:endParaRPr sz="2000">
              <a:solidFill>
                <a:schemeClr val="dk1"/>
              </a:solidFill>
              <a:latin typeface="Arial"/>
              <a:ea typeface="Arial"/>
              <a:cs typeface="Arial"/>
              <a:sym typeface="Arial"/>
            </a:endParaRPr>
          </a:p>
          <a:p>
            <a:pPr indent="-330200" lvl="1" marL="914400" rtl="0" algn="l">
              <a:spcBef>
                <a:spcPts val="0"/>
              </a:spcBef>
              <a:spcAft>
                <a:spcPts val="0"/>
              </a:spcAft>
              <a:buClr>
                <a:schemeClr val="dk1"/>
              </a:buClr>
              <a:buSzPts val="1600"/>
              <a:buFont typeface="Arial"/>
              <a:buChar char="○"/>
            </a:pPr>
            <a:r>
              <a:rPr lang="en" sz="1600">
                <a:solidFill>
                  <a:schemeClr val="dk1"/>
                </a:solidFill>
                <a:latin typeface="Arial"/>
                <a:ea typeface="Arial"/>
                <a:cs typeface="Arial"/>
                <a:sym typeface="Arial"/>
              </a:rPr>
              <a:t>The “Why” </a:t>
            </a:r>
            <a:endParaRPr sz="1600">
              <a:solidFill>
                <a:schemeClr val="dk1"/>
              </a:solidFill>
              <a:latin typeface="Arial"/>
              <a:ea typeface="Arial"/>
              <a:cs typeface="Arial"/>
              <a:sym typeface="Arial"/>
            </a:endParaRPr>
          </a:p>
          <a:p>
            <a:pPr indent="-330200" lvl="1" marL="914400" rtl="0" algn="l">
              <a:spcBef>
                <a:spcPts val="0"/>
              </a:spcBef>
              <a:spcAft>
                <a:spcPts val="0"/>
              </a:spcAft>
              <a:buClr>
                <a:schemeClr val="dk1"/>
              </a:buClr>
              <a:buSzPts val="1600"/>
              <a:buFont typeface="Arial"/>
              <a:buChar char="○"/>
            </a:pPr>
            <a:r>
              <a:rPr lang="en" sz="1600">
                <a:solidFill>
                  <a:schemeClr val="dk1"/>
                </a:solidFill>
                <a:latin typeface="Arial"/>
                <a:ea typeface="Arial"/>
                <a:cs typeface="Arial"/>
                <a:sym typeface="Arial"/>
              </a:rPr>
              <a:t>The Process</a:t>
            </a:r>
            <a:endParaRPr sz="1600">
              <a:solidFill>
                <a:schemeClr val="dk1"/>
              </a:solidFill>
              <a:latin typeface="Arial"/>
              <a:ea typeface="Arial"/>
              <a:cs typeface="Arial"/>
              <a:sym typeface="Arial"/>
            </a:endParaRPr>
          </a:p>
          <a:p>
            <a:pPr indent="-330200" lvl="1" marL="914400" rtl="0" algn="l">
              <a:spcBef>
                <a:spcPts val="0"/>
              </a:spcBef>
              <a:spcAft>
                <a:spcPts val="0"/>
              </a:spcAft>
              <a:buClr>
                <a:schemeClr val="dk1"/>
              </a:buClr>
              <a:buSzPts val="1600"/>
              <a:buFont typeface="Arial"/>
              <a:buChar char="○"/>
            </a:pPr>
            <a:r>
              <a:rPr lang="en" sz="1600">
                <a:solidFill>
                  <a:schemeClr val="dk1"/>
                </a:solidFill>
                <a:latin typeface="Arial"/>
                <a:ea typeface="Arial"/>
                <a:cs typeface="Arial"/>
                <a:sym typeface="Arial"/>
              </a:rPr>
              <a:t>The Drafts </a:t>
            </a:r>
            <a:endParaRPr sz="1600">
              <a:solidFill>
                <a:schemeClr val="dk1"/>
              </a:solidFill>
              <a:latin typeface="Arial"/>
              <a:ea typeface="Arial"/>
              <a:cs typeface="Arial"/>
              <a:sym typeface="Arial"/>
            </a:endParaRPr>
          </a:p>
          <a:p>
            <a:pPr indent="-330200" lvl="1" marL="914400" rtl="0" algn="l">
              <a:spcBef>
                <a:spcPts val="0"/>
              </a:spcBef>
              <a:spcAft>
                <a:spcPts val="0"/>
              </a:spcAft>
              <a:buClr>
                <a:schemeClr val="dk1"/>
              </a:buClr>
              <a:buSzPts val="1600"/>
              <a:buFont typeface="Arial"/>
              <a:buChar char="○"/>
            </a:pPr>
            <a:r>
              <a:rPr lang="en" sz="1600">
                <a:solidFill>
                  <a:schemeClr val="dk1"/>
                </a:solidFill>
                <a:latin typeface="Arial"/>
                <a:ea typeface="Arial"/>
                <a:cs typeface="Arial"/>
                <a:sym typeface="Arial"/>
              </a:rPr>
              <a:t>The Relationships to District/Campus Improvement Plans + Monitoring Progress</a:t>
            </a:r>
            <a:endParaRPr sz="1600">
              <a:solidFill>
                <a:schemeClr val="dk1"/>
              </a:solidFill>
              <a:latin typeface="Arial"/>
              <a:ea typeface="Arial"/>
              <a:cs typeface="Arial"/>
              <a:sym typeface="Arial"/>
            </a:endParaRPr>
          </a:p>
        </p:txBody>
      </p:sp>
      <p:pic>
        <p:nvPicPr>
          <p:cNvPr id="526" name="Google Shape;526;p89"/>
          <p:cNvPicPr preferRelativeResize="0"/>
          <p:nvPr/>
        </p:nvPicPr>
        <p:blipFill>
          <a:blip r:embed="rId3">
            <a:alphaModFix/>
          </a:blip>
          <a:stretch>
            <a:fillRect/>
          </a:stretch>
        </p:blipFill>
        <p:spPr>
          <a:xfrm>
            <a:off x="7205875" y="3317175"/>
            <a:ext cx="1791150" cy="859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0" name="Shape 530"/>
        <p:cNvGrpSpPr/>
        <p:nvPr/>
      </p:nvGrpSpPr>
      <p:grpSpPr>
        <a:xfrm>
          <a:off x="0" y="0"/>
          <a:ext cx="0" cy="0"/>
          <a:chOff x="0" y="0"/>
          <a:chExt cx="0" cy="0"/>
        </a:xfrm>
      </p:grpSpPr>
      <p:sp>
        <p:nvSpPr>
          <p:cNvPr id="531" name="Google Shape;531;p9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7000"/>
              <a:t>Strategic Direction:</a:t>
            </a:r>
            <a:endParaRPr sz="7000"/>
          </a:p>
        </p:txBody>
      </p:sp>
      <p:sp>
        <p:nvSpPr>
          <p:cNvPr id="532" name="Google Shape;532;p90"/>
          <p:cNvSpPr txBox="1"/>
          <p:nvPr>
            <p:ph idx="1" type="body"/>
          </p:nvPr>
        </p:nvSpPr>
        <p:spPr>
          <a:xfrm>
            <a:off x="311700" y="1553000"/>
            <a:ext cx="8520600" cy="3015900"/>
          </a:xfrm>
          <a:prstGeom prst="rect">
            <a:avLst/>
          </a:prstGeom>
        </p:spPr>
        <p:txBody>
          <a:bodyPr anchorCtr="0" anchor="t" bIns="91425" lIns="91425" spcFirstLastPara="1" rIns="91425" wrap="square" tIns="91425">
            <a:noAutofit/>
          </a:bodyPr>
          <a:lstStyle/>
          <a:p>
            <a:pPr indent="-387350" lvl="0" marL="457200" rtl="0" algn="ctr">
              <a:spcBef>
                <a:spcPts val="0"/>
              </a:spcBef>
              <a:spcAft>
                <a:spcPts val="0"/>
              </a:spcAft>
              <a:buClr>
                <a:schemeClr val="dk1"/>
              </a:buClr>
              <a:buSzPts val="2500"/>
              <a:buFont typeface="Arial"/>
              <a:buChar char="●"/>
            </a:pPr>
            <a:r>
              <a:rPr lang="en" sz="2500">
                <a:solidFill>
                  <a:schemeClr val="dk1"/>
                </a:solidFill>
                <a:latin typeface="Arial"/>
                <a:ea typeface="Arial"/>
                <a:cs typeface="Arial"/>
                <a:sym typeface="Arial"/>
              </a:rPr>
              <a:t>Strategic Priority Areas</a:t>
            </a:r>
            <a:endParaRPr sz="2500">
              <a:solidFill>
                <a:schemeClr val="dk1"/>
              </a:solidFill>
              <a:latin typeface="Arial"/>
              <a:ea typeface="Arial"/>
              <a:cs typeface="Arial"/>
              <a:sym typeface="Arial"/>
            </a:endParaRPr>
          </a:p>
          <a:p>
            <a:pPr indent="-387350" lvl="0" marL="457200" rtl="0" algn="ctr">
              <a:spcBef>
                <a:spcPts val="0"/>
              </a:spcBef>
              <a:spcAft>
                <a:spcPts val="0"/>
              </a:spcAft>
              <a:buClr>
                <a:schemeClr val="dk1"/>
              </a:buClr>
              <a:buSzPts val="2500"/>
              <a:buFont typeface="Arial"/>
              <a:buChar char="●"/>
            </a:pPr>
            <a:r>
              <a:rPr lang="en" sz="2500">
                <a:solidFill>
                  <a:schemeClr val="dk1"/>
                </a:solidFill>
                <a:latin typeface="Arial"/>
                <a:ea typeface="Arial"/>
                <a:cs typeface="Arial"/>
                <a:sym typeface="Arial"/>
              </a:rPr>
              <a:t>Pictures of Success</a:t>
            </a:r>
            <a:endParaRPr sz="2500">
              <a:solidFill>
                <a:schemeClr val="dk1"/>
              </a:solidFill>
              <a:latin typeface="Arial"/>
              <a:ea typeface="Arial"/>
              <a:cs typeface="Arial"/>
              <a:sym typeface="Arial"/>
            </a:endParaRPr>
          </a:p>
          <a:p>
            <a:pPr indent="-387350" lvl="0" marL="457200" rtl="0" algn="ctr">
              <a:spcBef>
                <a:spcPts val="0"/>
              </a:spcBef>
              <a:spcAft>
                <a:spcPts val="0"/>
              </a:spcAft>
              <a:buClr>
                <a:schemeClr val="dk1"/>
              </a:buClr>
              <a:buSzPts val="2500"/>
              <a:buFont typeface="Arial"/>
              <a:buChar char="●"/>
            </a:pPr>
            <a:r>
              <a:rPr lang="en" sz="2500">
                <a:solidFill>
                  <a:schemeClr val="dk1"/>
                </a:solidFill>
                <a:latin typeface="Arial"/>
                <a:ea typeface="Arial"/>
                <a:cs typeface="Arial"/>
                <a:sym typeface="Arial"/>
              </a:rPr>
              <a:t>Objectives</a:t>
            </a:r>
            <a:endParaRPr sz="250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9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Four Strategic Priority Areas</a:t>
            </a:r>
            <a:endParaRPr/>
          </a:p>
        </p:txBody>
      </p:sp>
      <p:sp>
        <p:nvSpPr>
          <p:cNvPr id="538" name="Google Shape;538;p9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dk1"/>
                </a:solidFill>
                <a:latin typeface="Arial"/>
                <a:ea typeface="Arial"/>
                <a:cs typeface="Arial"/>
                <a:sym typeface="Arial"/>
              </a:rPr>
              <a:t>Student Learning, Growth and Progress</a:t>
            </a:r>
            <a:endParaRPr sz="2000">
              <a:solidFill>
                <a:schemeClr val="dk1"/>
              </a:solidFill>
              <a:latin typeface="Arial"/>
              <a:ea typeface="Arial"/>
              <a:cs typeface="Arial"/>
              <a:sym typeface="Arial"/>
            </a:endParaRPr>
          </a:p>
          <a:p>
            <a:pPr indent="0" lvl="0" marL="0" rtl="0" algn="ctr">
              <a:spcBef>
                <a:spcPts val="1600"/>
              </a:spcBef>
              <a:spcAft>
                <a:spcPts val="0"/>
              </a:spcAft>
              <a:buNone/>
            </a:pPr>
            <a:r>
              <a:rPr lang="en" sz="2000">
                <a:solidFill>
                  <a:schemeClr val="dk1"/>
                </a:solidFill>
                <a:latin typeface="Arial"/>
                <a:ea typeface="Arial"/>
                <a:cs typeface="Arial"/>
                <a:sym typeface="Arial"/>
              </a:rPr>
              <a:t>Student and Staff Well-Being</a:t>
            </a:r>
            <a:endParaRPr sz="2000">
              <a:solidFill>
                <a:schemeClr val="dk1"/>
              </a:solidFill>
              <a:latin typeface="Arial"/>
              <a:ea typeface="Arial"/>
              <a:cs typeface="Arial"/>
              <a:sym typeface="Arial"/>
            </a:endParaRPr>
          </a:p>
          <a:p>
            <a:pPr indent="0" lvl="0" marL="0" rtl="0" algn="ctr">
              <a:spcBef>
                <a:spcPts val="1600"/>
              </a:spcBef>
              <a:spcAft>
                <a:spcPts val="0"/>
              </a:spcAft>
              <a:buNone/>
            </a:pPr>
            <a:r>
              <a:rPr lang="en" sz="2000">
                <a:solidFill>
                  <a:schemeClr val="dk1"/>
                </a:solidFill>
                <a:latin typeface="Arial"/>
                <a:ea typeface="Arial"/>
                <a:cs typeface="Arial"/>
                <a:sym typeface="Arial"/>
              </a:rPr>
              <a:t>Staff Recruitment and Retention</a:t>
            </a:r>
            <a:endParaRPr sz="2000">
              <a:solidFill>
                <a:schemeClr val="dk1"/>
              </a:solidFill>
              <a:latin typeface="Arial"/>
              <a:ea typeface="Arial"/>
              <a:cs typeface="Arial"/>
              <a:sym typeface="Arial"/>
            </a:endParaRPr>
          </a:p>
          <a:p>
            <a:pPr indent="0" lvl="0" marL="0" rtl="0" algn="ctr">
              <a:spcBef>
                <a:spcPts val="1600"/>
              </a:spcBef>
              <a:spcAft>
                <a:spcPts val="0"/>
              </a:spcAft>
              <a:buNone/>
            </a:pPr>
            <a:r>
              <a:rPr lang="en" sz="2000">
                <a:solidFill>
                  <a:schemeClr val="dk1"/>
                </a:solidFill>
                <a:latin typeface="Arial"/>
                <a:ea typeface="Arial"/>
                <a:cs typeface="Arial"/>
                <a:sym typeface="Arial"/>
              </a:rPr>
              <a:t>Community and Connectivity</a:t>
            </a:r>
            <a:endParaRPr sz="2000">
              <a:solidFill>
                <a:schemeClr val="dk1"/>
              </a:solidFill>
              <a:latin typeface="Arial"/>
              <a:ea typeface="Arial"/>
              <a:cs typeface="Arial"/>
              <a:sym typeface="Arial"/>
            </a:endParaRPr>
          </a:p>
          <a:p>
            <a:pPr indent="0" lvl="0" marL="0" rtl="0" algn="l">
              <a:spcBef>
                <a:spcPts val="1600"/>
              </a:spcBef>
              <a:spcAft>
                <a:spcPts val="1600"/>
              </a:spcAft>
              <a:buNone/>
            </a:pPr>
            <a:r>
              <a:t/>
            </a:r>
            <a:endParaRPr>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9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 Learning, Growth, and Progress</a:t>
            </a:r>
            <a:r>
              <a:rPr lang="en"/>
              <a:t> </a:t>
            </a:r>
            <a:endParaRPr/>
          </a:p>
        </p:txBody>
      </p:sp>
      <p:sp>
        <p:nvSpPr>
          <p:cNvPr id="544" name="Google Shape;544;p9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700">
                <a:solidFill>
                  <a:schemeClr val="dk1"/>
                </a:solidFill>
                <a:latin typeface="Helvetica Neue Light"/>
                <a:ea typeface="Helvetica Neue Light"/>
                <a:cs typeface="Helvetica Neue Light"/>
                <a:sym typeface="Helvetica Neue Light"/>
              </a:rPr>
              <a:t>Georgetown ISD students engage in challenging, inquiry-based, personalized learning experiences that result in their becoming competent, confident, independent learners.  Students find meaning and value in the work provided – work that results in all students learning what’s expected.  Instruction, assessment, and intervention are aligned in support of student learning and growth. Learning progress is reflected in a way that makes it possible for all to understand the degree to which students are mastering content, meeting standards, and developing attributes in the GISD Learner Profile.</a:t>
            </a:r>
            <a:endParaRPr sz="1700">
              <a:solidFill>
                <a:schemeClr val="dk1"/>
              </a:solidFill>
              <a:latin typeface="Helvetica Neue Light"/>
              <a:ea typeface="Helvetica Neue Light"/>
              <a:cs typeface="Helvetica Neue Light"/>
              <a:sym typeface="Helvetica Neue Light"/>
            </a:endParaRPr>
          </a:p>
          <a:p>
            <a:pPr indent="0" lvl="0" marL="0" rtl="0" algn="l">
              <a:spcBef>
                <a:spcPts val="0"/>
              </a:spcBef>
              <a:spcAft>
                <a:spcPts val="0"/>
              </a:spcAft>
              <a:buClr>
                <a:schemeClr val="dk1"/>
              </a:buClr>
              <a:buSzPts val="1100"/>
              <a:buFont typeface="Arial"/>
              <a:buNone/>
            </a:pPr>
            <a:r>
              <a:t/>
            </a:r>
            <a:endParaRPr sz="1700">
              <a:solidFill>
                <a:schemeClr val="dk1"/>
              </a:solidFill>
              <a:latin typeface="Helvetica Neue Light"/>
              <a:ea typeface="Helvetica Neue Light"/>
              <a:cs typeface="Helvetica Neue Light"/>
              <a:sym typeface="Helvetica Neue Light"/>
            </a:endParaRPr>
          </a:p>
          <a:p>
            <a:pPr indent="0" lvl="0" marL="0" rtl="0" algn="l">
              <a:spcBef>
                <a:spcPts val="0"/>
              </a:spcBef>
              <a:spcAft>
                <a:spcPts val="0"/>
              </a:spcAft>
              <a:buClr>
                <a:schemeClr val="dk1"/>
              </a:buClr>
              <a:buSzPts val="1100"/>
              <a:buFont typeface="Arial"/>
              <a:buNone/>
            </a:pPr>
            <a:r>
              <a:rPr lang="en" sz="1700">
                <a:solidFill>
                  <a:schemeClr val="dk1"/>
                </a:solidFill>
                <a:latin typeface="Helvetica Neue Light"/>
                <a:ea typeface="Helvetica Neue Light"/>
                <a:cs typeface="Helvetica Neue Light"/>
                <a:sym typeface="Helvetica Neue Light"/>
              </a:rPr>
              <a:t>Resources are provided to support students’ varying abilities and interests, and to help them develop habits of lifelong learners. Students think about and plan for their future and are prepared for postsecondary education and the workforce.</a:t>
            </a:r>
            <a:endParaRPr sz="1700">
              <a:solidFill>
                <a:schemeClr val="dk1"/>
              </a:solidFill>
              <a:latin typeface="Helvetica Neue Light"/>
              <a:ea typeface="Helvetica Neue Light"/>
              <a:cs typeface="Helvetica Neue Light"/>
              <a:sym typeface="Helvetica Neue Light"/>
            </a:endParaRPr>
          </a:p>
          <a:p>
            <a:pPr indent="0" lvl="0" marL="0" rtl="0" algn="l">
              <a:spcBef>
                <a:spcPts val="0"/>
              </a:spcBef>
              <a:spcAft>
                <a:spcPts val="16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9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 and Staff Well-Being</a:t>
            </a:r>
            <a:endParaRPr/>
          </a:p>
        </p:txBody>
      </p:sp>
      <p:sp>
        <p:nvSpPr>
          <p:cNvPr id="550" name="Google Shape;550;p93"/>
          <p:cNvSpPr txBox="1"/>
          <p:nvPr>
            <p:ph idx="1" type="body"/>
          </p:nvPr>
        </p:nvSpPr>
        <p:spPr>
          <a:xfrm>
            <a:off x="311700" y="10177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a:solidFill>
                  <a:schemeClr val="dk1"/>
                </a:solidFill>
                <a:latin typeface="Helvetica Neue Light"/>
                <a:ea typeface="Helvetica Neue Light"/>
                <a:cs typeface="Helvetica Neue Light"/>
                <a:sym typeface="Helvetica Neue Light"/>
              </a:rPr>
              <a:t>Georgetown ISD’s students want to come to school. They are treated with respect and are respectful to each other and to adults.  Students feel Georgetown schools and classrooms are physically and psychologically safe places where fear of harm, harassment or demeaning comments is negligible.  Caring adults advocate for students and help them make healthy, safe choices.   GISD students have access to guidance, mental health support, and resources. Students participate in extracurricular activities and academic support opportunities. Student growth in their adaptability, perseverance, and personal responsibility is evident.</a:t>
            </a:r>
            <a:endParaRPr sz="1600">
              <a:solidFill>
                <a:schemeClr val="dk1"/>
              </a:solidFill>
              <a:latin typeface="Helvetica Neue Light"/>
              <a:ea typeface="Helvetica Neue Light"/>
              <a:cs typeface="Helvetica Neue Light"/>
              <a:sym typeface="Helvetica Neue Light"/>
            </a:endParaRPr>
          </a:p>
          <a:p>
            <a:pPr indent="0" lvl="0" marL="0" rtl="0" algn="l">
              <a:spcBef>
                <a:spcPts val="0"/>
              </a:spcBef>
              <a:spcAft>
                <a:spcPts val="0"/>
              </a:spcAft>
              <a:buClr>
                <a:schemeClr val="dk1"/>
              </a:buClr>
              <a:buSzPts val="1100"/>
              <a:buFont typeface="Arial"/>
              <a:buNone/>
            </a:pPr>
            <a:r>
              <a:t/>
            </a:r>
            <a:endParaRPr sz="1600">
              <a:solidFill>
                <a:schemeClr val="dk1"/>
              </a:solidFill>
              <a:latin typeface="Helvetica Neue Light"/>
              <a:ea typeface="Helvetica Neue Light"/>
              <a:cs typeface="Helvetica Neue Light"/>
              <a:sym typeface="Helvetica Neue Light"/>
            </a:endParaRPr>
          </a:p>
          <a:p>
            <a:pPr indent="0" lvl="0" marL="0" rtl="0" algn="l">
              <a:spcBef>
                <a:spcPts val="0"/>
              </a:spcBef>
              <a:spcAft>
                <a:spcPts val="0"/>
              </a:spcAft>
              <a:buClr>
                <a:schemeClr val="dk1"/>
              </a:buClr>
              <a:buSzPts val="1100"/>
              <a:buFont typeface="Arial"/>
              <a:buNone/>
            </a:pPr>
            <a:r>
              <a:rPr lang="en" sz="1600">
                <a:solidFill>
                  <a:schemeClr val="dk1"/>
                </a:solidFill>
                <a:latin typeface="Helvetica Neue Light"/>
                <a:ea typeface="Helvetica Neue Light"/>
                <a:cs typeface="Helvetica Neue Light"/>
                <a:sym typeface="Helvetica Neue Light"/>
              </a:rPr>
              <a:t>GISD’s employees find meaning and value in their work. Staff feel physically and psychologically safe and have the resources they need to succeed in their role. Georgetown ISD employees feel connected to their colleagues, their district, and their community, and resources exist to support staff wellness.</a:t>
            </a:r>
            <a:endParaRPr sz="1900">
              <a:solidFill>
                <a:schemeClr val="dk1"/>
              </a:solidFill>
              <a:latin typeface="Helvetica Neue Light"/>
              <a:ea typeface="Helvetica Neue Light"/>
              <a:cs typeface="Helvetica Neue Light"/>
              <a:sym typeface="Helvetica Neue Light"/>
            </a:endParaRPr>
          </a:p>
          <a:p>
            <a:pPr indent="0" lvl="0" marL="0" rtl="0" algn="l">
              <a:spcBef>
                <a:spcPts val="0"/>
              </a:spcBef>
              <a:spcAft>
                <a:spcPts val="1600"/>
              </a:spcAft>
              <a:buNone/>
            </a:pPr>
            <a:r>
              <a:t/>
            </a:r>
            <a:endParaRPr sz="1700">
              <a:solidFill>
                <a:schemeClr val="dk1"/>
              </a:solidFill>
              <a:latin typeface="Helvetica Neue Light"/>
              <a:ea typeface="Helvetica Neue Light"/>
              <a:cs typeface="Helvetica Neue Light"/>
              <a:sym typeface="Helvetica Neue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9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Staff Recruitment and Retention</a:t>
            </a:r>
            <a:endParaRPr/>
          </a:p>
        </p:txBody>
      </p:sp>
      <p:sp>
        <p:nvSpPr>
          <p:cNvPr id="556" name="Google Shape;556;p94"/>
          <p:cNvSpPr txBox="1"/>
          <p:nvPr>
            <p:ph idx="1" type="body"/>
          </p:nvPr>
        </p:nvSpPr>
        <p:spPr>
          <a:xfrm>
            <a:off x="311700" y="10779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a:solidFill>
                  <a:schemeClr val="dk1"/>
                </a:solidFill>
                <a:latin typeface="Helvetica Neue Light"/>
                <a:ea typeface="Helvetica Neue Light"/>
                <a:cs typeface="Helvetica Neue Light"/>
                <a:sym typeface="Helvetica Neue Light"/>
              </a:rPr>
              <a:t>Georgetown ISD actively recruits, attracts, and retains employees who embrace the organization's vision, mission, beliefs, and norms.  A culture of engagement and continuous professional growth exists that includes peer connection, support, and collaboration. The district offers an attractive, inviting, and safe work environment as well as competitive compensation and benefits. </a:t>
            </a:r>
            <a:endParaRPr sz="1600">
              <a:solidFill>
                <a:schemeClr val="dk1"/>
              </a:solidFill>
              <a:latin typeface="Helvetica Neue Light"/>
              <a:ea typeface="Helvetica Neue Light"/>
              <a:cs typeface="Helvetica Neue Light"/>
              <a:sym typeface="Helvetica Neue Light"/>
            </a:endParaRPr>
          </a:p>
          <a:p>
            <a:pPr indent="0" lvl="0" marL="457200" rtl="0" algn="l">
              <a:spcBef>
                <a:spcPts val="0"/>
              </a:spcBef>
              <a:spcAft>
                <a:spcPts val="0"/>
              </a:spcAft>
              <a:buClr>
                <a:schemeClr val="dk1"/>
              </a:buClr>
              <a:buSzPts val="1100"/>
              <a:buFont typeface="Arial"/>
              <a:buNone/>
            </a:pPr>
            <a:r>
              <a:t/>
            </a:r>
            <a:endParaRPr sz="1600">
              <a:solidFill>
                <a:schemeClr val="dk1"/>
              </a:solidFill>
              <a:latin typeface="Helvetica Neue Light"/>
              <a:ea typeface="Helvetica Neue Light"/>
              <a:cs typeface="Helvetica Neue Light"/>
              <a:sym typeface="Helvetica Neue Light"/>
            </a:endParaRPr>
          </a:p>
          <a:p>
            <a:pPr indent="0" lvl="0" marL="0" rtl="0" algn="l">
              <a:spcBef>
                <a:spcPts val="0"/>
              </a:spcBef>
              <a:spcAft>
                <a:spcPts val="0"/>
              </a:spcAft>
              <a:buClr>
                <a:schemeClr val="dk1"/>
              </a:buClr>
              <a:buSzPts val="1100"/>
              <a:buFont typeface="Arial"/>
              <a:buNone/>
            </a:pPr>
            <a:r>
              <a:rPr lang="en" sz="1600">
                <a:solidFill>
                  <a:schemeClr val="dk1"/>
                </a:solidFill>
                <a:latin typeface="Helvetica Neue Light"/>
                <a:ea typeface="Helvetica Neue Light"/>
                <a:cs typeface="Helvetica Neue Light"/>
                <a:sym typeface="Helvetica Neue Light"/>
              </a:rPr>
              <a:t>Recruitment and induction systems are utilized to attract, support, and retain new and existing employees. Induction takes place over time; however, initial orientation and induction experiences are focused on developing an understanding of, and appreciation for, the core business of the district.  Professional learning experiences engage adult learners and include opportunities for staff to collaborate with and learn from colleagues.  Professional learning communities thrive throughout the organization.</a:t>
            </a:r>
            <a:endParaRPr sz="2000">
              <a:solidFill>
                <a:schemeClr val="dk1"/>
              </a:solidFill>
              <a:latin typeface="Helvetica Neue Light"/>
              <a:ea typeface="Helvetica Neue Light"/>
              <a:cs typeface="Helvetica Neue Light"/>
              <a:sym typeface="Helvetica Neue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9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Community and Connectivity</a:t>
            </a:r>
            <a:endParaRPr/>
          </a:p>
        </p:txBody>
      </p:sp>
      <p:sp>
        <p:nvSpPr>
          <p:cNvPr id="562" name="Google Shape;562;p9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Helvetica Neue Light"/>
                <a:ea typeface="Helvetica Neue Light"/>
                <a:cs typeface="Helvetica Neue Light"/>
                <a:sym typeface="Helvetica Neue Light"/>
              </a:rPr>
              <a:t>Georgetown ISD staff and school board trustees serve as community leaders who establish effective relationships with parents and other key leaders in the community in support of students and schools. Parents and community members feel welcome and invited in our schools and are advocates for the district’s needs. As our community experiences growth and change, the district fosters cohesiveness through strategically aligned partnerships. The district is responsive to its community, adaptable to changing needs, and transparent with reporting progress and providing access to information. </a:t>
            </a:r>
            <a:endParaRPr sz="1700">
              <a:solidFill>
                <a:schemeClr val="dk1"/>
              </a:solidFill>
              <a:latin typeface="Helvetica Neue Light"/>
              <a:ea typeface="Helvetica Neue Light"/>
              <a:cs typeface="Helvetica Neue Light"/>
              <a:sym typeface="Helvetica Neue Light"/>
            </a:endParaRPr>
          </a:p>
          <a:p>
            <a:pPr indent="0" lvl="0" marL="0" rtl="0" algn="l">
              <a:spcBef>
                <a:spcPts val="0"/>
              </a:spcBef>
              <a:spcAft>
                <a:spcPts val="0"/>
              </a:spcAft>
              <a:buNone/>
            </a:pPr>
            <a:r>
              <a:t/>
            </a:r>
            <a:endParaRPr sz="2100">
              <a:solidFill>
                <a:schemeClr val="dk1"/>
              </a:solidFill>
              <a:latin typeface="Helvetica Neue Light"/>
              <a:ea typeface="Helvetica Neue Light"/>
              <a:cs typeface="Helvetica Neue Light"/>
              <a:sym typeface="Helvetica Neue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96"/>
          <p:cNvSpPr txBox="1"/>
          <p:nvPr>
            <p:ph type="title"/>
          </p:nvPr>
        </p:nvSpPr>
        <p:spPr>
          <a:xfrm>
            <a:off x="215800" y="204072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Student Learning, Growth, and Progress</a:t>
            </a:r>
            <a:endParaRPr/>
          </a:p>
        </p:txBody>
      </p:sp>
      <p:sp>
        <p:nvSpPr>
          <p:cNvPr id="568" name="Google Shape;568;p96"/>
          <p:cNvSpPr txBox="1"/>
          <p:nvPr>
            <p:ph idx="2" type="body"/>
          </p:nvPr>
        </p:nvSpPr>
        <p:spPr>
          <a:xfrm>
            <a:off x="4743700" y="242825"/>
            <a:ext cx="4325700" cy="5230500"/>
          </a:xfrm>
          <a:prstGeom prst="rect">
            <a:avLst/>
          </a:prstGeom>
        </p:spPr>
        <p:txBody>
          <a:bodyPr anchorCtr="0" anchor="ctr" bIns="91425" lIns="91425" spcFirstLastPara="1" rIns="91425" wrap="square" tIns="91425">
            <a:noAutofit/>
          </a:bodyPr>
          <a:lstStyle/>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students engage in challenging, inquiry-based, personalized learning experiences.</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students become competent, confident, independent learners.</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students find meaning and value in the work provided to them.</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students demonstrate excellence in the state’s academic standards and the GISD learner profile attributes.</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In GISD, instruction, assessment, and intervention are aligned.</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learners’ progress is reflected in a way that makes it easily understood to all audiences.</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In GISD, we monitor progress toward students’ mastery of the content, meeting standards, and developing attributes in the Learner Profile.</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provides resources to support students of varying abilities and interests.</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students develop habits of lifelong learners.</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students think about and plan for their future.</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students are prepared for postsecondary education and the workforce.</a:t>
            </a:r>
            <a:endParaRPr sz="1300">
              <a:solidFill>
                <a:srgbClr val="000000"/>
              </a:solidFill>
              <a:latin typeface="Helvetica Neue Light"/>
              <a:ea typeface="Helvetica Neue Light"/>
              <a:cs typeface="Helvetica Neue Light"/>
              <a:sym typeface="Helvetica Neue Light"/>
            </a:endParaRPr>
          </a:p>
          <a:p>
            <a:pPr indent="0" lvl="0" marL="0" rtl="0" algn="l">
              <a:spcBef>
                <a:spcPts val="0"/>
              </a:spcBef>
              <a:spcAft>
                <a:spcPts val="1600"/>
              </a:spcAft>
              <a:buNone/>
            </a:pPr>
            <a:r>
              <a:t/>
            </a:r>
            <a:endParaRPr sz="1700">
              <a:latin typeface="Arial"/>
              <a:ea typeface="Arial"/>
              <a:cs typeface="Arial"/>
              <a:sym typeface="Arial"/>
            </a:endParaRPr>
          </a:p>
        </p:txBody>
      </p:sp>
      <p:sp>
        <p:nvSpPr>
          <p:cNvPr id="569" name="Google Shape;569;p96"/>
          <p:cNvSpPr txBox="1"/>
          <p:nvPr>
            <p:ph idx="1" type="subTitle"/>
          </p:nvPr>
        </p:nvSpPr>
        <p:spPr>
          <a:xfrm>
            <a:off x="215800" y="3523025"/>
            <a:ext cx="40452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500">
                <a:solidFill>
                  <a:schemeClr val="lt1"/>
                </a:solidFill>
                <a:latin typeface="Arial"/>
                <a:ea typeface="Arial"/>
                <a:cs typeface="Arial"/>
                <a:sym typeface="Arial"/>
              </a:rPr>
              <a:t>Objectives</a:t>
            </a:r>
            <a:endParaRPr b="1" sz="3500">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97"/>
          <p:cNvSpPr txBox="1"/>
          <p:nvPr>
            <p:ph type="title"/>
          </p:nvPr>
        </p:nvSpPr>
        <p:spPr>
          <a:xfrm>
            <a:off x="215800" y="151892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Student and Staff Well-Being</a:t>
            </a:r>
            <a:endParaRPr/>
          </a:p>
        </p:txBody>
      </p:sp>
      <p:sp>
        <p:nvSpPr>
          <p:cNvPr id="575" name="Google Shape;575;p97"/>
          <p:cNvSpPr txBox="1"/>
          <p:nvPr>
            <p:ph idx="2" type="body"/>
          </p:nvPr>
        </p:nvSpPr>
        <p:spPr>
          <a:xfrm>
            <a:off x="4497450" y="0"/>
            <a:ext cx="4547100" cy="5230500"/>
          </a:xfrm>
          <a:prstGeom prst="rect">
            <a:avLst/>
          </a:prstGeom>
        </p:spPr>
        <p:txBody>
          <a:bodyPr anchorCtr="0" anchor="ctr" bIns="91425" lIns="91425" spcFirstLastPara="1" rIns="91425" wrap="square" tIns="91425">
            <a:noAutofit/>
          </a:bodyPr>
          <a:lstStyle/>
          <a:p>
            <a:pPr indent="-311150" lvl="0" marL="457200" rtl="0" algn="l">
              <a:lnSpc>
                <a:spcPct val="100000"/>
              </a:lnSpc>
              <a:spcBef>
                <a:spcPts val="0"/>
              </a:spcBef>
              <a:spcAft>
                <a:spcPts val="0"/>
              </a:spcAft>
              <a:buClr>
                <a:schemeClr val="dk1"/>
              </a:buClr>
              <a:buSzPts val="1300"/>
              <a:buFont typeface="Helvetica Neue Light"/>
              <a:buChar char="●"/>
            </a:pPr>
            <a:r>
              <a:rPr lang="en" sz="1300">
                <a:solidFill>
                  <a:schemeClr val="dk1"/>
                </a:solidFill>
                <a:latin typeface="Helvetica Neue Light"/>
                <a:ea typeface="Helvetica Neue Light"/>
                <a:cs typeface="Helvetica Neue Light"/>
                <a:sym typeface="Helvetica Neue Light"/>
              </a:rPr>
              <a:t>Georgetown ISD’s students want to come to school.</a:t>
            </a:r>
            <a:endParaRPr sz="1300">
              <a:solidFill>
                <a:schemeClr val="dk1"/>
              </a:solidFill>
              <a:latin typeface="Helvetica Neue Light"/>
              <a:ea typeface="Helvetica Neue Light"/>
              <a:cs typeface="Helvetica Neue Light"/>
              <a:sym typeface="Helvetica Neue Light"/>
            </a:endParaRPr>
          </a:p>
          <a:p>
            <a:pPr indent="-311150" lvl="0" marL="457200" rtl="0" algn="l">
              <a:lnSpc>
                <a:spcPct val="100000"/>
              </a:lnSpc>
              <a:spcBef>
                <a:spcPts val="0"/>
              </a:spcBef>
              <a:spcAft>
                <a:spcPts val="0"/>
              </a:spcAft>
              <a:buClr>
                <a:schemeClr val="dk1"/>
              </a:buClr>
              <a:buSzPts val="1300"/>
              <a:buFont typeface="Helvetica Neue Light"/>
              <a:buChar char="●"/>
            </a:pPr>
            <a:r>
              <a:rPr lang="en" sz="1300">
                <a:solidFill>
                  <a:schemeClr val="dk1"/>
                </a:solidFill>
                <a:latin typeface="Helvetica Neue Light"/>
                <a:ea typeface="Helvetica Neue Light"/>
                <a:cs typeface="Helvetica Neue Light"/>
                <a:sym typeface="Helvetica Neue Light"/>
              </a:rPr>
              <a:t>GISD students are treated with respect and are respectful to each other and to adults.</a:t>
            </a:r>
            <a:endParaRPr sz="1300">
              <a:solidFill>
                <a:schemeClr val="dk1"/>
              </a:solidFill>
              <a:latin typeface="Helvetica Neue Light"/>
              <a:ea typeface="Helvetica Neue Light"/>
              <a:cs typeface="Helvetica Neue Light"/>
              <a:sym typeface="Helvetica Neue Light"/>
            </a:endParaRPr>
          </a:p>
          <a:p>
            <a:pPr indent="-311150" lvl="0" marL="457200" rtl="0" algn="l">
              <a:lnSpc>
                <a:spcPct val="100000"/>
              </a:lnSpc>
              <a:spcBef>
                <a:spcPts val="0"/>
              </a:spcBef>
              <a:spcAft>
                <a:spcPts val="0"/>
              </a:spcAft>
              <a:buClr>
                <a:schemeClr val="dk1"/>
              </a:buClr>
              <a:buSzPts val="1300"/>
              <a:buFont typeface="Helvetica Neue Light"/>
              <a:buChar char="●"/>
            </a:pPr>
            <a:r>
              <a:rPr lang="en" sz="1300">
                <a:solidFill>
                  <a:schemeClr val="dk1"/>
                </a:solidFill>
                <a:latin typeface="Helvetica Neue Light"/>
                <a:ea typeface="Helvetica Neue Light"/>
                <a:cs typeface="Helvetica Neue Light"/>
                <a:sym typeface="Helvetica Neue Light"/>
              </a:rPr>
              <a:t>Students feel GISD schools and classrooms are physically and psychologically safe.</a:t>
            </a:r>
            <a:endParaRPr sz="1300">
              <a:solidFill>
                <a:schemeClr val="dk1"/>
              </a:solidFill>
              <a:latin typeface="Helvetica Neue Light"/>
              <a:ea typeface="Helvetica Neue Light"/>
              <a:cs typeface="Helvetica Neue Light"/>
              <a:sym typeface="Helvetica Neue Light"/>
            </a:endParaRPr>
          </a:p>
          <a:p>
            <a:pPr indent="-311150" lvl="0" marL="457200" rtl="0" algn="l">
              <a:lnSpc>
                <a:spcPct val="100000"/>
              </a:lnSpc>
              <a:spcBef>
                <a:spcPts val="0"/>
              </a:spcBef>
              <a:spcAft>
                <a:spcPts val="0"/>
              </a:spcAft>
              <a:buClr>
                <a:schemeClr val="dk1"/>
              </a:buClr>
              <a:buSzPts val="1300"/>
              <a:buFont typeface="Helvetica Neue Light"/>
              <a:buChar char="●"/>
            </a:pPr>
            <a:r>
              <a:rPr lang="en" sz="1300">
                <a:solidFill>
                  <a:schemeClr val="dk1"/>
                </a:solidFill>
                <a:latin typeface="Helvetica Neue Light"/>
                <a:ea typeface="Helvetica Neue Light"/>
                <a:cs typeface="Helvetica Neue Light"/>
                <a:sym typeface="Helvetica Neue Light"/>
              </a:rPr>
              <a:t>GISD students have negligible fear of harm, harassment, or demeaning comments occurring in Georgetown schools and classrooms.</a:t>
            </a:r>
            <a:endParaRPr sz="1300">
              <a:solidFill>
                <a:schemeClr val="dk1"/>
              </a:solidFill>
              <a:latin typeface="Helvetica Neue Light"/>
              <a:ea typeface="Helvetica Neue Light"/>
              <a:cs typeface="Helvetica Neue Light"/>
              <a:sym typeface="Helvetica Neue Light"/>
            </a:endParaRPr>
          </a:p>
          <a:p>
            <a:pPr indent="-311150" lvl="0" marL="457200" rtl="0" algn="l">
              <a:lnSpc>
                <a:spcPct val="100000"/>
              </a:lnSpc>
              <a:spcBef>
                <a:spcPts val="0"/>
              </a:spcBef>
              <a:spcAft>
                <a:spcPts val="0"/>
              </a:spcAft>
              <a:buClr>
                <a:schemeClr val="dk1"/>
              </a:buClr>
              <a:buSzPts val="1300"/>
              <a:buFont typeface="Helvetica Neue Light"/>
              <a:buChar char="●"/>
            </a:pPr>
            <a:r>
              <a:rPr lang="en" sz="1300">
                <a:solidFill>
                  <a:schemeClr val="dk1"/>
                </a:solidFill>
                <a:latin typeface="Helvetica Neue Light"/>
                <a:ea typeface="Helvetica Neue Light"/>
                <a:cs typeface="Helvetica Neue Light"/>
                <a:sym typeface="Helvetica Neue Light"/>
              </a:rPr>
              <a:t>In GISD, caring adults advocate for students and help them make safe, healthy choices.</a:t>
            </a:r>
            <a:endParaRPr sz="1300">
              <a:solidFill>
                <a:schemeClr val="dk1"/>
              </a:solidFill>
              <a:latin typeface="Helvetica Neue Light"/>
              <a:ea typeface="Helvetica Neue Light"/>
              <a:cs typeface="Helvetica Neue Light"/>
              <a:sym typeface="Helvetica Neue Light"/>
            </a:endParaRPr>
          </a:p>
          <a:p>
            <a:pPr indent="-311150" lvl="0" marL="457200" rtl="0" algn="l">
              <a:lnSpc>
                <a:spcPct val="100000"/>
              </a:lnSpc>
              <a:spcBef>
                <a:spcPts val="0"/>
              </a:spcBef>
              <a:spcAft>
                <a:spcPts val="0"/>
              </a:spcAft>
              <a:buClr>
                <a:schemeClr val="dk1"/>
              </a:buClr>
              <a:buSzPts val="1300"/>
              <a:buFont typeface="Helvetica Neue Light"/>
              <a:buChar char="●"/>
            </a:pPr>
            <a:r>
              <a:rPr lang="en" sz="1300">
                <a:solidFill>
                  <a:schemeClr val="dk1"/>
                </a:solidFill>
                <a:latin typeface="Helvetica Neue Light"/>
                <a:ea typeface="Helvetica Neue Light"/>
                <a:cs typeface="Helvetica Neue Light"/>
                <a:sym typeface="Helvetica Neue Light"/>
              </a:rPr>
              <a:t>GISD students have access to guidance and mental health support and resources.</a:t>
            </a:r>
            <a:endParaRPr sz="1300">
              <a:solidFill>
                <a:schemeClr val="dk1"/>
              </a:solidFill>
              <a:latin typeface="Helvetica Neue Light"/>
              <a:ea typeface="Helvetica Neue Light"/>
              <a:cs typeface="Helvetica Neue Light"/>
              <a:sym typeface="Helvetica Neue Light"/>
            </a:endParaRPr>
          </a:p>
          <a:p>
            <a:pPr indent="-311150" lvl="0" marL="457200" rtl="0" algn="l">
              <a:lnSpc>
                <a:spcPct val="100000"/>
              </a:lnSpc>
              <a:spcBef>
                <a:spcPts val="0"/>
              </a:spcBef>
              <a:spcAft>
                <a:spcPts val="0"/>
              </a:spcAft>
              <a:buClr>
                <a:schemeClr val="dk1"/>
              </a:buClr>
              <a:buSzPts val="1300"/>
              <a:buFont typeface="Helvetica Neue Light"/>
              <a:buChar char="●"/>
            </a:pPr>
            <a:r>
              <a:rPr lang="en" sz="1300">
                <a:solidFill>
                  <a:schemeClr val="dk1"/>
                </a:solidFill>
                <a:latin typeface="Helvetica Neue Light"/>
                <a:ea typeface="Helvetica Neue Light"/>
                <a:cs typeface="Helvetica Neue Light"/>
                <a:sym typeface="Helvetica Neue Light"/>
              </a:rPr>
              <a:t>In GISD, students participate in extracurricular activities and academic support opportunities.</a:t>
            </a:r>
            <a:endParaRPr sz="1300">
              <a:solidFill>
                <a:schemeClr val="dk1"/>
              </a:solidFill>
              <a:latin typeface="Helvetica Neue Light"/>
              <a:ea typeface="Helvetica Neue Light"/>
              <a:cs typeface="Helvetica Neue Light"/>
              <a:sym typeface="Helvetica Neue Light"/>
            </a:endParaRPr>
          </a:p>
          <a:p>
            <a:pPr indent="-311150" lvl="0" marL="457200" rtl="0" algn="l">
              <a:lnSpc>
                <a:spcPct val="100000"/>
              </a:lnSpc>
              <a:spcBef>
                <a:spcPts val="0"/>
              </a:spcBef>
              <a:spcAft>
                <a:spcPts val="0"/>
              </a:spcAft>
              <a:buClr>
                <a:schemeClr val="dk1"/>
              </a:buClr>
              <a:buSzPts val="1300"/>
              <a:buFont typeface="Helvetica Neue Light"/>
              <a:buChar char="●"/>
            </a:pPr>
            <a:r>
              <a:rPr lang="en" sz="1300">
                <a:solidFill>
                  <a:schemeClr val="dk1"/>
                </a:solidFill>
                <a:latin typeface="Helvetica Neue Light"/>
                <a:ea typeface="Helvetica Neue Light"/>
                <a:cs typeface="Helvetica Neue Light"/>
                <a:sym typeface="Helvetica Neue Light"/>
              </a:rPr>
              <a:t>GISD students’ growth in adaptability, perseverance, and personal responsibility is evident.</a:t>
            </a:r>
            <a:endParaRPr sz="1300">
              <a:solidFill>
                <a:schemeClr val="dk1"/>
              </a:solidFill>
              <a:latin typeface="Helvetica Neue Light"/>
              <a:ea typeface="Helvetica Neue Light"/>
              <a:cs typeface="Helvetica Neue Light"/>
              <a:sym typeface="Helvetica Neue Light"/>
            </a:endParaRPr>
          </a:p>
          <a:p>
            <a:pPr indent="-311150" lvl="0" marL="457200" rtl="0" algn="l">
              <a:lnSpc>
                <a:spcPct val="100000"/>
              </a:lnSpc>
              <a:spcBef>
                <a:spcPts val="0"/>
              </a:spcBef>
              <a:spcAft>
                <a:spcPts val="0"/>
              </a:spcAft>
              <a:buClr>
                <a:schemeClr val="dk1"/>
              </a:buClr>
              <a:buSzPts val="1300"/>
              <a:buFont typeface="Helvetica Neue Light"/>
              <a:buChar char="●"/>
            </a:pPr>
            <a:r>
              <a:rPr lang="en" sz="1300">
                <a:solidFill>
                  <a:schemeClr val="dk1"/>
                </a:solidFill>
                <a:latin typeface="Helvetica Neue Light"/>
                <a:ea typeface="Helvetica Neue Light"/>
                <a:cs typeface="Helvetica Neue Light"/>
                <a:sym typeface="Helvetica Neue Light"/>
              </a:rPr>
              <a:t>GISD employees find meaning and value in their work.</a:t>
            </a:r>
            <a:endParaRPr sz="1300">
              <a:solidFill>
                <a:schemeClr val="dk1"/>
              </a:solidFill>
              <a:latin typeface="Helvetica Neue Light"/>
              <a:ea typeface="Helvetica Neue Light"/>
              <a:cs typeface="Helvetica Neue Light"/>
              <a:sym typeface="Helvetica Neue Light"/>
            </a:endParaRPr>
          </a:p>
          <a:p>
            <a:pPr indent="-311150" lvl="0" marL="457200" rtl="0" algn="l">
              <a:lnSpc>
                <a:spcPct val="100000"/>
              </a:lnSpc>
              <a:spcBef>
                <a:spcPts val="0"/>
              </a:spcBef>
              <a:spcAft>
                <a:spcPts val="0"/>
              </a:spcAft>
              <a:buClr>
                <a:schemeClr val="dk1"/>
              </a:buClr>
              <a:buSzPts val="1300"/>
              <a:buFont typeface="Helvetica Neue Light"/>
              <a:buChar char="●"/>
            </a:pPr>
            <a:r>
              <a:rPr lang="en" sz="1300">
                <a:solidFill>
                  <a:schemeClr val="dk1"/>
                </a:solidFill>
                <a:latin typeface="Helvetica Neue Light"/>
                <a:ea typeface="Helvetica Neue Light"/>
                <a:cs typeface="Helvetica Neue Light"/>
                <a:sym typeface="Helvetica Neue Light"/>
              </a:rPr>
              <a:t>GISD staff feel physically and psychologically safe at work.</a:t>
            </a:r>
            <a:endParaRPr sz="1300">
              <a:solidFill>
                <a:schemeClr val="dk1"/>
              </a:solidFill>
              <a:latin typeface="Helvetica Neue Light"/>
              <a:ea typeface="Helvetica Neue Light"/>
              <a:cs typeface="Helvetica Neue Light"/>
              <a:sym typeface="Helvetica Neue Light"/>
            </a:endParaRPr>
          </a:p>
          <a:p>
            <a:pPr indent="-311150" lvl="0" marL="457200" rtl="0" algn="l">
              <a:lnSpc>
                <a:spcPct val="100000"/>
              </a:lnSpc>
              <a:spcBef>
                <a:spcPts val="0"/>
              </a:spcBef>
              <a:spcAft>
                <a:spcPts val="0"/>
              </a:spcAft>
              <a:buClr>
                <a:schemeClr val="dk1"/>
              </a:buClr>
              <a:buSzPts val="1300"/>
              <a:buFont typeface="Helvetica Neue Light"/>
              <a:buChar char="●"/>
            </a:pPr>
            <a:r>
              <a:rPr lang="en" sz="1300">
                <a:solidFill>
                  <a:schemeClr val="dk1"/>
                </a:solidFill>
                <a:latin typeface="Helvetica Neue Light"/>
                <a:ea typeface="Helvetica Neue Light"/>
                <a:cs typeface="Helvetica Neue Light"/>
                <a:sym typeface="Helvetica Neue Light"/>
              </a:rPr>
              <a:t>GISD staff have the resources they need in order to be successful in their role.</a:t>
            </a:r>
            <a:endParaRPr sz="1300">
              <a:solidFill>
                <a:schemeClr val="dk1"/>
              </a:solidFill>
              <a:latin typeface="Helvetica Neue Light"/>
              <a:ea typeface="Helvetica Neue Light"/>
              <a:cs typeface="Helvetica Neue Light"/>
              <a:sym typeface="Helvetica Neue Light"/>
            </a:endParaRPr>
          </a:p>
          <a:p>
            <a:pPr indent="-311150" lvl="0" marL="457200" rtl="0" algn="l">
              <a:lnSpc>
                <a:spcPct val="100000"/>
              </a:lnSpc>
              <a:spcBef>
                <a:spcPts val="0"/>
              </a:spcBef>
              <a:spcAft>
                <a:spcPts val="0"/>
              </a:spcAft>
              <a:buClr>
                <a:schemeClr val="dk1"/>
              </a:buClr>
              <a:buSzPts val="1300"/>
              <a:buFont typeface="Helvetica Neue Light"/>
              <a:buChar char="●"/>
            </a:pPr>
            <a:r>
              <a:rPr lang="en" sz="1300">
                <a:solidFill>
                  <a:schemeClr val="dk1"/>
                </a:solidFill>
                <a:latin typeface="Helvetica Neue Light"/>
                <a:ea typeface="Helvetica Neue Light"/>
                <a:cs typeface="Helvetica Neue Light"/>
                <a:sym typeface="Helvetica Neue Light"/>
              </a:rPr>
              <a:t>GISD employees feel connected to their colleagues, their district, and the community.</a:t>
            </a:r>
            <a:endParaRPr sz="1300">
              <a:solidFill>
                <a:schemeClr val="dk1"/>
              </a:solidFill>
              <a:latin typeface="Helvetica Neue Light"/>
              <a:ea typeface="Helvetica Neue Light"/>
              <a:cs typeface="Helvetica Neue Light"/>
              <a:sym typeface="Helvetica Neue Light"/>
            </a:endParaRPr>
          </a:p>
          <a:p>
            <a:pPr indent="-311150" lvl="0" marL="457200" rtl="0" algn="l">
              <a:lnSpc>
                <a:spcPct val="100000"/>
              </a:lnSpc>
              <a:spcBef>
                <a:spcPts val="0"/>
              </a:spcBef>
              <a:spcAft>
                <a:spcPts val="0"/>
              </a:spcAft>
              <a:buClr>
                <a:schemeClr val="dk1"/>
              </a:buClr>
              <a:buSzPts val="1300"/>
              <a:buFont typeface="Helvetica Neue Light"/>
              <a:buChar char="●"/>
            </a:pPr>
            <a:r>
              <a:rPr lang="en" sz="1300">
                <a:solidFill>
                  <a:schemeClr val="dk1"/>
                </a:solidFill>
                <a:latin typeface="Helvetica Neue Light"/>
                <a:ea typeface="Helvetica Neue Light"/>
                <a:cs typeface="Helvetica Neue Light"/>
                <a:sym typeface="Helvetica Neue Light"/>
              </a:rPr>
              <a:t>In GISD, resources exist to support staff wellness.</a:t>
            </a:r>
            <a:endParaRPr sz="1500">
              <a:solidFill>
                <a:srgbClr val="000000"/>
              </a:solidFill>
              <a:latin typeface="Helvetica Neue Light"/>
              <a:ea typeface="Helvetica Neue Light"/>
              <a:cs typeface="Helvetica Neue Light"/>
              <a:sym typeface="Helvetica Neue Light"/>
            </a:endParaRPr>
          </a:p>
        </p:txBody>
      </p:sp>
      <p:sp>
        <p:nvSpPr>
          <p:cNvPr id="576" name="Google Shape;576;p97"/>
          <p:cNvSpPr txBox="1"/>
          <p:nvPr>
            <p:ph idx="1" type="subTitle"/>
          </p:nvPr>
        </p:nvSpPr>
        <p:spPr>
          <a:xfrm>
            <a:off x="215800" y="3001225"/>
            <a:ext cx="40452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500">
                <a:solidFill>
                  <a:schemeClr val="lt1"/>
                </a:solidFill>
                <a:latin typeface="Arial"/>
                <a:ea typeface="Arial"/>
                <a:cs typeface="Arial"/>
                <a:sym typeface="Arial"/>
              </a:rPr>
              <a:t>Objectives</a:t>
            </a:r>
            <a:endParaRPr b="1" sz="3500">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98"/>
          <p:cNvSpPr txBox="1"/>
          <p:nvPr>
            <p:ph type="title"/>
          </p:nvPr>
        </p:nvSpPr>
        <p:spPr>
          <a:xfrm>
            <a:off x="215800" y="151892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Staff Recruitment and Retention</a:t>
            </a:r>
            <a:endParaRPr/>
          </a:p>
        </p:txBody>
      </p:sp>
      <p:sp>
        <p:nvSpPr>
          <p:cNvPr id="582" name="Google Shape;582;p98"/>
          <p:cNvSpPr txBox="1"/>
          <p:nvPr>
            <p:ph idx="2" type="body"/>
          </p:nvPr>
        </p:nvSpPr>
        <p:spPr>
          <a:xfrm>
            <a:off x="4497450" y="111825"/>
            <a:ext cx="4547100" cy="5230500"/>
          </a:xfrm>
          <a:prstGeom prst="rect">
            <a:avLst/>
          </a:prstGeom>
        </p:spPr>
        <p:txBody>
          <a:bodyPr anchorCtr="0" anchor="ctr" bIns="91425" lIns="91425" spcFirstLastPara="1" rIns="91425" wrap="square" tIns="91425">
            <a:noAutofit/>
          </a:bodyPr>
          <a:lstStyle/>
          <a:p>
            <a:pPr indent="-304800" lvl="0" marL="457200" rtl="0" algn="l">
              <a:spcBef>
                <a:spcPts val="0"/>
              </a:spcBef>
              <a:spcAft>
                <a:spcPts val="0"/>
              </a:spcAft>
              <a:buClr>
                <a:srgbClr val="000000"/>
              </a:buClr>
              <a:buSzPts val="1200"/>
              <a:buFont typeface="Helvetica Neue Light"/>
              <a:buChar char="●"/>
            </a:pPr>
            <a:r>
              <a:rPr lang="en" sz="1200">
                <a:solidFill>
                  <a:srgbClr val="000000"/>
                </a:solidFill>
                <a:latin typeface="Helvetica Neue Light"/>
                <a:ea typeface="Helvetica Neue Light"/>
                <a:cs typeface="Helvetica Neue Light"/>
                <a:sym typeface="Helvetica Neue Light"/>
              </a:rPr>
              <a:t>Georgetown ISD actively recruits, attracts, and retains employees who embrace the vision, mission, beliefs, and norms of the organization.</a:t>
            </a:r>
            <a:endParaRPr sz="1200">
              <a:solidFill>
                <a:srgbClr val="000000"/>
              </a:solidFill>
              <a:latin typeface="Helvetica Neue Light"/>
              <a:ea typeface="Helvetica Neue Light"/>
              <a:cs typeface="Helvetica Neue Light"/>
              <a:sym typeface="Helvetica Neue Light"/>
            </a:endParaRPr>
          </a:p>
          <a:p>
            <a:pPr indent="-304800" lvl="0" marL="457200" rtl="0" algn="l">
              <a:spcBef>
                <a:spcPts val="0"/>
              </a:spcBef>
              <a:spcAft>
                <a:spcPts val="0"/>
              </a:spcAft>
              <a:buClr>
                <a:srgbClr val="000000"/>
              </a:buClr>
              <a:buSzPts val="1200"/>
              <a:buFont typeface="Helvetica Neue Light"/>
              <a:buChar char="●"/>
            </a:pPr>
            <a:r>
              <a:rPr lang="en" sz="1200">
                <a:solidFill>
                  <a:srgbClr val="000000"/>
                </a:solidFill>
                <a:latin typeface="Helvetica Neue Light"/>
                <a:ea typeface="Helvetica Neue Light"/>
                <a:cs typeface="Helvetica Neue Light"/>
                <a:sym typeface="Helvetica Neue Light"/>
              </a:rPr>
              <a:t>A culture of engagement and continuous professional growth exists in GISD.</a:t>
            </a:r>
            <a:endParaRPr sz="1200">
              <a:solidFill>
                <a:srgbClr val="000000"/>
              </a:solidFill>
              <a:latin typeface="Helvetica Neue Light"/>
              <a:ea typeface="Helvetica Neue Light"/>
              <a:cs typeface="Helvetica Neue Light"/>
              <a:sym typeface="Helvetica Neue Light"/>
            </a:endParaRPr>
          </a:p>
          <a:p>
            <a:pPr indent="-304800" lvl="0" marL="457200" rtl="0" algn="l">
              <a:spcBef>
                <a:spcPts val="0"/>
              </a:spcBef>
              <a:spcAft>
                <a:spcPts val="0"/>
              </a:spcAft>
              <a:buClr>
                <a:srgbClr val="000000"/>
              </a:buClr>
              <a:buSzPts val="1200"/>
              <a:buFont typeface="Helvetica Neue Light"/>
              <a:buChar char="●"/>
            </a:pPr>
            <a:r>
              <a:rPr lang="en" sz="1200">
                <a:solidFill>
                  <a:srgbClr val="000000"/>
                </a:solidFill>
                <a:latin typeface="Helvetica Neue Light"/>
                <a:ea typeface="Helvetica Neue Light"/>
                <a:cs typeface="Helvetica Neue Light"/>
                <a:sym typeface="Helvetica Neue Light"/>
              </a:rPr>
              <a:t>Peer connection, support, and collaboration are part of the culture in GISD.</a:t>
            </a:r>
            <a:endParaRPr sz="1200">
              <a:solidFill>
                <a:srgbClr val="000000"/>
              </a:solidFill>
              <a:latin typeface="Helvetica Neue Light"/>
              <a:ea typeface="Helvetica Neue Light"/>
              <a:cs typeface="Helvetica Neue Light"/>
              <a:sym typeface="Helvetica Neue Light"/>
            </a:endParaRPr>
          </a:p>
          <a:p>
            <a:pPr indent="-304800" lvl="0" marL="457200" rtl="0" algn="l">
              <a:spcBef>
                <a:spcPts val="0"/>
              </a:spcBef>
              <a:spcAft>
                <a:spcPts val="0"/>
              </a:spcAft>
              <a:buClr>
                <a:srgbClr val="000000"/>
              </a:buClr>
              <a:buSzPts val="1200"/>
              <a:buFont typeface="Helvetica Neue Light"/>
              <a:buChar char="●"/>
            </a:pPr>
            <a:r>
              <a:rPr lang="en" sz="1200">
                <a:solidFill>
                  <a:srgbClr val="000000"/>
                </a:solidFill>
                <a:latin typeface="Helvetica Neue Light"/>
                <a:ea typeface="Helvetica Neue Light"/>
                <a:cs typeface="Helvetica Neue Light"/>
                <a:sym typeface="Helvetica Neue Light"/>
              </a:rPr>
              <a:t>GISD offers an attractive, inviting, and safe work environment.</a:t>
            </a:r>
            <a:endParaRPr sz="1200">
              <a:solidFill>
                <a:srgbClr val="000000"/>
              </a:solidFill>
              <a:latin typeface="Helvetica Neue Light"/>
              <a:ea typeface="Helvetica Neue Light"/>
              <a:cs typeface="Helvetica Neue Light"/>
              <a:sym typeface="Helvetica Neue Light"/>
            </a:endParaRPr>
          </a:p>
          <a:p>
            <a:pPr indent="-304800" lvl="0" marL="457200" rtl="0" algn="l">
              <a:spcBef>
                <a:spcPts val="0"/>
              </a:spcBef>
              <a:spcAft>
                <a:spcPts val="0"/>
              </a:spcAft>
              <a:buClr>
                <a:srgbClr val="000000"/>
              </a:buClr>
              <a:buSzPts val="1200"/>
              <a:buFont typeface="Helvetica Neue Light"/>
              <a:buChar char="●"/>
            </a:pPr>
            <a:r>
              <a:rPr lang="en" sz="1200">
                <a:solidFill>
                  <a:srgbClr val="000000"/>
                </a:solidFill>
                <a:latin typeface="Helvetica Neue Light"/>
                <a:ea typeface="Helvetica Neue Light"/>
                <a:cs typeface="Helvetica Neue Light"/>
                <a:sym typeface="Helvetica Neue Light"/>
              </a:rPr>
              <a:t>Georgetown ISD provides competitive compensation and benefits to employees.</a:t>
            </a:r>
            <a:endParaRPr sz="1200">
              <a:solidFill>
                <a:srgbClr val="000000"/>
              </a:solidFill>
              <a:latin typeface="Helvetica Neue Light"/>
              <a:ea typeface="Helvetica Neue Light"/>
              <a:cs typeface="Helvetica Neue Light"/>
              <a:sym typeface="Helvetica Neue Light"/>
            </a:endParaRPr>
          </a:p>
          <a:p>
            <a:pPr indent="-304800" lvl="0" marL="457200" rtl="0" algn="l">
              <a:spcBef>
                <a:spcPts val="0"/>
              </a:spcBef>
              <a:spcAft>
                <a:spcPts val="0"/>
              </a:spcAft>
              <a:buClr>
                <a:srgbClr val="000000"/>
              </a:buClr>
              <a:buSzPts val="1200"/>
              <a:buFont typeface="Helvetica Neue Light"/>
              <a:buChar char="●"/>
            </a:pPr>
            <a:r>
              <a:rPr lang="en" sz="1200">
                <a:solidFill>
                  <a:srgbClr val="000000"/>
                </a:solidFill>
                <a:latin typeface="Helvetica Neue Light"/>
                <a:ea typeface="Helvetica Neue Light"/>
                <a:cs typeface="Helvetica Neue Light"/>
                <a:sym typeface="Helvetica Neue Light"/>
              </a:rPr>
              <a:t>In GISD, recruitment and induction systems are utilized to attract, support, and retain new and existing employees.</a:t>
            </a:r>
            <a:endParaRPr sz="1200">
              <a:solidFill>
                <a:srgbClr val="000000"/>
              </a:solidFill>
              <a:latin typeface="Helvetica Neue Light"/>
              <a:ea typeface="Helvetica Neue Light"/>
              <a:cs typeface="Helvetica Neue Light"/>
              <a:sym typeface="Helvetica Neue Light"/>
            </a:endParaRPr>
          </a:p>
          <a:p>
            <a:pPr indent="-304800" lvl="0" marL="457200" rtl="0" algn="l">
              <a:spcBef>
                <a:spcPts val="0"/>
              </a:spcBef>
              <a:spcAft>
                <a:spcPts val="0"/>
              </a:spcAft>
              <a:buClr>
                <a:srgbClr val="000000"/>
              </a:buClr>
              <a:buSzPts val="1200"/>
              <a:buFont typeface="Helvetica Neue Light"/>
              <a:buChar char="●"/>
            </a:pPr>
            <a:r>
              <a:rPr lang="en" sz="1200">
                <a:solidFill>
                  <a:srgbClr val="000000"/>
                </a:solidFill>
                <a:latin typeface="Helvetica Neue Light"/>
                <a:ea typeface="Helvetica Neue Light"/>
                <a:cs typeface="Helvetica Neue Light"/>
                <a:sym typeface="Helvetica Neue Light"/>
              </a:rPr>
              <a:t>In GISD, induction experiences are focused on developing an understanding of and appreciation for the core business of the district.</a:t>
            </a:r>
            <a:endParaRPr sz="1200">
              <a:solidFill>
                <a:srgbClr val="000000"/>
              </a:solidFill>
              <a:latin typeface="Helvetica Neue Light"/>
              <a:ea typeface="Helvetica Neue Light"/>
              <a:cs typeface="Helvetica Neue Light"/>
              <a:sym typeface="Helvetica Neue Light"/>
            </a:endParaRPr>
          </a:p>
          <a:p>
            <a:pPr indent="-304800" lvl="0" marL="457200" rtl="0" algn="l">
              <a:spcBef>
                <a:spcPts val="0"/>
              </a:spcBef>
              <a:spcAft>
                <a:spcPts val="0"/>
              </a:spcAft>
              <a:buClr>
                <a:srgbClr val="000000"/>
              </a:buClr>
              <a:buSzPts val="1200"/>
              <a:buFont typeface="Helvetica Neue Light"/>
              <a:buChar char="●"/>
            </a:pPr>
            <a:r>
              <a:rPr lang="en" sz="1200">
                <a:solidFill>
                  <a:srgbClr val="000000"/>
                </a:solidFill>
                <a:latin typeface="Helvetica Neue Light"/>
                <a:ea typeface="Helvetica Neue Light"/>
                <a:cs typeface="Helvetica Neue Light"/>
                <a:sym typeface="Helvetica Neue Light"/>
              </a:rPr>
              <a:t>GISD’s professional learning experiences are engaging to adult learners.</a:t>
            </a:r>
            <a:endParaRPr sz="1200">
              <a:solidFill>
                <a:srgbClr val="000000"/>
              </a:solidFill>
              <a:latin typeface="Helvetica Neue Light"/>
              <a:ea typeface="Helvetica Neue Light"/>
              <a:cs typeface="Helvetica Neue Light"/>
              <a:sym typeface="Helvetica Neue Light"/>
            </a:endParaRPr>
          </a:p>
          <a:p>
            <a:pPr indent="-304800" lvl="0" marL="457200" rtl="0" algn="l">
              <a:spcBef>
                <a:spcPts val="0"/>
              </a:spcBef>
              <a:spcAft>
                <a:spcPts val="0"/>
              </a:spcAft>
              <a:buClr>
                <a:srgbClr val="000000"/>
              </a:buClr>
              <a:buSzPts val="1200"/>
              <a:buFont typeface="Helvetica Neue Light"/>
              <a:buChar char="●"/>
            </a:pPr>
            <a:r>
              <a:rPr lang="en" sz="1200">
                <a:solidFill>
                  <a:srgbClr val="000000"/>
                </a:solidFill>
                <a:latin typeface="Helvetica Neue Light"/>
                <a:ea typeface="Helvetica Neue Light"/>
                <a:cs typeface="Helvetica Neue Light"/>
                <a:sym typeface="Helvetica Neue Light"/>
              </a:rPr>
              <a:t>GISD’s professional learning experiences include collaboration with and an opportunity to learn from colleagues.</a:t>
            </a:r>
            <a:endParaRPr sz="1200">
              <a:solidFill>
                <a:srgbClr val="000000"/>
              </a:solidFill>
              <a:latin typeface="Helvetica Neue Light"/>
              <a:ea typeface="Helvetica Neue Light"/>
              <a:cs typeface="Helvetica Neue Light"/>
              <a:sym typeface="Helvetica Neue Light"/>
            </a:endParaRPr>
          </a:p>
          <a:p>
            <a:pPr indent="-304800" lvl="0" marL="457200" rtl="0" algn="l">
              <a:spcBef>
                <a:spcPts val="0"/>
              </a:spcBef>
              <a:spcAft>
                <a:spcPts val="0"/>
              </a:spcAft>
              <a:buClr>
                <a:srgbClr val="000000"/>
              </a:buClr>
              <a:buSzPts val="1200"/>
              <a:buFont typeface="Helvetica Neue Light"/>
              <a:buChar char="●"/>
            </a:pPr>
            <a:r>
              <a:rPr lang="en" sz="1200">
                <a:solidFill>
                  <a:srgbClr val="000000"/>
                </a:solidFill>
                <a:latin typeface="Helvetica Neue Light"/>
                <a:ea typeface="Helvetica Neue Light"/>
                <a:cs typeface="Helvetica Neue Light"/>
                <a:sym typeface="Helvetica Neue Light"/>
              </a:rPr>
              <a:t>In GISD, professional learning communities thrive across the organization.</a:t>
            </a:r>
            <a:endParaRPr sz="1200">
              <a:solidFill>
                <a:srgbClr val="000000"/>
              </a:solidFill>
              <a:latin typeface="Helvetica Neue Light"/>
              <a:ea typeface="Helvetica Neue Light"/>
              <a:cs typeface="Helvetica Neue Light"/>
              <a:sym typeface="Helvetica Neue Light"/>
            </a:endParaRPr>
          </a:p>
          <a:p>
            <a:pPr indent="0" lvl="0" marL="0" rtl="0" algn="l">
              <a:lnSpc>
                <a:spcPct val="100000"/>
              </a:lnSpc>
              <a:spcBef>
                <a:spcPts val="0"/>
              </a:spcBef>
              <a:spcAft>
                <a:spcPts val="0"/>
              </a:spcAft>
              <a:buNone/>
            </a:pPr>
            <a:r>
              <a:t/>
            </a:r>
            <a:endParaRPr sz="1300">
              <a:solidFill>
                <a:schemeClr val="dk1"/>
              </a:solidFill>
              <a:latin typeface="Helvetica Neue Light"/>
              <a:ea typeface="Helvetica Neue Light"/>
              <a:cs typeface="Helvetica Neue Light"/>
              <a:sym typeface="Helvetica Neue Light"/>
            </a:endParaRPr>
          </a:p>
        </p:txBody>
      </p:sp>
      <p:sp>
        <p:nvSpPr>
          <p:cNvPr id="583" name="Google Shape;583;p98"/>
          <p:cNvSpPr txBox="1"/>
          <p:nvPr>
            <p:ph idx="1" type="subTitle"/>
          </p:nvPr>
        </p:nvSpPr>
        <p:spPr>
          <a:xfrm>
            <a:off x="215800" y="3001225"/>
            <a:ext cx="40452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500">
                <a:solidFill>
                  <a:schemeClr val="lt1"/>
                </a:solidFill>
                <a:latin typeface="Arial"/>
                <a:ea typeface="Arial"/>
                <a:cs typeface="Arial"/>
                <a:sym typeface="Arial"/>
              </a:rPr>
              <a:t>Objectives</a:t>
            </a:r>
            <a:endParaRPr b="1" sz="3500">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99"/>
          <p:cNvSpPr txBox="1"/>
          <p:nvPr>
            <p:ph type="title"/>
          </p:nvPr>
        </p:nvSpPr>
        <p:spPr>
          <a:xfrm>
            <a:off x="215800" y="14940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Community and Connectivity</a:t>
            </a:r>
            <a:endParaRPr/>
          </a:p>
        </p:txBody>
      </p:sp>
      <p:sp>
        <p:nvSpPr>
          <p:cNvPr id="589" name="Google Shape;589;p99"/>
          <p:cNvSpPr txBox="1"/>
          <p:nvPr>
            <p:ph idx="2" type="body"/>
          </p:nvPr>
        </p:nvSpPr>
        <p:spPr>
          <a:xfrm>
            <a:off x="4497450" y="111825"/>
            <a:ext cx="4547100" cy="52305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GISD staff and school board trustees serve as community leaders.</a:t>
            </a:r>
            <a:endParaRPr sz="1600">
              <a:solidFill>
                <a:srgbClr val="000000"/>
              </a:solidFill>
              <a:latin typeface="Helvetica Neue Light"/>
              <a:ea typeface="Helvetica Neue Light"/>
              <a:cs typeface="Helvetica Neue Light"/>
              <a:sym typeface="Helvetica Neue Light"/>
            </a:endParaRPr>
          </a:p>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GISD staff and school board trustees establish effective relationships with parents and other key community leaders in support of students and schools.</a:t>
            </a:r>
            <a:endParaRPr sz="1600">
              <a:solidFill>
                <a:srgbClr val="000000"/>
              </a:solidFill>
              <a:latin typeface="Helvetica Neue Light"/>
              <a:ea typeface="Helvetica Neue Light"/>
              <a:cs typeface="Helvetica Neue Light"/>
              <a:sym typeface="Helvetica Neue Light"/>
            </a:endParaRPr>
          </a:p>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Parents and community members feel welcome and invited in GISD schools.</a:t>
            </a:r>
            <a:endParaRPr sz="1600">
              <a:solidFill>
                <a:srgbClr val="000000"/>
              </a:solidFill>
              <a:latin typeface="Helvetica Neue Light"/>
              <a:ea typeface="Helvetica Neue Light"/>
              <a:cs typeface="Helvetica Neue Light"/>
              <a:sym typeface="Helvetica Neue Light"/>
            </a:endParaRPr>
          </a:p>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Parents and community members are advocates for the needs of Georgetown ISD.</a:t>
            </a:r>
            <a:endParaRPr sz="1600">
              <a:solidFill>
                <a:srgbClr val="000000"/>
              </a:solidFill>
              <a:latin typeface="Helvetica Neue Light"/>
              <a:ea typeface="Helvetica Neue Light"/>
              <a:cs typeface="Helvetica Neue Light"/>
              <a:sym typeface="Helvetica Neue Light"/>
            </a:endParaRPr>
          </a:p>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GISD fosters a sense of cohesiveness through strategically aligned partnerships.</a:t>
            </a:r>
            <a:endParaRPr sz="1600">
              <a:solidFill>
                <a:srgbClr val="000000"/>
              </a:solidFill>
              <a:latin typeface="Helvetica Neue Light"/>
              <a:ea typeface="Helvetica Neue Light"/>
              <a:cs typeface="Helvetica Neue Light"/>
              <a:sym typeface="Helvetica Neue Light"/>
            </a:endParaRPr>
          </a:p>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GISD is responsive to its community.</a:t>
            </a:r>
            <a:endParaRPr sz="1600">
              <a:solidFill>
                <a:srgbClr val="000000"/>
              </a:solidFill>
              <a:latin typeface="Helvetica Neue Light"/>
              <a:ea typeface="Helvetica Neue Light"/>
              <a:cs typeface="Helvetica Neue Light"/>
              <a:sym typeface="Helvetica Neue Light"/>
            </a:endParaRPr>
          </a:p>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GISD is adaptable to changing needs.</a:t>
            </a:r>
            <a:endParaRPr sz="1600">
              <a:solidFill>
                <a:srgbClr val="000000"/>
              </a:solidFill>
              <a:latin typeface="Helvetica Neue Light"/>
              <a:ea typeface="Helvetica Neue Light"/>
              <a:cs typeface="Helvetica Neue Light"/>
              <a:sym typeface="Helvetica Neue Light"/>
            </a:endParaRPr>
          </a:p>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GISD is transparent with reporting progress and providing access to information.</a:t>
            </a:r>
            <a:endParaRPr sz="1600">
              <a:solidFill>
                <a:srgbClr val="000000"/>
              </a:solidFill>
              <a:latin typeface="Helvetica Neue Light"/>
              <a:ea typeface="Helvetica Neue Light"/>
              <a:cs typeface="Helvetica Neue Light"/>
              <a:sym typeface="Helvetica Neue Light"/>
            </a:endParaRPr>
          </a:p>
          <a:p>
            <a:pPr indent="0" lvl="0" marL="0" rtl="0" algn="l">
              <a:lnSpc>
                <a:spcPct val="100000"/>
              </a:lnSpc>
              <a:spcBef>
                <a:spcPts val="0"/>
              </a:spcBef>
              <a:spcAft>
                <a:spcPts val="0"/>
              </a:spcAft>
              <a:buNone/>
            </a:pPr>
            <a:r>
              <a:t/>
            </a:r>
            <a:endParaRPr sz="1200">
              <a:solidFill>
                <a:srgbClr val="000000"/>
              </a:solidFill>
              <a:latin typeface="Helvetica Neue Light"/>
              <a:ea typeface="Helvetica Neue Light"/>
              <a:cs typeface="Helvetica Neue Light"/>
              <a:sym typeface="Helvetica Neue Light"/>
            </a:endParaRPr>
          </a:p>
        </p:txBody>
      </p:sp>
      <p:sp>
        <p:nvSpPr>
          <p:cNvPr id="590" name="Google Shape;590;p99"/>
          <p:cNvSpPr txBox="1"/>
          <p:nvPr>
            <p:ph idx="1" type="subTitle"/>
          </p:nvPr>
        </p:nvSpPr>
        <p:spPr>
          <a:xfrm>
            <a:off x="215800" y="3026075"/>
            <a:ext cx="40452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500">
                <a:solidFill>
                  <a:schemeClr val="lt1"/>
                </a:solidFill>
                <a:latin typeface="Arial"/>
                <a:ea typeface="Arial"/>
                <a:cs typeface="Arial"/>
                <a:sym typeface="Arial"/>
              </a:rPr>
              <a:t>Objectives</a:t>
            </a:r>
            <a:endParaRPr b="1" sz="3500">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100"/>
          <p:cNvSpPr txBox="1"/>
          <p:nvPr>
            <p:ph type="title"/>
          </p:nvPr>
        </p:nvSpPr>
        <p:spPr>
          <a:xfrm>
            <a:off x="215800" y="204072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Student Learning, Growth, and Progress</a:t>
            </a:r>
            <a:endParaRPr/>
          </a:p>
        </p:txBody>
      </p:sp>
      <p:sp>
        <p:nvSpPr>
          <p:cNvPr id="596" name="Google Shape;596;p100"/>
          <p:cNvSpPr txBox="1"/>
          <p:nvPr>
            <p:ph idx="2" type="body"/>
          </p:nvPr>
        </p:nvSpPr>
        <p:spPr>
          <a:xfrm>
            <a:off x="4743700" y="166625"/>
            <a:ext cx="4325700" cy="5230500"/>
          </a:xfrm>
          <a:prstGeom prst="rect">
            <a:avLst/>
          </a:prstGeom>
        </p:spPr>
        <p:txBody>
          <a:bodyPr anchorCtr="0" anchor="ctr" bIns="91425" lIns="91425" spcFirstLastPara="1" rIns="91425" wrap="square" tIns="91425">
            <a:noAutofit/>
          </a:bodyPr>
          <a:lstStyle/>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students engage in challenging, inquiry-based, personalized learning experiences.</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students become competent, confident, independent learners.</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students find meaning and value in the work provided to them.</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students demonstrate excellence in the state’s academic standards and the GISD learner profile attributes.</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In GISD, instruction, assessment, and intervention are aligned.</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learners’ progress is reflected in a way that makes it easily understood to all audiences.</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In GISD, we monitor progress toward students’ mastery of the content, meeting standards, and developing attributes in the Learner Profile.</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provides resources to support students of varying abilities and interests.</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students develop habits of lifelong learners.</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students think about and plan for their future.</a:t>
            </a:r>
            <a:endParaRPr sz="1300">
              <a:solidFill>
                <a:srgbClr val="000000"/>
              </a:solidFill>
              <a:latin typeface="Helvetica Neue Light"/>
              <a:ea typeface="Helvetica Neue Light"/>
              <a:cs typeface="Helvetica Neue Light"/>
              <a:sym typeface="Helvetica Neue Light"/>
            </a:endParaRPr>
          </a:p>
          <a:p>
            <a:pPr indent="-311150" lvl="0" marL="457200" rtl="0" algn="l">
              <a:lnSpc>
                <a:spcPct val="115000"/>
              </a:lnSpc>
              <a:spcBef>
                <a:spcPts val="0"/>
              </a:spcBef>
              <a:spcAft>
                <a:spcPts val="0"/>
              </a:spcAft>
              <a:buClr>
                <a:srgbClr val="000000"/>
              </a:buClr>
              <a:buSzPts val="1300"/>
              <a:buFont typeface="Helvetica Neue Light"/>
              <a:buChar char="●"/>
            </a:pPr>
            <a:r>
              <a:rPr lang="en" sz="1300">
                <a:solidFill>
                  <a:srgbClr val="000000"/>
                </a:solidFill>
                <a:latin typeface="Helvetica Neue Light"/>
                <a:ea typeface="Helvetica Neue Light"/>
                <a:cs typeface="Helvetica Neue Light"/>
                <a:sym typeface="Helvetica Neue Light"/>
              </a:rPr>
              <a:t>GISD students are prepared for postsecondary education and the workforce.</a:t>
            </a:r>
            <a:endParaRPr sz="1300">
              <a:solidFill>
                <a:srgbClr val="000000"/>
              </a:solidFill>
              <a:latin typeface="Helvetica Neue Light"/>
              <a:ea typeface="Helvetica Neue Light"/>
              <a:cs typeface="Helvetica Neue Light"/>
              <a:sym typeface="Helvetica Neue Light"/>
            </a:endParaRPr>
          </a:p>
          <a:p>
            <a:pPr indent="0" lvl="0" marL="0" rtl="0" algn="l">
              <a:lnSpc>
                <a:spcPct val="115000"/>
              </a:lnSpc>
              <a:spcBef>
                <a:spcPts val="0"/>
              </a:spcBef>
              <a:spcAft>
                <a:spcPts val="1600"/>
              </a:spcAft>
              <a:buNone/>
            </a:pPr>
            <a:r>
              <a:t/>
            </a:r>
            <a:endParaRPr sz="1700">
              <a:latin typeface="Arial"/>
              <a:ea typeface="Arial"/>
              <a:cs typeface="Arial"/>
              <a:sym typeface="Arial"/>
            </a:endParaRPr>
          </a:p>
        </p:txBody>
      </p:sp>
      <p:sp>
        <p:nvSpPr>
          <p:cNvPr id="597" name="Google Shape;597;p100"/>
          <p:cNvSpPr/>
          <p:nvPr/>
        </p:nvSpPr>
        <p:spPr>
          <a:xfrm>
            <a:off x="4695075" y="1383425"/>
            <a:ext cx="4398000" cy="657300"/>
          </a:xfrm>
          <a:prstGeom prst="roundRect">
            <a:avLst>
              <a:gd fmla="val 16667" name="adj"/>
            </a:avLst>
          </a:prstGeom>
          <a:noFill/>
          <a:ln cap="flat" cmpd="sng" w="38100">
            <a:solidFill>
              <a:srgbClr val="FB71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100"/>
          <p:cNvSpPr txBox="1"/>
          <p:nvPr>
            <p:ph idx="1" type="subTitle"/>
          </p:nvPr>
        </p:nvSpPr>
        <p:spPr>
          <a:xfrm>
            <a:off x="119725" y="109775"/>
            <a:ext cx="40452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500">
                <a:solidFill>
                  <a:schemeClr val="lt1"/>
                </a:solidFill>
                <a:latin typeface="Arial"/>
                <a:ea typeface="Arial"/>
                <a:cs typeface="Arial"/>
                <a:sym typeface="Arial"/>
              </a:rPr>
              <a:t>An Example:</a:t>
            </a:r>
            <a:endParaRPr b="1" sz="3500">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101"/>
          <p:cNvSpPr txBox="1"/>
          <p:nvPr>
            <p:ph type="title"/>
          </p:nvPr>
        </p:nvSpPr>
        <p:spPr>
          <a:xfrm>
            <a:off x="162600" y="1717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 Example - With Hypothetical Evidences + Actions</a:t>
            </a:r>
            <a:endParaRPr b="1"/>
          </a:p>
        </p:txBody>
      </p:sp>
      <p:pic>
        <p:nvPicPr>
          <p:cNvPr id="604" name="Google Shape;604;p101"/>
          <p:cNvPicPr preferRelativeResize="0"/>
          <p:nvPr/>
        </p:nvPicPr>
        <p:blipFill>
          <a:blip r:embed="rId3">
            <a:alphaModFix/>
          </a:blip>
          <a:stretch>
            <a:fillRect/>
          </a:stretch>
        </p:blipFill>
        <p:spPr>
          <a:xfrm>
            <a:off x="1887150" y="832400"/>
            <a:ext cx="6598674" cy="3988099"/>
          </a:xfrm>
          <a:prstGeom prst="rect">
            <a:avLst/>
          </a:prstGeom>
          <a:noFill/>
          <a:ln>
            <a:noFill/>
          </a:ln>
        </p:spPr>
      </p:pic>
      <p:sp>
        <p:nvSpPr>
          <p:cNvPr id="605" name="Google Shape;605;p101"/>
          <p:cNvSpPr txBox="1"/>
          <p:nvPr/>
        </p:nvSpPr>
        <p:spPr>
          <a:xfrm>
            <a:off x="335450" y="1680525"/>
            <a:ext cx="1076700" cy="615600"/>
          </a:xfrm>
          <a:prstGeom prst="rect">
            <a:avLst/>
          </a:prstGeom>
          <a:noFill/>
          <a:ln cap="flat" cmpd="sng" w="9525">
            <a:solidFill>
              <a:srgbClr val="00A3AD"/>
            </a:solidFill>
            <a:prstDash val="dash"/>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Strategic Direction</a:t>
            </a:r>
            <a:endParaRPr/>
          </a:p>
        </p:txBody>
      </p:sp>
      <p:cxnSp>
        <p:nvCxnSpPr>
          <p:cNvPr id="606" name="Google Shape;606;p101"/>
          <p:cNvCxnSpPr/>
          <p:nvPr/>
        </p:nvCxnSpPr>
        <p:spPr>
          <a:xfrm>
            <a:off x="1267250" y="2223875"/>
            <a:ext cx="1875900" cy="348000"/>
          </a:xfrm>
          <a:prstGeom prst="straightConnector1">
            <a:avLst/>
          </a:prstGeom>
          <a:noFill/>
          <a:ln cap="flat" cmpd="sng" w="38100">
            <a:solidFill>
              <a:srgbClr val="00A3AD"/>
            </a:solidFill>
            <a:prstDash val="solid"/>
            <a:round/>
            <a:headEnd len="med" w="med" type="none"/>
            <a:tailEnd len="med" w="med" type="triangle"/>
          </a:ln>
        </p:spPr>
      </p:cxnSp>
      <p:cxnSp>
        <p:nvCxnSpPr>
          <p:cNvPr id="607" name="Google Shape;607;p101"/>
          <p:cNvCxnSpPr/>
          <p:nvPr/>
        </p:nvCxnSpPr>
        <p:spPr>
          <a:xfrm>
            <a:off x="1192700" y="2223875"/>
            <a:ext cx="1900800" cy="1553100"/>
          </a:xfrm>
          <a:prstGeom prst="straightConnector1">
            <a:avLst/>
          </a:prstGeom>
          <a:noFill/>
          <a:ln cap="flat" cmpd="sng" w="38100">
            <a:solidFill>
              <a:srgbClr val="00A3AD"/>
            </a:solidFill>
            <a:prstDash val="solid"/>
            <a:round/>
            <a:headEnd len="med" w="med" type="none"/>
            <a:tailEnd len="med" w="med" type="triangle"/>
          </a:ln>
        </p:spPr>
      </p:cxnSp>
      <p:sp>
        <p:nvSpPr>
          <p:cNvPr id="608" name="Google Shape;608;p101"/>
          <p:cNvSpPr txBox="1"/>
          <p:nvPr/>
        </p:nvSpPr>
        <p:spPr>
          <a:xfrm>
            <a:off x="59150" y="3838975"/>
            <a:ext cx="1353000" cy="1046700"/>
          </a:xfrm>
          <a:prstGeom prst="rect">
            <a:avLst/>
          </a:prstGeom>
          <a:noFill/>
          <a:ln cap="flat" cmpd="sng" w="9525">
            <a:solidFill>
              <a:srgbClr val="FB7139"/>
            </a:solidFill>
            <a:prstDash val="lgDashDot"/>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District + Campus Improvement Plans</a:t>
            </a:r>
            <a:endParaRPr/>
          </a:p>
        </p:txBody>
      </p:sp>
      <p:cxnSp>
        <p:nvCxnSpPr>
          <p:cNvPr id="609" name="Google Shape;609;p101"/>
          <p:cNvCxnSpPr/>
          <p:nvPr/>
        </p:nvCxnSpPr>
        <p:spPr>
          <a:xfrm flipH="1" rot="10800000">
            <a:off x="1316925" y="4584575"/>
            <a:ext cx="1478400" cy="74400"/>
          </a:xfrm>
          <a:prstGeom prst="straightConnector1">
            <a:avLst/>
          </a:prstGeom>
          <a:noFill/>
          <a:ln cap="flat" cmpd="sng" w="38100">
            <a:solidFill>
              <a:srgbClr val="FB7139"/>
            </a:solidFill>
            <a:prstDash val="solid"/>
            <a:round/>
            <a:headEnd len="med" w="med" type="none"/>
            <a:tailEnd len="med" w="med" type="triangle"/>
          </a:ln>
        </p:spPr>
      </p:cxnSp>
      <p:pic>
        <p:nvPicPr>
          <p:cNvPr id="610" name="Google Shape;610;p101"/>
          <p:cNvPicPr preferRelativeResize="0"/>
          <p:nvPr/>
        </p:nvPicPr>
        <p:blipFill>
          <a:blip r:embed="rId4">
            <a:alphaModFix/>
          </a:blip>
          <a:stretch>
            <a:fillRect/>
          </a:stretch>
        </p:blipFill>
        <p:spPr>
          <a:xfrm>
            <a:off x="8185700" y="4644340"/>
            <a:ext cx="871325" cy="441185"/>
          </a:xfrm>
          <a:prstGeom prst="rect">
            <a:avLst/>
          </a:prstGeom>
          <a:noFill/>
          <a:ln>
            <a:noFill/>
          </a:ln>
        </p:spPr>
      </p:pic>
      <p:sp>
        <p:nvSpPr>
          <p:cNvPr id="611" name="Google Shape;611;p101"/>
          <p:cNvSpPr txBox="1"/>
          <p:nvPr/>
        </p:nvSpPr>
        <p:spPr>
          <a:xfrm>
            <a:off x="3017300" y="3414025"/>
            <a:ext cx="4437600" cy="4926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accent2"/>
                </a:solidFill>
                <a:latin typeface="Helvetica Neue"/>
                <a:ea typeface="Helvetica Neue"/>
                <a:cs typeface="Helvetica Neue"/>
                <a:sym typeface="Helvetica Neue"/>
              </a:rPr>
              <a:t>GISD students demonstrate excellence in the state’s academic standards and the GISD learner profile attributes.</a:t>
            </a:r>
            <a:endParaRPr sz="1200">
              <a:solidFill>
                <a:schemeClr val="accent2"/>
              </a:solidFill>
              <a:latin typeface="Helvetica Neue"/>
              <a:ea typeface="Helvetica Neue"/>
              <a:cs typeface="Helvetica Neue"/>
              <a:sym typeface="Helvetica Neue"/>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102"/>
          <p:cNvSpPr txBox="1"/>
          <p:nvPr>
            <p:ph type="title"/>
          </p:nvPr>
        </p:nvSpPr>
        <p:spPr>
          <a:xfrm>
            <a:off x="50800" y="1468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 Example - With Hypothetical Evidences + Actions</a:t>
            </a:r>
            <a:endParaRPr b="1"/>
          </a:p>
        </p:txBody>
      </p:sp>
      <p:pic>
        <p:nvPicPr>
          <p:cNvPr id="617" name="Google Shape;617;p102"/>
          <p:cNvPicPr preferRelativeResize="0"/>
          <p:nvPr/>
        </p:nvPicPr>
        <p:blipFill>
          <a:blip r:embed="rId3">
            <a:alphaModFix/>
          </a:blip>
          <a:stretch>
            <a:fillRect/>
          </a:stretch>
        </p:blipFill>
        <p:spPr>
          <a:xfrm>
            <a:off x="1543900" y="797400"/>
            <a:ext cx="6809387" cy="4044600"/>
          </a:xfrm>
          <a:prstGeom prst="rect">
            <a:avLst/>
          </a:prstGeom>
          <a:noFill/>
          <a:ln>
            <a:noFill/>
          </a:ln>
        </p:spPr>
      </p:pic>
      <p:pic>
        <p:nvPicPr>
          <p:cNvPr id="618" name="Google Shape;618;p102"/>
          <p:cNvPicPr preferRelativeResize="0"/>
          <p:nvPr/>
        </p:nvPicPr>
        <p:blipFill>
          <a:blip r:embed="rId4">
            <a:alphaModFix/>
          </a:blip>
          <a:stretch>
            <a:fillRect/>
          </a:stretch>
        </p:blipFill>
        <p:spPr>
          <a:xfrm>
            <a:off x="8185700" y="4644340"/>
            <a:ext cx="871325" cy="441185"/>
          </a:xfrm>
          <a:prstGeom prst="rect">
            <a:avLst/>
          </a:prstGeom>
          <a:noFill/>
          <a:ln>
            <a:noFill/>
          </a:ln>
        </p:spPr>
      </p:pic>
      <p:sp>
        <p:nvSpPr>
          <p:cNvPr id="619" name="Google Shape;619;p102"/>
          <p:cNvSpPr txBox="1"/>
          <p:nvPr/>
        </p:nvSpPr>
        <p:spPr>
          <a:xfrm>
            <a:off x="133700" y="2124475"/>
            <a:ext cx="1353000" cy="1046700"/>
          </a:xfrm>
          <a:prstGeom prst="rect">
            <a:avLst/>
          </a:prstGeom>
          <a:noFill/>
          <a:ln cap="flat" cmpd="sng" w="9525">
            <a:solidFill>
              <a:srgbClr val="FB7139"/>
            </a:solidFill>
            <a:prstDash val="lgDashDot"/>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 District + Campus Improvement Plans</a:t>
            </a:r>
            <a:endParaRPr/>
          </a:p>
        </p:txBody>
      </p:sp>
      <p:cxnSp>
        <p:nvCxnSpPr>
          <p:cNvPr id="620" name="Google Shape;620;p102"/>
          <p:cNvCxnSpPr/>
          <p:nvPr/>
        </p:nvCxnSpPr>
        <p:spPr>
          <a:xfrm>
            <a:off x="1304500" y="3068700"/>
            <a:ext cx="1578000" cy="732900"/>
          </a:xfrm>
          <a:prstGeom prst="straightConnector1">
            <a:avLst/>
          </a:prstGeom>
          <a:noFill/>
          <a:ln cap="flat" cmpd="sng" w="38100">
            <a:solidFill>
              <a:srgbClr val="FB7139"/>
            </a:solidFill>
            <a:prstDash val="solid"/>
            <a:round/>
            <a:headEnd len="med" w="med" type="none"/>
            <a:tailEnd len="med" w="med" type="triangle"/>
          </a:ln>
        </p:spPr>
      </p:cxnSp>
      <p:cxnSp>
        <p:nvCxnSpPr>
          <p:cNvPr id="621" name="Google Shape;621;p102"/>
          <p:cNvCxnSpPr/>
          <p:nvPr/>
        </p:nvCxnSpPr>
        <p:spPr>
          <a:xfrm flipH="1" rot="10800000">
            <a:off x="1354200" y="2074775"/>
            <a:ext cx="1590300" cy="869700"/>
          </a:xfrm>
          <a:prstGeom prst="straightConnector1">
            <a:avLst/>
          </a:prstGeom>
          <a:noFill/>
          <a:ln cap="flat" cmpd="sng" w="38100">
            <a:solidFill>
              <a:srgbClr val="FB7139"/>
            </a:solidFill>
            <a:prstDash val="solid"/>
            <a:round/>
            <a:headEnd len="med" w="med" type="none"/>
            <a:tailEnd len="med" w="med" type="triangl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103"/>
          <p:cNvSpPr txBox="1"/>
          <p:nvPr>
            <p:ph type="title"/>
          </p:nvPr>
        </p:nvSpPr>
        <p:spPr>
          <a:xfrm>
            <a:off x="215800" y="14940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Community and Connectivity</a:t>
            </a:r>
            <a:endParaRPr/>
          </a:p>
        </p:txBody>
      </p:sp>
      <p:sp>
        <p:nvSpPr>
          <p:cNvPr id="627" name="Google Shape;627;p103"/>
          <p:cNvSpPr txBox="1"/>
          <p:nvPr>
            <p:ph idx="2" type="body"/>
          </p:nvPr>
        </p:nvSpPr>
        <p:spPr>
          <a:xfrm>
            <a:off x="4497450" y="111825"/>
            <a:ext cx="4547100" cy="5230500"/>
          </a:xfrm>
          <a:prstGeom prst="rect">
            <a:avLst/>
          </a:prstGeom>
        </p:spPr>
        <p:txBody>
          <a:bodyPr anchorCtr="0" anchor="ctr" bIns="91425" lIns="91425" spcFirstLastPara="1" rIns="91425" wrap="square" tIns="91425">
            <a:noAutofit/>
          </a:bodyPr>
          <a:lstStyle/>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GISD staff and school board trustees serve as community leaders.</a:t>
            </a:r>
            <a:endParaRPr sz="1600">
              <a:solidFill>
                <a:srgbClr val="000000"/>
              </a:solidFill>
              <a:latin typeface="Helvetica Neue Light"/>
              <a:ea typeface="Helvetica Neue Light"/>
              <a:cs typeface="Helvetica Neue Light"/>
              <a:sym typeface="Helvetica Neue Light"/>
            </a:endParaRPr>
          </a:p>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GISD staff and school board trustees establish effective relationships with parents and other key community leaders in support of students and schools.</a:t>
            </a:r>
            <a:endParaRPr sz="1600">
              <a:solidFill>
                <a:srgbClr val="000000"/>
              </a:solidFill>
              <a:latin typeface="Helvetica Neue Light"/>
              <a:ea typeface="Helvetica Neue Light"/>
              <a:cs typeface="Helvetica Neue Light"/>
              <a:sym typeface="Helvetica Neue Light"/>
            </a:endParaRPr>
          </a:p>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Parents and community members feel welcome and invited in GISD schools.</a:t>
            </a:r>
            <a:endParaRPr sz="1600">
              <a:solidFill>
                <a:srgbClr val="000000"/>
              </a:solidFill>
              <a:latin typeface="Helvetica Neue Light"/>
              <a:ea typeface="Helvetica Neue Light"/>
              <a:cs typeface="Helvetica Neue Light"/>
              <a:sym typeface="Helvetica Neue Light"/>
            </a:endParaRPr>
          </a:p>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Parents and community members are advocates for the needs of Georgetown ISD.</a:t>
            </a:r>
            <a:endParaRPr sz="1600">
              <a:solidFill>
                <a:srgbClr val="000000"/>
              </a:solidFill>
              <a:latin typeface="Helvetica Neue Light"/>
              <a:ea typeface="Helvetica Neue Light"/>
              <a:cs typeface="Helvetica Neue Light"/>
              <a:sym typeface="Helvetica Neue Light"/>
            </a:endParaRPr>
          </a:p>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GISD fosters a sense of cohesiveness through strategically aligned partnerships.</a:t>
            </a:r>
            <a:endParaRPr sz="1600">
              <a:solidFill>
                <a:srgbClr val="000000"/>
              </a:solidFill>
              <a:latin typeface="Helvetica Neue Light"/>
              <a:ea typeface="Helvetica Neue Light"/>
              <a:cs typeface="Helvetica Neue Light"/>
              <a:sym typeface="Helvetica Neue Light"/>
            </a:endParaRPr>
          </a:p>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GISD is responsive to its community.</a:t>
            </a:r>
            <a:endParaRPr sz="1600">
              <a:solidFill>
                <a:srgbClr val="000000"/>
              </a:solidFill>
              <a:latin typeface="Helvetica Neue Light"/>
              <a:ea typeface="Helvetica Neue Light"/>
              <a:cs typeface="Helvetica Neue Light"/>
              <a:sym typeface="Helvetica Neue Light"/>
            </a:endParaRPr>
          </a:p>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GISD is adaptable to changing needs.</a:t>
            </a:r>
            <a:endParaRPr sz="1600">
              <a:solidFill>
                <a:srgbClr val="000000"/>
              </a:solidFill>
              <a:latin typeface="Helvetica Neue Light"/>
              <a:ea typeface="Helvetica Neue Light"/>
              <a:cs typeface="Helvetica Neue Light"/>
              <a:sym typeface="Helvetica Neue Light"/>
            </a:endParaRPr>
          </a:p>
          <a:p>
            <a:pPr indent="-330200" lvl="0" marL="457200" rtl="0" algn="l">
              <a:spcBef>
                <a:spcPts val="0"/>
              </a:spcBef>
              <a:spcAft>
                <a:spcPts val="0"/>
              </a:spcAft>
              <a:buClr>
                <a:srgbClr val="000000"/>
              </a:buClr>
              <a:buSzPts val="1600"/>
              <a:buFont typeface="Helvetica Neue Light"/>
              <a:buChar char="●"/>
            </a:pPr>
            <a:r>
              <a:rPr lang="en" sz="1600">
                <a:solidFill>
                  <a:srgbClr val="000000"/>
                </a:solidFill>
                <a:latin typeface="Helvetica Neue Light"/>
                <a:ea typeface="Helvetica Neue Light"/>
                <a:cs typeface="Helvetica Neue Light"/>
                <a:sym typeface="Helvetica Neue Light"/>
              </a:rPr>
              <a:t>GISD is transparent with reporting progress and providing access to information.</a:t>
            </a:r>
            <a:endParaRPr sz="1600">
              <a:solidFill>
                <a:srgbClr val="000000"/>
              </a:solidFill>
              <a:latin typeface="Helvetica Neue Light"/>
              <a:ea typeface="Helvetica Neue Light"/>
              <a:cs typeface="Helvetica Neue Light"/>
              <a:sym typeface="Helvetica Neue Light"/>
            </a:endParaRPr>
          </a:p>
          <a:p>
            <a:pPr indent="0" lvl="0" marL="0" rtl="0" algn="l">
              <a:lnSpc>
                <a:spcPct val="100000"/>
              </a:lnSpc>
              <a:spcBef>
                <a:spcPts val="0"/>
              </a:spcBef>
              <a:spcAft>
                <a:spcPts val="0"/>
              </a:spcAft>
              <a:buNone/>
            </a:pPr>
            <a:r>
              <a:t/>
            </a:r>
            <a:endParaRPr sz="1200">
              <a:solidFill>
                <a:srgbClr val="000000"/>
              </a:solidFill>
              <a:latin typeface="Helvetica Neue Light"/>
              <a:ea typeface="Helvetica Neue Light"/>
              <a:cs typeface="Helvetica Neue Light"/>
              <a:sym typeface="Helvetica Neue Light"/>
            </a:endParaRPr>
          </a:p>
        </p:txBody>
      </p:sp>
      <p:sp>
        <p:nvSpPr>
          <p:cNvPr id="628" name="Google Shape;628;p103"/>
          <p:cNvSpPr/>
          <p:nvPr/>
        </p:nvSpPr>
        <p:spPr>
          <a:xfrm>
            <a:off x="4646550" y="2087225"/>
            <a:ext cx="4398000" cy="546600"/>
          </a:xfrm>
          <a:prstGeom prst="roundRect">
            <a:avLst>
              <a:gd fmla="val 16667" name="adj"/>
            </a:avLst>
          </a:prstGeom>
          <a:noFill/>
          <a:ln cap="flat" cmpd="sng" w="38100">
            <a:solidFill>
              <a:srgbClr val="FB713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103"/>
          <p:cNvSpPr txBox="1"/>
          <p:nvPr>
            <p:ph idx="1" type="subTitle"/>
          </p:nvPr>
        </p:nvSpPr>
        <p:spPr>
          <a:xfrm>
            <a:off x="215800" y="258975"/>
            <a:ext cx="40452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500">
                <a:solidFill>
                  <a:schemeClr val="lt1"/>
                </a:solidFill>
                <a:latin typeface="Arial"/>
                <a:ea typeface="Arial"/>
                <a:cs typeface="Arial"/>
                <a:sym typeface="Arial"/>
              </a:rPr>
              <a:t>An Example:</a:t>
            </a:r>
            <a:endParaRPr b="1" sz="3500">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104"/>
          <p:cNvSpPr txBox="1"/>
          <p:nvPr>
            <p:ph type="title"/>
          </p:nvPr>
        </p:nvSpPr>
        <p:spPr>
          <a:xfrm>
            <a:off x="112925" y="1592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 Example - With Hypothetical Evidences + Actions</a:t>
            </a:r>
            <a:endParaRPr b="1"/>
          </a:p>
        </p:txBody>
      </p:sp>
      <p:pic>
        <p:nvPicPr>
          <p:cNvPr id="635" name="Google Shape;635;p104"/>
          <p:cNvPicPr preferRelativeResize="0"/>
          <p:nvPr/>
        </p:nvPicPr>
        <p:blipFill>
          <a:blip r:embed="rId3">
            <a:alphaModFix/>
          </a:blip>
          <a:stretch>
            <a:fillRect/>
          </a:stretch>
        </p:blipFill>
        <p:spPr>
          <a:xfrm>
            <a:off x="7981599" y="4328525"/>
            <a:ext cx="1076676" cy="572700"/>
          </a:xfrm>
          <a:prstGeom prst="rect">
            <a:avLst/>
          </a:prstGeom>
          <a:noFill/>
          <a:ln>
            <a:noFill/>
          </a:ln>
        </p:spPr>
      </p:pic>
      <p:sp>
        <p:nvSpPr>
          <p:cNvPr id="636" name="Google Shape;636;p104"/>
          <p:cNvSpPr txBox="1"/>
          <p:nvPr/>
        </p:nvSpPr>
        <p:spPr>
          <a:xfrm>
            <a:off x="112925" y="3105975"/>
            <a:ext cx="1353000" cy="1046700"/>
          </a:xfrm>
          <a:prstGeom prst="rect">
            <a:avLst/>
          </a:prstGeom>
          <a:noFill/>
          <a:ln cap="flat" cmpd="sng" w="9525">
            <a:solidFill>
              <a:srgbClr val="FB7139"/>
            </a:solidFill>
            <a:prstDash val="lgDashDot"/>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District + Campus Improvement Plans</a:t>
            </a:r>
            <a:endParaRPr/>
          </a:p>
        </p:txBody>
      </p:sp>
      <p:sp>
        <p:nvSpPr>
          <p:cNvPr id="637" name="Google Shape;637;p104"/>
          <p:cNvSpPr txBox="1"/>
          <p:nvPr/>
        </p:nvSpPr>
        <p:spPr>
          <a:xfrm>
            <a:off x="7914025" y="947525"/>
            <a:ext cx="1076700" cy="615600"/>
          </a:xfrm>
          <a:prstGeom prst="rect">
            <a:avLst/>
          </a:prstGeom>
          <a:noFill/>
          <a:ln cap="flat" cmpd="sng" w="9525">
            <a:solidFill>
              <a:srgbClr val="00A3AD"/>
            </a:solidFill>
            <a:prstDash val="dash"/>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Strategic Direction</a:t>
            </a:r>
            <a:endParaRPr/>
          </a:p>
        </p:txBody>
      </p:sp>
      <p:pic>
        <p:nvPicPr>
          <p:cNvPr id="638" name="Google Shape;638;p104"/>
          <p:cNvPicPr preferRelativeResize="0"/>
          <p:nvPr/>
        </p:nvPicPr>
        <p:blipFill>
          <a:blip r:embed="rId4">
            <a:alphaModFix/>
          </a:blip>
          <a:stretch>
            <a:fillRect/>
          </a:stretch>
        </p:blipFill>
        <p:spPr>
          <a:xfrm>
            <a:off x="1721088" y="731975"/>
            <a:ext cx="5937768" cy="4238774"/>
          </a:xfrm>
          <a:prstGeom prst="rect">
            <a:avLst/>
          </a:prstGeom>
          <a:noFill/>
          <a:ln>
            <a:noFill/>
          </a:ln>
        </p:spPr>
      </p:pic>
      <p:cxnSp>
        <p:nvCxnSpPr>
          <p:cNvPr id="639" name="Google Shape;639;p104"/>
          <p:cNvCxnSpPr/>
          <p:nvPr/>
        </p:nvCxnSpPr>
        <p:spPr>
          <a:xfrm>
            <a:off x="1304500" y="4025350"/>
            <a:ext cx="1553100" cy="149100"/>
          </a:xfrm>
          <a:prstGeom prst="straightConnector1">
            <a:avLst/>
          </a:prstGeom>
          <a:noFill/>
          <a:ln cap="flat" cmpd="sng" w="38100">
            <a:solidFill>
              <a:srgbClr val="FB7139"/>
            </a:solidFill>
            <a:prstDash val="solid"/>
            <a:round/>
            <a:headEnd len="med" w="med" type="none"/>
            <a:tailEnd len="med" w="med" type="triangle"/>
          </a:ln>
        </p:spPr>
      </p:cxnSp>
      <p:cxnSp>
        <p:nvCxnSpPr>
          <p:cNvPr id="640" name="Google Shape;640;p104"/>
          <p:cNvCxnSpPr/>
          <p:nvPr/>
        </p:nvCxnSpPr>
        <p:spPr>
          <a:xfrm flipH="1">
            <a:off x="6932275" y="1528150"/>
            <a:ext cx="1056300" cy="285900"/>
          </a:xfrm>
          <a:prstGeom prst="straightConnector1">
            <a:avLst/>
          </a:prstGeom>
          <a:noFill/>
          <a:ln cap="flat" cmpd="sng" w="38100">
            <a:solidFill>
              <a:srgbClr val="00A3AD"/>
            </a:solidFill>
            <a:prstDash val="solid"/>
            <a:round/>
            <a:headEnd len="med" w="med" type="none"/>
            <a:tailEnd len="med" w="med" type="triangle"/>
          </a:ln>
        </p:spPr>
      </p:cxnSp>
      <p:cxnSp>
        <p:nvCxnSpPr>
          <p:cNvPr id="641" name="Google Shape;641;p104"/>
          <p:cNvCxnSpPr/>
          <p:nvPr/>
        </p:nvCxnSpPr>
        <p:spPr>
          <a:xfrm flipH="1">
            <a:off x="7168725" y="1590250"/>
            <a:ext cx="795000" cy="1093200"/>
          </a:xfrm>
          <a:prstGeom prst="straightConnector1">
            <a:avLst/>
          </a:prstGeom>
          <a:noFill/>
          <a:ln cap="flat" cmpd="sng" w="38100">
            <a:solidFill>
              <a:srgbClr val="00A3AD"/>
            </a:solidFill>
            <a:prstDash val="solid"/>
            <a:round/>
            <a:headEnd len="med" w="med" type="none"/>
            <a:tailEnd len="med" w="med" type="triangl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105"/>
          <p:cNvSpPr txBox="1"/>
          <p:nvPr>
            <p:ph type="title"/>
          </p:nvPr>
        </p:nvSpPr>
        <p:spPr>
          <a:xfrm>
            <a:off x="88075" y="2959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An Example - With Hypothetical Evidences + Actions</a:t>
            </a:r>
            <a:endParaRPr b="1"/>
          </a:p>
        </p:txBody>
      </p:sp>
      <p:pic>
        <p:nvPicPr>
          <p:cNvPr id="647" name="Google Shape;647;p105"/>
          <p:cNvPicPr preferRelativeResize="0"/>
          <p:nvPr/>
        </p:nvPicPr>
        <p:blipFill>
          <a:blip r:embed="rId3">
            <a:alphaModFix/>
          </a:blip>
          <a:stretch>
            <a:fillRect/>
          </a:stretch>
        </p:blipFill>
        <p:spPr>
          <a:xfrm>
            <a:off x="7770374" y="4328525"/>
            <a:ext cx="1076676" cy="572700"/>
          </a:xfrm>
          <a:prstGeom prst="rect">
            <a:avLst/>
          </a:prstGeom>
          <a:noFill/>
          <a:ln>
            <a:noFill/>
          </a:ln>
        </p:spPr>
      </p:pic>
      <p:pic>
        <p:nvPicPr>
          <p:cNvPr id="648" name="Google Shape;648;p105"/>
          <p:cNvPicPr preferRelativeResize="0"/>
          <p:nvPr/>
        </p:nvPicPr>
        <p:blipFill>
          <a:blip r:embed="rId4">
            <a:alphaModFix/>
          </a:blip>
          <a:stretch>
            <a:fillRect/>
          </a:stretch>
        </p:blipFill>
        <p:spPr>
          <a:xfrm>
            <a:off x="219925" y="1187550"/>
            <a:ext cx="7926125" cy="3140975"/>
          </a:xfrm>
          <a:prstGeom prst="rect">
            <a:avLst/>
          </a:prstGeom>
          <a:noFill/>
          <a:ln>
            <a:noFill/>
          </a:ln>
        </p:spPr>
      </p:pic>
      <p:sp>
        <p:nvSpPr>
          <p:cNvPr id="649" name="Google Shape;649;p105"/>
          <p:cNvSpPr txBox="1"/>
          <p:nvPr/>
        </p:nvSpPr>
        <p:spPr>
          <a:xfrm>
            <a:off x="7770375" y="236025"/>
            <a:ext cx="1353000" cy="1046700"/>
          </a:xfrm>
          <a:prstGeom prst="rect">
            <a:avLst/>
          </a:prstGeom>
          <a:noFill/>
          <a:ln cap="flat" cmpd="sng" w="9525">
            <a:solidFill>
              <a:srgbClr val="FB7139"/>
            </a:solidFill>
            <a:prstDash val="lgDashDot"/>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
              <a:t>District + Campus Improvement Plans</a:t>
            </a:r>
            <a:endParaRPr/>
          </a:p>
        </p:txBody>
      </p:sp>
      <p:cxnSp>
        <p:nvCxnSpPr>
          <p:cNvPr id="650" name="Google Shape;650;p105"/>
          <p:cNvCxnSpPr/>
          <p:nvPr/>
        </p:nvCxnSpPr>
        <p:spPr>
          <a:xfrm flipH="1">
            <a:off x="7541325" y="1192700"/>
            <a:ext cx="422400" cy="1200000"/>
          </a:xfrm>
          <a:prstGeom prst="straightConnector1">
            <a:avLst/>
          </a:prstGeom>
          <a:noFill/>
          <a:ln cap="flat" cmpd="sng" w="38100">
            <a:solidFill>
              <a:srgbClr val="FB7139"/>
            </a:solidFill>
            <a:prstDash val="solid"/>
            <a:round/>
            <a:headEnd len="med" w="med" type="none"/>
            <a:tailEnd len="med" w="med" type="triangle"/>
          </a:ln>
        </p:spPr>
      </p:cxnSp>
      <p:cxnSp>
        <p:nvCxnSpPr>
          <p:cNvPr id="651" name="Google Shape;651;p105"/>
          <p:cNvCxnSpPr/>
          <p:nvPr/>
        </p:nvCxnSpPr>
        <p:spPr>
          <a:xfrm flipH="1">
            <a:off x="6919850" y="1155425"/>
            <a:ext cx="1056300" cy="695700"/>
          </a:xfrm>
          <a:prstGeom prst="straightConnector1">
            <a:avLst/>
          </a:prstGeom>
          <a:noFill/>
          <a:ln cap="flat" cmpd="sng" w="38100">
            <a:solidFill>
              <a:srgbClr val="FB7139"/>
            </a:solidFill>
            <a:prstDash val="solid"/>
            <a:round/>
            <a:headEnd len="med" w="med" type="none"/>
            <a:tailEnd len="med" w="med" type="triangl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106"/>
          <p:cNvSpPr txBox="1"/>
          <p:nvPr>
            <p:ph idx="1" type="body"/>
          </p:nvPr>
        </p:nvSpPr>
        <p:spPr>
          <a:xfrm>
            <a:off x="1838975" y="21623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2000"/>
              <a:t>Accountability System Update 2023</a:t>
            </a:r>
            <a:endParaRPr b="1" sz="2000"/>
          </a:p>
        </p:txBody>
      </p:sp>
      <p:sp>
        <p:nvSpPr>
          <p:cNvPr id="657" name="Google Shape;657;p10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10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we are going to cover</a:t>
            </a:r>
            <a:endParaRPr/>
          </a:p>
        </p:txBody>
      </p:sp>
      <p:sp>
        <p:nvSpPr>
          <p:cNvPr id="663" name="Google Shape;663;p10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Arial"/>
              <a:buChar char="●"/>
            </a:pPr>
            <a:r>
              <a:rPr lang="en">
                <a:latin typeface="Arial"/>
                <a:ea typeface="Arial"/>
                <a:cs typeface="Arial"/>
                <a:sym typeface="Arial"/>
              </a:rPr>
              <a:t>Why the change + current discussions around the state  </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3 coming changes (current vs adjusted + impact)</a:t>
            </a:r>
            <a:endParaRPr>
              <a:latin typeface="Arial"/>
              <a:ea typeface="Arial"/>
              <a:cs typeface="Arial"/>
              <a:sym typeface="Arial"/>
            </a:endParaRPr>
          </a:p>
          <a:p>
            <a:pPr indent="-317500" lvl="1" marL="914400" rtl="0" algn="l">
              <a:spcBef>
                <a:spcPts val="0"/>
              </a:spcBef>
              <a:spcAft>
                <a:spcPts val="0"/>
              </a:spcAft>
              <a:buSzPts val="1400"/>
              <a:buFont typeface="Arial"/>
              <a:buChar char="○"/>
            </a:pPr>
            <a:r>
              <a:rPr lang="en">
                <a:latin typeface="Arial"/>
                <a:ea typeface="Arial"/>
                <a:cs typeface="Arial"/>
                <a:sym typeface="Arial"/>
              </a:rPr>
              <a:t>Timeline of data release and accountability ratings </a:t>
            </a:r>
            <a:endParaRPr>
              <a:latin typeface="Arial"/>
              <a:ea typeface="Arial"/>
              <a:cs typeface="Arial"/>
              <a:sym typeface="Arial"/>
            </a:endParaRPr>
          </a:p>
          <a:p>
            <a:pPr indent="-317500" lvl="1" marL="914400" rtl="0" algn="l">
              <a:spcBef>
                <a:spcPts val="0"/>
              </a:spcBef>
              <a:spcAft>
                <a:spcPts val="0"/>
              </a:spcAft>
              <a:buSzPts val="1400"/>
              <a:buFont typeface="Arial"/>
              <a:buChar char="○"/>
            </a:pPr>
            <a:r>
              <a:rPr lang="en">
                <a:latin typeface="Arial"/>
                <a:ea typeface="Arial"/>
                <a:cs typeface="Arial"/>
                <a:sym typeface="Arial"/>
              </a:rPr>
              <a:t>The STAAR 2.0</a:t>
            </a:r>
            <a:endParaRPr>
              <a:latin typeface="Arial"/>
              <a:ea typeface="Arial"/>
              <a:cs typeface="Arial"/>
              <a:sym typeface="Arial"/>
            </a:endParaRPr>
          </a:p>
          <a:p>
            <a:pPr indent="-317500" lvl="1" marL="914400" rtl="0" algn="l">
              <a:spcBef>
                <a:spcPts val="0"/>
              </a:spcBef>
              <a:spcAft>
                <a:spcPts val="0"/>
              </a:spcAft>
              <a:buSzPts val="1400"/>
              <a:buFont typeface="Arial"/>
              <a:buChar char="○"/>
            </a:pPr>
            <a:r>
              <a:rPr lang="en">
                <a:latin typeface="Arial"/>
                <a:ea typeface="Arial"/>
                <a:cs typeface="Arial"/>
                <a:sym typeface="Arial"/>
              </a:rPr>
              <a:t>Actual accountability measurements and scaling</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Questions and wonders </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Next steps  </a:t>
            </a:r>
            <a:endParaRPr>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10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the changes?  </a:t>
            </a:r>
            <a:endParaRPr/>
          </a:p>
        </p:txBody>
      </p:sp>
      <p:sp>
        <p:nvSpPr>
          <p:cNvPr id="669" name="Google Shape;669;p10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Arial"/>
              <a:buChar char="●"/>
            </a:pPr>
            <a:r>
              <a:rPr lang="en">
                <a:latin typeface="Arial"/>
                <a:ea typeface="Arial"/>
                <a:cs typeface="Arial"/>
                <a:sym typeface="Arial"/>
              </a:rPr>
              <a:t>2017 Statute intends for Texas to be a national leader in education…</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Legislative commitment to not change accountability system for 5 years…</a:t>
            </a:r>
            <a:endParaRPr>
              <a:latin typeface="Arial"/>
              <a:ea typeface="Arial"/>
              <a:cs typeface="Arial"/>
              <a:sym typeface="Arial"/>
            </a:endParaRPr>
          </a:p>
          <a:p>
            <a:pPr indent="-342900" lvl="0" marL="457200" rtl="0" algn="l">
              <a:spcBef>
                <a:spcPts val="0"/>
              </a:spcBef>
              <a:spcAft>
                <a:spcPts val="0"/>
              </a:spcAft>
              <a:buSzPts val="1800"/>
              <a:buChar char="●"/>
            </a:pPr>
            <a:r>
              <a:rPr lang="en">
                <a:latin typeface="Arial"/>
                <a:ea typeface="Arial"/>
                <a:cs typeface="Arial"/>
                <a:sym typeface="Arial"/>
              </a:rPr>
              <a:t>Stated in recent webinar from TEA with regards to CCMR: Approximately 75% of schools were an A in CCMR, “the target was no longer rigorous.” </a:t>
            </a:r>
            <a:endParaRPr>
              <a:latin typeface="Arial"/>
              <a:ea typeface="Arial"/>
              <a:cs typeface="Arial"/>
              <a:sym typeface="Arial"/>
            </a:endParaRPr>
          </a:p>
          <a:p>
            <a:pPr indent="-317500" lvl="1" marL="914400" rtl="0" algn="l">
              <a:spcBef>
                <a:spcPts val="0"/>
              </a:spcBef>
              <a:spcAft>
                <a:spcPts val="0"/>
              </a:spcAft>
              <a:buSzPts val="1400"/>
              <a:buFont typeface="Arial"/>
              <a:buChar char="○"/>
            </a:pPr>
            <a:r>
              <a:rPr lang="en">
                <a:latin typeface="Arial"/>
                <a:ea typeface="Arial"/>
                <a:cs typeface="Arial"/>
                <a:sym typeface="Arial"/>
              </a:rPr>
              <a:t>There have been adjustments during this time as well </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School districts are organizing to request for reconsiderations adjustments to CCMR.</a:t>
            </a:r>
            <a:endParaRPr>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109"/>
          <p:cNvSpPr txBox="1"/>
          <p:nvPr>
            <p:ph type="ctrTitle"/>
          </p:nvPr>
        </p:nvSpPr>
        <p:spPr>
          <a:xfrm>
            <a:off x="370900" y="4203600"/>
            <a:ext cx="8520600" cy="830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1"/>
                </a:solidFill>
              </a:rPr>
              <a:t>Historical Look at the Texas A-F Accountability Rating System </a:t>
            </a:r>
            <a:endParaRPr sz="2300">
              <a:solidFill>
                <a:schemeClr val="lt1"/>
              </a:solidFill>
            </a:endParaRPr>
          </a:p>
        </p:txBody>
      </p:sp>
      <p:sp>
        <p:nvSpPr>
          <p:cNvPr id="675" name="Google Shape;675;p109"/>
          <p:cNvSpPr txBox="1"/>
          <p:nvPr/>
        </p:nvSpPr>
        <p:spPr>
          <a:xfrm>
            <a:off x="183325" y="384825"/>
            <a:ext cx="8303700" cy="371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latin typeface="Rubik"/>
                <a:ea typeface="Rubik"/>
                <a:cs typeface="Rubik"/>
                <a:sym typeface="Rubik"/>
              </a:rPr>
              <a:t>2017-18  	A-F Accountability ratings for </a:t>
            </a:r>
            <a:r>
              <a:rPr lang="en" sz="1800" u="sng">
                <a:latin typeface="Rubik"/>
                <a:ea typeface="Rubik"/>
                <a:cs typeface="Rubik"/>
                <a:sym typeface="Rubik"/>
              </a:rPr>
              <a:t>districts</a:t>
            </a:r>
            <a:r>
              <a:rPr lang="en" sz="1800">
                <a:latin typeface="Rubik"/>
                <a:ea typeface="Rubik"/>
                <a:cs typeface="Rubik"/>
                <a:sym typeface="Rubik"/>
              </a:rPr>
              <a:t> only</a:t>
            </a:r>
            <a:endParaRPr sz="1800">
              <a:latin typeface="Rubik"/>
              <a:ea typeface="Rubik"/>
              <a:cs typeface="Rubik"/>
              <a:sym typeface="Rubik"/>
            </a:endParaRPr>
          </a:p>
          <a:p>
            <a:pPr indent="0" lvl="0" marL="0" rtl="0" algn="l">
              <a:lnSpc>
                <a:spcPct val="115000"/>
              </a:lnSpc>
              <a:spcBef>
                <a:spcPts val="0"/>
              </a:spcBef>
              <a:spcAft>
                <a:spcPts val="0"/>
              </a:spcAft>
              <a:buNone/>
            </a:pPr>
            <a:r>
              <a:rPr lang="en" sz="1800">
                <a:latin typeface="Rubik"/>
                <a:ea typeface="Rubik"/>
                <a:cs typeface="Rubik"/>
                <a:sym typeface="Rubik"/>
              </a:rPr>
              <a:t>2018-19  	A-F Accountability ratings for campuses and districts</a:t>
            </a:r>
            <a:endParaRPr sz="1800">
              <a:latin typeface="Rubik"/>
              <a:ea typeface="Rubik"/>
              <a:cs typeface="Rubik"/>
              <a:sym typeface="Rubik"/>
            </a:endParaRPr>
          </a:p>
          <a:p>
            <a:pPr indent="-1371600" lvl="0" marL="1371600" rtl="0" algn="l">
              <a:lnSpc>
                <a:spcPct val="115000"/>
              </a:lnSpc>
              <a:spcBef>
                <a:spcPts val="0"/>
              </a:spcBef>
              <a:spcAft>
                <a:spcPts val="0"/>
              </a:spcAft>
              <a:buNone/>
            </a:pPr>
            <a:r>
              <a:rPr lang="en" sz="1800">
                <a:latin typeface="Rubik"/>
                <a:ea typeface="Rubik"/>
                <a:cs typeface="Rubik"/>
                <a:sym typeface="Rubik"/>
              </a:rPr>
              <a:t>2019-20 	</a:t>
            </a:r>
            <a:r>
              <a:rPr lang="en" sz="1800">
                <a:solidFill>
                  <a:schemeClr val="dk1"/>
                </a:solidFill>
                <a:latin typeface="Rubik"/>
                <a:ea typeface="Rubik"/>
                <a:cs typeface="Rubik"/>
                <a:sym typeface="Rubik"/>
              </a:rPr>
              <a:t>All districts and campuses rated </a:t>
            </a:r>
            <a:r>
              <a:rPr i="1" lang="en" sz="1800">
                <a:solidFill>
                  <a:schemeClr val="dk1"/>
                </a:solidFill>
                <a:latin typeface="Rubik"/>
                <a:ea typeface="Rubik"/>
                <a:cs typeface="Rubik"/>
                <a:sym typeface="Rubik"/>
              </a:rPr>
              <a:t>Not Rated - Declared State of    Disaster</a:t>
            </a:r>
            <a:r>
              <a:rPr lang="en" sz="1800">
                <a:solidFill>
                  <a:schemeClr val="dk1"/>
                </a:solidFill>
                <a:latin typeface="Rubik"/>
                <a:ea typeface="Rubik"/>
                <a:cs typeface="Rubik"/>
                <a:sym typeface="Rubik"/>
              </a:rPr>
              <a:t> </a:t>
            </a:r>
            <a:r>
              <a:rPr lang="en" sz="1800">
                <a:latin typeface="Rubik"/>
                <a:ea typeface="Rubik"/>
                <a:cs typeface="Rubik"/>
                <a:sym typeface="Rubik"/>
              </a:rPr>
              <a:t>(COVID- no STAAR administered)</a:t>
            </a:r>
            <a:endParaRPr sz="1800">
              <a:latin typeface="Rubik"/>
              <a:ea typeface="Rubik"/>
              <a:cs typeface="Rubik"/>
              <a:sym typeface="Rubik"/>
            </a:endParaRPr>
          </a:p>
          <a:p>
            <a:pPr indent="-1371600" lvl="0" marL="1371600" rtl="0" algn="l">
              <a:lnSpc>
                <a:spcPct val="115000"/>
              </a:lnSpc>
              <a:spcBef>
                <a:spcPts val="0"/>
              </a:spcBef>
              <a:spcAft>
                <a:spcPts val="0"/>
              </a:spcAft>
              <a:buNone/>
            </a:pPr>
            <a:r>
              <a:rPr lang="en" sz="1800">
                <a:latin typeface="Rubik"/>
                <a:ea typeface="Rubik"/>
                <a:cs typeface="Rubik"/>
                <a:sym typeface="Rubik"/>
              </a:rPr>
              <a:t>2020-21	All districts and campuses rated </a:t>
            </a:r>
            <a:r>
              <a:rPr i="1" lang="en" sz="1800">
                <a:latin typeface="Rubik"/>
                <a:ea typeface="Rubik"/>
                <a:cs typeface="Rubik"/>
                <a:sym typeface="Rubik"/>
              </a:rPr>
              <a:t>Not Rated - Declared State of Disaster</a:t>
            </a:r>
            <a:r>
              <a:rPr lang="en" sz="1800">
                <a:latin typeface="Rubik"/>
                <a:ea typeface="Rubik"/>
                <a:cs typeface="Rubik"/>
                <a:sym typeface="Rubik"/>
              </a:rPr>
              <a:t> (COVID)</a:t>
            </a:r>
            <a:endParaRPr sz="1800">
              <a:latin typeface="Rubik"/>
              <a:ea typeface="Rubik"/>
              <a:cs typeface="Rubik"/>
              <a:sym typeface="Rubik"/>
            </a:endParaRPr>
          </a:p>
          <a:p>
            <a:pPr indent="0" lvl="0" marL="0" rtl="0" algn="l">
              <a:lnSpc>
                <a:spcPct val="115000"/>
              </a:lnSpc>
              <a:spcBef>
                <a:spcPts val="0"/>
              </a:spcBef>
              <a:spcAft>
                <a:spcPts val="0"/>
              </a:spcAft>
              <a:buNone/>
            </a:pPr>
            <a:r>
              <a:rPr lang="en" sz="1800">
                <a:latin typeface="Rubik"/>
                <a:ea typeface="Rubik"/>
                <a:cs typeface="Rubik"/>
                <a:sym typeface="Rubik"/>
              </a:rPr>
              <a:t>2021-22		</a:t>
            </a:r>
            <a:r>
              <a:rPr lang="en" sz="1800">
                <a:solidFill>
                  <a:schemeClr val="dk1"/>
                </a:solidFill>
                <a:latin typeface="Rubik"/>
                <a:ea typeface="Rubik"/>
                <a:cs typeface="Rubik"/>
                <a:sym typeface="Rubik"/>
              </a:rPr>
              <a:t>Ratings of A, B, C, or </a:t>
            </a:r>
            <a:r>
              <a:rPr i="1" lang="en" sz="1800">
                <a:solidFill>
                  <a:schemeClr val="dk1"/>
                </a:solidFill>
                <a:latin typeface="Rubik"/>
                <a:ea typeface="Rubik"/>
                <a:cs typeface="Rubik"/>
                <a:sym typeface="Rubik"/>
              </a:rPr>
              <a:t>Not Rated</a:t>
            </a:r>
            <a:r>
              <a:rPr lang="en" sz="1800">
                <a:solidFill>
                  <a:schemeClr val="dk1"/>
                </a:solidFill>
                <a:latin typeface="Rubik"/>
                <a:ea typeface="Rubik"/>
                <a:cs typeface="Rubik"/>
                <a:sym typeface="Rubik"/>
              </a:rPr>
              <a:t>. Any domain or overall score</a:t>
            </a:r>
            <a:endParaRPr sz="1800">
              <a:solidFill>
                <a:schemeClr val="dk1"/>
              </a:solidFill>
              <a:latin typeface="Rubik"/>
              <a:ea typeface="Rubik"/>
              <a:cs typeface="Rubik"/>
              <a:sym typeface="Rubik"/>
            </a:endParaRPr>
          </a:p>
          <a:p>
            <a:pPr indent="457200" lvl="0" marL="914400" rtl="0" algn="l">
              <a:lnSpc>
                <a:spcPct val="115000"/>
              </a:lnSpc>
              <a:spcBef>
                <a:spcPts val="0"/>
              </a:spcBef>
              <a:spcAft>
                <a:spcPts val="0"/>
              </a:spcAft>
              <a:buNone/>
            </a:pPr>
            <a:r>
              <a:rPr lang="en" sz="1800">
                <a:solidFill>
                  <a:schemeClr val="dk1"/>
                </a:solidFill>
                <a:latin typeface="Rubik"/>
                <a:ea typeface="Rubik"/>
                <a:cs typeface="Rubik"/>
                <a:sym typeface="Rubik"/>
              </a:rPr>
              <a:t>less than 70 will receive the label: </a:t>
            </a:r>
            <a:r>
              <a:rPr i="1" lang="en" sz="1800">
                <a:solidFill>
                  <a:schemeClr val="dk1"/>
                </a:solidFill>
                <a:latin typeface="Rubik"/>
                <a:ea typeface="Rubik"/>
                <a:cs typeface="Rubik"/>
                <a:sym typeface="Rubik"/>
              </a:rPr>
              <a:t>Not Rated</a:t>
            </a:r>
            <a:r>
              <a:rPr lang="en" sz="2000">
                <a:solidFill>
                  <a:srgbClr val="F3743C"/>
                </a:solidFill>
                <a:latin typeface="Pacifico"/>
                <a:ea typeface="Pacifico"/>
                <a:cs typeface="Pacifico"/>
                <a:sym typeface="Pacifico"/>
              </a:rPr>
              <a:t>   </a:t>
            </a:r>
            <a:endParaRPr sz="2000">
              <a:solidFill>
                <a:srgbClr val="F3743C"/>
              </a:solidFill>
              <a:latin typeface="Pacifico"/>
              <a:ea typeface="Pacifico"/>
              <a:cs typeface="Pacifico"/>
              <a:sym typeface="Pacifico"/>
            </a:endParaRPr>
          </a:p>
          <a:p>
            <a:pPr indent="0" lvl="0" marL="0" rtl="0" algn="l">
              <a:lnSpc>
                <a:spcPct val="115000"/>
              </a:lnSpc>
              <a:spcBef>
                <a:spcPts val="0"/>
              </a:spcBef>
              <a:spcAft>
                <a:spcPts val="0"/>
              </a:spcAft>
              <a:buNone/>
            </a:pPr>
            <a:r>
              <a:rPr lang="en" sz="2000">
                <a:solidFill>
                  <a:srgbClr val="F3743C"/>
                </a:solidFill>
                <a:latin typeface="Pacifico"/>
                <a:ea typeface="Pacifico"/>
                <a:cs typeface="Pacifico"/>
                <a:sym typeface="Pacifico"/>
              </a:rPr>
              <a:t>     </a:t>
            </a:r>
            <a:r>
              <a:rPr lang="en" sz="2000" strike="sngStrike">
                <a:solidFill>
                  <a:srgbClr val="F3743C"/>
                </a:solidFill>
                <a:latin typeface="Pacifico"/>
                <a:ea typeface="Pacifico"/>
                <a:cs typeface="Pacifico"/>
                <a:sym typeface="Pacifico"/>
              </a:rPr>
              <a:t>Coming soon! </a:t>
            </a:r>
            <a:r>
              <a:rPr lang="en" sz="2000">
                <a:solidFill>
                  <a:srgbClr val="F3743C"/>
                </a:solidFill>
                <a:latin typeface="Pacifico"/>
                <a:ea typeface="Pacifico"/>
                <a:cs typeface="Pacifico"/>
                <a:sym typeface="Pacifico"/>
              </a:rPr>
              <a:t>Almost here! </a:t>
            </a:r>
            <a:endParaRPr sz="2000">
              <a:solidFill>
                <a:srgbClr val="F3743C"/>
              </a:solidFill>
              <a:latin typeface="Pacifico"/>
              <a:ea typeface="Pacifico"/>
              <a:cs typeface="Pacifico"/>
              <a:sym typeface="Pacifico"/>
            </a:endParaRPr>
          </a:p>
          <a:p>
            <a:pPr indent="0" lvl="0" marL="0" rtl="0" algn="l">
              <a:lnSpc>
                <a:spcPct val="115000"/>
              </a:lnSpc>
              <a:spcBef>
                <a:spcPts val="0"/>
              </a:spcBef>
              <a:spcAft>
                <a:spcPts val="0"/>
              </a:spcAft>
              <a:buNone/>
            </a:pPr>
            <a:r>
              <a:rPr lang="en" sz="1800">
                <a:solidFill>
                  <a:schemeClr val="dk1"/>
                </a:solidFill>
                <a:latin typeface="Rubik"/>
                <a:ea typeface="Rubik"/>
                <a:cs typeface="Rubik"/>
                <a:sym typeface="Rubik"/>
              </a:rPr>
              <a:t>2022-23	A-F Accountability 2.0 </a:t>
            </a:r>
            <a:endParaRPr sz="1800">
              <a:solidFill>
                <a:schemeClr val="dk1"/>
              </a:solidFill>
              <a:latin typeface="Rubik"/>
              <a:ea typeface="Rubik"/>
              <a:cs typeface="Rubik"/>
              <a:sym typeface="Rubik"/>
            </a:endParaRPr>
          </a:p>
          <a:p>
            <a:pPr indent="457200" lvl="0" marL="914400" rtl="0" algn="l">
              <a:lnSpc>
                <a:spcPct val="115000"/>
              </a:lnSpc>
              <a:spcBef>
                <a:spcPts val="0"/>
              </a:spcBef>
              <a:spcAft>
                <a:spcPts val="0"/>
              </a:spcAft>
              <a:buNone/>
            </a:pPr>
            <a:r>
              <a:rPr lang="en" sz="1800">
                <a:solidFill>
                  <a:schemeClr val="dk1"/>
                </a:solidFill>
                <a:latin typeface="Rubik"/>
                <a:ea typeface="Rubik"/>
                <a:cs typeface="Rubik"/>
                <a:sym typeface="Rubik"/>
              </a:rPr>
              <a:t>Framework to be released Fall ‘22 + Jan ‘23 + Summer ‘23</a:t>
            </a:r>
            <a:endParaRPr sz="1800">
              <a:solidFill>
                <a:schemeClr val="dk1"/>
              </a:solidFill>
              <a:latin typeface="Rubik"/>
              <a:ea typeface="Rubik"/>
              <a:cs typeface="Rubik"/>
              <a:sym typeface="Rubik"/>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1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Timeline of accountability work </a:t>
            </a:r>
            <a:endParaRPr/>
          </a:p>
        </p:txBody>
      </p:sp>
      <p:sp>
        <p:nvSpPr>
          <p:cNvPr id="681" name="Google Shape;681;p110"/>
          <p:cNvSpPr txBox="1"/>
          <p:nvPr>
            <p:ph idx="1" type="body"/>
          </p:nvPr>
        </p:nvSpPr>
        <p:spPr>
          <a:xfrm>
            <a:off x="311700" y="1077450"/>
            <a:ext cx="8520600" cy="3416400"/>
          </a:xfrm>
          <a:prstGeom prst="rect">
            <a:avLst/>
          </a:prstGeom>
        </p:spPr>
        <p:txBody>
          <a:bodyPr anchorCtr="0" anchor="t" bIns="91425" lIns="91425" spcFirstLastPara="1" rIns="91425" wrap="square" tIns="91425">
            <a:noAutofit/>
          </a:bodyPr>
          <a:lstStyle/>
          <a:p>
            <a:pPr indent="-355600" lvl="0" marL="457200" rtl="0" algn="l">
              <a:lnSpc>
                <a:spcPct val="150000"/>
              </a:lnSpc>
              <a:spcBef>
                <a:spcPts val="0"/>
              </a:spcBef>
              <a:spcAft>
                <a:spcPts val="0"/>
              </a:spcAft>
              <a:buClr>
                <a:schemeClr val="dk1"/>
              </a:buClr>
              <a:buSzPts val="2000"/>
              <a:buFont typeface="Arial"/>
              <a:buChar char="●"/>
            </a:pPr>
            <a:r>
              <a:rPr lang="en" sz="2000">
                <a:solidFill>
                  <a:schemeClr val="dk1"/>
                </a:solidFill>
                <a:latin typeface="Arial"/>
                <a:ea typeface="Arial"/>
                <a:cs typeface="Arial"/>
                <a:sym typeface="Arial"/>
              </a:rPr>
              <a:t>May: Campus and District What-if Reports</a:t>
            </a:r>
            <a:endParaRPr sz="2000">
              <a:solidFill>
                <a:schemeClr val="dk1"/>
              </a:solidFill>
              <a:latin typeface="Arial"/>
              <a:ea typeface="Arial"/>
              <a:cs typeface="Arial"/>
              <a:sym typeface="Arial"/>
            </a:endParaRPr>
          </a:p>
          <a:p>
            <a:pPr indent="-355600" lvl="0" marL="457200" rtl="0" algn="l">
              <a:lnSpc>
                <a:spcPct val="150000"/>
              </a:lnSpc>
              <a:spcBef>
                <a:spcPts val="0"/>
              </a:spcBef>
              <a:spcAft>
                <a:spcPts val="0"/>
              </a:spcAft>
              <a:buClr>
                <a:schemeClr val="dk1"/>
              </a:buClr>
              <a:buSzPts val="2000"/>
              <a:buFont typeface="Arial"/>
              <a:buChar char="●"/>
            </a:pPr>
            <a:r>
              <a:rPr lang="en" sz="2000">
                <a:solidFill>
                  <a:schemeClr val="dk1"/>
                </a:solidFill>
                <a:latin typeface="Arial"/>
                <a:ea typeface="Arial"/>
                <a:cs typeface="Arial"/>
                <a:sym typeface="Arial"/>
              </a:rPr>
              <a:t>May 22: 3-8 and EOC Early Raw Scores reported</a:t>
            </a:r>
            <a:endParaRPr sz="2000">
              <a:solidFill>
                <a:schemeClr val="dk1"/>
              </a:solidFill>
              <a:latin typeface="Arial"/>
              <a:ea typeface="Arial"/>
              <a:cs typeface="Arial"/>
              <a:sym typeface="Arial"/>
            </a:endParaRPr>
          </a:p>
          <a:p>
            <a:pPr indent="-355600" lvl="0" marL="457200" rtl="0" algn="l">
              <a:lnSpc>
                <a:spcPct val="150000"/>
              </a:lnSpc>
              <a:spcBef>
                <a:spcPts val="0"/>
              </a:spcBef>
              <a:spcAft>
                <a:spcPts val="0"/>
              </a:spcAft>
              <a:buClr>
                <a:schemeClr val="dk1"/>
              </a:buClr>
              <a:buSzPts val="2000"/>
              <a:buFont typeface="Arial"/>
              <a:buChar char="●"/>
            </a:pPr>
            <a:r>
              <a:rPr lang="en" sz="2000">
                <a:solidFill>
                  <a:schemeClr val="dk1"/>
                </a:solidFill>
                <a:latin typeface="Arial"/>
                <a:ea typeface="Arial"/>
                <a:cs typeface="Arial"/>
                <a:sym typeface="Arial"/>
              </a:rPr>
              <a:t>May 31: EOC results released</a:t>
            </a:r>
            <a:endParaRPr sz="2000">
              <a:solidFill>
                <a:schemeClr val="dk1"/>
              </a:solidFill>
              <a:latin typeface="Arial"/>
              <a:ea typeface="Arial"/>
              <a:cs typeface="Arial"/>
              <a:sym typeface="Arial"/>
            </a:endParaRPr>
          </a:p>
          <a:p>
            <a:pPr indent="-355600" lvl="0" marL="457200" rtl="0" algn="l">
              <a:lnSpc>
                <a:spcPct val="150000"/>
              </a:lnSpc>
              <a:spcBef>
                <a:spcPts val="0"/>
              </a:spcBef>
              <a:spcAft>
                <a:spcPts val="0"/>
              </a:spcAft>
              <a:buClr>
                <a:schemeClr val="dk1"/>
              </a:buClr>
              <a:buSzPts val="2000"/>
              <a:buFont typeface="Arial"/>
              <a:buChar char="●"/>
            </a:pPr>
            <a:r>
              <a:rPr lang="en" sz="2000">
                <a:solidFill>
                  <a:schemeClr val="dk1"/>
                </a:solidFill>
                <a:latin typeface="Arial"/>
                <a:ea typeface="Arial"/>
                <a:cs typeface="Arial"/>
                <a:sym typeface="Arial"/>
              </a:rPr>
              <a:t>Late Summer: Final </a:t>
            </a:r>
            <a:r>
              <a:rPr i="1" lang="en" sz="2000">
                <a:solidFill>
                  <a:schemeClr val="dk1"/>
                </a:solidFill>
                <a:latin typeface="Arial"/>
                <a:ea typeface="Arial"/>
                <a:cs typeface="Arial"/>
                <a:sym typeface="Arial"/>
              </a:rPr>
              <a:t>2023 Accountability Manual</a:t>
            </a:r>
            <a:r>
              <a:rPr lang="en" sz="2000">
                <a:solidFill>
                  <a:schemeClr val="dk1"/>
                </a:solidFill>
                <a:latin typeface="Arial"/>
                <a:ea typeface="Arial"/>
                <a:cs typeface="Arial"/>
                <a:sym typeface="Arial"/>
              </a:rPr>
              <a:t> published</a:t>
            </a:r>
            <a:endParaRPr sz="2000">
              <a:solidFill>
                <a:schemeClr val="dk1"/>
              </a:solidFill>
              <a:latin typeface="Arial"/>
              <a:ea typeface="Arial"/>
              <a:cs typeface="Arial"/>
              <a:sym typeface="Arial"/>
            </a:endParaRPr>
          </a:p>
          <a:p>
            <a:pPr indent="-355600" lvl="0" marL="457200" rtl="0" algn="l">
              <a:lnSpc>
                <a:spcPct val="150000"/>
              </a:lnSpc>
              <a:spcBef>
                <a:spcPts val="0"/>
              </a:spcBef>
              <a:spcAft>
                <a:spcPts val="0"/>
              </a:spcAft>
              <a:buClr>
                <a:schemeClr val="dk1"/>
              </a:buClr>
              <a:buSzPts val="2000"/>
              <a:buFont typeface="Arial"/>
              <a:buChar char="●"/>
            </a:pPr>
            <a:r>
              <a:rPr lang="en" sz="2000">
                <a:solidFill>
                  <a:schemeClr val="dk1"/>
                </a:solidFill>
                <a:latin typeface="Arial"/>
                <a:ea typeface="Arial"/>
                <a:cs typeface="Arial"/>
                <a:sym typeface="Arial"/>
              </a:rPr>
              <a:t>August 11: Grades 3-8 STAAR results released</a:t>
            </a:r>
            <a:endParaRPr sz="2000">
              <a:solidFill>
                <a:schemeClr val="dk1"/>
              </a:solidFill>
              <a:latin typeface="Arial"/>
              <a:ea typeface="Arial"/>
              <a:cs typeface="Arial"/>
              <a:sym typeface="Arial"/>
            </a:endParaRPr>
          </a:p>
          <a:p>
            <a:pPr indent="-355600" lvl="0" marL="457200" rtl="0" algn="l">
              <a:lnSpc>
                <a:spcPct val="150000"/>
              </a:lnSpc>
              <a:spcBef>
                <a:spcPts val="0"/>
              </a:spcBef>
              <a:spcAft>
                <a:spcPts val="0"/>
              </a:spcAft>
              <a:buClr>
                <a:schemeClr val="dk1"/>
              </a:buClr>
              <a:buSzPts val="2000"/>
              <a:buFont typeface="Arial"/>
              <a:buChar char="●"/>
            </a:pPr>
            <a:r>
              <a:rPr lang="en" sz="2000">
                <a:solidFill>
                  <a:schemeClr val="dk1"/>
                </a:solidFill>
                <a:latin typeface="Arial"/>
                <a:ea typeface="Arial"/>
                <a:cs typeface="Arial"/>
                <a:sym typeface="Arial"/>
              </a:rPr>
              <a:t>September: A-F Accountability released</a:t>
            </a:r>
            <a:endParaRPr sz="2700">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pic>
        <p:nvPicPr>
          <p:cNvPr id="686" name="Google Shape;686;p111"/>
          <p:cNvPicPr preferRelativeResize="0"/>
          <p:nvPr/>
        </p:nvPicPr>
        <p:blipFill>
          <a:blip r:embed="rId3">
            <a:alphaModFix/>
          </a:blip>
          <a:stretch>
            <a:fillRect/>
          </a:stretch>
        </p:blipFill>
        <p:spPr>
          <a:xfrm>
            <a:off x="491100" y="292875"/>
            <a:ext cx="6255350" cy="49249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11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Current System</a:t>
            </a:r>
            <a:endParaRPr/>
          </a:p>
        </p:txBody>
      </p:sp>
      <p:pic>
        <p:nvPicPr>
          <p:cNvPr id="692" name="Google Shape;692;p112"/>
          <p:cNvPicPr preferRelativeResize="0"/>
          <p:nvPr/>
        </p:nvPicPr>
        <p:blipFill>
          <a:blip r:embed="rId3">
            <a:alphaModFix/>
          </a:blip>
          <a:stretch>
            <a:fillRect/>
          </a:stretch>
        </p:blipFill>
        <p:spPr>
          <a:xfrm>
            <a:off x="1466996" y="1017723"/>
            <a:ext cx="5331876" cy="3732274"/>
          </a:xfrm>
          <a:prstGeom prst="rect">
            <a:avLst/>
          </a:prstGeom>
          <a:noFill/>
          <a:ln>
            <a:noFill/>
          </a:ln>
        </p:spPr>
      </p:pic>
      <p:sp>
        <p:nvSpPr>
          <p:cNvPr id="693" name="Google Shape;693;p112"/>
          <p:cNvSpPr txBox="1"/>
          <p:nvPr/>
        </p:nvSpPr>
        <p:spPr>
          <a:xfrm>
            <a:off x="1638600" y="2102850"/>
            <a:ext cx="1540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rPr>
              <a:t>Domain 1</a:t>
            </a:r>
            <a:endParaRPr b="1">
              <a:solidFill>
                <a:schemeClr val="lt1"/>
              </a:solidFill>
            </a:endParaRPr>
          </a:p>
        </p:txBody>
      </p:sp>
      <p:sp>
        <p:nvSpPr>
          <p:cNvPr id="694" name="Google Shape;694;p112"/>
          <p:cNvSpPr txBox="1"/>
          <p:nvPr/>
        </p:nvSpPr>
        <p:spPr>
          <a:xfrm>
            <a:off x="3391200" y="2102850"/>
            <a:ext cx="1540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rPr>
              <a:t>Domain 2 A &amp; B</a:t>
            </a:r>
            <a:endParaRPr b="1">
              <a:solidFill>
                <a:schemeClr val="lt1"/>
              </a:solidFill>
            </a:endParaRPr>
          </a:p>
        </p:txBody>
      </p:sp>
      <p:sp>
        <p:nvSpPr>
          <p:cNvPr id="695" name="Google Shape;695;p112"/>
          <p:cNvSpPr txBox="1"/>
          <p:nvPr/>
        </p:nvSpPr>
        <p:spPr>
          <a:xfrm>
            <a:off x="5143800" y="2102850"/>
            <a:ext cx="1540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rPr>
              <a:t>Domain 3</a:t>
            </a:r>
            <a:endParaRPr b="1">
              <a:solidFill>
                <a:schemeClr val="lt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11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Overall District Calculation 2018-2022</a:t>
            </a:r>
            <a:endParaRPr/>
          </a:p>
        </p:txBody>
      </p:sp>
      <p:sp>
        <p:nvSpPr>
          <p:cNvPr id="701" name="Google Shape;701;p11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702" name="Google Shape;702;p113"/>
          <p:cNvPicPr preferRelativeResize="0"/>
          <p:nvPr/>
        </p:nvPicPr>
        <p:blipFill>
          <a:blip r:embed="rId3">
            <a:alphaModFix/>
          </a:blip>
          <a:stretch>
            <a:fillRect/>
          </a:stretch>
        </p:blipFill>
        <p:spPr>
          <a:xfrm>
            <a:off x="196575" y="1603275"/>
            <a:ext cx="8819325" cy="2473100"/>
          </a:xfrm>
          <a:prstGeom prst="rect">
            <a:avLst/>
          </a:prstGeom>
          <a:noFill/>
          <a:ln>
            <a:noFill/>
          </a:ln>
        </p:spPr>
      </p:pic>
      <p:sp>
        <p:nvSpPr>
          <p:cNvPr id="703" name="Google Shape;703;p113"/>
          <p:cNvSpPr txBox="1"/>
          <p:nvPr/>
        </p:nvSpPr>
        <p:spPr>
          <a:xfrm>
            <a:off x="53575" y="4761750"/>
            <a:ext cx="16308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t>https://lead4ward.com/</a:t>
            </a:r>
            <a:endParaRPr sz="8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114"/>
          <p:cNvSpPr txBox="1"/>
          <p:nvPr>
            <p:ph type="title"/>
          </p:nvPr>
        </p:nvSpPr>
        <p:spPr>
          <a:xfrm>
            <a:off x="311700" y="2011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Overall District Calculation 2023</a:t>
            </a:r>
            <a:endParaRPr/>
          </a:p>
        </p:txBody>
      </p:sp>
      <p:sp>
        <p:nvSpPr>
          <p:cNvPr id="709" name="Google Shape;709;p114"/>
          <p:cNvSpPr txBox="1"/>
          <p:nvPr>
            <p:ph idx="1" type="body"/>
          </p:nvPr>
        </p:nvSpPr>
        <p:spPr>
          <a:xfrm>
            <a:off x="5505625" y="995550"/>
            <a:ext cx="3297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1600"/>
              </a:spcBef>
              <a:spcAft>
                <a:spcPts val="1600"/>
              </a:spcAft>
              <a:buClr>
                <a:schemeClr val="dk1"/>
              </a:buClr>
              <a:buSzPts val="1100"/>
              <a:buFont typeface="Arial"/>
              <a:buNone/>
            </a:pPr>
            <a:r>
              <a:rPr lang="en">
                <a:latin typeface="Arial"/>
                <a:ea typeface="Arial"/>
                <a:cs typeface="Arial"/>
                <a:sym typeface="Arial"/>
              </a:rPr>
              <a:t>The domain scores for each campus contribute proportionally to the district score, based on campus enrollment</a:t>
            </a:r>
            <a:endParaRPr>
              <a:latin typeface="Arial"/>
              <a:ea typeface="Arial"/>
              <a:cs typeface="Arial"/>
              <a:sym typeface="Arial"/>
            </a:endParaRPr>
          </a:p>
        </p:txBody>
      </p:sp>
      <p:pic>
        <p:nvPicPr>
          <p:cNvPr id="710" name="Google Shape;710;p114"/>
          <p:cNvPicPr preferRelativeResize="0"/>
          <p:nvPr/>
        </p:nvPicPr>
        <p:blipFill rotWithShape="1">
          <a:blip r:embed="rId3">
            <a:alphaModFix/>
          </a:blip>
          <a:srcRect b="1625" l="0" r="1088" t="2744"/>
          <a:stretch/>
        </p:blipFill>
        <p:spPr>
          <a:xfrm>
            <a:off x="311700" y="835075"/>
            <a:ext cx="4759624" cy="4057175"/>
          </a:xfrm>
          <a:prstGeom prst="rect">
            <a:avLst/>
          </a:prstGeom>
          <a:noFill/>
          <a:ln>
            <a:noFill/>
          </a:ln>
        </p:spPr>
      </p:pic>
      <p:sp>
        <p:nvSpPr>
          <p:cNvPr id="711" name="Google Shape;711;p114"/>
          <p:cNvSpPr/>
          <p:nvPr/>
        </p:nvSpPr>
        <p:spPr>
          <a:xfrm>
            <a:off x="3768950" y="1211975"/>
            <a:ext cx="635700" cy="3162900"/>
          </a:xfrm>
          <a:prstGeom prst="rect">
            <a:avLst/>
          </a:prstGeom>
          <a:noFill/>
          <a:ln cap="flat" cmpd="sng" w="762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114"/>
          <p:cNvSpPr txBox="1"/>
          <p:nvPr/>
        </p:nvSpPr>
        <p:spPr>
          <a:xfrm>
            <a:off x="75000" y="4835700"/>
            <a:ext cx="16308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t>https://lead4ward.com/</a:t>
            </a:r>
            <a:endParaRPr sz="8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1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Domain 1: Student Achievement</a:t>
            </a:r>
            <a:endParaRPr b="1"/>
          </a:p>
        </p:txBody>
      </p:sp>
      <p:sp>
        <p:nvSpPr>
          <p:cNvPr id="718" name="Google Shape;718;p115"/>
          <p:cNvSpPr txBox="1"/>
          <p:nvPr>
            <p:ph idx="1" type="body"/>
          </p:nvPr>
        </p:nvSpPr>
        <p:spPr>
          <a:xfrm>
            <a:off x="474300" y="1234063"/>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Elementary and Middle Schools</a:t>
            </a:r>
            <a:endParaRPr>
              <a:latin typeface="Arial"/>
              <a:ea typeface="Arial"/>
              <a:cs typeface="Arial"/>
              <a:sym typeface="Arial"/>
            </a:endParaRPr>
          </a:p>
          <a:p>
            <a:pPr indent="-317500" lvl="0" marL="457200" rtl="0" algn="l">
              <a:spcBef>
                <a:spcPts val="1600"/>
              </a:spcBef>
              <a:spcAft>
                <a:spcPts val="0"/>
              </a:spcAft>
              <a:buSzPts val="1400"/>
              <a:buFont typeface="Arial"/>
              <a:buChar char="●"/>
            </a:pPr>
            <a:r>
              <a:rPr lang="en">
                <a:latin typeface="Arial"/>
                <a:ea typeface="Arial"/>
                <a:cs typeface="Arial"/>
                <a:sym typeface="Arial"/>
              </a:rPr>
              <a:t>STAAR Performance</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latin typeface="Arial"/>
                <a:ea typeface="Arial"/>
                <a:cs typeface="Arial"/>
                <a:sym typeface="Arial"/>
              </a:rPr>
              <a:t>All STAAR subjects and grade levels evaluated</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latin typeface="Arial"/>
                <a:ea typeface="Arial"/>
                <a:cs typeface="Arial"/>
                <a:sym typeface="Arial"/>
              </a:rPr>
              <a:t>Credit awarded for Approaches, Meets and Masters Grade Level</a:t>
            </a:r>
            <a:endParaRPr>
              <a:latin typeface="Arial"/>
              <a:ea typeface="Arial"/>
              <a:cs typeface="Arial"/>
              <a:sym typeface="Arial"/>
            </a:endParaRPr>
          </a:p>
          <a:p>
            <a:pPr indent="-317500" lvl="0" marL="457200" rtl="0" algn="l">
              <a:spcBef>
                <a:spcPts val="0"/>
              </a:spcBef>
              <a:spcAft>
                <a:spcPts val="0"/>
              </a:spcAft>
              <a:buSzPts val="1400"/>
              <a:buFont typeface="Arial"/>
              <a:buChar char="●"/>
            </a:pPr>
            <a:r>
              <a:rPr lang="en">
                <a:highlight>
                  <a:srgbClr val="FFF2CC"/>
                </a:highlight>
                <a:latin typeface="Arial"/>
                <a:ea typeface="Arial"/>
                <a:cs typeface="Arial"/>
                <a:sym typeface="Arial"/>
              </a:rPr>
              <a:t>No changes for 2023</a:t>
            </a:r>
            <a:endParaRPr>
              <a:highlight>
                <a:srgbClr val="FFF2CC"/>
              </a:highlight>
              <a:latin typeface="Arial"/>
              <a:ea typeface="Arial"/>
              <a:cs typeface="Arial"/>
              <a:sym typeface="Arial"/>
            </a:endParaRPr>
          </a:p>
        </p:txBody>
      </p:sp>
      <p:sp>
        <p:nvSpPr>
          <p:cNvPr id="719" name="Google Shape;719;p115"/>
          <p:cNvSpPr txBox="1"/>
          <p:nvPr>
            <p:ph idx="2" type="body"/>
          </p:nvPr>
        </p:nvSpPr>
        <p:spPr>
          <a:xfrm>
            <a:off x="4802825" y="12340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High Schools</a:t>
            </a:r>
            <a:endParaRPr>
              <a:latin typeface="Arial"/>
              <a:ea typeface="Arial"/>
              <a:cs typeface="Arial"/>
              <a:sym typeface="Arial"/>
            </a:endParaRPr>
          </a:p>
          <a:p>
            <a:pPr indent="-317500" lvl="0" marL="457200" rtl="0" algn="l">
              <a:spcBef>
                <a:spcPts val="1600"/>
              </a:spcBef>
              <a:spcAft>
                <a:spcPts val="0"/>
              </a:spcAft>
              <a:buSzPts val="1400"/>
              <a:buFont typeface="Arial"/>
              <a:buChar char="●"/>
            </a:pPr>
            <a:r>
              <a:rPr lang="en">
                <a:latin typeface="Arial"/>
                <a:ea typeface="Arial"/>
                <a:cs typeface="Arial"/>
                <a:sym typeface="Arial"/>
              </a:rPr>
              <a:t>STAAR Performance</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latin typeface="Arial"/>
                <a:ea typeface="Arial"/>
                <a:cs typeface="Arial"/>
                <a:sym typeface="Arial"/>
              </a:rPr>
              <a:t>All STAAR subjects evaluated</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latin typeface="Arial"/>
                <a:ea typeface="Arial"/>
                <a:cs typeface="Arial"/>
                <a:sym typeface="Arial"/>
              </a:rPr>
              <a:t>Credit awarded for Approaches, Meets and Masters Grade Level</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highlight>
                  <a:srgbClr val="FFF2CC"/>
                </a:highlight>
                <a:latin typeface="Arial"/>
                <a:ea typeface="Arial"/>
                <a:cs typeface="Arial"/>
                <a:sym typeface="Arial"/>
              </a:rPr>
              <a:t>No changes for 2023</a:t>
            </a:r>
            <a:endParaRPr>
              <a:highlight>
                <a:srgbClr val="FFF2CC"/>
              </a:highlight>
              <a:latin typeface="Arial"/>
              <a:ea typeface="Arial"/>
              <a:cs typeface="Arial"/>
              <a:sym typeface="Arial"/>
            </a:endParaRPr>
          </a:p>
          <a:p>
            <a:pPr indent="-317500" lvl="0" marL="457200" rtl="0" algn="l">
              <a:spcBef>
                <a:spcPts val="0"/>
              </a:spcBef>
              <a:spcAft>
                <a:spcPts val="0"/>
              </a:spcAft>
              <a:buSzPts val="1400"/>
              <a:buFont typeface="Arial"/>
              <a:buChar char="●"/>
            </a:pPr>
            <a:r>
              <a:rPr lang="en">
                <a:latin typeface="Arial"/>
                <a:ea typeface="Arial"/>
                <a:cs typeface="Arial"/>
                <a:sym typeface="Arial"/>
              </a:rPr>
              <a:t>College, Career and Military Readiness (CCMR)</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highlight>
                  <a:srgbClr val="FFF2CC"/>
                </a:highlight>
                <a:latin typeface="Arial"/>
                <a:ea typeface="Arial"/>
                <a:cs typeface="Arial"/>
                <a:sym typeface="Arial"/>
              </a:rPr>
              <a:t>Major scaling changes for 2023</a:t>
            </a:r>
            <a:endParaRPr>
              <a:highlight>
                <a:srgbClr val="FFF2CC"/>
              </a:highlight>
              <a:latin typeface="Arial"/>
              <a:ea typeface="Arial"/>
              <a:cs typeface="Arial"/>
              <a:sym typeface="Arial"/>
            </a:endParaRPr>
          </a:p>
          <a:p>
            <a:pPr indent="-317500" lvl="0" marL="457200" rtl="0" algn="l">
              <a:spcBef>
                <a:spcPts val="0"/>
              </a:spcBef>
              <a:spcAft>
                <a:spcPts val="0"/>
              </a:spcAft>
              <a:buSzPts val="1400"/>
              <a:buFont typeface="Arial"/>
              <a:buChar char="●"/>
            </a:pPr>
            <a:r>
              <a:rPr lang="en">
                <a:latin typeface="Arial"/>
                <a:ea typeface="Arial"/>
                <a:cs typeface="Arial"/>
                <a:sym typeface="Arial"/>
              </a:rPr>
              <a:t>Graduation Rate</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highlight>
                  <a:srgbClr val="FFF2CC"/>
                </a:highlight>
                <a:latin typeface="Arial"/>
                <a:ea typeface="Arial"/>
                <a:cs typeface="Arial"/>
                <a:sym typeface="Arial"/>
              </a:rPr>
              <a:t>Scaling changes for 2023</a:t>
            </a:r>
            <a:endParaRPr>
              <a:highlight>
                <a:srgbClr val="FFF2CC"/>
              </a:highlight>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1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scaling?</a:t>
            </a:r>
            <a:endParaRPr/>
          </a:p>
        </p:txBody>
      </p:sp>
      <p:sp>
        <p:nvSpPr>
          <p:cNvPr id="725" name="Google Shape;725;p116"/>
          <p:cNvSpPr txBox="1"/>
          <p:nvPr>
            <p:ph idx="1" type="body"/>
          </p:nvPr>
        </p:nvSpPr>
        <p:spPr>
          <a:xfrm>
            <a:off x="6517250" y="1356075"/>
            <a:ext cx="2368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400">
                <a:solidFill>
                  <a:srgbClr val="1F1F1F"/>
                </a:solidFill>
                <a:highlight>
                  <a:srgbClr val="FFFFFF"/>
                </a:highlight>
                <a:latin typeface="Arial"/>
                <a:ea typeface="Arial"/>
                <a:cs typeface="Arial"/>
                <a:sym typeface="Arial"/>
              </a:rPr>
              <a:t>In order to align letter grades and scores used in accountability to the common conception of letter grades, raw domain and component scores are adjusted or “scaled.”</a:t>
            </a:r>
            <a:endParaRPr sz="1400">
              <a:latin typeface="Arial"/>
              <a:ea typeface="Arial"/>
              <a:cs typeface="Arial"/>
              <a:sym typeface="Arial"/>
            </a:endParaRPr>
          </a:p>
        </p:txBody>
      </p:sp>
      <p:pic>
        <p:nvPicPr>
          <p:cNvPr id="726" name="Google Shape;726;p116"/>
          <p:cNvPicPr preferRelativeResize="0"/>
          <p:nvPr/>
        </p:nvPicPr>
        <p:blipFill>
          <a:blip r:embed="rId3">
            <a:alphaModFix/>
          </a:blip>
          <a:stretch>
            <a:fillRect/>
          </a:stretch>
        </p:blipFill>
        <p:spPr>
          <a:xfrm>
            <a:off x="454813" y="1017725"/>
            <a:ext cx="5876925" cy="3867150"/>
          </a:xfrm>
          <a:prstGeom prst="rect">
            <a:avLst/>
          </a:prstGeom>
          <a:noFill/>
          <a:ln>
            <a:noFill/>
          </a:ln>
        </p:spPr>
      </p:pic>
      <p:sp>
        <p:nvSpPr>
          <p:cNvPr id="727" name="Google Shape;727;p116"/>
          <p:cNvSpPr/>
          <p:nvPr/>
        </p:nvSpPr>
        <p:spPr>
          <a:xfrm>
            <a:off x="602225" y="2663900"/>
            <a:ext cx="5540100" cy="278700"/>
          </a:xfrm>
          <a:prstGeom prst="roundRect">
            <a:avLst>
              <a:gd fmla="val 16667" name="adj"/>
            </a:avLst>
          </a:prstGeom>
          <a:noFill/>
          <a:ln cap="flat" cmpd="sng" w="762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p117"/>
          <p:cNvSpPr txBox="1"/>
          <p:nvPr>
            <p:ph type="title"/>
          </p:nvPr>
        </p:nvSpPr>
        <p:spPr>
          <a:xfrm>
            <a:off x="311700" y="284151"/>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Domain 1: CCMR</a:t>
            </a:r>
            <a:endParaRPr/>
          </a:p>
        </p:txBody>
      </p:sp>
      <p:sp>
        <p:nvSpPr>
          <p:cNvPr id="733" name="Google Shape;733;p117"/>
          <p:cNvSpPr txBox="1"/>
          <p:nvPr>
            <p:ph idx="1" type="body"/>
          </p:nvPr>
        </p:nvSpPr>
        <p:spPr>
          <a:xfrm>
            <a:off x="311700" y="807226"/>
            <a:ext cx="8520600" cy="3600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latin typeface="Arial"/>
                <a:ea typeface="Arial"/>
                <a:cs typeface="Arial"/>
                <a:sym typeface="Arial"/>
              </a:rPr>
              <a:t>Changes for 2023: Scaling</a:t>
            </a:r>
            <a:endParaRPr>
              <a:latin typeface="Arial"/>
              <a:ea typeface="Arial"/>
              <a:cs typeface="Arial"/>
              <a:sym typeface="Arial"/>
            </a:endParaRPr>
          </a:p>
        </p:txBody>
      </p:sp>
      <p:graphicFrame>
        <p:nvGraphicFramePr>
          <p:cNvPr id="734" name="Google Shape;734;p117"/>
          <p:cNvGraphicFramePr/>
          <p:nvPr/>
        </p:nvGraphicFramePr>
        <p:xfrm>
          <a:off x="620350" y="1290965"/>
          <a:ext cx="3000000" cy="3000000"/>
        </p:xfrm>
        <a:graphic>
          <a:graphicData uri="http://schemas.openxmlformats.org/drawingml/2006/table">
            <a:tbl>
              <a:tblPr>
                <a:noFill/>
                <a:tableStyleId>{597538AF-C3B8-47F4-AE4D-D3CFAE68D493}</a:tableStyleId>
              </a:tblPr>
              <a:tblGrid>
                <a:gridCol w="1129675"/>
                <a:gridCol w="1129675"/>
                <a:gridCol w="1129675"/>
                <a:gridCol w="1129675"/>
                <a:gridCol w="1129675"/>
                <a:gridCol w="1129675"/>
              </a:tblGrid>
              <a:tr h="683300">
                <a:tc gridSpan="6">
                  <a:txBody>
                    <a:bodyPr/>
                    <a:lstStyle/>
                    <a:p>
                      <a:pPr indent="0" lvl="0" marL="0" rtl="0" algn="ctr">
                        <a:spcBef>
                          <a:spcPts val="0"/>
                        </a:spcBef>
                        <a:spcAft>
                          <a:spcPts val="0"/>
                        </a:spcAft>
                        <a:buClr>
                          <a:schemeClr val="dk1"/>
                        </a:buClr>
                        <a:buSzPts val="1100"/>
                        <a:buFont typeface="Arial"/>
                        <a:buNone/>
                      </a:pPr>
                      <a:r>
                        <a:rPr b="1" lang="en" sz="1500">
                          <a:solidFill>
                            <a:schemeClr val="dk1"/>
                          </a:solidFill>
                        </a:rPr>
                        <a:t>Domain 1: Student Achievement</a:t>
                      </a:r>
                      <a:endParaRPr b="1" sz="1500">
                        <a:solidFill>
                          <a:schemeClr val="dk1"/>
                        </a:solidFill>
                      </a:endParaRPr>
                    </a:p>
                    <a:p>
                      <a:pPr indent="0" lvl="0" marL="0" rtl="0" algn="ctr">
                        <a:spcBef>
                          <a:spcPts val="0"/>
                        </a:spcBef>
                        <a:spcAft>
                          <a:spcPts val="0"/>
                        </a:spcAft>
                        <a:buClr>
                          <a:schemeClr val="dk1"/>
                        </a:buClr>
                        <a:buSzPts val="1100"/>
                        <a:buFont typeface="Arial"/>
                        <a:buNone/>
                      </a:pPr>
                      <a:r>
                        <a:rPr b="1" lang="en" sz="1500">
                          <a:solidFill>
                            <a:schemeClr val="dk1"/>
                          </a:solidFill>
                        </a:rPr>
                        <a:t>CCMR Component Score Cut Points</a:t>
                      </a:r>
                      <a:endParaRPr sz="1600"/>
                    </a:p>
                  </a:txBody>
                  <a:tcPr marT="91425" marB="91425" marR="91425" marL="91425">
                    <a:lnB cap="flat" cmpd="sng" w="12700">
                      <a:solidFill>
                        <a:srgbClr val="000000"/>
                      </a:solidFill>
                      <a:prstDash val="solid"/>
                      <a:round/>
                      <a:headEnd len="sm" w="sm" type="none"/>
                      <a:tailEnd len="sm" w="sm" type="none"/>
                    </a:lnB>
                    <a:solidFill>
                      <a:schemeClr val="accent5"/>
                    </a:solidFill>
                  </a:tcPr>
                </a:tc>
                <a:tc hMerge="1"/>
                <a:tc hMerge="1"/>
                <a:tc hMerge="1"/>
                <a:tc hMerge="1"/>
                <a:tc hMerge="1"/>
              </a:tr>
              <a:tr h="449575">
                <a:tc>
                  <a:txBody>
                    <a:bodyPr/>
                    <a:lstStyle/>
                    <a:p>
                      <a:pPr indent="0" lvl="0" marL="0" rtl="0" algn="ctr">
                        <a:spcBef>
                          <a:spcPts val="0"/>
                        </a:spcBef>
                        <a:spcAft>
                          <a:spcPts val="0"/>
                        </a:spcAft>
                        <a:buNone/>
                      </a:pPr>
                      <a:r>
                        <a:rPr b="1" lang="en" sz="1600"/>
                        <a:t>Rating</a:t>
                      </a:r>
                      <a:endParaRPr b="1" sz="16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b="1" lang="en" sz="1600"/>
                        <a:t>2018</a:t>
                      </a:r>
                      <a:endParaRPr b="1" sz="16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b="1" lang="en" sz="1600"/>
                        <a:t>2019</a:t>
                      </a:r>
                      <a:endParaRPr b="1" sz="16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b="1" lang="en" sz="1600"/>
                        <a:t>2021</a:t>
                      </a:r>
                      <a:endParaRPr b="1" sz="16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b="1" lang="en" sz="1600"/>
                        <a:t>2022 </a:t>
                      </a:r>
                      <a:endParaRPr b="1" sz="1600"/>
                    </a:p>
                  </a:txBody>
                  <a:tcPr marT="63500" marB="63500" marR="63500" marL="63500">
                    <a:lnL cap="flat" cmpd="sng" w="12700">
                      <a:solidFill>
                        <a:srgbClr val="000000"/>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b="1" lang="en" sz="1600"/>
                        <a:t>2023</a:t>
                      </a:r>
                      <a:endParaRPr b="1" sz="1600"/>
                    </a:p>
                  </a:txBody>
                  <a:tcPr marT="63500" marB="63500" marR="63500" marL="63500">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accent5"/>
                    </a:solidFill>
                  </a:tcPr>
                </a:tc>
              </a:tr>
              <a:tr h="449575">
                <a:tc>
                  <a:txBody>
                    <a:bodyPr/>
                    <a:lstStyle/>
                    <a:p>
                      <a:pPr indent="0" lvl="0" marL="0" rtl="0" algn="ctr">
                        <a:spcBef>
                          <a:spcPts val="0"/>
                        </a:spcBef>
                        <a:spcAft>
                          <a:spcPts val="0"/>
                        </a:spcAft>
                        <a:buNone/>
                      </a:pPr>
                      <a:r>
                        <a:rPr lang="en" sz="1300"/>
                        <a:t>A</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60</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60</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60</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60</a:t>
                      </a:r>
                      <a:endParaRPr sz="1300"/>
                    </a:p>
                  </a:txBody>
                  <a:tcPr marT="63500" marB="63500" marR="63500" marL="63500">
                    <a:lnL cap="flat" cmpd="sng" w="12700">
                      <a:solidFill>
                        <a:srgbClr val="000000"/>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88</a:t>
                      </a:r>
                      <a:endParaRPr sz="1300"/>
                    </a:p>
                  </a:txBody>
                  <a:tcPr marT="63500" marB="63500" marR="63500" marL="635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9525">
                      <a:solidFill>
                        <a:schemeClr val="dk1"/>
                      </a:solidFill>
                      <a:prstDash val="solid"/>
                      <a:round/>
                      <a:headEnd len="sm" w="sm" type="none"/>
                      <a:tailEnd len="sm" w="sm" type="none"/>
                    </a:lnB>
                  </a:tcPr>
                </a:tc>
              </a:tr>
              <a:tr h="449575">
                <a:tc>
                  <a:txBody>
                    <a:bodyPr/>
                    <a:lstStyle/>
                    <a:p>
                      <a:pPr indent="0" lvl="0" marL="0" rtl="0" algn="ctr">
                        <a:spcBef>
                          <a:spcPts val="0"/>
                        </a:spcBef>
                        <a:spcAft>
                          <a:spcPts val="0"/>
                        </a:spcAft>
                        <a:buNone/>
                      </a:pPr>
                      <a:r>
                        <a:rPr lang="en" sz="1300"/>
                        <a:t>B</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53</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53</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53</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53</a:t>
                      </a:r>
                      <a:endParaRPr sz="1300"/>
                    </a:p>
                  </a:txBody>
                  <a:tcPr marT="63500" marB="63500" marR="63500" marL="63500">
                    <a:lnL cap="flat" cmpd="sng" w="12700">
                      <a:solidFill>
                        <a:srgbClr val="000000"/>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78</a:t>
                      </a:r>
                      <a:endParaRPr sz="1300"/>
                    </a:p>
                  </a:txBody>
                  <a:tcPr marT="63500" marB="63500" marR="63500" marL="635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449575">
                <a:tc>
                  <a:txBody>
                    <a:bodyPr/>
                    <a:lstStyle/>
                    <a:p>
                      <a:pPr indent="0" lvl="0" marL="0" rtl="0" algn="ctr">
                        <a:spcBef>
                          <a:spcPts val="0"/>
                        </a:spcBef>
                        <a:spcAft>
                          <a:spcPts val="0"/>
                        </a:spcAft>
                        <a:buNone/>
                      </a:pPr>
                      <a:r>
                        <a:rPr lang="en" sz="1300"/>
                        <a:t>C</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39</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39</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39</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39</a:t>
                      </a:r>
                      <a:endParaRPr sz="1300"/>
                    </a:p>
                  </a:txBody>
                  <a:tcPr marT="63500" marB="63500" marR="63500" marL="63500">
                    <a:lnL cap="flat" cmpd="sng" w="12700">
                      <a:solidFill>
                        <a:srgbClr val="000000"/>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64</a:t>
                      </a:r>
                      <a:endParaRPr sz="1300"/>
                    </a:p>
                  </a:txBody>
                  <a:tcPr marT="63500" marB="63500" marR="63500" marL="635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449575">
                <a:tc>
                  <a:txBody>
                    <a:bodyPr/>
                    <a:lstStyle/>
                    <a:p>
                      <a:pPr indent="0" lvl="0" marL="0" rtl="0" algn="ctr">
                        <a:spcBef>
                          <a:spcPts val="0"/>
                        </a:spcBef>
                        <a:spcAft>
                          <a:spcPts val="0"/>
                        </a:spcAft>
                        <a:buNone/>
                      </a:pPr>
                      <a:r>
                        <a:rPr lang="en" sz="1300"/>
                        <a:t>D</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29</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29</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29</a:t>
                      </a:r>
                      <a:endParaRPr sz="1300"/>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29</a:t>
                      </a:r>
                      <a:endParaRPr sz="1300"/>
                    </a:p>
                  </a:txBody>
                  <a:tcPr marT="63500" marB="63500" marR="63500" marL="63500">
                    <a:lnL cap="flat" cmpd="sng" w="12700">
                      <a:solidFill>
                        <a:srgbClr val="000000"/>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300"/>
                        <a:t>51</a:t>
                      </a:r>
                      <a:endParaRPr sz="1300"/>
                    </a:p>
                  </a:txBody>
                  <a:tcPr marT="63500" marB="63500" marR="63500" marL="635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735" name="Google Shape;735;p117"/>
          <p:cNvSpPr txBox="1"/>
          <p:nvPr/>
        </p:nvSpPr>
        <p:spPr>
          <a:xfrm>
            <a:off x="630250" y="4238501"/>
            <a:ext cx="64908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4F4D4F"/>
                </a:solidFill>
                <a:highlight>
                  <a:srgbClr val="FFFFFF"/>
                </a:highlight>
              </a:rPr>
              <a:t>“Initial estimates show over 630 high school campuses out of the nearly 1,600 campuses rated will drop one to two letter grades based on this technical change. Commissioner Morath indicated it is possible schools will see improved student performance but still receive a lower A-F rating under these proposed changes.”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1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Domain 1: Graduation Rates</a:t>
            </a:r>
            <a:endParaRPr/>
          </a:p>
        </p:txBody>
      </p:sp>
      <p:sp>
        <p:nvSpPr>
          <p:cNvPr id="741" name="Google Shape;741;p118"/>
          <p:cNvSpPr txBox="1"/>
          <p:nvPr>
            <p:ph idx="1" type="body"/>
          </p:nvPr>
        </p:nvSpPr>
        <p:spPr>
          <a:xfrm>
            <a:off x="311700" y="11820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latin typeface="Arial"/>
                <a:ea typeface="Arial"/>
                <a:cs typeface="Arial"/>
                <a:sym typeface="Arial"/>
              </a:rPr>
              <a:t>Changes for 2023:  Scaling</a:t>
            </a:r>
            <a:endParaRPr>
              <a:latin typeface="Arial"/>
              <a:ea typeface="Arial"/>
              <a:cs typeface="Arial"/>
              <a:sym typeface="Arial"/>
            </a:endParaRPr>
          </a:p>
        </p:txBody>
      </p:sp>
      <p:graphicFrame>
        <p:nvGraphicFramePr>
          <p:cNvPr id="742" name="Google Shape;742;p118"/>
          <p:cNvGraphicFramePr/>
          <p:nvPr/>
        </p:nvGraphicFramePr>
        <p:xfrm>
          <a:off x="575975" y="1659400"/>
          <a:ext cx="3000000" cy="3000000"/>
        </p:xfrm>
        <a:graphic>
          <a:graphicData uri="http://schemas.openxmlformats.org/drawingml/2006/table">
            <a:tbl>
              <a:tblPr>
                <a:noFill/>
                <a:tableStyleId>{597538AF-C3B8-47F4-AE4D-D3CFAE68D493}</a:tableStyleId>
              </a:tblPr>
              <a:tblGrid>
                <a:gridCol w="875325"/>
                <a:gridCol w="1232600"/>
                <a:gridCol w="957825"/>
                <a:gridCol w="1010200"/>
                <a:gridCol w="968750"/>
                <a:gridCol w="1000925"/>
                <a:gridCol w="1090825"/>
              </a:tblGrid>
              <a:tr h="1089300">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A3AD"/>
                    </a:solidFill>
                  </a:tcPr>
                </a:tc>
                <a:tc>
                  <a:txBody>
                    <a:bodyPr/>
                    <a:lstStyle/>
                    <a:p>
                      <a:pPr indent="0" lvl="0" marL="0" rtl="0" algn="ctr">
                        <a:spcBef>
                          <a:spcPts val="0"/>
                        </a:spcBef>
                        <a:spcAft>
                          <a:spcPts val="0"/>
                        </a:spcAft>
                        <a:buNone/>
                      </a:pPr>
                      <a:r>
                        <a:rPr b="1" lang="en"/>
                        <a:t>Graduation Rate</a:t>
                      </a:r>
                      <a:endParaRPr b="1"/>
                    </a:p>
                    <a:p>
                      <a:pPr indent="0" lvl="0" marL="0" rtl="0" algn="ctr">
                        <a:spcBef>
                          <a:spcPts val="0"/>
                        </a:spcBef>
                        <a:spcAft>
                          <a:spcPts val="0"/>
                        </a:spcAft>
                        <a:buNone/>
                      </a:pPr>
                      <a:r>
                        <a:t/>
                      </a:r>
                      <a:endParaRPr b="1"/>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A3AD"/>
                    </a:solidFill>
                  </a:tcPr>
                </a:tc>
                <a:tc>
                  <a:txBody>
                    <a:bodyPr/>
                    <a:lstStyle/>
                    <a:p>
                      <a:pPr indent="0" lvl="0" marL="0" rtl="0" algn="ctr">
                        <a:spcBef>
                          <a:spcPts val="0"/>
                        </a:spcBef>
                        <a:spcAft>
                          <a:spcPts val="0"/>
                        </a:spcAft>
                        <a:buNone/>
                      </a:pPr>
                      <a:r>
                        <a:rPr b="1" lang="en"/>
                        <a:t>2018 Scale Score</a:t>
                      </a:r>
                      <a:endParaRPr b="1"/>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A3AD"/>
                    </a:solidFill>
                  </a:tcPr>
                </a:tc>
                <a:tc>
                  <a:txBody>
                    <a:bodyPr/>
                    <a:lstStyle/>
                    <a:p>
                      <a:pPr indent="0" lvl="0" marL="0" rtl="0" algn="ctr">
                        <a:spcBef>
                          <a:spcPts val="0"/>
                        </a:spcBef>
                        <a:spcAft>
                          <a:spcPts val="0"/>
                        </a:spcAft>
                        <a:buClr>
                          <a:schemeClr val="dk1"/>
                        </a:buClr>
                        <a:buSzPts val="1100"/>
                        <a:buFont typeface="Arial"/>
                        <a:buNone/>
                      </a:pPr>
                      <a:r>
                        <a:rPr b="1" lang="en">
                          <a:solidFill>
                            <a:schemeClr val="dk1"/>
                          </a:solidFill>
                        </a:rPr>
                        <a:t>2019 Scale Score</a:t>
                      </a:r>
                      <a:endParaRPr b="1"/>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A3AD"/>
                    </a:solidFill>
                  </a:tcPr>
                </a:tc>
                <a:tc>
                  <a:txBody>
                    <a:bodyPr/>
                    <a:lstStyle/>
                    <a:p>
                      <a:pPr indent="0" lvl="0" marL="0" rtl="0" algn="ctr">
                        <a:spcBef>
                          <a:spcPts val="0"/>
                        </a:spcBef>
                        <a:spcAft>
                          <a:spcPts val="0"/>
                        </a:spcAft>
                        <a:buClr>
                          <a:schemeClr val="dk1"/>
                        </a:buClr>
                        <a:buSzPts val="1100"/>
                        <a:buFont typeface="Arial"/>
                        <a:buNone/>
                      </a:pPr>
                      <a:r>
                        <a:rPr b="1" lang="en">
                          <a:solidFill>
                            <a:schemeClr val="dk1"/>
                          </a:solidFill>
                        </a:rPr>
                        <a:t>2021 Scale Score</a:t>
                      </a:r>
                      <a:endParaRPr b="1"/>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A3AD"/>
                    </a:solidFill>
                  </a:tcPr>
                </a:tc>
                <a:tc>
                  <a:txBody>
                    <a:bodyPr/>
                    <a:lstStyle/>
                    <a:p>
                      <a:pPr indent="0" lvl="0" marL="0" rtl="0" algn="ctr">
                        <a:spcBef>
                          <a:spcPts val="0"/>
                        </a:spcBef>
                        <a:spcAft>
                          <a:spcPts val="0"/>
                        </a:spcAft>
                        <a:buNone/>
                      </a:pPr>
                      <a:r>
                        <a:rPr b="1" lang="en"/>
                        <a:t>2022 Scale Score</a:t>
                      </a:r>
                      <a:endParaRPr b="1"/>
                    </a:p>
                  </a:txBody>
                  <a:tcPr marT="91425" marB="91425" marR="91425" marL="91425">
                    <a:lnL cap="flat" cmpd="sng" w="9525">
                      <a:solidFill>
                        <a:schemeClr val="dk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0A3AD"/>
                    </a:solidFill>
                  </a:tcPr>
                </a:tc>
                <a:tc>
                  <a:txBody>
                    <a:bodyPr/>
                    <a:lstStyle/>
                    <a:p>
                      <a:pPr indent="0" lvl="0" marL="0" rtl="0" algn="ctr">
                        <a:spcBef>
                          <a:spcPts val="0"/>
                        </a:spcBef>
                        <a:spcAft>
                          <a:spcPts val="0"/>
                        </a:spcAft>
                        <a:buNone/>
                      </a:pPr>
                      <a:r>
                        <a:rPr b="1" lang="en"/>
                        <a:t>2023 Scale Score</a:t>
                      </a:r>
                      <a:endParaRPr b="1"/>
                    </a:p>
                  </a:txBody>
                  <a:tcPr marT="91425" marB="91425" marR="91425" marL="91425">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00A3AD"/>
                    </a:solidFill>
                  </a:tcPr>
                </a:tc>
              </a:tr>
              <a:tr h="524450">
                <a:tc>
                  <a:txBody>
                    <a:bodyPr/>
                    <a:lstStyle/>
                    <a:p>
                      <a:pPr indent="0" lvl="0" marL="0" rtl="0" algn="ctr">
                        <a:spcBef>
                          <a:spcPts val="0"/>
                        </a:spcBef>
                        <a:spcAft>
                          <a:spcPts val="0"/>
                        </a:spcAft>
                        <a:buNone/>
                      </a:pPr>
                      <a:r>
                        <a:rPr lang="en"/>
                        <a:t>EVHS</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96.9</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90</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90</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90</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90</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80</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9525">
                      <a:solidFill>
                        <a:schemeClr val="dk1"/>
                      </a:solidFill>
                      <a:prstDash val="solid"/>
                      <a:round/>
                      <a:headEnd len="sm" w="sm" type="none"/>
                      <a:tailEnd len="sm" w="sm" type="none"/>
                    </a:lnB>
                  </a:tcPr>
                </a:tc>
              </a:tr>
              <a:tr h="524450">
                <a:tc>
                  <a:txBody>
                    <a:bodyPr/>
                    <a:lstStyle/>
                    <a:p>
                      <a:pPr indent="0" lvl="0" marL="0" rtl="0" algn="ctr">
                        <a:spcBef>
                          <a:spcPts val="0"/>
                        </a:spcBef>
                        <a:spcAft>
                          <a:spcPts val="0"/>
                        </a:spcAft>
                        <a:buNone/>
                      </a:pPr>
                      <a:r>
                        <a:rPr lang="en"/>
                        <a:t>GHS</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98.1</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95</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95</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95</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95</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90</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24450">
                <a:tc>
                  <a:txBody>
                    <a:bodyPr/>
                    <a:lstStyle/>
                    <a:p>
                      <a:pPr indent="0" lvl="0" marL="0" rtl="0" algn="ctr">
                        <a:spcBef>
                          <a:spcPts val="0"/>
                        </a:spcBef>
                        <a:spcAft>
                          <a:spcPts val="0"/>
                        </a:spcAft>
                        <a:buNone/>
                      </a:pPr>
                      <a:r>
                        <a:rPr lang="en"/>
                        <a:t>RHS</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100</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100</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100</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100</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100</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t>100</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1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Domain 2: School Progress</a:t>
            </a:r>
            <a:endParaRPr/>
          </a:p>
        </p:txBody>
      </p:sp>
      <p:sp>
        <p:nvSpPr>
          <p:cNvPr id="748" name="Google Shape;748;p11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Domain 2A: Academic Growth</a:t>
            </a:r>
            <a:endParaRPr>
              <a:latin typeface="Arial"/>
              <a:ea typeface="Arial"/>
              <a:cs typeface="Arial"/>
              <a:sym typeface="Arial"/>
            </a:endParaRPr>
          </a:p>
          <a:p>
            <a:pPr indent="0" lvl="0" marL="0" rtl="0" algn="l">
              <a:spcBef>
                <a:spcPts val="1600"/>
              </a:spcBef>
              <a:spcAft>
                <a:spcPts val="0"/>
              </a:spcAft>
              <a:buNone/>
            </a:pPr>
            <a:r>
              <a:rPr lang="en">
                <a:latin typeface="Arial"/>
                <a:ea typeface="Arial"/>
                <a:cs typeface="Arial"/>
                <a:sym typeface="Arial"/>
              </a:rPr>
              <a:t>Credit awarded for students who improve performance from previous year on STAAR reading and mathematics.</a:t>
            </a:r>
            <a:endParaRPr>
              <a:latin typeface="Arial"/>
              <a:ea typeface="Arial"/>
              <a:cs typeface="Arial"/>
              <a:sym typeface="Arial"/>
            </a:endParaRPr>
          </a:p>
          <a:p>
            <a:pPr indent="-317500" lvl="0" marL="457200" rtl="0" algn="l">
              <a:spcBef>
                <a:spcPts val="1600"/>
              </a:spcBef>
              <a:spcAft>
                <a:spcPts val="0"/>
              </a:spcAft>
              <a:buSzPts val="1400"/>
              <a:buFont typeface="Arial"/>
              <a:buChar char="●"/>
            </a:pPr>
            <a:r>
              <a:rPr lang="en">
                <a:highlight>
                  <a:srgbClr val="FFF2CC"/>
                </a:highlight>
                <a:latin typeface="Arial"/>
                <a:ea typeface="Arial"/>
                <a:cs typeface="Arial"/>
                <a:sym typeface="Arial"/>
              </a:rPr>
              <a:t>Major changes in methodology for 2023</a:t>
            </a:r>
            <a:endParaRPr>
              <a:highlight>
                <a:srgbClr val="FFF2CC"/>
              </a:highlight>
              <a:latin typeface="Arial"/>
              <a:ea typeface="Arial"/>
              <a:cs typeface="Arial"/>
              <a:sym typeface="Arial"/>
            </a:endParaRPr>
          </a:p>
          <a:p>
            <a:pPr indent="0" lvl="0" marL="0" rtl="0" algn="l">
              <a:spcBef>
                <a:spcPts val="1600"/>
              </a:spcBef>
              <a:spcAft>
                <a:spcPts val="1600"/>
              </a:spcAft>
              <a:buNone/>
            </a:pPr>
            <a:r>
              <a:t/>
            </a:r>
            <a:endParaRPr/>
          </a:p>
        </p:txBody>
      </p:sp>
      <p:sp>
        <p:nvSpPr>
          <p:cNvPr id="749" name="Google Shape;749;p119"/>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Domain 2B: Relative Performance</a:t>
            </a:r>
            <a:endParaRPr>
              <a:latin typeface="Arial"/>
              <a:ea typeface="Arial"/>
              <a:cs typeface="Arial"/>
              <a:sym typeface="Arial"/>
            </a:endParaRPr>
          </a:p>
          <a:p>
            <a:pPr indent="0" lvl="0" marL="0" rtl="0" algn="l">
              <a:spcBef>
                <a:spcPts val="1600"/>
              </a:spcBef>
              <a:spcAft>
                <a:spcPts val="0"/>
              </a:spcAft>
              <a:buNone/>
            </a:pPr>
            <a:r>
              <a:rPr lang="en">
                <a:latin typeface="Arial"/>
                <a:ea typeface="Arial"/>
                <a:cs typeface="Arial"/>
                <a:sym typeface="Arial"/>
              </a:rPr>
              <a:t>Credit awarded based on performance in the following areas relative to campuses with a similar percentage of economically disadvantaged students:</a:t>
            </a:r>
            <a:endParaRPr>
              <a:latin typeface="Arial"/>
              <a:ea typeface="Arial"/>
              <a:cs typeface="Arial"/>
              <a:sym typeface="Arial"/>
            </a:endParaRPr>
          </a:p>
          <a:p>
            <a:pPr indent="-317500" lvl="0" marL="457200" rtl="0" algn="l">
              <a:spcBef>
                <a:spcPts val="1600"/>
              </a:spcBef>
              <a:spcAft>
                <a:spcPts val="0"/>
              </a:spcAft>
              <a:buSzPts val="1400"/>
              <a:buFont typeface="Arial"/>
              <a:buChar char="●"/>
            </a:pPr>
            <a:r>
              <a:rPr lang="en">
                <a:latin typeface="Arial"/>
                <a:ea typeface="Arial"/>
                <a:cs typeface="Arial"/>
                <a:sym typeface="Arial"/>
              </a:rPr>
              <a:t>STAAR performance</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highlight>
                  <a:srgbClr val="FFF2CC"/>
                </a:highlight>
                <a:latin typeface="Arial"/>
                <a:ea typeface="Arial"/>
                <a:cs typeface="Arial"/>
                <a:sym typeface="Arial"/>
              </a:rPr>
              <a:t>No changes for 2023</a:t>
            </a:r>
            <a:endParaRPr>
              <a:highlight>
                <a:srgbClr val="FFF2CC"/>
              </a:highlight>
              <a:latin typeface="Arial"/>
              <a:ea typeface="Arial"/>
              <a:cs typeface="Arial"/>
              <a:sym typeface="Arial"/>
            </a:endParaRPr>
          </a:p>
          <a:p>
            <a:pPr indent="-317500" lvl="0" marL="457200" rtl="0" algn="l">
              <a:spcBef>
                <a:spcPts val="0"/>
              </a:spcBef>
              <a:spcAft>
                <a:spcPts val="0"/>
              </a:spcAft>
              <a:buSzPts val="1400"/>
              <a:buFont typeface="Arial"/>
              <a:buChar char="●"/>
            </a:pPr>
            <a:r>
              <a:rPr lang="en">
                <a:latin typeface="Arial"/>
                <a:ea typeface="Arial"/>
                <a:cs typeface="Arial"/>
                <a:sym typeface="Arial"/>
              </a:rPr>
              <a:t>CCMR scores (HS only)</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highlight>
                  <a:srgbClr val="FFF2CC"/>
                </a:highlight>
                <a:latin typeface="Arial"/>
                <a:ea typeface="Arial"/>
                <a:cs typeface="Arial"/>
                <a:sym typeface="Arial"/>
              </a:rPr>
              <a:t>Major scaling change for 2023</a:t>
            </a:r>
            <a:endParaRPr>
              <a:highlight>
                <a:srgbClr val="FFF2CC"/>
              </a:highlight>
              <a:latin typeface="Arial"/>
              <a:ea typeface="Arial"/>
              <a:cs typeface="Arial"/>
              <a:sym typeface="Arial"/>
            </a:endParaRPr>
          </a:p>
          <a:p>
            <a:pPr indent="0" lvl="0" marL="0" rtl="0" algn="l">
              <a:spcBef>
                <a:spcPts val="1600"/>
              </a:spcBef>
              <a:spcAft>
                <a:spcPts val="160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1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Domain 2A: Academic Growth 2018-2022</a:t>
            </a:r>
            <a:endParaRPr/>
          </a:p>
        </p:txBody>
      </p:sp>
      <p:sp>
        <p:nvSpPr>
          <p:cNvPr id="755" name="Google Shape;755;p120"/>
          <p:cNvSpPr txBox="1"/>
          <p:nvPr>
            <p:ph idx="1" type="body"/>
          </p:nvPr>
        </p:nvSpPr>
        <p:spPr>
          <a:xfrm>
            <a:off x="6702800" y="1152475"/>
            <a:ext cx="2129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									 </a:t>
            </a:r>
            <a:endParaRPr/>
          </a:p>
        </p:txBody>
      </p:sp>
      <p:pic>
        <p:nvPicPr>
          <p:cNvPr id="756" name="Google Shape;756;p120"/>
          <p:cNvPicPr preferRelativeResize="0"/>
          <p:nvPr/>
        </p:nvPicPr>
        <p:blipFill rotWithShape="1">
          <a:blip r:embed="rId3">
            <a:alphaModFix/>
          </a:blip>
          <a:srcRect b="0" l="0" r="0" t="4095"/>
          <a:stretch/>
        </p:blipFill>
        <p:spPr>
          <a:xfrm>
            <a:off x="554250" y="1100725"/>
            <a:ext cx="5475175" cy="38674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1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Domain 2A: Academic Growth 2023</a:t>
            </a:r>
            <a:endParaRPr/>
          </a:p>
        </p:txBody>
      </p:sp>
      <p:sp>
        <p:nvSpPr>
          <p:cNvPr id="762" name="Google Shape;762;p121"/>
          <p:cNvSpPr txBox="1"/>
          <p:nvPr>
            <p:ph idx="1" type="body"/>
          </p:nvPr>
        </p:nvSpPr>
        <p:spPr>
          <a:xfrm>
            <a:off x="6349400" y="1514975"/>
            <a:ext cx="2637000" cy="2714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latin typeface="Arial"/>
                <a:ea typeface="Arial"/>
                <a:cs typeface="Arial"/>
                <a:sym typeface="Arial"/>
              </a:rPr>
              <a:t>Changes: New Transition Table</a:t>
            </a:r>
            <a:endParaRPr>
              <a:latin typeface="Arial"/>
              <a:ea typeface="Arial"/>
              <a:cs typeface="Arial"/>
              <a:sym typeface="Arial"/>
            </a:endParaRPr>
          </a:p>
        </p:txBody>
      </p:sp>
      <p:pic>
        <p:nvPicPr>
          <p:cNvPr id="763" name="Google Shape;763;p121"/>
          <p:cNvPicPr preferRelativeResize="0"/>
          <p:nvPr/>
        </p:nvPicPr>
        <p:blipFill>
          <a:blip r:embed="rId3">
            <a:alphaModFix/>
          </a:blip>
          <a:stretch>
            <a:fillRect/>
          </a:stretch>
        </p:blipFill>
        <p:spPr>
          <a:xfrm>
            <a:off x="201876" y="1114425"/>
            <a:ext cx="6147524" cy="36604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1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Domain 2A: Academic Growth 2023</a:t>
            </a:r>
            <a:endParaRPr/>
          </a:p>
        </p:txBody>
      </p:sp>
      <p:sp>
        <p:nvSpPr>
          <p:cNvPr id="769" name="Google Shape;769;p1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Arial"/>
                <a:ea typeface="Arial"/>
                <a:cs typeface="Arial"/>
                <a:sym typeface="Arial"/>
              </a:rPr>
              <a:t>Changes for 2023: Addition of HB 4545 results</a:t>
            </a:r>
            <a:endParaRPr sz="1500">
              <a:latin typeface="Arial"/>
              <a:ea typeface="Arial"/>
              <a:cs typeface="Arial"/>
              <a:sym typeface="Arial"/>
            </a:endParaRPr>
          </a:p>
          <a:p>
            <a:pPr indent="0" lvl="0" marL="0" rtl="0" algn="l">
              <a:spcBef>
                <a:spcPts val="1600"/>
              </a:spcBef>
              <a:spcAft>
                <a:spcPts val="0"/>
              </a:spcAft>
              <a:buNone/>
            </a:pPr>
            <a:r>
              <a:t/>
            </a:r>
            <a:endParaRPr sz="1500"/>
          </a:p>
          <a:p>
            <a:pPr indent="0" lvl="0" marL="0" rtl="0" algn="l">
              <a:spcBef>
                <a:spcPts val="1600"/>
              </a:spcBef>
              <a:spcAft>
                <a:spcPts val="0"/>
              </a:spcAft>
              <a:buNone/>
            </a:pPr>
            <a:r>
              <a:t/>
            </a:r>
            <a:endParaRPr sz="1500"/>
          </a:p>
          <a:p>
            <a:pPr indent="0" lvl="0" marL="0" rtl="0" algn="l">
              <a:spcBef>
                <a:spcPts val="1600"/>
              </a:spcBef>
              <a:spcAft>
                <a:spcPts val="0"/>
              </a:spcAft>
              <a:buNone/>
            </a:pPr>
            <a:r>
              <a:t/>
            </a:r>
            <a:endParaRPr sz="1500"/>
          </a:p>
          <a:p>
            <a:pPr indent="0" lvl="0" marL="0" rtl="0" algn="l">
              <a:spcBef>
                <a:spcPts val="1600"/>
              </a:spcBef>
              <a:spcAft>
                <a:spcPts val="0"/>
              </a:spcAft>
              <a:buNone/>
            </a:pPr>
            <a:r>
              <a:t/>
            </a:r>
            <a:endParaRPr sz="1500"/>
          </a:p>
          <a:p>
            <a:pPr indent="0" lvl="0" marL="0" rtl="0" algn="ctr">
              <a:spcBef>
                <a:spcPts val="1600"/>
              </a:spcBef>
              <a:spcAft>
                <a:spcPts val="0"/>
              </a:spcAft>
              <a:buNone/>
            </a:pPr>
            <a:r>
              <a:rPr lang="en" sz="1500">
                <a:latin typeface="Arial"/>
                <a:ea typeface="Arial"/>
                <a:cs typeface="Arial"/>
                <a:sym typeface="Arial"/>
              </a:rPr>
              <a:t>Domain 2A Score = Annual Growth + Accelerated Learning Points</a:t>
            </a:r>
            <a:endParaRPr sz="1500">
              <a:latin typeface="Arial"/>
              <a:ea typeface="Arial"/>
              <a:cs typeface="Arial"/>
              <a:sym typeface="Arial"/>
            </a:endParaRPr>
          </a:p>
          <a:p>
            <a:pPr indent="0" lvl="0" marL="0" rtl="0" algn="l">
              <a:spcBef>
                <a:spcPts val="1600"/>
              </a:spcBef>
              <a:spcAft>
                <a:spcPts val="1600"/>
              </a:spcAft>
              <a:buNone/>
            </a:pPr>
            <a:r>
              <a:t/>
            </a:r>
            <a:endParaRPr/>
          </a:p>
        </p:txBody>
      </p:sp>
      <p:pic>
        <p:nvPicPr>
          <p:cNvPr id="770" name="Google Shape;770;p122"/>
          <p:cNvPicPr preferRelativeResize="0"/>
          <p:nvPr/>
        </p:nvPicPr>
        <p:blipFill>
          <a:blip r:embed="rId3">
            <a:alphaModFix/>
          </a:blip>
          <a:stretch>
            <a:fillRect/>
          </a:stretch>
        </p:blipFill>
        <p:spPr>
          <a:xfrm>
            <a:off x="687225" y="1796124"/>
            <a:ext cx="7510575" cy="15512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1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Domain 2A: Academic Growth</a:t>
            </a:r>
            <a:endParaRPr/>
          </a:p>
        </p:txBody>
      </p:sp>
      <p:sp>
        <p:nvSpPr>
          <p:cNvPr id="776" name="Google Shape;776;p1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Changes for 2023: Scaling</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graphicFrame>
        <p:nvGraphicFramePr>
          <p:cNvPr id="777" name="Google Shape;777;p123"/>
          <p:cNvGraphicFramePr/>
          <p:nvPr/>
        </p:nvGraphicFramePr>
        <p:xfrm>
          <a:off x="701250" y="1756375"/>
          <a:ext cx="3000000" cy="3000000"/>
        </p:xfrm>
        <a:graphic>
          <a:graphicData uri="http://schemas.openxmlformats.org/drawingml/2006/table">
            <a:tbl>
              <a:tblPr>
                <a:noFill/>
                <a:tableStyleId>{597538AF-C3B8-47F4-AE4D-D3CFAE68D493}</a:tableStyleId>
              </a:tblPr>
              <a:tblGrid>
                <a:gridCol w="1051300"/>
                <a:gridCol w="1051300"/>
                <a:gridCol w="1051300"/>
                <a:gridCol w="1051300"/>
                <a:gridCol w="1051300"/>
                <a:gridCol w="1051300"/>
                <a:gridCol w="1051300"/>
              </a:tblGrid>
              <a:tr h="381000">
                <a:tc gridSpan="7">
                  <a:txBody>
                    <a:bodyPr/>
                    <a:lstStyle/>
                    <a:p>
                      <a:pPr indent="0" lvl="0" marL="0" rtl="0" algn="ctr">
                        <a:spcBef>
                          <a:spcPts val="0"/>
                        </a:spcBef>
                        <a:spcAft>
                          <a:spcPts val="0"/>
                        </a:spcAft>
                        <a:buNone/>
                      </a:pPr>
                      <a:r>
                        <a:rPr b="1" lang="en" sz="1500"/>
                        <a:t>Domain 2A: Academic Growth</a:t>
                      </a:r>
                      <a:endParaRPr b="1" sz="1500"/>
                    </a:p>
                  </a:txBody>
                  <a:tcPr marT="91425" marB="91425" marR="91425" marL="91425">
                    <a:solidFill>
                      <a:schemeClr val="accent5"/>
                    </a:solidFill>
                  </a:tcPr>
                </a:tc>
                <a:tc hMerge="1"/>
                <a:tc hMerge="1"/>
                <a:tc hMerge="1"/>
                <a:tc hMerge="1"/>
                <a:tc hMerge="1"/>
                <a:tc hMerge="1"/>
              </a:tr>
              <a:tr h="777200">
                <a:tc>
                  <a:txBody>
                    <a:bodyPr/>
                    <a:lstStyle/>
                    <a:p>
                      <a:pPr indent="0" lvl="0" marL="0" rtl="0" algn="ctr">
                        <a:spcBef>
                          <a:spcPts val="0"/>
                        </a:spcBef>
                        <a:spcAft>
                          <a:spcPts val="0"/>
                        </a:spcAft>
                        <a:buNone/>
                      </a:pPr>
                      <a:r>
                        <a:t/>
                      </a:r>
                      <a:endParaRPr b="1" sz="1300"/>
                    </a:p>
                  </a:txBody>
                  <a:tcPr marT="91425" marB="91425" marR="91425" marL="91425">
                    <a:solidFill>
                      <a:schemeClr val="accent5"/>
                    </a:solidFill>
                  </a:tcPr>
                </a:tc>
                <a:tc>
                  <a:txBody>
                    <a:bodyPr/>
                    <a:lstStyle/>
                    <a:p>
                      <a:pPr indent="0" lvl="0" marL="0" rtl="0" algn="ctr">
                        <a:spcBef>
                          <a:spcPts val="0"/>
                        </a:spcBef>
                        <a:spcAft>
                          <a:spcPts val="0"/>
                        </a:spcAft>
                        <a:buNone/>
                      </a:pPr>
                      <a:r>
                        <a:rPr b="1" lang="en" sz="1300"/>
                        <a:t>Raw Score</a:t>
                      </a:r>
                      <a:endParaRPr b="1" sz="1300"/>
                    </a:p>
                  </a:txBody>
                  <a:tcPr marT="91425" marB="91425" marR="91425" marL="91425">
                    <a:solidFill>
                      <a:schemeClr val="accent5"/>
                    </a:solidFill>
                  </a:tcPr>
                </a:tc>
                <a:tc>
                  <a:txBody>
                    <a:bodyPr/>
                    <a:lstStyle/>
                    <a:p>
                      <a:pPr indent="0" lvl="0" marL="0" rtl="0" algn="ctr">
                        <a:spcBef>
                          <a:spcPts val="0"/>
                        </a:spcBef>
                        <a:spcAft>
                          <a:spcPts val="0"/>
                        </a:spcAft>
                        <a:buClr>
                          <a:schemeClr val="dk1"/>
                        </a:buClr>
                        <a:buSzPts val="1100"/>
                        <a:buFont typeface="Arial"/>
                        <a:buNone/>
                      </a:pPr>
                      <a:r>
                        <a:rPr b="1" lang="en" sz="1300">
                          <a:solidFill>
                            <a:schemeClr val="dk1"/>
                          </a:solidFill>
                        </a:rPr>
                        <a:t>2018 Scale Score</a:t>
                      </a:r>
                      <a:endParaRPr b="1" sz="1300"/>
                    </a:p>
                  </a:txBody>
                  <a:tcPr marT="91425" marB="91425" marR="91425" marL="91425">
                    <a:lnB cap="flat" cmpd="sng" w="9525">
                      <a:solidFill>
                        <a:srgbClr val="9E9E9E"/>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Clr>
                          <a:schemeClr val="dk1"/>
                        </a:buClr>
                        <a:buSzPts val="1100"/>
                        <a:buFont typeface="Arial"/>
                        <a:buNone/>
                      </a:pPr>
                      <a:r>
                        <a:rPr b="1" lang="en" sz="1300">
                          <a:solidFill>
                            <a:schemeClr val="dk1"/>
                          </a:solidFill>
                        </a:rPr>
                        <a:t>2019 Scale Score</a:t>
                      </a:r>
                      <a:endParaRPr b="1" sz="1300"/>
                    </a:p>
                  </a:txBody>
                  <a:tcPr marT="91425" marB="91425" marR="91425" marL="91425">
                    <a:lnB cap="flat" cmpd="sng" w="9525">
                      <a:solidFill>
                        <a:srgbClr val="9E9E9E"/>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Clr>
                          <a:schemeClr val="dk1"/>
                        </a:buClr>
                        <a:buSzPts val="1100"/>
                        <a:buFont typeface="Arial"/>
                        <a:buNone/>
                      </a:pPr>
                      <a:r>
                        <a:rPr b="1" lang="en" sz="1300">
                          <a:solidFill>
                            <a:schemeClr val="dk1"/>
                          </a:solidFill>
                        </a:rPr>
                        <a:t>2021 Scale Score</a:t>
                      </a:r>
                      <a:endParaRPr b="1" sz="1300"/>
                    </a:p>
                  </a:txBody>
                  <a:tcPr marT="91425" marB="91425" marR="91425" marL="91425">
                    <a:lnB cap="flat" cmpd="sng" w="9525">
                      <a:solidFill>
                        <a:srgbClr val="9E9E9E"/>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b="1" lang="en" sz="1300"/>
                        <a:t>2022 Scale Score</a:t>
                      </a:r>
                      <a:endParaRPr b="1" sz="1300"/>
                    </a:p>
                  </a:txBody>
                  <a:tcPr marT="91425" marB="91425" marR="91425" marL="91425">
                    <a:solidFill>
                      <a:schemeClr val="accent5"/>
                    </a:solidFill>
                  </a:tcPr>
                </a:tc>
                <a:tc>
                  <a:txBody>
                    <a:bodyPr/>
                    <a:lstStyle/>
                    <a:p>
                      <a:pPr indent="0" lvl="0" marL="0" rtl="0" algn="ctr">
                        <a:spcBef>
                          <a:spcPts val="0"/>
                        </a:spcBef>
                        <a:spcAft>
                          <a:spcPts val="0"/>
                        </a:spcAft>
                        <a:buNone/>
                      </a:pPr>
                      <a:r>
                        <a:rPr b="1" lang="en" sz="1300"/>
                        <a:t>2023 Scale Score</a:t>
                      </a:r>
                      <a:endParaRPr b="1" sz="1300"/>
                    </a:p>
                  </a:txBody>
                  <a:tcPr marT="91425" marB="91425" marR="91425" marL="91425">
                    <a:solidFill>
                      <a:schemeClr val="accent5"/>
                    </a:solidFill>
                  </a:tcPr>
                </a:tc>
              </a:tr>
              <a:tr h="609575">
                <a:tc>
                  <a:txBody>
                    <a:bodyPr/>
                    <a:lstStyle/>
                    <a:p>
                      <a:pPr indent="0" lvl="0" marL="0" rtl="0" algn="l">
                        <a:spcBef>
                          <a:spcPts val="0"/>
                        </a:spcBef>
                        <a:spcAft>
                          <a:spcPts val="0"/>
                        </a:spcAft>
                        <a:buNone/>
                      </a:pPr>
                      <a:r>
                        <a:rPr lang="en"/>
                        <a:t>Example 1</a:t>
                      </a:r>
                      <a:endParaRPr/>
                    </a:p>
                  </a:txBody>
                  <a:tcPr marT="91425" marB="91425" marR="91425" marL="91425"/>
                </a:tc>
                <a:tc>
                  <a:txBody>
                    <a:bodyPr/>
                    <a:lstStyle/>
                    <a:p>
                      <a:pPr indent="0" lvl="0" marL="0" rtl="0" algn="ctr">
                        <a:spcBef>
                          <a:spcPts val="0"/>
                        </a:spcBef>
                        <a:spcAft>
                          <a:spcPts val="0"/>
                        </a:spcAft>
                        <a:buNone/>
                      </a:pPr>
                      <a:r>
                        <a:rPr lang="en"/>
                        <a:t>66</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a:t>70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a:t>70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a:t>70</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a:t>70</a:t>
                      </a:r>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ctr">
                        <a:spcBef>
                          <a:spcPts val="0"/>
                        </a:spcBef>
                        <a:spcAft>
                          <a:spcPts val="0"/>
                        </a:spcAft>
                        <a:buNone/>
                      </a:pPr>
                      <a:r>
                        <a:rPr lang="en"/>
                        <a:t>65</a:t>
                      </a:r>
                      <a:endParaRPr/>
                    </a:p>
                  </a:txBody>
                  <a:tcPr marT="91425" marB="91425" marR="91425" marL="91425"/>
                </a:tc>
              </a:tr>
              <a:tr h="609575">
                <a:tc>
                  <a:txBody>
                    <a:bodyPr/>
                    <a:lstStyle/>
                    <a:p>
                      <a:pPr indent="0" lvl="0" marL="0" rtl="0" algn="l">
                        <a:spcBef>
                          <a:spcPts val="0"/>
                        </a:spcBef>
                        <a:spcAft>
                          <a:spcPts val="0"/>
                        </a:spcAft>
                        <a:buNone/>
                      </a:pPr>
                      <a:r>
                        <a:rPr lang="en"/>
                        <a:t>Example 2</a:t>
                      </a:r>
                      <a:endParaRPr/>
                    </a:p>
                  </a:txBody>
                  <a:tcPr marT="91425" marB="91425" marR="91425" marL="91425"/>
                </a:tc>
                <a:tc>
                  <a:txBody>
                    <a:bodyPr/>
                    <a:lstStyle/>
                    <a:p>
                      <a:pPr indent="0" lvl="0" marL="0" rtl="0" algn="ctr">
                        <a:spcBef>
                          <a:spcPts val="0"/>
                        </a:spcBef>
                        <a:spcAft>
                          <a:spcPts val="0"/>
                        </a:spcAft>
                        <a:buNone/>
                      </a:pPr>
                      <a:r>
                        <a:rPr lang="en"/>
                        <a:t>79</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en"/>
                        <a:t>86</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a:t>86</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a:t>86</a:t>
                      </a:r>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a:t>86</a:t>
                      </a:r>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rtl="0" algn="ctr">
                        <a:spcBef>
                          <a:spcPts val="0"/>
                        </a:spcBef>
                        <a:spcAft>
                          <a:spcPts val="0"/>
                        </a:spcAft>
                        <a:buNone/>
                      </a:pPr>
                      <a:r>
                        <a:rPr lang="en"/>
                        <a:t>83</a:t>
                      </a:r>
                      <a:endParaRPr/>
                    </a:p>
                  </a:txBody>
                  <a:tcPr marT="91425" marB="91425" marR="91425" marL="91425"/>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124"/>
          <p:cNvSpPr txBox="1"/>
          <p:nvPr>
            <p:ph type="title"/>
          </p:nvPr>
        </p:nvSpPr>
        <p:spPr>
          <a:xfrm>
            <a:off x="259975" y="976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Domain 2B: Relative Performance</a:t>
            </a:r>
            <a:endParaRPr/>
          </a:p>
        </p:txBody>
      </p:sp>
      <p:sp>
        <p:nvSpPr>
          <p:cNvPr id="783" name="Google Shape;783;p124"/>
          <p:cNvSpPr txBox="1"/>
          <p:nvPr>
            <p:ph idx="1" type="body"/>
          </p:nvPr>
        </p:nvSpPr>
        <p:spPr>
          <a:xfrm>
            <a:off x="311700" y="975500"/>
            <a:ext cx="3715800" cy="359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Arial"/>
                <a:ea typeface="Arial"/>
                <a:cs typeface="Arial"/>
                <a:sym typeface="Arial"/>
              </a:rPr>
              <a:t>Changes: CCMR Scaling</a:t>
            </a:r>
            <a:endParaRPr sz="1700">
              <a:latin typeface="Arial"/>
              <a:ea typeface="Arial"/>
              <a:cs typeface="Arial"/>
              <a:sym typeface="Arial"/>
            </a:endParaRPr>
          </a:p>
          <a:p>
            <a:pPr indent="-336550" lvl="0" marL="457200" rtl="0" algn="l">
              <a:spcBef>
                <a:spcPts val="1600"/>
              </a:spcBef>
              <a:spcAft>
                <a:spcPts val="0"/>
              </a:spcAft>
              <a:buSzPts val="1700"/>
              <a:buFont typeface="Arial"/>
              <a:buChar char="●"/>
            </a:pPr>
            <a:r>
              <a:rPr lang="en" sz="1700">
                <a:latin typeface="Arial"/>
                <a:ea typeface="Arial"/>
                <a:cs typeface="Arial"/>
                <a:sym typeface="Arial"/>
              </a:rPr>
              <a:t>The CCMR scale score calculated in Domain 1 is also used in Domain 2B </a:t>
            </a:r>
            <a:endParaRPr sz="1700">
              <a:latin typeface="Arial"/>
              <a:ea typeface="Arial"/>
              <a:cs typeface="Arial"/>
              <a:sym typeface="Arial"/>
            </a:endParaRPr>
          </a:p>
          <a:p>
            <a:pPr indent="-336550" lvl="1" marL="914400" rtl="0" algn="l">
              <a:spcBef>
                <a:spcPts val="0"/>
              </a:spcBef>
              <a:spcAft>
                <a:spcPts val="0"/>
              </a:spcAft>
              <a:buSzPts val="1700"/>
              <a:buFont typeface="Arial"/>
              <a:buChar char="○"/>
            </a:pPr>
            <a:r>
              <a:rPr lang="en" sz="1700">
                <a:latin typeface="Arial"/>
                <a:ea typeface="Arial"/>
                <a:cs typeface="Arial"/>
                <a:sym typeface="Arial"/>
              </a:rPr>
              <a:t>Major changes in scaling as discussed earlier</a:t>
            </a:r>
            <a:endParaRPr sz="1700">
              <a:latin typeface="Arial"/>
              <a:ea typeface="Arial"/>
              <a:cs typeface="Arial"/>
              <a:sym typeface="Arial"/>
            </a:endParaRPr>
          </a:p>
        </p:txBody>
      </p:sp>
      <p:pic>
        <p:nvPicPr>
          <p:cNvPr id="784" name="Google Shape;784;p124"/>
          <p:cNvPicPr preferRelativeResize="0"/>
          <p:nvPr/>
        </p:nvPicPr>
        <p:blipFill rotWithShape="1">
          <a:blip r:embed="rId3">
            <a:alphaModFix/>
          </a:blip>
          <a:srcRect b="0" l="3535" r="4383" t="0"/>
          <a:stretch/>
        </p:blipFill>
        <p:spPr>
          <a:xfrm>
            <a:off x="4249300" y="808600"/>
            <a:ext cx="4677924" cy="41797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1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Domain 2B: Relative Performance</a:t>
            </a:r>
            <a:endParaRPr/>
          </a:p>
        </p:txBody>
      </p:sp>
      <p:sp>
        <p:nvSpPr>
          <p:cNvPr id="790" name="Google Shape;790;p1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latin typeface="Arial"/>
                <a:ea typeface="Arial"/>
                <a:cs typeface="Arial"/>
                <a:sym typeface="Arial"/>
              </a:rPr>
              <a:t>Changes for 2023: CCMR Scaling Calculation</a:t>
            </a:r>
            <a:endParaRPr>
              <a:latin typeface="Arial"/>
              <a:ea typeface="Arial"/>
              <a:cs typeface="Arial"/>
              <a:sym typeface="Arial"/>
            </a:endParaRPr>
          </a:p>
        </p:txBody>
      </p:sp>
      <p:graphicFrame>
        <p:nvGraphicFramePr>
          <p:cNvPr id="791" name="Google Shape;791;p125"/>
          <p:cNvGraphicFramePr/>
          <p:nvPr/>
        </p:nvGraphicFramePr>
        <p:xfrm>
          <a:off x="546025" y="1747350"/>
          <a:ext cx="3000000" cy="3000000"/>
        </p:xfrm>
        <a:graphic>
          <a:graphicData uri="http://schemas.openxmlformats.org/drawingml/2006/table">
            <a:tbl>
              <a:tblPr>
                <a:noFill/>
                <a:tableStyleId>{597538AF-C3B8-47F4-AE4D-D3CFAE68D493}</a:tableStyleId>
              </a:tblPr>
              <a:tblGrid>
                <a:gridCol w="1979700"/>
                <a:gridCol w="1979700"/>
                <a:gridCol w="1979700"/>
                <a:gridCol w="1979700"/>
              </a:tblGrid>
              <a:tr h="918025">
                <a:tc>
                  <a:txBody>
                    <a:bodyPr/>
                    <a:lstStyle/>
                    <a:p>
                      <a:pPr indent="0" lvl="0" marL="0" rtl="0" algn="ctr">
                        <a:spcBef>
                          <a:spcPts val="0"/>
                        </a:spcBef>
                        <a:spcAft>
                          <a:spcPts val="0"/>
                        </a:spcAft>
                        <a:buNone/>
                      </a:pPr>
                      <a:r>
                        <a:t/>
                      </a:r>
                      <a:endParaRPr b="1" sz="1500">
                        <a:highlight>
                          <a:schemeClr val="dk1"/>
                        </a:highlight>
                      </a:endParaRPr>
                    </a:p>
                  </a:txBody>
                  <a:tcPr marT="91425" marB="91425" marR="91425" marL="91425">
                    <a:solidFill>
                      <a:schemeClr val="accent5"/>
                    </a:solidFill>
                  </a:tcPr>
                </a:tc>
                <a:tc>
                  <a:txBody>
                    <a:bodyPr/>
                    <a:lstStyle/>
                    <a:p>
                      <a:pPr indent="0" lvl="0" marL="0" rtl="0" algn="ctr">
                        <a:spcBef>
                          <a:spcPts val="0"/>
                        </a:spcBef>
                        <a:spcAft>
                          <a:spcPts val="0"/>
                        </a:spcAft>
                        <a:buNone/>
                      </a:pPr>
                      <a:r>
                        <a:rPr b="1" lang="en" sz="1500"/>
                        <a:t>Raw Score</a:t>
                      </a:r>
                      <a:endParaRPr b="1" sz="1500"/>
                    </a:p>
                  </a:txBody>
                  <a:tcPr marT="91425" marB="91425" marR="91425" marL="91425">
                    <a:solidFill>
                      <a:schemeClr val="accent5"/>
                    </a:solidFill>
                  </a:tcPr>
                </a:tc>
                <a:tc>
                  <a:txBody>
                    <a:bodyPr/>
                    <a:lstStyle/>
                    <a:p>
                      <a:pPr indent="0" lvl="0" marL="0" rtl="0" algn="ctr">
                        <a:spcBef>
                          <a:spcPts val="0"/>
                        </a:spcBef>
                        <a:spcAft>
                          <a:spcPts val="0"/>
                        </a:spcAft>
                        <a:buNone/>
                      </a:pPr>
                      <a:r>
                        <a:rPr b="1" lang="en" sz="1500"/>
                        <a:t>Scale Score 2018-2022</a:t>
                      </a:r>
                      <a:endParaRPr b="1" sz="1500"/>
                    </a:p>
                  </a:txBody>
                  <a:tcPr marT="91425" marB="91425" marR="91425" marL="91425">
                    <a:solidFill>
                      <a:schemeClr val="accent5"/>
                    </a:solidFill>
                  </a:tcPr>
                </a:tc>
                <a:tc>
                  <a:txBody>
                    <a:bodyPr/>
                    <a:lstStyle/>
                    <a:p>
                      <a:pPr indent="0" lvl="0" marL="0" rtl="0" algn="ctr">
                        <a:spcBef>
                          <a:spcPts val="0"/>
                        </a:spcBef>
                        <a:spcAft>
                          <a:spcPts val="0"/>
                        </a:spcAft>
                        <a:buNone/>
                      </a:pPr>
                      <a:r>
                        <a:rPr b="1" lang="en" sz="1500"/>
                        <a:t>Scale Score 2023</a:t>
                      </a:r>
                      <a:endParaRPr b="1" sz="1500"/>
                    </a:p>
                  </a:txBody>
                  <a:tcPr marT="91425" marB="91425" marR="91425" marL="91425">
                    <a:solidFill>
                      <a:schemeClr val="accent5"/>
                    </a:solidFill>
                  </a:tcPr>
                </a:tc>
              </a:tr>
              <a:tr h="596700">
                <a:tc>
                  <a:txBody>
                    <a:bodyPr/>
                    <a:lstStyle/>
                    <a:p>
                      <a:pPr indent="0" lvl="0" marL="0" rtl="0" algn="l">
                        <a:spcBef>
                          <a:spcPts val="0"/>
                        </a:spcBef>
                        <a:spcAft>
                          <a:spcPts val="0"/>
                        </a:spcAft>
                        <a:buNone/>
                      </a:pPr>
                      <a:r>
                        <a:rPr lang="en" sz="1600"/>
                        <a:t>HS Campus 1</a:t>
                      </a:r>
                      <a:endParaRPr sz="1600"/>
                    </a:p>
                  </a:txBody>
                  <a:tcPr marT="91425" marB="91425" marR="91425" marL="91425"/>
                </a:tc>
                <a:tc>
                  <a:txBody>
                    <a:bodyPr/>
                    <a:lstStyle/>
                    <a:p>
                      <a:pPr indent="0" lvl="0" marL="0" rtl="0" algn="ctr">
                        <a:spcBef>
                          <a:spcPts val="0"/>
                        </a:spcBef>
                        <a:spcAft>
                          <a:spcPts val="0"/>
                        </a:spcAft>
                        <a:buNone/>
                      </a:pPr>
                      <a:r>
                        <a:rPr lang="en" sz="1600"/>
                        <a:t>63</a:t>
                      </a:r>
                      <a:endParaRPr sz="1600"/>
                    </a:p>
                  </a:txBody>
                  <a:tcPr marT="91425" marB="91425" marR="91425" marL="91425"/>
                </a:tc>
                <a:tc>
                  <a:txBody>
                    <a:bodyPr/>
                    <a:lstStyle/>
                    <a:p>
                      <a:pPr indent="0" lvl="0" marL="0" rtl="0" algn="ctr">
                        <a:spcBef>
                          <a:spcPts val="0"/>
                        </a:spcBef>
                        <a:spcAft>
                          <a:spcPts val="0"/>
                        </a:spcAft>
                        <a:buNone/>
                      </a:pPr>
                      <a:r>
                        <a:rPr lang="en" sz="1600"/>
                        <a:t>76</a:t>
                      </a:r>
                      <a:endParaRPr sz="1600"/>
                    </a:p>
                  </a:txBody>
                  <a:tcPr marT="91425" marB="91425" marR="91425" marL="91425"/>
                </a:tc>
                <a:tc>
                  <a:txBody>
                    <a:bodyPr/>
                    <a:lstStyle/>
                    <a:p>
                      <a:pPr indent="0" lvl="0" marL="0" rtl="0" algn="ctr">
                        <a:spcBef>
                          <a:spcPts val="0"/>
                        </a:spcBef>
                        <a:spcAft>
                          <a:spcPts val="0"/>
                        </a:spcAft>
                        <a:buNone/>
                      </a:pPr>
                      <a:r>
                        <a:rPr lang="en" sz="1600"/>
                        <a:t>69</a:t>
                      </a:r>
                      <a:endParaRPr sz="1600"/>
                    </a:p>
                  </a:txBody>
                  <a:tcPr marT="91425" marB="91425" marR="91425" marL="91425"/>
                </a:tc>
              </a:tr>
              <a:tr h="596700">
                <a:tc>
                  <a:txBody>
                    <a:bodyPr/>
                    <a:lstStyle/>
                    <a:p>
                      <a:pPr indent="0" lvl="0" marL="0" rtl="0" algn="l">
                        <a:spcBef>
                          <a:spcPts val="0"/>
                        </a:spcBef>
                        <a:spcAft>
                          <a:spcPts val="0"/>
                        </a:spcAft>
                        <a:buNone/>
                      </a:pPr>
                      <a:r>
                        <a:rPr lang="en" sz="1600"/>
                        <a:t>HS Campus 2</a:t>
                      </a:r>
                      <a:endParaRPr sz="1600"/>
                    </a:p>
                  </a:txBody>
                  <a:tcPr marT="91425" marB="91425" marR="91425" marL="91425"/>
                </a:tc>
                <a:tc>
                  <a:txBody>
                    <a:bodyPr/>
                    <a:lstStyle/>
                    <a:p>
                      <a:pPr indent="0" lvl="0" marL="0" rtl="0" algn="ctr">
                        <a:spcBef>
                          <a:spcPts val="0"/>
                        </a:spcBef>
                        <a:spcAft>
                          <a:spcPts val="0"/>
                        </a:spcAft>
                        <a:buNone/>
                      </a:pPr>
                      <a:r>
                        <a:rPr lang="en" sz="1600"/>
                        <a:t>57</a:t>
                      </a:r>
                      <a:endParaRPr sz="1600"/>
                    </a:p>
                  </a:txBody>
                  <a:tcPr marT="91425" marB="91425" marR="91425" marL="91425"/>
                </a:tc>
                <a:tc>
                  <a:txBody>
                    <a:bodyPr/>
                    <a:lstStyle/>
                    <a:p>
                      <a:pPr indent="0" lvl="0" marL="0" rtl="0" algn="ctr">
                        <a:spcBef>
                          <a:spcPts val="0"/>
                        </a:spcBef>
                        <a:spcAft>
                          <a:spcPts val="0"/>
                        </a:spcAft>
                        <a:buNone/>
                      </a:pPr>
                      <a:r>
                        <a:rPr lang="en" sz="1600"/>
                        <a:t>78</a:t>
                      </a:r>
                      <a:endParaRPr sz="1600"/>
                    </a:p>
                  </a:txBody>
                  <a:tcPr marT="91425" marB="91425" marR="91425" marL="91425"/>
                </a:tc>
                <a:tc>
                  <a:txBody>
                    <a:bodyPr/>
                    <a:lstStyle/>
                    <a:p>
                      <a:pPr indent="0" lvl="0" marL="0" rtl="0" algn="ctr">
                        <a:spcBef>
                          <a:spcPts val="0"/>
                        </a:spcBef>
                        <a:spcAft>
                          <a:spcPts val="0"/>
                        </a:spcAft>
                        <a:buNone/>
                      </a:pPr>
                      <a:r>
                        <a:rPr lang="en" sz="1600"/>
                        <a:t>67</a:t>
                      </a:r>
                      <a:endParaRPr sz="1600"/>
                    </a:p>
                  </a:txBody>
                  <a:tcPr marT="91425" marB="91425" marR="91425" marL="91425"/>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1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Domain 3: Closing the Gaps</a:t>
            </a:r>
            <a:endParaRPr/>
          </a:p>
        </p:txBody>
      </p:sp>
      <p:sp>
        <p:nvSpPr>
          <p:cNvPr id="797" name="Google Shape;797;p126"/>
          <p:cNvSpPr txBox="1"/>
          <p:nvPr>
            <p:ph idx="1" type="body"/>
          </p:nvPr>
        </p:nvSpPr>
        <p:spPr>
          <a:xfrm>
            <a:off x="311700" y="1152475"/>
            <a:ext cx="4181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Elementary and Middle School</a:t>
            </a:r>
            <a:endParaRPr>
              <a:latin typeface="Arial"/>
              <a:ea typeface="Arial"/>
              <a:cs typeface="Arial"/>
              <a:sym typeface="Arial"/>
            </a:endParaRPr>
          </a:p>
          <a:p>
            <a:pPr indent="-317500" lvl="0" marL="457200" rtl="0" algn="l">
              <a:spcBef>
                <a:spcPts val="1600"/>
              </a:spcBef>
              <a:spcAft>
                <a:spcPts val="0"/>
              </a:spcAft>
              <a:buSzPts val="1400"/>
              <a:buFont typeface="Arial"/>
              <a:buChar char="●"/>
            </a:pPr>
            <a:r>
              <a:rPr lang="en">
                <a:latin typeface="Arial"/>
                <a:ea typeface="Arial"/>
                <a:cs typeface="Arial"/>
                <a:sym typeface="Arial"/>
              </a:rPr>
              <a:t>Academic Achievement</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latin typeface="Arial"/>
                <a:ea typeface="Arial"/>
                <a:cs typeface="Arial"/>
                <a:sym typeface="Arial"/>
              </a:rPr>
              <a:t>Meets level or above on math and reading STAAR</a:t>
            </a:r>
            <a:endParaRPr>
              <a:latin typeface="Arial"/>
              <a:ea typeface="Arial"/>
              <a:cs typeface="Arial"/>
              <a:sym typeface="Arial"/>
            </a:endParaRPr>
          </a:p>
          <a:p>
            <a:pPr indent="-317500" lvl="0" marL="457200" rtl="0" algn="l">
              <a:spcBef>
                <a:spcPts val="0"/>
              </a:spcBef>
              <a:spcAft>
                <a:spcPts val="0"/>
              </a:spcAft>
              <a:buSzPts val="1400"/>
              <a:buFont typeface="Arial"/>
              <a:buChar char="●"/>
            </a:pPr>
            <a:r>
              <a:rPr lang="en">
                <a:latin typeface="Arial"/>
                <a:ea typeface="Arial"/>
                <a:cs typeface="Arial"/>
                <a:sym typeface="Arial"/>
              </a:rPr>
              <a:t>Growth Status</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latin typeface="Arial"/>
                <a:ea typeface="Arial"/>
                <a:cs typeface="Arial"/>
                <a:sym typeface="Arial"/>
              </a:rPr>
              <a:t>Percentage of students who improved STAAR performance over previous year </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latin typeface="Arial"/>
                <a:ea typeface="Arial"/>
                <a:cs typeface="Arial"/>
                <a:sym typeface="Arial"/>
              </a:rPr>
              <a:t>Math and reading</a:t>
            </a:r>
            <a:endParaRPr>
              <a:latin typeface="Arial"/>
              <a:ea typeface="Arial"/>
              <a:cs typeface="Arial"/>
              <a:sym typeface="Arial"/>
            </a:endParaRPr>
          </a:p>
          <a:p>
            <a:pPr indent="-317500" lvl="0" marL="457200" rtl="0" algn="l">
              <a:spcBef>
                <a:spcPts val="0"/>
              </a:spcBef>
              <a:spcAft>
                <a:spcPts val="0"/>
              </a:spcAft>
              <a:buSzPts val="1400"/>
              <a:buFont typeface="Arial"/>
              <a:buChar char="●"/>
            </a:pPr>
            <a:r>
              <a:rPr lang="en">
                <a:latin typeface="Arial"/>
                <a:ea typeface="Arial"/>
                <a:cs typeface="Arial"/>
                <a:sym typeface="Arial"/>
              </a:rPr>
              <a:t>English Language Proficiency</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latin typeface="Arial"/>
                <a:ea typeface="Arial"/>
                <a:cs typeface="Arial"/>
                <a:sym typeface="Arial"/>
              </a:rPr>
              <a:t>TELPAS</a:t>
            </a:r>
            <a:endParaRPr>
              <a:latin typeface="Arial"/>
              <a:ea typeface="Arial"/>
              <a:cs typeface="Arial"/>
              <a:sym typeface="Arial"/>
            </a:endParaRPr>
          </a:p>
          <a:p>
            <a:pPr indent="-317500" lvl="0" marL="457200" rtl="0" algn="l">
              <a:spcBef>
                <a:spcPts val="0"/>
              </a:spcBef>
              <a:spcAft>
                <a:spcPts val="0"/>
              </a:spcAft>
              <a:buSzPts val="1400"/>
              <a:buFont typeface="Arial"/>
              <a:buChar char="●"/>
            </a:pPr>
            <a:r>
              <a:rPr lang="en">
                <a:latin typeface="Arial"/>
                <a:ea typeface="Arial"/>
                <a:cs typeface="Arial"/>
                <a:sym typeface="Arial"/>
              </a:rPr>
              <a:t>Student Success </a:t>
            </a:r>
            <a:r>
              <a:rPr lang="en" sz="1200">
                <a:latin typeface="Arial"/>
                <a:ea typeface="Arial"/>
                <a:cs typeface="Arial"/>
                <a:sym typeface="Arial"/>
              </a:rPr>
              <a:t>(STAAR Performance)</a:t>
            </a:r>
            <a:endParaRPr sz="1200">
              <a:latin typeface="Arial"/>
              <a:ea typeface="Arial"/>
              <a:cs typeface="Arial"/>
              <a:sym typeface="Arial"/>
            </a:endParaRPr>
          </a:p>
          <a:p>
            <a:pPr indent="-304800" lvl="1" marL="914400" rtl="0" algn="l">
              <a:spcBef>
                <a:spcPts val="0"/>
              </a:spcBef>
              <a:spcAft>
                <a:spcPts val="0"/>
              </a:spcAft>
              <a:buSzPts val="1200"/>
              <a:buFont typeface="Arial"/>
              <a:buChar char="○"/>
            </a:pPr>
            <a:r>
              <a:rPr lang="en">
                <a:latin typeface="Arial"/>
                <a:ea typeface="Arial"/>
                <a:cs typeface="Arial"/>
                <a:sym typeface="Arial"/>
              </a:rPr>
              <a:t>Same calculation as in Domain 1</a:t>
            </a:r>
            <a:endParaRPr>
              <a:latin typeface="Arial"/>
              <a:ea typeface="Arial"/>
              <a:cs typeface="Arial"/>
              <a:sym typeface="Arial"/>
            </a:endParaRPr>
          </a:p>
        </p:txBody>
      </p:sp>
      <p:sp>
        <p:nvSpPr>
          <p:cNvPr id="798" name="Google Shape;798;p126"/>
          <p:cNvSpPr txBox="1"/>
          <p:nvPr>
            <p:ph idx="2" type="body"/>
          </p:nvPr>
        </p:nvSpPr>
        <p:spPr>
          <a:xfrm>
            <a:off x="4832400" y="119682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High School</a:t>
            </a:r>
            <a:endParaRPr>
              <a:latin typeface="Arial"/>
              <a:ea typeface="Arial"/>
              <a:cs typeface="Arial"/>
              <a:sym typeface="Arial"/>
            </a:endParaRPr>
          </a:p>
          <a:p>
            <a:pPr indent="-317500" lvl="0" marL="457200" rtl="0" algn="l">
              <a:spcBef>
                <a:spcPts val="1600"/>
              </a:spcBef>
              <a:spcAft>
                <a:spcPts val="0"/>
              </a:spcAft>
              <a:buSzPts val="1400"/>
              <a:buFont typeface="Arial"/>
              <a:buChar char="●"/>
            </a:pPr>
            <a:r>
              <a:rPr lang="en">
                <a:latin typeface="Arial"/>
                <a:ea typeface="Arial"/>
                <a:cs typeface="Arial"/>
                <a:sym typeface="Arial"/>
              </a:rPr>
              <a:t>Academic Achievement</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latin typeface="Arial"/>
                <a:ea typeface="Arial"/>
                <a:cs typeface="Arial"/>
                <a:sym typeface="Arial"/>
              </a:rPr>
              <a:t>Meets level or above on math and reading STAAR</a:t>
            </a:r>
            <a:endParaRPr>
              <a:latin typeface="Arial"/>
              <a:ea typeface="Arial"/>
              <a:cs typeface="Arial"/>
              <a:sym typeface="Arial"/>
            </a:endParaRPr>
          </a:p>
          <a:p>
            <a:pPr indent="-317500" lvl="0" marL="457200" rtl="0" algn="l">
              <a:spcBef>
                <a:spcPts val="0"/>
              </a:spcBef>
              <a:spcAft>
                <a:spcPts val="0"/>
              </a:spcAft>
              <a:buSzPts val="1400"/>
              <a:buFont typeface="Arial"/>
              <a:buChar char="●"/>
            </a:pPr>
            <a:r>
              <a:rPr lang="en">
                <a:latin typeface="Arial"/>
                <a:ea typeface="Arial"/>
                <a:cs typeface="Arial"/>
                <a:sym typeface="Arial"/>
              </a:rPr>
              <a:t>Graduation Rate</a:t>
            </a:r>
            <a:endParaRPr>
              <a:latin typeface="Arial"/>
              <a:ea typeface="Arial"/>
              <a:cs typeface="Arial"/>
              <a:sym typeface="Arial"/>
            </a:endParaRPr>
          </a:p>
          <a:p>
            <a:pPr indent="-317500" lvl="0" marL="457200" rtl="0" algn="l">
              <a:spcBef>
                <a:spcPts val="0"/>
              </a:spcBef>
              <a:spcAft>
                <a:spcPts val="0"/>
              </a:spcAft>
              <a:buSzPts val="1400"/>
              <a:buFont typeface="Arial"/>
              <a:buChar char="●"/>
            </a:pPr>
            <a:r>
              <a:rPr lang="en">
                <a:latin typeface="Arial"/>
                <a:ea typeface="Arial"/>
                <a:cs typeface="Arial"/>
                <a:sym typeface="Arial"/>
              </a:rPr>
              <a:t>English Language Proficiency</a:t>
            </a:r>
            <a:endParaRPr>
              <a:latin typeface="Arial"/>
              <a:ea typeface="Arial"/>
              <a:cs typeface="Arial"/>
              <a:sym typeface="Arial"/>
            </a:endParaRPr>
          </a:p>
          <a:p>
            <a:pPr indent="-304800" lvl="1" marL="914400" rtl="0" algn="l">
              <a:spcBef>
                <a:spcPts val="0"/>
              </a:spcBef>
              <a:spcAft>
                <a:spcPts val="0"/>
              </a:spcAft>
              <a:buSzPts val="1200"/>
              <a:buFont typeface="Arial"/>
              <a:buChar char="○"/>
            </a:pPr>
            <a:r>
              <a:rPr lang="en">
                <a:latin typeface="Arial"/>
                <a:ea typeface="Arial"/>
                <a:cs typeface="Arial"/>
                <a:sym typeface="Arial"/>
              </a:rPr>
              <a:t>TELPAS</a:t>
            </a:r>
            <a:endParaRPr>
              <a:latin typeface="Arial"/>
              <a:ea typeface="Arial"/>
              <a:cs typeface="Arial"/>
              <a:sym typeface="Arial"/>
            </a:endParaRPr>
          </a:p>
          <a:p>
            <a:pPr indent="-317500" lvl="0" marL="457200" rtl="0" algn="l">
              <a:spcBef>
                <a:spcPts val="0"/>
              </a:spcBef>
              <a:spcAft>
                <a:spcPts val="0"/>
              </a:spcAft>
              <a:buSzPts val="1400"/>
              <a:buFont typeface="Arial"/>
              <a:buChar char="●"/>
            </a:pPr>
            <a:r>
              <a:rPr lang="en">
                <a:latin typeface="Arial"/>
                <a:ea typeface="Arial"/>
                <a:cs typeface="Arial"/>
                <a:sym typeface="Arial"/>
              </a:rPr>
              <a:t>CCMR</a:t>
            </a:r>
            <a:endParaRPr>
              <a:highlight>
                <a:srgbClr val="FFF2CC"/>
              </a:highlight>
              <a:latin typeface="Arial"/>
              <a:ea typeface="Arial"/>
              <a:cs typeface="Arial"/>
              <a:sym typeface="Arial"/>
            </a:endParaRPr>
          </a:p>
          <a:p>
            <a:pPr indent="0" lvl="0" marL="0" rtl="0" algn="l">
              <a:spcBef>
                <a:spcPts val="1600"/>
              </a:spcBef>
              <a:spcAft>
                <a:spcPts val="1600"/>
              </a:spcAft>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1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Domain 3: Closing the Gaps 2018-2022</a:t>
            </a:r>
            <a:endParaRPr/>
          </a:p>
        </p:txBody>
      </p:sp>
      <p:sp>
        <p:nvSpPr>
          <p:cNvPr id="804" name="Google Shape;804;p127"/>
          <p:cNvSpPr txBox="1"/>
          <p:nvPr>
            <p:ph idx="1" type="body"/>
          </p:nvPr>
        </p:nvSpPr>
        <p:spPr>
          <a:xfrm>
            <a:off x="311700" y="1727100"/>
            <a:ext cx="20001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latin typeface="Arial"/>
                <a:ea typeface="Arial"/>
                <a:cs typeface="Arial"/>
                <a:sym typeface="Arial"/>
              </a:rPr>
              <a:t>Every student group with at least 25 students is evaluated against a state target</a:t>
            </a:r>
            <a:endParaRPr>
              <a:latin typeface="Arial"/>
              <a:ea typeface="Arial"/>
              <a:cs typeface="Arial"/>
              <a:sym typeface="Arial"/>
            </a:endParaRPr>
          </a:p>
        </p:txBody>
      </p:sp>
      <p:pic>
        <p:nvPicPr>
          <p:cNvPr id="805" name="Google Shape;805;p127"/>
          <p:cNvPicPr preferRelativeResize="0"/>
          <p:nvPr/>
        </p:nvPicPr>
        <p:blipFill>
          <a:blip r:embed="rId3">
            <a:alphaModFix/>
          </a:blip>
          <a:stretch>
            <a:fillRect/>
          </a:stretch>
        </p:blipFill>
        <p:spPr>
          <a:xfrm>
            <a:off x="2213525" y="1088725"/>
            <a:ext cx="6930476" cy="395834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1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Domain 3: Closing the Gaps 2023</a:t>
            </a:r>
            <a:endParaRPr/>
          </a:p>
        </p:txBody>
      </p:sp>
      <p:sp>
        <p:nvSpPr>
          <p:cNvPr id="811" name="Google Shape;811;p1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Changes for 2023:</a:t>
            </a:r>
            <a:endParaRPr>
              <a:latin typeface="Arial"/>
              <a:ea typeface="Arial"/>
              <a:cs typeface="Arial"/>
              <a:sym typeface="Arial"/>
            </a:endParaRPr>
          </a:p>
          <a:p>
            <a:pPr indent="-342900" lvl="0" marL="457200" rtl="0" algn="l">
              <a:spcBef>
                <a:spcPts val="1600"/>
              </a:spcBef>
              <a:spcAft>
                <a:spcPts val="0"/>
              </a:spcAft>
              <a:buSzPts val="1800"/>
              <a:buFont typeface="Arial"/>
              <a:buChar char="●"/>
            </a:pPr>
            <a:r>
              <a:rPr lang="en">
                <a:latin typeface="Arial"/>
                <a:ea typeface="Arial"/>
                <a:cs typeface="Arial"/>
                <a:sym typeface="Arial"/>
              </a:rPr>
              <a:t>Met/Did Not Meet is being replaced by graduated outcomes</a:t>
            </a:r>
            <a:endParaRPr>
              <a:latin typeface="Arial"/>
              <a:ea typeface="Arial"/>
              <a:cs typeface="Arial"/>
              <a:sym typeface="Arial"/>
            </a:endParaRPr>
          </a:p>
          <a:p>
            <a:pPr indent="0" lvl="0" marL="0" rtl="0" algn="l">
              <a:spcBef>
                <a:spcPts val="1600"/>
              </a:spcBef>
              <a:spcAft>
                <a:spcPts val="1600"/>
              </a:spcAft>
              <a:buNone/>
            </a:pPr>
            <a:r>
              <a:t/>
            </a:r>
            <a:endParaRPr/>
          </a:p>
        </p:txBody>
      </p:sp>
      <p:pic>
        <p:nvPicPr>
          <p:cNvPr id="812" name="Google Shape;812;p128"/>
          <p:cNvPicPr preferRelativeResize="0"/>
          <p:nvPr/>
        </p:nvPicPr>
        <p:blipFill>
          <a:blip r:embed="rId3">
            <a:alphaModFix/>
          </a:blip>
          <a:stretch>
            <a:fillRect/>
          </a:stretch>
        </p:blipFill>
        <p:spPr>
          <a:xfrm>
            <a:off x="872750" y="2396025"/>
            <a:ext cx="7652125" cy="17423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1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Domain 3: Closing the Gaps 2023</a:t>
            </a:r>
            <a:endParaRPr/>
          </a:p>
        </p:txBody>
      </p:sp>
      <p:sp>
        <p:nvSpPr>
          <p:cNvPr id="818" name="Google Shape;818;p1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Changes for 2023</a:t>
            </a:r>
            <a:endParaRPr>
              <a:latin typeface="Arial"/>
              <a:ea typeface="Arial"/>
              <a:cs typeface="Arial"/>
              <a:sym typeface="Arial"/>
            </a:endParaRPr>
          </a:p>
          <a:p>
            <a:pPr indent="-342900" lvl="0" marL="457200" rtl="0" algn="l">
              <a:spcBef>
                <a:spcPts val="1600"/>
              </a:spcBef>
              <a:spcAft>
                <a:spcPts val="0"/>
              </a:spcAft>
              <a:buSzPts val="1800"/>
              <a:buFont typeface="Arial"/>
              <a:buChar char="●"/>
            </a:pPr>
            <a:r>
              <a:rPr lang="en">
                <a:latin typeface="Arial"/>
                <a:ea typeface="Arial"/>
                <a:cs typeface="Arial"/>
                <a:sym typeface="Arial"/>
              </a:rPr>
              <a:t>Minimum size of groups reduced from 25 to 10 students</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The number of groups evaluated has been reduced to:</a:t>
            </a:r>
            <a:endParaRPr>
              <a:latin typeface="Arial"/>
              <a:ea typeface="Arial"/>
              <a:cs typeface="Arial"/>
              <a:sym typeface="Arial"/>
            </a:endParaRPr>
          </a:p>
          <a:p>
            <a:pPr indent="-342900" lvl="0" marL="1371600" rtl="0" algn="l">
              <a:spcBef>
                <a:spcPts val="0"/>
              </a:spcBef>
              <a:spcAft>
                <a:spcPts val="0"/>
              </a:spcAft>
              <a:buSzPts val="1800"/>
              <a:buFont typeface="Arial"/>
              <a:buAutoNum type="arabicPeriod"/>
            </a:pPr>
            <a:r>
              <a:rPr lang="en">
                <a:latin typeface="Arial"/>
                <a:ea typeface="Arial"/>
                <a:cs typeface="Arial"/>
                <a:sym typeface="Arial"/>
              </a:rPr>
              <a:t>All Students group</a:t>
            </a:r>
            <a:endParaRPr>
              <a:latin typeface="Arial"/>
              <a:ea typeface="Arial"/>
              <a:cs typeface="Arial"/>
              <a:sym typeface="Arial"/>
            </a:endParaRPr>
          </a:p>
          <a:p>
            <a:pPr indent="-342900" lvl="0" marL="1371600" rtl="0" algn="l">
              <a:spcBef>
                <a:spcPts val="0"/>
              </a:spcBef>
              <a:spcAft>
                <a:spcPts val="0"/>
              </a:spcAft>
              <a:buSzPts val="1800"/>
              <a:buFont typeface="Arial"/>
              <a:buAutoNum type="arabicPeriod"/>
            </a:pPr>
            <a:r>
              <a:rPr lang="en">
                <a:latin typeface="Arial"/>
                <a:ea typeface="Arial"/>
                <a:cs typeface="Arial"/>
                <a:sym typeface="Arial"/>
              </a:rPr>
              <a:t>2 lowest performing race/ethnicity groups from prior year</a:t>
            </a:r>
            <a:endParaRPr>
              <a:latin typeface="Arial"/>
              <a:ea typeface="Arial"/>
              <a:cs typeface="Arial"/>
              <a:sym typeface="Arial"/>
            </a:endParaRPr>
          </a:p>
          <a:p>
            <a:pPr indent="-342900" lvl="0" marL="1371600" rtl="0" algn="l">
              <a:spcBef>
                <a:spcPts val="0"/>
              </a:spcBef>
              <a:spcAft>
                <a:spcPts val="0"/>
              </a:spcAft>
              <a:buSzPts val="1800"/>
              <a:buFont typeface="Arial"/>
              <a:buAutoNum type="arabicPeriod"/>
            </a:pPr>
            <a:r>
              <a:rPr lang="en">
                <a:latin typeface="Arial"/>
                <a:ea typeface="Arial"/>
                <a:cs typeface="Arial"/>
                <a:sym typeface="Arial"/>
              </a:rPr>
              <a:t>Super Group (High Focus Group)</a:t>
            </a:r>
            <a:endParaRPr>
              <a:latin typeface="Arial"/>
              <a:ea typeface="Arial"/>
              <a:cs typeface="Arial"/>
              <a:sym typeface="Arial"/>
            </a:endParaRPr>
          </a:p>
          <a:p>
            <a:pPr indent="-336550" lvl="0" marL="1371600" rtl="0" algn="l">
              <a:spcBef>
                <a:spcPts val="0"/>
              </a:spcBef>
              <a:spcAft>
                <a:spcPts val="0"/>
              </a:spcAft>
              <a:buSzPts val="1700"/>
              <a:buFont typeface="Arial"/>
              <a:buChar char="●"/>
            </a:pPr>
            <a:r>
              <a:rPr lang="en" sz="1700">
                <a:latin typeface="Arial"/>
                <a:ea typeface="Arial"/>
                <a:cs typeface="Arial"/>
                <a:sym typeface="Arial"/>
              </a:rPr>
              <a:t>Combined group with Economically Disadvantaged, Special Education, Emergent Bilingual, Homeless, Migrant, Foster</a:t>
            </a:r>
            <a:endParaRPr sz="1700">
              <a:latin typeface="Arial"/>
              <a:ea typeface="Arial"/>
              <a:cs typeface="Arial"/>
              <a:sym typeface="Arial"/>
            </a:endParaRPr>
          </a:p>
          <a:p>
            <a:pPr indent="0" lvl="0" marL="1371600" rtl="0" algn="l">
              <a:spcBef>
                <a:spcPts val="1600"/>
              </a:spcBef>
              <a:spcAft>
                <a:spcPts val="1600"/>
              </a:spcAft>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1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Domain 3: Closing the Gaps 2023</a:t>
            </a:r>
            <a:endParaRPr/>
          </a:p>
        </p:txBody>
      </p:sp>
      <p:pic>
        <p:nvPicPr>
          <p:cNvPr id="824" name="Google Shape;824;p130"/>
          <p:cNvPicPr preferRelativeResize="0"/>
          <p:nvPr/>
        </p:nvPicPr>
        <p:blipFill>
          <a:blip r:embed="rId3">
            <a:alphaModFix/>
          </a:blip>
          <a:stretch>
            <a:fillRect/>
          </a:stretch>
        </p:blipFill>
        <p:spPr>
          <a:xfrm>
            <a:off x="225025" y="1017728"/>
            <a:ext cx="6929250" cy="336067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131"/>
          <p:cNvSpPr txBox="1"/>
          <p:nvPr>
            <p:ph type="title"/>
          </p:nvPr>
        </p:nvSpPr>
        <p:spPr>
          <a:xfrm>
            <a:off x="92875" y="252000"/>
            <a:ext cx="8867400" cy="62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Alternative Education Accountability (AEA) 2018-2022: Richarte</a:t>
            </a:r>
            <a:endParaRPr sz="2200"/>
          </a:p>
        </p:txBody>
      </p:sp>
      <p:pic>
        <p:nvPicPr>
          <p:cNvPr id="830" name="Google Shape;830;p131"/>
          <p:cNvPicPr preferRelativeResize="0"/>
          <p:nvPr/>
        </p:nvPicPr>
        <p:blipFill>
          <a:blip r:embed="rId3">
            <a:alphaModFix/>
          </a:blip>
          <a:stretch>
            <a:fillRect/>
          </a:stretch>
        </p:blipFill>
        <p:spPr>
          <a:xfrm>
            <a:off x="1071563" y="1066800"/>
            <a:ext cx="7000875" cy="30099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sp>
        <p:nvSpPr>
          <p:cNvPr id="835" name="Google Shape;835;p1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AEA Campuses 2023</a:t>
            </a:r>
            <a:endParaRPr/>
          </a:p>
        </p:txBody>
      </p:sp>
      <p:sp>
        <p:nvSpPr>
          <p:cNvPr id="836" name="Google Shape;836;p1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Arial"/>
                <a:ea typeface="Arial"/>
                <a:cs typeface="Arial"/>
                <a:sym typeface="Arial"/>
              </a:rPr>
              <a:t>Changes for 2023:</a:t>
            </a:r>
            <a:endParaRPr>
              <a:latin typeface="Arial"/>
              <a:ea typeface="Arial"/>
              <a:cs typeface="Arial"/>
              <a:sym typeface="Arial"/>
            </a:endParaRPr>
          </a:p>
          <a:p>
            <a:pPr indent="-342900" lvl="0" marL="457200" rtl="0" algn="l">
              <a:spcBef>
                <a:spcPts val="1600"/>
              </a:spcBef>
              <a:spcAft>
                <a:spcPts val="0"/>
              </a:spcAft>
              <a:buSzPts val="1800"/>
              <a:buFont typeface="Arial"/>
              <a:buChar char="●"/>
            </a:pPr>
            <a:r>
              <a:rPr lang="en">
                <a:latin typeface="Arial"/>
                <a:ea typeface="Arial"/>
                <a:cs typeface="Arial"/>
                <a:sym typeface="Arial"/>
              </a:rPr>
              <a:t>Students who previously drop out but return are calculated only into the numerators of Domain 1 CCMR and Graduation Rates</a:t>
            </a:r>
            <a:endParaRPr>
              <a:latin typeface="Arial"/>
              <a:ea typeface="Arial"/>
              <a:cs typeface="Arial"/>
              <a:sym typeface="Arial"/>
            </a:endParaRPr>
          </a:p>
          <a:p>
            <a:pPr indent="-317500" lvl="1" marL="914400" rtl="0" algn="l">
              <a:spcBef>
                <a:spcPts val="0"/>
              </a:spcBef>
              <a:spcAft>
                <a:spcPts val="0"/>
              </a:spcAft>
              <a:buSzPts val="1400"/>
              <a:buFont typeface="Arial"/>
              <a:buChar char="○"/>
            </a:pPr>
            <a:r>
              <a:rPr lang="en" sz="1500">
                <a:latin typeface="Arial"/>
                <a:ea typeface="Arial"/>
                <a:cs typeface="Arial"/>
                <a:sym typeface="Arial"/>
              </a:rPr>
              <a:t>Those students can only increase the Domain 1 score</a:t>
            </a:r>
            <a:br>
              <a:rPr lang="en">
                <a:latin typeface="Arial"/>
                <a:ea typeface="Arial"/>
                <a:cs typeface="Arial"/>
                <a:sym typeface="Arial"/>
              </a:rPr>
            </a:b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A new indicator has been added: Domain 2B Retest Growth</a:t>
            </a:r>
            <a:endParaRPr>
              <a:latin typeface="Arial"/>
              <a:ea typeface="Arial"/>
              <a:cs typeface="Arial"/>
              <a:sym typeface="Arial"/>
            </a:endParaRPr>
          </a:p>
          <a:p>
            <a:pPr indent="0" lvl="0" marL="914400" rtl="0" algn="l">
              <a:spcBef>
                <a:spcPts val="1600"/>
              </a:spcBef>
              <a:spcAft>
                <a:spcPts val="1600"/>
              </a:spcAft>
              <a:buNone/>
            </a:pPr>
            <a:r>
              <a:t/>
            </a:r>
            <a:endParaRPr>
              <a:latin typeface="Arial"/>
              <a:ea typeface="Arial"/>
              <a:cs typeface="Arial"/>
              <a:sym typeface="Arial"/>
            </a:endParaRPr>
          </a:p>
        </p:txBody>
      </p:sp>
      <p:pic>
        <p:nvPicPr>
          <p:cNvPr id="837" name="Google Shape;837;p132"/>
          <p:cNvPicPr preferRelativeResize="0"/>
          <p:nvPr/>
        </p:nvPicPr>
        <p:blipFill>
          <a:blip r:embed="rId3">
            <a:alphaModFix/>
          </a:blip>
          <a:stretch>
            <a:fillRect/>
          </a:stretch>
        </p:blipFill>
        <p:spPr>
          <a:xfrm>
            <a:off x="1519225" y="3492550"/>
            <a:ext cx="5591175" cy="9906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1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 and Wonders</a:t>
            </a:r>
            <a:endParaRPr/>
          </a:p>
        </p:txBody>
      </p:sp>
      <p:sp>
        <p:nvSpPr>
          <p:cNvPr id="843" name="Google Shape;843;p1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Arial"/>
              <a:buChar char="●"/>
            </a:pPr>
            <a:r>
              <a:rPr lang="en">
                <a:latin typeface="Arial"/>
                <a:ea typeface="Arial"/>
                <a:cs typeface="Arial"/>
                <a:sym typeface="Arial"/>
              </a:rPr>
              <a:t>HB 4545</a:t>
            </a:r>
            <a:endParaRPr>
              <a:latin typeface="Arial"/>
              <a:ea typeface="Arial"/>
              <a:cs typeface="Arial"/>
              <a:sym typeface="Arial"/>
            </a:endParaRPr>
          </a:p>
          <a:p>
            <a:pPr indent="-317500" lvl="1" marL="914400" rtl="0" algn="l">
              <a:spcBef>
                <a:spcPts val="0"/>
              </a:spcBef>
              <a:spcAft>
                <a:spcPts val="0"/>
              </a:spcAft>
              <a:buSzPts val="1400"/>
              <a:buFont typeface="Arial"/>
              <a:buChar char="○"/>
            </a:pPr>
            <a:r>
              <a:rPr lang="en">
                <a:latin typeface="Arial"/>
                <a:ea typeface="Arial"/>
                <a:cs typeface="Arial"/>
                <a:sym typeface="Arial"/>
              </a:rPr>
              <a:t>Required 30 hours of tutoring per subject in which student “Did Not Meet” </a:t>
            </a:r>
            <a:endParaRPr>
              <a:latin typeface="Arial"/>
              <a:ea typeface="Arial"/>
              <a:cs typeface="Arial"/>
              <a:sym typeface="Arial"/>
            </a:endParaRPr>
          </a:p>
          <a:p>
            <a:pPr indent="-317500" lvl="1" marL="914400" rtl="0" algn="l">
              <a:spcBef>
                <a:spcPts val="0"/>
              </a:spcBef>
              <a:spcAft>
                <a:spcPts val="0"/>
              </a:spcAft>
              <a:buSzPts val="1400"/>
              <a:buFont typeface="Arial"/>
              <a:buChar char="○"/>
            </a:pPr>
            <a:r>
              <a:rPr lang="en">
                <a:latin typeface="Arial"/>
                <a:ea typeface="Arial"/>
                <a:cs typeface="Arial"/>
                <a:sym typeface="Arial"/>
              </a:rPr>
              <a:t>Tutoring required outside of Tier 1 class time</a:t>
            </a:r>
            <a:endParaRPr>
              <a:latin typeface="Arial"/>
              <a:ea typeface="Arial"/>
              <a:cs typeface="Arial"/>
              <a:sym typeface="Arial"/>
            </a:endParaRPr>
          </a:p>
          <a:p>
            <a:pPr indent="-317500" lvl="1" marL="914400" rtl="0" algn="l">
              <a:spcBef>
                <a:spcPts val="0"/>
              </a:spcBef>
              <a:spcAft>
                <a:spcPts val="0"/>
              </a:spcAft>
              <a:buSzPts val="1400"/>
              <a:buFont typeface="Arial"/>
              <a:buChar char="○"/>
            </a:pPr>
            <a:r>
              <a:rPr lang="en">
                <a:latin typeface="Arial"/>
                <a:ea typeface="Arial"/>
                <a:cs typeface="Arial"/>
                <a:sym typeface="Arial"/>
              </a:rPr>
              <a:t>Tutoring required to be at 3 students to 1 teachers ratio (waivable) </a:t>
            </a:r>
            <a:endParaRPr>
              <a:latin typeface="Arial"/>
              <a:ea typeface="Arial"/>
              <a:cs typeface="Arial"/>
              <a:sym typeface="Arial"/>
            </a:endParaRPr>
          </a:p>
          <a:p>
            <a:pPr indent="-317500" lvl="1" marL="914400" rtl="0" algn="l">
              <a:spcBef>
                <a:spcPts val="0"/>
              </a:spcBef>
              <a:spcAft>
                <a:spcPts val="0"/>
              </a:spcAft>
              <a:buSzPts val="1400"/>
              <a:buFont typeface="Arial"/>
              <a:buChar char="○"/>
            </a:pPr>
            <a:r>
              <a:rPr lang="en">
                <a:latin typeface="Arial"/>
                <a:ea typeface="Arial"/>
                <a:cs typeface="Arial"/>
                <a:sym typeface="Arial"/>
              </a:rPr>
              <a:t>Largely funded through ESSER in the form of grants</a:t>
            </a:r>
            <a:endParaRPr>
              <a:latin typeface="Arial"/>
              <a:ea typeface="Arial"/>
              <a:cs typeface="Arial"/>
              <a:sym typeface="Arial"/>
            </a:endParaRPr>
          </a:p>
          <a:p>
            <a:pPr indent="-317500" lvl="1" marL="914400" rtl="0" algn="l">
              <a:spcBef>
                <a:spcPts val="0"/>
              </a:spcBef>
              <a:spcAft>
                <a:spcPts val="0"/>
              </a:spcAft>
              <a:buSzPts val="1400"/>
              <a:buFont typeface="Arial"/>
              <a:buChar char="○"/>
            </a:pPr>
            <a:r>
              <a:rPr lang="en">
                <a:latin typeface="Arial"/>
                <a:ea typeface="Arial"/>
                <a:cs typeface="Arial"/>
                <a:sym typeface="Arial"/>
              </a:rPr>
              <a:t>Added indicator in Domain 2</a:t>
            </a:r>
            <a:endParaRPr>
              <a:latin typeface="Arial"/>
              <a:ea typeface="Arial"/>
              <a:cs typeface="Arial"/>
              <a:sym typeface="Arial"/>
            </a:endParaRPr>
          </a:p>
          <a:p>
            <a:pPr indent="-317500" lvl="1" marL="914400" rtl="0" algn="l">
              <a:spcBef>
                <a:spcPts val="0"/>
              </a:spcBef>
              <a:spcAft>
                <a:spcPts val="0"/>
              </a:spcAft>
              <a:buSzPts val="1400"/>
              <a:buFont typeface="Arial"/>
              <a:buChar char="○"/>
            </a:pPr>
            <a:r>
              <a:rPr lang="en">
                <a:latin typeface="Arial"/>
                <a:ea typeface="Arial"/>
                <a:cs typeface="Arial"/>
                <a:sym typeface="Arial"/>
              </a:rPr>
              <a:t>Question is whether funding mechanism will remain</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Impacts to closing the gaps groups </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Longitudinal comparisons and communications </a:t>
            </a:r>
            <a:endParaRPr>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1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Steps </a:t>
            </a:r>
            <a:endParaRPr/>
          </a:p>
        </p:txBody>
      </p:sp>
      <p:sp>
        <p:nvSpPr>
          <p:cNvPr id="849" name="Google Shape;849;p1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Arial"/>
              <a:buChar char="●"/>
            </a:pPr>
            <a:r>
              <a:rPr lang="en">
                <a:latin typeface="Arial"/>
                <a:ea typeface="Arial"/>
                <a:cs typeface="Arial"/>
                <a:sym typeface="Arial"/>
              </a:rPr>
              <a:t>Conversations with district and campus leaders over the next few weeks/months </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More closely examining the subtle changes</a:t>
            </a:r>
            <a:endParaRPr>
              <a:latin typeface="Arial"/>
              <a:ea typeface="Arial"/>
              <a:cs typeface="Arial"/>
              <a:sym typeface="Arial"/>
            </a:endParaRPr>
          </a:p>
          <a:p>
            <a:pPr indent="-342900" lvl="0" marL="457200" rtl="0" algn="l">
              <a:spcBef>
                <a:spcPts val="0"/>
              </a:spcBef>
              <a:spcAft>
                <a:spcPts val="0"/>
              </a:spcAft>
              <a:buSzPts val="1800"/>
              <a:buFont typeface="Arial"/>
              <a:buChar char="●"/>
            </a:pPr>
            <a:r>
              <a:rPr lang="en">
                <a:latin typeface="Arial"/>
                <a:ea typeface="Arial"/>
                <a:cs typeface="Arial"/>
                <a:sym typeface="Arial"/>
              </a:rPr>
              <a:t>Communication efforts with community members to understand that while performance may improve, ratings will likely decrease</a:t>
            </a:r>
            <a:endParaRPr>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13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Exit Ticket &amp; Closing </a:t>
            </a:r>
            <a:endParaRPr/>
          </a:p>
        </p:txBody>
      </p:sp>
      <p:sp>
        <p:nvSpPr>
          <p:cNvPr id="855" name="Google Shape;855;p135"/>
          <p:cNvSpPr txBox="1"/>
          <p:nvPr/>
        </p:nvSpPr>
        <p:spPr>
          <a:xfrm>
            <a:off x="3576650" y="4347775"/>
            <a:ext cx="3921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Montserrat Medium"/>
              <a:ea typeface="Montserrat Medium"/>
              <a:cs typeface="Montserrat Medium"/>
              <a:sym typeface="Montserrat Medium"/>
            </a:endParaRPr>
          </a:p>
        </p:txBody>
      </p:sp>
      <p:pic>
        <p:nvPicPr>
          <p:cNvPr id="856" name="Google Shape;856;p135"/>
          <p:cNvPicPr preferRelativeResize="0"/>
          <p:nvPr/>
        </p:nvPicPr>
        <p:blipFill>
          <a:blip r:embed="rId3">
            <a:alphaModFix/>
          </a:blip>
          <a:stretch>
            <a:fillRect/>
          </a:stretch>
        </p:blipFill>
        <p:spPr>
          <a:xfrm>
            <a:off x="5003250" y="1195150"/>
            <a:ext cx="2857500" cy="3552825"/>
          </a:xfrm>
          <a:prstGeom prst="rect">
            <a:avLst/>
          </a:prstGeom>
          <a:noFill/>
          <a:ln>
            <a:noFill/>
          </a:ln>
        </p:spPr>
      </p:pic>
      <p:sp>
        <p:nvSpPr>
          <p:cNvPr id="857" name="Google Shape;857;p135"/>
          <p:cNvSpPr txBox="1"/>
          <p:nvPr>
            <p:ph idx="4294967295" type="subTitle"/>
          </p:nvPr>
        </p:nvSpPr>
        <p:spPr>
          <a:xfrm>
            <a:off x="241050" y="1313550"/>
            <a:ext cx="4643400" cy="13794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lang="en" sz="2200"/>
              <a:t>Please leave feedback and indicate your interest in being on the calendar action team. </a:t>
            </a:r>
            <a:endParaRPr sz="2200"/>
          </a:p>
        </p:txBody>
      </p:sp>
      <p:sp>
        <p:nvSpPr>
          <p:cNvPr id="858" name="Google Shape;858;p135"/>
          <p:cNvSpPr txBox="1"/>
          <p:nvPr>
            <p:ph idx="4294967295" type="subTitle"/>
          </p:nvPr>
        </p:nvSpPr>
        <p:spPr>
          <a:xfrm>
            <a:off x="183300" y="3489325"/>
            <a:ext cx="2404200" cy="485100"/>
          </a:xfrm>
          <a:prstGeom prst="rect">
            <a:avLst/>
          </a:prstGeom>
          <a:noFill/>
          <a:ln cap="flat" cmpd="sng" w="28575">
            <a:solidFill>
              <a:srgbClr val="FF6B65"/>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600"/>
              </a:spcAft>
              <a:buNone/>
            </a:pPr>
            <a:r>
              <a:rPr b="1" lang="en" sz="1600">
                <a:latin typeface="Montserrat"/>
                <a:ea typeface="Montserrat"/>
                <a:cs typeface="Montserrat"/>
                <a:sym typeface="Montserrat"/>
              </a:rPr>
              <a:t>Final Meeting May 17</a:t>
            </a:r>
            <a:endParaRPr b="1" sz="1600">
              <a:latin typeface="Montserrat"/>
              <a:ea typeface="Montserrat"/>
              <a:cs typeface="Montserrat"/>
              <a:sym typeface="Montserrat"/>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47"/>
        </a:solidFill>
      </p:bgPr>
    </p:bg>
    <p:spTree>
      <p:nvGrpSpPr>
        <p:cNvPr id="862" name="Shape 862"/>
        <p:cNvGrpSpPr/>
        <p:nvPr/>
      </p:nvGrpSpPr>
      <p:grpSpPr>
        <a:xfrm>
          <a:off x="0" y="0"/>
          <a:ext cx="0" cy="0"/>
          <a:chOff x="0" y="0"/>
          <a:chExt cx="0" cy="0"/>
        </a:xfrm>
      </p:grpSpPr>
      <p:pic>
        <p:nvPicPr>
          <p:cNvPr id="863" name="Google Shape;863;p136">
            <a:hlinkClick r:id="rId3"/>
          </p:cNvPr>
          <p:cNvPicPr preferRelativeResize="0"/>
          <p:nvPr/>
        </p:nvPicPr>
        <p:blipFill>
          <a:blip r:embed="rId4">
            <a:alphaModFix/>
          </a:blip>
          <a:stretch>
            <a:fillRect/>
          </a:stretch>
        </p:blipFill>
        <p:spPr>
          <a:xfrm>
            <a:off x="3451063" y="2123075"/>
            <a:ext cx="2241874" cy="8973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Health Sciences &amp; Technologies Major for College: Communication Disorder Services">
  <a:themeElements>
    <a:clrScheme name="Simple Light">
      <a:dk1>
        <a:srgbClr val="2E2E6B"/>
      </a:dk1>
      <a:lt1>
        <a:srgbClr val="EDE4DB"/>
      </a:lt1>
      <a:dk2>
        <a:srgbClr val="D2C6B9"/>
      </a:dk2>
      <a:lt2>
        <a:srgbClr val="615A52"/>
      </a:lt2>
      <a:accent1>
        <a:srgbClr val="5EA36C"/>
      </a:accent1>
      <a:accent2>
        <a:srgbClr val="FFC800"/>
      </a:accent2>
      <a:accent3>
        <a:srgbClr val="FF6B84"/>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