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y="5143500" cx="9144000"/>
  <p:notesSz cx="6858000" cy="9144000"/>
  <p:embeddedFontLst>
    <p:embeddedFont>
      <p:font typeface="Roboto Mono Light"/>
      <p:regular r:id="rId30"/>
      <p:bold r:id="rId31"/>
      <p:italic r:id="rId32"/>
      <p:boldItalic r:id="rId33"/>
    </p:embeddedFont>
    <p:embeddedFont>
      <p:font typeface="Kulim Park"/>
      <p:regular r:id="rId34"/>
      <p:bold r:id="rId35"/>
      <p:italic r:id="rId36"/>
      <p:boldItalic r:id="rId37"/>
    </p:embeddedFont>
    <p:embeddedFont>
      <p:font typeface="Manrope"/>
      <p:regular r:id="rId38"/>
      <p:bold r:id="rId39"/>
    </p:embeddedFont>
    <p:embeddedFont>
      <p:font typeface="Open Sans SemiBold"/>
      <p:regular r:id="rId40"/>
      <p:bold r:id="rId41"/>
      <p:italic r:id="rId42"/>
      <p:boldItalic r:id="rId43"/>
    </p:embeddedFont>
    <p:embeddedFont>
      <p:font typeface="Helvetica Neue"/>
      <p:regular r:id="rId44"/>
      <p:bold r:id="rId45"/>
      <p:italic r:id="rId46"/>
      <p:boldItalic r:id="rId47"/>
    </p:embeddedFont>
    <p:embeddedFont>
      <p:font typeface="PT Sans"/>
      <p:regular r:id="rId48"/>
      <p:bold r:id="rId49"/>
      <p:italic r:id="rId50"/>
      <p:boldItalic r:id="rId51"/>
    </p:embeddedFont>
    <p:embeddedFont>
      <p:font typeface="Roboto Mono"/>
      <p:regular r:id="rId52"/>
      <p:bold r:id="rId53"/>
      <p:italic r:id="rId54"/>
      <p:boldItalic r:id="rId55"/>
    </p:embeddedFont>
    <p:embeddedFont>
      <p:font typeface="Kulim Park SemiBold"/>
      <p:regular r:id="rId56"/>
      <p:bold r:id="rId57"/>
      <p:italic r:id="rId58"/>
      <p:boldItalic r:id="rId59"/>
    </p:embeddedFont>
    <p:embeddedFont>
      <p:font typeface="Barlow"/>
      <p:regular r:id="rId60"/>
      <p:bold r:id="rId61"/>
      <p:italic r:id="rId62"/>
      <p:boldItalic r:id="rId63"/>
    </p:embeddedFont>
    <p:embeddedFont>
      <p:font typeface="Century Gothic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SemiBold-regular.fntdata"/><Relationship Id="rId42" Type="http://schemas.openxmlformats.org/officeDocument/2006/relationships/font" Target="fonts/OpenSansSemiBold-italic.fntdata"/><Relationship Id="rId41" Type="http://schemas.openxmlformats.org/officeDocument/2006/relationships/font" Target="fonts/OpenSansSemiBold-bold.fntdata"/><Relationship Id="rId44" Type="http://schemas.openxmlformats.org/officeDocument/2006/relationships/font" Target="fonts/HelveticaNeue-regular.fntdata"/><Relationship Id="rId43" Type="http://schemas.openxmlformats.org/officeDocument/2006/relationships/font" Target="fonts/OpenSansSemiBold-boldItalic.fntdata"/><Relationship Id="rId46" Type="http://schemas.openxmlformats.org/officeDocument/2006/relationships/font" Target="fonts/HelveticaNeue-italic.fntdata"/><Relationship Id="rId45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PTSans-regular.fntdata"/><Relationship Id="rId47" Type="http://schemas.openxmlformats.org/officeDocument/2006/relationships/font" Target="fonts/HelveticaNeue-boldItalic.fntdata"/><Relationship Id="rId49" Type="http://schemas.openxmlformats.org/officeDocument/2006/relationships/font" Target="fonts/PTSans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MonoLight-bold.fntdata"/><Relationship Id="rId30" Type="http://schemas.openxmlformats.org/officeDocument/2006/relationships/font" Target="fonts/RobotoMonoLight-regular.fntdata"/><Relationship Id="rId33" Type="http://schemas.openxmlformats.org/officeDocument/2006/relationships/font" Target="fonts/RobotoMonoLight-boldItalic.fntdata"/><Relationship Id="rId32" Type="http://schemas.openxmlformats.org/officeDocument/2006/relationships/font" Target="fonts/RobotoMonoLight-italic.fntdata"/><Relationship Id="rId35" Type="http://schemas.openxmlformats.org/officeDocument/2006/relationships/font" Target="fonts/KulimPark-bold.fntdata"/><Relationship Id="rId34" Type="http://schemas.openxmlformats.org/officeDocument/2006/relationships/font" Target="fonts/KulimPark-regular.fntdata"/><Relationship Id="rId37" Type="http://schemas.openxmlformats.org/officeDocument/2006/relationships/font" Target="fonts/KulimPark-boldItalic.fntdata"/><Relationship Id="rId36" Type="http://schemas.openxmlformats.org/officeDocument/2006/relationships/font" Target="fonts/KulimPark-italic.fntdata"/><Relationship Id="rId39" Type="http://schemas.openxmlformats.org/officeDocument/2006/relationships/font" Target="fonts/Manrope-bold.fntdata"/><Relationship Id="rId38" Type="http://schemas.openxmlformats.org/officeDocument/2006/relationships/font" Target="fonts/Manrope-regular.fntdata"/><Relationship Id="rId62" Type="http://schemas.openxmlformats.org/officeDocument/2006/relationships/font" Target="fonts/Barlow-italic.fntdata"/><Relationship Id="rId61" Type="http://schemas.openxmlformats.org/officeDocument/2006/relationships/font" Target="fonts/Barlow-bold.fntdata"/><Relationship Id="rId20" Type="http://schemas.openxmlformats.org/officeDocument/2006/relationships/slide" Target="slides/slide16.xml"/><Relationship Id="rId64" Type="http://schemas.openxmlformats.org/officeDocument/2006/relationships/font" Target="fonts/CenturyGothic-regular.fntdata"/><Relationship Id="rId63" Type="http://schemas.openxmlformats.org/officeDocument/2006/relationships/font" Target="fonts/Barlow-boldItalic.fntdata"/><Relationship Id="rId22" Type="http://schemas.openxmlformats.org/officeDocument/2006/relationships/slide" Target="slides/slide18.xml"/><Relationship Id="rId66" Type="http://schemas.openxmlformats.org/officeDocument/2006/relationships/font" Target="fonts/CenturyGothic-italic.fntdata"/><Relationship Id="rId21" Type="http://schemas.openxmlformats.org/officeDocument/2006/relationships/slide" Target="slides/slide17.xml"/><Relationship Id="rId65" Type="http://schemas.openxmlformats.org/officeDocument/2006/relationships/font" Target="fonts/CenturyGothic-bold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7" Type="http://schemas.openxmlformats.org/officeDocument/2006/relationships/font" Target="fonts/CenturyGothic-boldItalic.fntdata"/><Relationship Id="rId60" Type="http://schemas.openxmlformats.org/officeDocument/2006/relationships/font" Target="fonts/Barlow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PTSans-boldItalic.fntdata"/><Relationship Id="rId50" Type="http://schemas.openxmlformats.org/officeDocument/2006/relationships/font" Target="fonts/PTSans-italic.fntdata"/><Relationship Id="rId53" Type="http://schemas.openxmlformats.org/officeDocument/2006/relationships/font" Target="fonts/RobotoMono-bold.fntdata"/><Relationship Id="rId52" Type="http://schemas.openxmlformats.org/officeDocument/2006/relationships/font" Target="fonts/RobotoMono-regular.fntdata"/><Relationship Id="rId11" Type="http://schemas.openxmlformats.org/officeDocument/2006/relationships/slide" Target="slides/slide7.xml"/><Relationship Id="rId55" Type="http://schemas.openxmlformats.org/officeDocument/2006/relationships/font" Target="fonts/RobotoMono-boldItalic.fntdata"/><Relationship Id="rId10" Type="http://schemas.openxmlformats.org/officeDocument/2006/relationships/slide" Target="slides/slide6.xml"/><Relationship Id="rId54" Type="http://schemas.openxmlformats.org/officeDocument/2006/relationships/font" Target="fonts/RobotoMono-italic.fntdata"/><Relationship Id="rId13" Type="http://schemas.openxmlformats.org/officeDocument/2006/relationships/slide" Target="slides/slide9.xml"/><Relationship Id="rId57" Type="http://schemas.openxmlformats.org/officeDocument/2006/relationships/font" Target="fonts/KulimParkSemiBold-bold.fntdata"/><Relationship Id="rId12" Type="http://schemas.openxmlformats.org/officeDocument/2006/relationships/slide" Target="slides/slide8.xml"/><Relationship Id="rId56" Type="http://schemas.openxmlformats.org/officeDocument/2006/relationships/font" Target="fonts/KulimParkSemiBold-regular.fntdata"/><Relationship Id="rId15" Type="http://schemas.openxmlformats.org/officeDocument/2006/relationships/slide" Target="slides/slide11.xml"/><Relationship Id="rId59" Type="http://schemas.openxmlformats.org/officeDocument/2006/relationships/font" Target="fonts/KulimParkSemiBold-boldItalic.fntdata"/><Relationship Id="rId14" Type="http://schemas.openxmlformats.org/officeDocument/2006/relationships/slide" Target="slides/slide10.xml"/><Relationship Id="rId58" Type="http://schemas.openxmlformats.org/officeDocument/2006/relationships/font" Target="fonts/KulimParkSemiBold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24dc3920de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124dc3920de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ead6129809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ead612980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124dc3920d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124dc3920d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f16b94bc8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1f16b94bc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1f295f6d707_0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1f295f6d707_0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085fda942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2085fda942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ead612980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ead612980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f295f6d707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300" lIns="91300" spcFirstLastPara="1" rIns="91300" wrap="square" tIns="91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6" name="Google Shape;646;g1f295f6d707_0_0:notes"/>
          <p:cNvSpPr/>
          <p:nvPr>
            <p:ph idx="2" type="sldImg"/>
          </p:nvPr>
        </p:nvSpPr>
        <p:spPr>
          <a:xfrm>
            <a:off x="701951" y="1143000"/>
            <a:ext cx="5454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1f295f6d707_0_6:notes"/>
          <p:cNvSpPr/>
          <p:nvPr>
            <p:ph idx="2" type="sldImg"/>
          </p:nvPr>
        </p:nvSpPr>
        <p:spPr>
          <a:xfrm>
            <a:off x="372717" y="674557"/>
            <a:ext cx="5963400" cy="3372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3" name="Google Shape;653;g1f295f6d707_0_6:notes"/>
          <p:cNvSpPr txBox="1"/>
          <p:nvPr>
            <p:ph idx="1" type="body"/>
          </p:nvPr>
        </p:nvSpPr>
        <p:spPr>
          <a:xfrm>
            <a:off x="670891" y="4272197"/>
            <a:ext cx="5367000" cy="4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00" lIns="89600" spcFirstLastPara="1" rIns="89600" wrap="square" tIns="89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1f295f6d707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g1f295f6d707_0_14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1f295f6d707_0_21:notes"/>
          <p:cNvSpPr/>
          <p:nvPr>
            <p:ph idx="2" type="sldImg"/>
          </p:nvPr>
        </p:nvSpPr>
        <p:spPr>
          <a:xfrm>
            <a:off x="670891" y="1124262"/>
            <a:ext cx="5367000" cy="3035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0" name="Google Shape;670;g1f295f6d707_0_21:notes"/>
          <p:cNvSpPr txBox="1"/>
          <p:nvPr>
            <p:ph idx="1" type="body"/>
          </p:nvPr>
        </p:nvSpPr>
        <p:spPr>
          <a:xfrm>
            <a:off x="670891" y="4328410"/>
            <a:ext cx="5367000" cy="3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4625" lIns="89250" spcFirstLastPara="1" rIns="89250" wrap="square" tIns="446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f295f6d707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300" lIns="91300" spcFirstLastPara="1" rIns="91300" wrap="square" tIns="91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84" name="Google Shape;684;g1f295f6d707_0_34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f295f6d70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300" lIns="91300" spcFirstLastPara="1" rIns="91300" wrap="square" tIns="91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3" name="Google Shape;693;g1f295f6d707_0_42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1f295f6d707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g1f295f6d707_0_49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1f295f6d70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g1f295f6d707_0_55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1f295f6d707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g1f295f6d707_0_61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1f295f6d707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g1f295f6d707_0_68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1f295f6d707_0_77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3" name="Google Shape;733;g1f295f6d70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300" lIns="91300" spcFirstLastPara="1" rIns="91300" wrap="square" tIns="91300">
            <a:noAutofit/>
          </a:bodyPr>
          <a:lstStyle/>
          <a:p>
            <a:pPr indent="-28575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/>
              <a:t>Raises every year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1f295f6d707_0_83:notes"/>
          <p:cNvSpPr/>
          <p:nvPr>
            <p:ph idx="2" type="sldImg"/>
          </p:nvPr>
        </p:nvSpPr>
        <p:spPr>
          <a:xfrm>
            <a:off x="372717" y="674557"/>
            <a:ext cx="5963400" cy="3372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0" name="Google Shape;740;g1f295f6d707_0_83:notes"/>
          <p:cNvSpPr txBox="1"/>
          <p:nvPr>
            <p:ph idx="1" type="body"/>
          </p:nvPr>
        </p:nvSpPr>
        <p:spPr>
          <a:xfrm>
            <a:off x="670891" y="4272197"/>
            <a:ext cx="5367000" cy="4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89600" lIns="89600" spcFirstLastPara="1" rIns="89600" wrap="square" tIns="896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1f295f6d707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g1f295f6d707_0_90:notes"/>
          <p:cNvSpPr/>
          <p:nvPr>
            <p:ph idx="2" type="sldImg"/>
          </p:nvPr>
        </p:nvSpPr>
        <p:spPr>
          <a:xfrm>
            <a:off x="397565" y="685488"/>
            <a:ext cx="6064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ead6129809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ead612980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124dc3920de_0_9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124dc3920de_0_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ead6129809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ead6129809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124dc3920de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124dc3920de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1616877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/>
          <p:nvPr/>
        </p:nvSpPr>
        <p:spPr>
          <a:xfrm flipH="1" rot="-649785">
            <a:off x="6475477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25387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8823147">
            <a:off x="-2265377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536238" y="-142500"/>
            <a:ext cx="4935815" cy="3769836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 rot="649785">
            <a:off x="716152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2"/>
          <p:cNvSpPr/>
          <p:nvPr/>
        </p:nvSpPr>
        <p:spPr>
          <a:xfrm rot="1244193">
            <a:off x="4086917" y="-777268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2"/>
          <p:cNvSpPr/>
          <p:nvPr/>
        </p:nvSpPr>
        <p:spPr>
          <a:xfrm rot="-9555807">
            <a:off x="-6119383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3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3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3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3"/>
          <p:cNvSpPr txBox="1"/>
          <p:nvPr>
            <p:ph type="title"/>
          </p:nvPr>
        </p:nvSpPr>
        <p:spPr>
          <a:xfrm>
            <a:off x="716550" y="1929275"/>
            <a:ext cx="38556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" name="Google Shape;26;p3"/>
          <p:cNvSpPr txBox="1"/>
          <p:nvPr>
            <p:ph hasCustomPrompt="1" idx="2" type="title"/>
          </p:nvPr>
        </p:nvSpPr>
        <p:spPr>
          <a:xfrm>
            <a:off x="723300" y="8452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716550" y="3578839"/>
            <a:ext cx="27525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" name="Google Shape;28;p3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 rot="813319">
            <a:off x="-704002" y="2342077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4"/>
          <p:cNvSpPr/>
          <p:nvPr/>
        </p:nvSpPr>
        <p:spPr>
          <a:xfrm rot="-5553048">
            <a:off x="-3421688" y="1600648"/>
            <a:ext cx="5990367" cy="5613156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4"/>
          <p:cNvSpPr/>
          <p:nvPr/>
        </p:nvSpPr>
        <p:spPr>
          <a:xfrm flipH="1" rot="-1460553">
            <a:off x="6702382" y="-661835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4"/>
          <p:cNvSpPr/>
          <p:nvPr/>
        </p:nvSpPr>
        <p:spPr>
          <a:xfrm rot="3657786">
            <a:off x="7243056" y="893138"/>
            <a:ext cx="4558957" cy="1365879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4"/>
          <p:cNvSpPr/>
          <p:nvPr/>
        </p:nvSpPr>
        <p:spPr>
          <a:xfrm rot="3624623">
            <a:off x="5761668" y="608449"/>
            <a:ext cx="7826028" cy="287783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4"/>
          <p:cNvSpPr txBox="1"/>
          <p:nvPr>
            <p:ph type="title"/>
          </p:nvPr>
        </p:nvSpPr>
        <p:spPr>
          <a:xfrm>
            <a:off x="720000" y="437700"/>
            <a:ext cx="77028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720000" y="1095450"/>
            <a:ext cx="77028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50">
                <a:latin typeface="Manrope"/>
                <a:ea typeface="Manrope"/>
                <a:cs typeface="Manrope"/>
                <a:sym typeface="Manrope"/>
              </a:defRPr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/>
          <p:nvPr/>
        </p:nvSpPr>
        <p:spPr>
          <a:xfrm>
            <a:off x="-4528356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5"/>
          <p:cNvSpPr/>
          <p:nvPr/>
        </p:nvSpPr>
        <p:spPr>
          <a:xfrm flipH="1" rot="-9405665">
            <a:off x="6846081" y="1281156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5"/>
          <p:cNvSpPr/>
          <p:nvPr/>
        </p:nvSpPr>
        <p:spPr>
          <a:xfrm flipH="1" rot="1478505">
            <a:off x="3709533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5"/>
          <p:cNvSpPr txBox="1"/>
          <p:nvPr>
            <p:ph type="title"/>
          </p:nvPr>
        </p:nvSpPr>
        <p:spPr>
          <a:xfrm flipH="1">
            <a:off x="720000" y="438912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2" type="title"/>
          </p:nvPr>
        </p:nvSpPr>
        <p:spPr>
          <a:xfrm>
            <a:off x="4789925" y="3371526"/>
            <a:ext cx="23253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" name="Google Shape;43;p5"/>
          <p:cNvSpPr txBox="1"/>
          <p:nvPr>
            <p:ph idx="1" type="subTitle"/>
          </p:nvPr>
        </p:nvSpPr>
        <p:spPr>
          <a:xfrm>
            <a:off x="4789950" y="3879601"/>
            <a:ext cx="23253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3" type="title"/>
          </p:nvPr>
        </p:nvSpPr>
        <p:spPr>
          <a:xfrm>
            <a:off x="2028750" y="3371526"/>
            <a:ext cx="23253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5" name="Google Shape;45;p5"/>
          <p:cNvSpPr txBox="1"/>
          <p:nvPr>
            <p:ph idx="4" type="subTitle"/>
          </p:nvPr>
        </p:nvSpPr>
        <p:spPr>
          <a:xfrm>
            <a:off x="2028775" y="3879601"/>
            <a:ext cx="23253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6" name="Google Shape;46;p5"/>
          <p:cNvSpPr/>
          <p:nvPr/>
        </p:nvSpPr>
        <p:spPr>
          <a:xfrm flipH="1" rot="9524149">
            <a:off x="-6659422" y="-2925302"/>
            <a:ext cx="9471569" cy="60490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"/>
          <p:cNvSpPr/>
          <p:nvPr/>
        </p:nvSpPr>
        <p:spPr>
          <a:xfrm rot="-9555841">
            <a:off x="-6785773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586702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6"/>
          <p:cNvSpPr/>
          <p:nvPr/>
        </p:nvSpPr>
        <p:spPr>
          <a:xfrm rot="3952094">
            <a:off x="497883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6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6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"/>
          <p:cNvSpPr/>
          <p:nvPr/>
        </p:nvSpPr>
        <p:spPr>
          <a:xfrm rot="-10285603">
            <a:off x="-4701904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6"/>
          <p:cNvSpPr/>
          <p:nvPr/>
        </p:nvSpPr>
        <p:spPr>
          <a:xfrm rot="-7426355">
            <a:off x="-555754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6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 flipH="1" rot="3394465">
            <a:off x="5041484" y="22860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7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7"/>
          <p:cNvSpPr/>
          <p:nvPr/>
        </p:nvSpPr>
        <p:spPr>
          <a:xfrm flipH="1" rot="955394">
            <a:off x="1460861" y="-2197712"/>
            <a:ext cx="7826028" cy="287783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7"/>
          <p:cNvSpPr txBox="1"/>
          <p:nvPr>
            <p:ph idx="1" type="body"/>
          </p:nvPr>
        </p:nvSpPr>
        <p:spPr>
          <a:xfrm>
            <a:off x="4572000" y="1369325"/>
            <a:ext cx="3850500" cy="333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302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indent="-3302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indent="-31115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302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 flipH="1" rot="-813319">
            <a:off x="4432698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8"/>
          <p:cNvSpPr/>
          <p:nvPr/>
        </p:nvSpPr>
        <p:spPr>
          <a:xfrm rot="649785">
            <a:off x="-1816445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8"/>
          <p:cNvSpPr/>
          <p:nvPr/>
        </p:nvSpPr>
        <p:spPr>
          <a:xfrm flipH="1">
            <a:off x="620870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8"/>
          <p:cNvSpPr/>
          <p:nvPr/>
        </p:nvSpPr>
        <p:spPr>
          <a:xfrm flipH="1" rot="-8823147">
            <a:off x="5492915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 flipH="1">
            <a:off x="-2254122" y="-142500"/>
            <a:ext cx="4935815" cy="3769836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 flipH="1" rot="-649785">
            <a:off x="3942880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/>
          <p:nvPr/>
        </p:nvSpPr>
        <p:spPr>
          <a:xfrm flipH="1" rot="-1244193">
            <a:off x="-2695083" y="-777268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8"/>
          <p:cNvSpPr/>
          <p:nvPr/>
        </p:nvSpPr>
        <p:spPr>
          <a:xfrm flipH="1" rot="9555807">
            <a:off x="7511217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8"/>
          <p:cNvSpPr txBox="1"/>
          <p:nvPr>
            <p:ph type="title"/>
          </p:nvPr>
        </p:nvSpPr>
        <p:spPr>
          <a:xfrm>
            <a:off x="1796850" y="1301800"/>
            <a:ext cx="5550300" cy="253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9"/>
          <p:cNvSpPr/>
          <p:nvPr/>
        </p:nvSpPr>
        <p:spPr>
          <a:xfrm>
            <a:off x="586702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 rot="3406877">
            <a:off x="3098060" y="-32126"/>
            <a:ext cx="7826090" cy="287785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/>
          <p:nvPr/>
        </p:nvSpPr>
        <p:spPr>
          <a:xfrm rot="-10285603">
            <a:off x="-4701904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/>
          <p:nvPr/>
        </p:nvSpPr>
        <p:spPr>
          <a:xfrm rot="-7426355">
            <a:off x="-555754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9"/>
          <p:cNvSpPr txBox="1"/>
          <p:nvPr>
            <p:ph type="title"/>
          </p:nvPr>
        </p:nvSpPr>
        <p:spPr>
          <a:xfrm>
            <a:off x="723300" y="1383125"/>
            <a:ext cx="4510500" cy="92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" type="subTitle"/>
          </p:nvPr>
        </p:nvSpPr>
        <p:spPr>
          <a:xfrm>
            <a:off x="723300" y="2328475"/>
            <a:ext cx="4359900" cy="14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/>
          <p:nvPr/>
        </p:nvSpPr>
        <p:spPr>
          <a:xfrm rot="2839443">
            <a:off x="-336718" y="275298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accent1">
              <a:alpha val="30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 rot="-10285629">
            <a:off x="4072449" y="-37420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305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 flipH="1">
            <a:off x="74848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/>
          <p:nvPr/>
        </p:nvSpPr>
        <p:spPr>
          <a:xfrm flipH="1" rot="9555841">
            <a:off x="61417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0"/>
          <p:cNvSpPr/>
          <p:nvPr/>
        </p:nvSpPr>
        <p:spPr>
          <a:xfrm rot="-1478505">
            <a:off x="-4010126" y="-5581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0"/>
          <p:cNvSpPr txBox="1"/>
          <p:nvPr>
            <p:ph type="title"/>
          </p:nvPr>
        </p:nvSpPr>
        <p:spPr>
          <a:xfrm>
            <a:off x="723300" y="1315950"/>
            <a:ext cx="2771700" cy="25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0" name="Google Shape;90;p10"/>
          <p:cNvSpPr/>
          <p:nvPr/>
        </p:nvSpPr>
        <p:spPr>
          <a:xfrm rot="9405665">
            <a:off x="-4305365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212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1"/>
          <p:cNvSpPr/>
          <p:nvPr/>
        </p:nvSpPr>
        <p:spPr>
          <a:xfrm rot="-10285629">
            <a:off x="5066449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1"/>
          <p:cNvSpPr/>
          <p:nvPr/>
        </p:nvSpPr>
        <p:spPr>
          <a:xfrm rot="9405665">
            <a:off x="-4305365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1"/>
          <p:cNvSpPr/>
          <p:nvPr/>
        </p:nvSpPr>
        <p:spPr>
          <a:xfrm rot="-1478505">
            <a:off x="-2334601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1"/>
          <p:cNvSpPr/>
          <p:nvPr/>
        </p:nvSpPr>
        <p:spPr>
          <a:xfrm flipH="1" rot="9555841">
            <a:off x="70234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1"/>
          <p:cNvSpPr txBox="1"/>
          <p:nvPr>
            <p:ph hasCustomPrompt="1" type="title"/>
          </p:nvPr>
        </p:nvSpPr>
        <p:spPr>
          <a:xfrm>
            <a:off x="1248600" y="1528200"/>
            <a:ext cx="6646800" cy="15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1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99" name="Google Shape;99;p11"/>
          <p:cNvSpPr txBox="1"/>
          <p:nvPr>
            <p:ph idx="1" type="subTitle"/>
          </p:nvPr>
        </p:nvSpPr>
        <p:spPr>
          <a:xfrm>
            <a:off x="1248450" y="3114175"/>
            <a:ext cx="66468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20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/>
          <p:nvPr/>
        </p:nvSpPr>
        <p:spPr>
          <a:xfrm flipH="1" rot="-514371">
            <a:off x="4546199" y="58167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3"/>
          <p:cNvSpPr/>
          <p:nvPr/>
        </p:nvSpPr>
        <p:spPr>
          <a:xfrm rot="10800000">
            <a:off x="6590028" y="-183052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/>
          <p:nvPr/>
        </p:nvSpPr>
        <p:spPr>
          <a:xfrm rot="1051413">
            <a:off x="5372927" y="-597860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3"/>
          <p:cNvSpPr/>
          <p:nvPr/>
        </p:nvSpPr>
        <p:spPr>
          <a:xfrm rot="6697654">
            <a:off x="-3373442" y="-4867145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3"/>
          <p:cNvSpPr/>
          <p:nvPr/>
        </p:nvSpPr>
        <p:spPr>
          <a:xfrm flipH="1" rot="9986681">
            <a:off x="-4180552" y="104304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/>
          <p:cNvSpPr txBox="1"/>
          <p:nvPr>
            <p:ph type="title"/>
          </p:nvPr>
        </p:nvSpPr>
        <p:spPr>
          <a:xfrm>
            <a:off x="3394963" y="1596925"/>
            <a:ext cx="38556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8" name="Google Shape;108;p13"/>
          <p:cNvSpPr txBox="1"/>
          <p:nvPr>
            <p:ph hasCustomPrompt="1" idx="2" type="title"/>
          </p:nvPr>
        </p:nvSpPr>
        <p:spPr>
          <a:xfrm>
            <a:off x="1893438" y="16776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/>
          <p:nvPr>
            <p:ph idx="1" type="subTitle"/>
          </p:nvPr>
        </p:nvSpPr>
        <p:spPr>
          <a:xfrm>
            <a:off x="3394963" y="3246489"/>
            <a:ext cx="27525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0" name="Google Shape;110;p13"/>
          <p:cNvSpPr/>
          <p:nvPr/>
        </p:nvSpPr>
        <p:spPr>
          <a:xfrm flipH="1" rot="10800000">
            <a:off x="779327" y="3478782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2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4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4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4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4"/>
          <p:cNvSpPr txBox="1"/>
          <p:nvPr>
            <p:ph type="title"/>
          </p:nvPr>
        </p:nvSpPr>
        <p:spPr>
          <a:xfrm>
            <a:off x="1549950" y="1929275"/>
            <a:ext cx="60441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8" name="Google Shape;118;p14"/>
          <p:cNvSpPr txBox="1"/>
          <p:nvPr>
            <p:ph hasCustomPrompt="1" idx="2" type="title"/>
          </p:nvPr>
        </p:nvSpPr>
        <p:spPr>
          <a:xfrm>
            <a:off x="3822900" y="84523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19" name="Google Shape;119;p14"/>
          <p:cNvSpPr txBox="1"/>
          <p:nvPr>
            <p:ph idx="1" type="subTitle"/>
          </p:nvPr>
        </p:nvSpPr>
        <p:spPr>
          <a:xfrm>
            <a:off x="2414570" y="3578849"/>
            <a:ext cx="43149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0" name="Google Shape;120;p14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35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5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5"/>
          <p:cNvSpPr txBox="1"/>
          <p:nvPr>
            <p:ph type="title"/>
          </p:nvPr>
        </p:nvSpPr>
        <p:spPr>
          <a:xfrm>
            <a:off x="1309450" y="2081675"/>
            <a:ext cx="43149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8" name="Google Shape;128;p15"/>
          <p:cNvSpPr txBox="1"/>
          <p:nvPr>
            <p:ph hasCustomPrompt="1" idx="2" type="title"/>
          </p:nvPr>
        </p:nvSpPr>
        <p:spPr>
          <a:xfrm>
            <a:off x="6066050" y="691889"/>
            <a:ext cx="14982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29" name="Google Shape;129;p15"/>
          <p:cNvSpPr txBox="1"/>
          <p:nvPr>
            <p:ph idx="1" type="subTitle"/>
          </p:nvPr>
        </p:nvSpPr>
        <p:spPr>
          <a:xfrm>
            <a:off x="1309450" y="3731249"/>
            <a:ext cx="4314900" cy="7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0" name="Google Shape;130;p15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/>
          <p:nvPr/>
        </p:nvSpPr>
        <p:spPr>
          <a:xfrm flipH="1" rot="9339447">
            <a:off x="-5157706" y="21951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6"/>
          <p:cNvSpPr/>
          <p:nvPr/>
        </p:nvSpPr>
        <p:spPr>
          <a:xfrm>
            <a:off x="1118566" y="1549193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6"/>
          <p:cNvSpPr/>
          <p:nvPr/>
        </p:nvSpPr>
        <p:spPr>
          <a:xfrm flipH="1">
            <a:off x="4816263" y="1549200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6"/>
          <p:cNvSpPr/>
          <p:nvPr/>
        </p:nvSpPr>
        <p:spPr>
          <a:xfrm flipH="1">
            <a:off x="6912085" y="1489537"/>
            <a:ext cx="1162249" cy="1032817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3050700" y="1519363"/>
            <a:ext cx="1095097" cy="973144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6"/>
          <p:cNvSpPr/>
          <p:nvPr/>
        </p:nvSpPr>
        <p:spPr>
          <a:xfrm rot="649785">
            <a:off x="6848027" y="-2440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 rot="813319">
            <a:off x="-4299402" y="-47175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6"/>
          <p:cNvSpPr/>
          <p:nvPr/>
        </p:nvSpPr>
        <p:spPr>
          <a:xfrm rot="9089871">
            <a:off x="7049951" y="1893780"/>
            <a:ext cx="7826200" cy="287789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6"/>
          <p:cNvSpPr/>
          <p:nvPr/>
        </p:nvSpPr>
        <p:spPr>
          <a:xfrm rot="-576017">
            <a:off x="-4825529" y="-672274"/>
            <a:ext cx="7826074" cy="287784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6"/>
          <p:cNvSpPr txBox="1"/>
          <p:nvPr>
            <p:ph type="title"/>
          </p:nvPr>
        </p:nvSpPr>
        <p:spPr>
          <a:xfrm>
            <a:off x="732775" y="2632300"/>
            <a:ext cx="1836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3" name="Google Shape;143;p16"/>
          <p:cNvSpPr txBox="1"/>
          <p:nvPr>
            <p:ph idx="1" type="subTitle"/>
          </p:nvPr>
        </p:nvSpPr>
        <p:spPr>
          <a:xfrm>
            <a:off x="732787" y="3511716"/>
            <a:ext cx="1836000" cy="8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4" name="Google Shape;144;p16"/>
          <p:cNvSpPr txBox="1"/>
          <p:nvPr>
            <p:ph hasCustomPrompt="1" idx="2" type="title"/>
          </p:nvPr>
        </p:nvSpPr>
        <p:spPr>
          <a:xfrm>
            <a:off x="732776" y="1811839"/>
            <a:ext cx="18360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5" name="Google Shape;145;p16"/>
          <p:cNvSpPr txBox="1"/>
          <p:nvPr>
            <p:ph idx="3" type="title"/>
          </p:nvPr>
        </p:nvSpPr>
        <p:spPr>
          <a:xfrm>
            <a:off x="2680250" y="2632300"/>
            <a:ext cx="1836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6" name="Google Shape;146;p16"/>
          <p:cNvSpPr txBox="1"/>
          <p:nvPr>
            <p:ph idx="4" type="subTitle"/>
          </p:nvPr>
        </p:nvSpPr>
        <p:spPr>
          <a:xfrm>
            <a:off x="2680262" y="3511716"/>
            <a:ext cx="1836000" cy="8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7" name="Google Shape;147;p16"/>
          <p:cNvSpPr txBox="1"/>
          <p:nvPr>
            <p:ph idx="5" type="title"/>
          </p:nvPr>
        </p:nvSpPr>
        <p:spPr>
          <a:xfrm>
            <a:off x="4627725" y="2632300"/>
            <a:ext cx="1836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8" name="Google Shape;148;p16"/>
          <p:cNvSpPr txBox="1"/>
          <p:nvPr>
            <p:ph idx="6" type="subTitle"/>
          </p:nvPr>
        </p:nvSpPr>
        <p:spPr>
          <a:xfrm>
            <a:off x="4627737" y="3511716"/>
            <a:ext cx="1836000" cy="8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7" type="title"/>
          </p:nvPr>
        </p:nvSpPr>
        <p:spPr>
          <a:xfrm>
            <a:off x="6575200" y="2632300"/>
            <a:ext cx="1836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0" name="Google Shape;150;p16"/>
          <p:cNvSpPr txBox="1"/>
          <p:nvPr>
            <p:ph idx="8" type="subTitle"/>
          </p:nvPr>
        </p:nvSpPr>
        <p:spPr>
          <a:xfrm>
            <a:off x="6575212" y="3511716"/>
            <a:ext cx="1836000" cy="8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1" name="Google Shape;151;p16"/>
          <p:cNvSpPr txBox="1"/>
          <p:nvPr>
            <p:ph hasCustomPrompt="1" idx="9" type="title"/>
          </p:nvPr>
        </p:nvSpPr>
        <p:spPr>
          <a:xfrm>
            <a:off x="2680246" y="1811839"/>
            <a:ext cx="18360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2" name="Google Shape;152;p16"/>
          <p:cNvSpPr txBox="1"/>
          <p:nvPr>
            <p:ph hasCustomPrompt="1" idx="13" type="title"/>
          </p:nvPr>
        </p:nvSpPr>
        <p:spPr>
          <a:xfrm>
            <a:off x="4627721" y="1811839"/>
            <a:ext cx="18360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3" name="Google Shape;153;p16"/>
          <p:cNvSpPr txBox="1"/>
          <p:nvPr>
            <p:ph hasCustomPrompt="1" idx="14" type="title"/>
          </p:nvPr>
        </p:nvSpPr>
        <p:spPr>
          <a:xfrm>
            <a:off x="6575196" y="1811839"/>
            <a:ext cx="18360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54" name="Google Shape;154;p16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17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/>
          <p:nvPr/>
        </p:nvSpPr>
        <p:spPr>
          <a:xfrm rot="-9339447">
            <a:off x="7118442" y="32165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7"/>
          <p:cNvSpPr/>
          <p:nvPr/>
        </p:nvSpPr>
        <p:spPr>
          <a:xfrm flipH="1" rot="10285603">
            <a:off x="-6088365" y="-16178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7"/>
          <p:cNvSpPr/>
          <p:nvPr/>
        </p:nvSpPr>
        <p:spPr>
          <a:xfrm flipH="1" rot="-649785">
            <a:off x="-1251909" y="-487200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/>
          <p:nvPr/>
        </p:nvSpPr>
        <p:spPr>
          <a:xfrm flipH="1" rot="-813319">
            <a:off x="7653159" y="-356639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"/>
          <p:cNvSpPr/>
          <p:nvPr/>
        </p:nvSpPr>
        <p:spPr>
          <a:xfrm flipH="1" rot="-9989847">
            <a:off x="-4910832" y="2960605"/>
            <a:ext cx="7826215" cy="2877900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7"/>
          <p:cNvSpPr/>
          <p:nvPr/>
        </p:nvSpPr>
        <p:spPr>
          <a:xfrm flipH="1" rot="-323977">
            <a:off x="6050295" y="-977077"/>
            <a:ext cx="7826148" cy="2877876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"/>
          <p:cNvSpPr txBox="1"/>
          <p:nvPr>
            <p:ph type="title"/>
          </p:nvPr>
        </p:nvSpPr>
        <p:spPr>
          <a:xfrm>
            <a:off x="1987675" y="1412700"/>
            <a:ext cx="2430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3" name="Google Shape;163;p17"/>
          <p:cNvSpPr txBox="1"/>
          <p:nvPr>
            <p:ph idx="1" type="subTitle"/>
          </p:nvPr>
        </p:nvSpPr>
        <p:spPr>
          <a:xfrm>
            <a:off x="1987700" y="2292125"/>
            <a:ext cx="24300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4" name="Google Shape;164;p17"/>
          <p:cNvSpPr txBox="1"/>
          <p:nvPr>
            <p:ph hasCustomPrompt="1" idx="2" type="title"/>
          </p:nvPr>
        </p:nvSpPr>
        <p:spPr>
          <a:xfrm>
            <a:off x="845800" y="1888050"/>
            <a:ext cx="812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65" name="Google Shape;165;p17"/>
          <p:cNvSpPr txBox="1"/>
          <p:nvPr>
            <p:ph idx="3" type="title"/>
          </p:nvPr>
        </p:nvSpPr>
        <p:spPr>
          <a:xfrm>
            <a:off x="1928100" y="3162748"/>
            <a:ext cx="2430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6" name="Google Shape;166;p17"/>
          <p:cNvSpPr txBox="1"/>
          <p:nvPr>
            <p:ph idx="4" type="subTitle"/>
          </p:nvPr>
        </p:nvSpPr>
        <p:spPr>
          <a:xfrm>
            <a:off x="1928125" y="4042172"/>
            <a:ext cx="24300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7" name="Google Shape;167;p17"/>
          <p:cNvSpPr txBox="1"/>
          <p:nvPr>
            <p:ph idx="5" type="title"/>
          </p:nvPr>
        </p:nvSpPr>
        <p:spPr>
          <a:xfrm>
            <a:off x="6000750" y="1412688"/>
            <a:ext cx="2430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8" name="Google Shape;168;p17"/>
          <p:cNvSpPr txBox="1"/>
          <p:nvPr>
            <p:ph idx="6" type="subTitle"/>
          </p:nvPr>
        </p:nvSpPr>
        <p:spPr>
          <a:xfrm>
            <a:off x="6000775" y="2292102"/>
            <a:ext cx="24300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9" name="Google Shape;169;p17"/>
          <p:cNvSpPr txBox="1"/>
          <p:nvPr>
            <p:ph idx="7" type="title"/>
          </p:nvPr>
        </p:nvSpPr>
        <p:spPr>
          <a:xfrm>
            <a:off x="5981196" y="3162738"/>
            <a:ext cx="2430000" cy="8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0" name="Google Shape;170;p17"/>
          <p:cNvSpPr txBox="1"/>
          <p:nvPr>
            <p:ph idx="8" type="subTitle"/>
          </p:nvPr>
        </p:nvSpPr>
        <p:spPr>
          <a:xfrm>
            <a:off x="5981200" y="4042161"/>
            <a:ext cx="2430000" cy="61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1" name="Google Shape;171;p17"/>
          <p:cNvSpPr txBox="1"/>
          <p:nvPr>
            <p:ph hasCustomPrompt="1" idx="9" type="title"/>
          </p:nvPr>
        </p:nvSpPr>
        <p:spPr>
          <a:xfrm>
            <a:off x="845798" y="3644250"/>
            <a:ext cx="812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2" name="Google Shape;172;p17"/>
          <p:cNvSpPr txBox="1"/>
          <p:nvPr>
            <p:ph hasCustomPrompt="1" idx="13" type="title"/>
          </p:nvPr>
        </p:nvSpPr>
        <p:spPr>
          <a:xfrm>
            <a:off x="4895098" y="1888050"/>
            <a:ext cx="812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3" name="Google Shape;173;p17"/>
          <p:cNvSpPr txBox="1"/>
          <p:nvPr>
            <p:ph hasCustomPrompt="1" idx="14" type="title"/>
          </p:nvPr>
        </p:nvSpPr>
        <p:spPr>
          <a:xfrm>
            <a:off x="4895098" y="3644250"/>
            <a:ext cx="8127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4" name="Google Shape;174;p17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 txBox="1"/>
          <p:nvPr>
            <p:ph type="title"/>
          </p:nvPr>
        </p:nvSpPr>
        <p:spPr>
          <a:xfrm>
            <a:off x="723300" y="3402013"/>
            <a:ext cx="38487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723350" y="822500"/>
            <a:ext cx="4902000" cy="207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CUSTOM_32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/>
          <p:nvPr/>
        </p:nvSpPr>
        <p:spPr>
          <a:xfrm flipH="1" rot="-7269862">
            <a:off x="1986429" y="-4605738"/>
            <a:ext cx="7471639" cy="477178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9"/>
          <p:cNvSpPr/>
          <p:nvPr/>
        </p:nvSpPr>
        <p:spPr>
          <a:xfrm rot="-10558870">
            <a:off x="5522782" y="-185325"/>
            <a:ext cx="6402110" cy="5689154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 rot="6189239">
            <a:off x="4325710" y="1085979"/>
            <a:ext cx="7825966" cy="2877809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9"/>
          <p:cNvSpPr/>
          <p:nvPr/>
        </p:nvSpPr>
        <p:spPr>
          <a:xfrm rot="514371">
            <a:off x="-5180633" y="-97967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9"/>
          <p:cNvSpPr/>
          <p:nvPr/>
        </p:nvSpPr>
        <p:spPr>
          <a:xfrm rot="2141143">
            <a:off x="-1290068" y="-2916503"/>
            <a:ext cx="5766686" cy="368291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9"/>
          <p:cNvSpPr/>
          <p:nvPr/>
        </p:nvSpPr>
        <p:spPr>
          <a:xfrm rot="10800000">
            <a:off x="-126965" y="3402013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9"/>
          <p:cNvSpPr/>
          <p:nvPr/>
        </p:nvSpPr>
        <p:spPr>
          <a:xfrm rot="-7948588">
            <a:off x="-5205140" y="1519073"/>
            <a:ext cx="8200910" cy="3015686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9"/>
          <p:cNvSpPr txBox="1"/>
          <p:nvPr>
            <p:ph type="title"/>
          </p:nvPr>
        </p:nvSpPr>
        <p:spPr>
          <a:xfrm>
            <a:off x="2064826" y="3261285"/>
            <a:ext cx="50145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87" name="Google Shape;187;p19"/>
          <p:cNvSpPr txBox="1"/>
          <p:nvPr>
            <p:ph idx="1" type="subTitle"/>
          </p:nvPr>
        </p:nvSpPr>
        <p:spPr>
          <a:xfrm>
            <a:off x="1378650" y="1348062"/>
            <a:ext cx="6386700" cy="141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6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0"/>
          <p:cNvSpPr/>
          <p:nvPr/>
        </p:nvSpPr>
        <p:spPr>
          <a:xfrm rot="-3394465">
            <a:off x="-2929870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0"/>
          <p:cNvSpPr/>
          <p:nvPr/>
        </p:nvSpPr>
        <p:spPr>
          <a:xfrm flipH="1">
            <a:off x="-4081962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0"/>
          <p:cNvSpPr/>
          <p:nvPr/>
        </p:nvSpPr>
        <p:spPr>
          <a:xfrm flipH="1" rot="-3952094">
            <a:off x="-395440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0"/>
          <p:cNvSpPr/>
          <p:nvPr/>
        </p:nvSpPr>
        <p:spPr>
          <a:xfrm rot="649760">
            <a:off x="-3199069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0"/>
          <p:cNvSpPr/>
          <p:nvPr/>
        </p:nvSpPr>
        <p:spPr>
          <a:xfrm flipH="1" rot="-813319">
            <a:off x="4926200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0"/>
          <p:cNvSpPr/>
          <p:nvPr/>
        </p:nvSpPr>
        <p:spPr>
          <a:xfrm flipH="1" rot="10285603">
            <a:off x="6080701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0"/>
          <p:cNvSpPr/>
          <p:nvPr/>
        </p:nvSpPr>
        <p:spPr>
          <a:xfrm flipH="1" rot="7426355">
            <a:off x="658205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0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6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/>
          <p:nvPr/>
        </p:nvSpPr>
        <p:spPr>
          <a:xfrm rot="-3394465">
            <a:off x="-3638445" y="461189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"/>
          <p:cNvSpPr/>
          <p:nvPr/>
        </p:nvSpPr>
        <p:spPr>
          <a:xfrm flipH="1">
            <a:off x="-5015862" y="-4052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/>
          <p:nvPr/>
        </p:nvSpPr>
        <p:spPr>
          <a:xfrm flipH="1" rot="-3052073">
            <a:off x="-4888312" y="1110880"/>
            <a:ext cx="7826119" cy="287786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1"/>
          <p:cNvSpPr/>
          <p:nvPr/>
        </p:nvSpPr>
        <p:spPr>
          <a:xfrm rot="649760">
            <a:off x="-4262669" y="189211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1"/>
          <p:cNvSpPr/>
          <p:nvPr/>
        </p:nvSpPr>
        <p:spPr>
          <a:xfrm flipH="1" rot="-813319">
            <a:off x="4754300" y="-2305086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1"/>
          <p:cNvSpPr/>
          <p:nvPr/>
        </p:nvSpPr>
        <p:spPr>
          <a:xfrm flipH="1" rot="10285603">
            <a:off x="4790126" y="3666917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"/>
          <p:cNvSpPr/>
          <p:nvPr/>
        </p:nvSpPr>
        <p:spPr>
          <a:xfrm flipH="1" rot="4726292">
            <a:off x="5414633" y="2626082"/>
            <a:ext cx="7826019" cy="287782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1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33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5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 rot="-10285629">
            <a:off x="5066449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23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3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3"/>
          <p:cNvSpPr/>
          <p:nvPr/>
        </p:nvSpPr>
        <p:spPr>
          <a:xfrm rot="9405665">
            <a:off x="-4305365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3"/>
          <p:cNvSpPr/>
          <p:nvPr/>
        </p:nvSpPr>
        <p:spPr>
          <a:xfrm rot="-1478505">
            <a:off x="-2334601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3"/>
          <p:cNvSpPr/>
          <p:nvPr/>
        </p:nvSpPr>
        <p:spPr>
          <a:xfrm flipH="1" rot="9555841">
            <a:off x="70234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"/>
          <p:cNvSpPr txBox="1"/>
          <p:nvPr>
            <p:ph type="title"/>
          </p:nvPr>
        </p:nvSpPr>
        <p:spPr>
          <a:xfrm>
            <a:off x="1749775" y="1339400"/>
            <a:ext cx="5644500" cy="1535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6" name="Google Shape;216;p23"/>
          <p:cNvSpPr txBox="1"/>
          <p:nvPr>
            <p:ph idx="1" type="subTitle"/>
          </p:nvPr>
        </p:nvSpPr>
        <p:spPr>
          <a:xfrm>
            <a:off x="2153800" y="2874400"/>
            <a:ext cx="4836900" cy="9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3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4"/>
          <p:cNvSpPr/>
          <p:nvPr/>
        </p:nvSpPr>
        <p:spPr>
          <a:xfrm flipH="1" rot="4102360">
            <a:off x="-2758583" y="412968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4"/>
          <p:cNvSpPr/>
          <p:nvPr/>
        </p:nvSpPr>
        <p:spPr>
          <a:xfrm rot="813319">
            <a:off x="-4313552" y="-17370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4"/>
          <p:cNvSpPr txBox="1"/>
          <p:nvPr>
            <p:ph idx="1" type="subTitle"/>
          </p:nvPr>
        </p:nvSpPr>
        <p:spPr>
          <a:xfrm>
            <a:off x="723300" y="3021075"/>
            <a:ext cx="3394200" cy="11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1" name="Google Shape;221;p24"/>
          <p:cNvSpPr txBox="1"/>
          <p:nvPr>
            <p:ph type="title"/>
          </p:nvPr>
        </p:nvSpPr>
        <p:spPr>
          <a:xfrm flipH="1">
            <a:off x="719825" y="986925"/>
            <a:ext cx="2888400" cy="1917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4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5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5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5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5"/>
          <p:cNvSpPr txBox="1"/>
          <p:nvPr>
            <p:ph idx="1" type="subTitle"/>
          </p:nvPr>
        </p:nvSpPr>
        <p:spPr>
          <a:xfrm>
            <a:off x="723300" y="2291463"/>
            <a:ext cx="3035100" cy="13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28" name="Google Shape;228;p25"/>
          <p:cNvSpPr txBox="1"/>
          <p:nvPr>
            <p:ph type="title"/>
          </p:nvPr>
        </p:nvSpPr>
        <p:spPr>
          <a:xfrm flipH="1">
            <a:off x="719825" y="1463638"/>
            <a:ext cx="30351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29" name="Google Shape;229;p25"/>
          <p:cNvSpPr/>
          <p:nvPr/>
        </p:nvSpPr>
        <p:spPr>
          <a:xfrm flipH="1" rot="-649760">
            <a:off x="-3395808" y="451461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8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6"/>
          <p:cNvSpPr/>
          <p:nvPr/>
        </p:nvSpPr>
        <p:spPr>
          <a:xfrm rot="-3394465">
            <a:off x="-4398774" y="421144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6"/>
          <p:cNvSpPr/>
          <p:nvPr/>
        </p:nvSpPr>
        <p:spPr>
          <a:xfrm flipH="1">
            <a:off x="-5015841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26"/>
          <p:cNvSpPr/>
          <p:nvPr/>
        </p:nvSpPr>
        <p:spPr>
          <a:xfrm flipH="1" rot="-3952094">
            <a:off x="-4776410" y="665034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6"/>
          <p:cNvSpPr/>
          <p:nvPr/>
        </p:nvSpPr>
        <p:spPr>
          <a:xfrm rot="649760">
            <a:off x="-4213998" y="53511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6"/>
          <p:cNvSpPr/>
          <p:nvPr/>
        </p:nvSpPr>
        <p:spPr>
          <a:xfrm flipH="1" rot="-813319">
            <a:off x="4527346" y="-341479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6"/>
          <p:cNvSpPr/>
          <p:nvPr/>
        </p:nvSpPr>
        <p:spPr>
          <a:xfrm flipH="1" rot="10285603">
            <a:off x="4806347" y="33637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6"/>
          <p:cNvSpPr/>
          <p:nvPr/>
        </p:nvSpPr>
        <p:spPr>
          <a:xfrm flipH="1" rot="5626330">
            <a:off x="3918525" y="675664"/>
            <a:ext cx="7826010" cy="287782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26"/>
          <p:cNvSpPr txBox="1"/>
          <p:nvPr>
            <p:ph idx="1" type="body"/>
          </p:nvPr>
        </p:nvSpPr>
        <p:spPr>
          <a:xfrm>
            <a:off x="1514900" y="1868725"/>
            <a:ext cx="3850500" cy="235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30200" lvl="4" marL="22860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indent="-330200" lvl="5" marL="2743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indent="-311150" lvl="6" marL="3200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30200" lvl="8" marL="411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/>
        </p:txBody>
      </p:sp>
      <p:sp>
        <p:nvSpPr>
          <p:cNvPr id="239" name="Google Shape;239;p26"/>
          <p:cNvSpPr txBox="1"/>
          <p:nvPr>
            <p:ph type="title"/>
          </p:nvPr>
        </p:nvSpPr>
        <p:spPr>
          <a:xfrm>
            <a:off x="1514900" y="922175"/>
            <a:ext cx="4812300" cy="9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5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2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/>
          <p:nvPr/>
        </p:nvSpPr>
        <p:spPr>
          <a:xfrm flipH="1" rot="7585667">
            <a:off x="-5466599" y="794591"/>
            <a:ext cx="9471614" cy="604907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7"/>
          <p:cNvSpPr/>
          <p:nvPr/>
        </p:nvSpPr>
        <p:spPr>
          <a:xfrm rot="-5902333">
            <a:off x="3975367" y="2957142"/>
            <a:ext cx="9416513" cy="601388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7"/>
          <p:cNvSpPr/>
          <p:nvPr/>
        </p:nvSpPr>
        <p:spPr>
          <a:xfrm flipH="1" rot="-2613329">
            <a:off x="5160201" y="-3949042"/>
            <a:ext cx="6402056" cy="568910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7"/>
          <p:cNvSpPr/>
          <p:nvPr/>
        </p:nvSpPr>
        <p:spPr>
          <a:xfrm flipH="1" rot="-2700000">
            <a:off x="-4428810" y="-2266646"/>
            <a:ext cx="7065482" cy="539636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7"/>
          <p:cNvSpPr txBox="1"/>
          <p:nvPr>
            <p:ph idx="1" type="subTitle"/>
          </p:nvPr>
        </p:nvSpPr>
        <p:spPr>
          <a:xfrm>
            <a:off x="4959025" y="2291463"/>
            <a:ext cx="3035100" cy="13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46" name="Google Shape;246;p27"/>
          <p:cNvSpPr txBox="1"/>
          <p:nvPr>
            <p:ph type="title"/>
          </p:nvPr>
        </p:nvSpPr>
        <p:spPr>
          <a:xfrm flipH="1">
            <a:off x="4955550" y="1463638"/>
            <a:ext cx="30351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7" name="Google Shape;247;p27"/>
          <p:cNvSpPr/>
          <p:nvPr/>
        </p:nvSpPr>
        <p:spPr>
          <a:xfrm rot="-1150203">
            <a:off x="7474328" y="896864"/>
            <a:ext cx="4974547" cy="149039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25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8"/>
          <p:cNvSpPr txBox="1"/>
          <p:nvPr>
            <p:ph idx="1" type="subTitle"/>
          </p:nvPr>
        </p:nvSpPr>
        <p:spPr>
          <a:xfrm>
            <a:off x="4349577" y="2925675"/>
            <a:ext cx="4081200" cy="113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0" name="Google Shape;250;p28"/>
          <p:cNvSpPr txBox="1"/>
          <p:nvPr>
            <p:ph type="title"/>
          </p:nvPr>
        </p:nvSpPr>
        <p:spPr>
          <a:xfrm flipH="1">
            <a:off x="4349575" y="1266675"/>
            <a:ext cx="4081200" cy="154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1" name="Google Shape;251;p28"/>
          <p:cNvSpPr/>
          <p:nvPr/>
        </p:nvSpPr>
        <p:spPr>
          <a:xfrm flipH="1" rot="4102360">
            <a:off x="4431017" y="3716310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8"/>
          <p:cNvSpPr/>
          <p:nvPr/>
        </p:nvSpPr>
        <p:spPr>
          <a:xfrm rot="813319">
            <a:off x="4927123" y="-257969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28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9"/>
          <p:cNvSpPr/>
          <p:nvPr/>
        </p:nvSpPr>
        <p:spPr>
          <a:xfrm rot="3214333">
            <a:off x="-5499024" y="-2387504"/>
            <a:ext cx="9471614" cy="604907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9"/>
          <p:cNvSpPr/>
          <p:nvPr/>
        </p:nvSpPr>
        <p:spPr>
          <a:xfrm flipH="1" rot="-4897667">
            <a:off x="4234767" y="-2245089"/>
            <a:ext cx="9416513" cy="6013886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9"/>
          <p:cNvSpPr/>
          <p:nvPr/>
        </p:nvSpPr>
        <p:spPr>
          <a:xfrm rot="-8186671">
            <a:off x="3376801" y="4110400"/>
            <a:ext cx="6402056" cy="568910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9"/>
          <p:cNvSpPr/>
          <p:nvPr/>
        </p:nvSpPr>
        <p:spPr>
          <a:xfrm rot="-8100000">
            <a:off x="-4461235" y="1326447"/>
            <a:ext cx="7065482" cy="539636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9"/>
          <p:cNvSpPr txBox="1"/>
          <p:nvPr>
            <p:ph idx="1" type="subTitle"/>
          </p:nvPr>
        </p:nvSpPr>
        <p:spPr>
          <a:xfrm>
            <a:off x="1536900" y="2291463"/>
            <a:ext cx="3035100" cy="138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9" name="Google Shape;259;p29"/>
          <p:cNvSpPr/>
          <p:nvPr/>
        </p:nvSpPr>
        <p:spPr>
          <a:xfrm flipH="1" rot="-9649797">
            <a:off x="6371853" y="4455308"/>
            <a:ext cx="4974547" cy="149039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9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38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30"/>
          <p:cNvSpPr/>
          <p:nvPr/>
        </p:nvSpPr>
        <p:spPr>
          <a:xfrm>
            <a:off x="586702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30"/>
          <p:cNvSpPr/>
          <p:nvPr/>
        </p:nvSpPr>
        <p:spPr>
          <a:xfrm rot="3952094">
            <a:off x="468168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30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0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0"/>
          <p:cNvSpPr/>
          <p:nvPr/>
        </p:nvSpPr>
        <p:spPr>
          <a:xfrm rot="-10285603">
            <a:off x="-4701904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30"/>
          <p:cNvSpPr/>
          <p:nvPr/>
        </p:nvSpPr>
        <p:spPr>
          <a:xfrm rot="-7426355">
            <a:off x="-466609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0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0" name="Google Shape;270;p30"/>
          <p:cNvSpPr txBox="1"/>
          <p:nvPr>
            <p:ph idx="1" type="body"/>
          </p:nvPr>
        </p:nvSpPr>
        <p:spPr>
          <a:xfrm>
            <a:off x="1545450" y="1330100"/>
            <a:ext cx="6053100" cy="337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/>
          <p:nvPr/>
        </p:nvSpPr>
        <p:spPr>
          <a:xfrm flipH="1" rot="-859945">
            <a:off x="5665328" y="3096461"/>
            <a:ext cx="4772748" cy="424134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1"/>
          <p:cNvSpPr/>
          <p:nvPr/>
        </p:nvSpPr>
        <p:spPr>
          <a:xfrm>
            <a:off x="-4528356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1"/>
          <p:cNvSpPr/>
          <p:nvPr/>
        </p:nvSpPr>
        <p:spPr>
          <a:xfrm flipH="1" rot="-9405665">
            <a:off x="6846081" y="1281156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1"/>
          <p:cNvSpPr/>
          <p:nvPr/>
        </p:nvSpPr>
        <p:spPr>
          <a:xfrm flipH="1" rot="1478505">
            <a:off x="1794833" y="-211178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1"/>
          <p:cNvSpPr/>
          <p:nvPr/>
        </p:nvSpPr>
        <p:spPr>
          <a:xfrm flipH="1" rot="9524149">
            <a:off x="-6659422" y="-2925302"/>
            <a:ext cx="9471569" cy="60490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1"/>
          <p:cNvSpPr/>
          <p:nvPr/>
        </p:nvSpPr>
        <p:spPr>
          <a:xfrm rot="-9555841">
            <a:off x="-6785773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1"/>
          <p:cNvSpPr txBox="1"/>
          <p:nvPr>
            <p:ph type="title"/>
          </p:nvPr>
        </p:nvSpPr>
        <p:spPr>
          <a:xfrm>
            <a:off x="1699900" y="2520537"/>
            <a:ext cx="27369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79" name="Google Shape;279;p31"/>
          <p:cNvSpPr txBox="1"/>
          <p:nvPr>
            <p:ph idx="1" type="subTitle"/>
          </p:nvPr>
        </p:nvSpPr>
        <p:spPr>
          <a:xfrm>
            <a:off x="1699975" y="3065348"/>
            <a:ext cx="2736900" cy="10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0" name="Google Shape;280;p31"/>
          <p:cNvSpPr txBox="1"/>
          <p:nvPr>
            <p:ph idx="2" type="title"/>
          </p:nvPr>
        </p:nvSpPr>
        <p:spPr>
          <a:xfrm>
            <a:off x="4707338" y="2520537"/>
            <a:ext cx="27366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1" name="Google Shape;281;p31"/>
          <p:cNvSpPr txBox="1"/>
          <p:nvPr>
            <p:ph idx="3" type="subTitle"/>
          </p:nvPr>
        </p:nvSpPr>
        <p:spPr>
          <a:xfrm>
            <a:off x="4707501" y="3065348"/>
            <a:ext cx="2736600" cy="103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2" name="Google Shape;282;p31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19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 txBox="1"/>
          <p:nvPr>
            <p:ph type="title"/>
          </p:nvPr>
        </p:nvSpPr>
        <p:spPr>
          <a:xfrm flipH="1">
            <a:off x="720000" y="438912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5" name="Google Shape;285;p32"/>
          <p:cNvSpPr txBox="1"/>
          <p:nvPr>
            <p:ph idx="2" type="title"/>
          </p:nvPr>
        </p:nvSpPr>
        <p:spPr>
          <a:xfrm>
            <a:off x="4572012" y="3186751"/>
            <a:ext cx="23253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6" name="Google Shape;286;p32"/>
          <p:cNvSpPr txBox="1"/>
          <p:nvPr>
            <p:ph idx="1" type="subTitle"/>
          </p:nvPr>
        </p:nvSpPr>
        <p:spPr>
          <a:xfrm>
            <a:off x="4572037" y="3694826"/>
            <a:ext cx="23253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7" name="Google Shape;287;p32"/>
          <p:cNvSpPr txBox="1"/>
          <p:nvPr>
            <p:ph idx="3" type="title"/>
          </p:nvPr>
        </p:nvSpPr>
        <p:spPr>
          <a:xfrm>
            <a:off x="4572000" y="1747851"/>
            <a:ext cx="23253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88" name="Google Shape;288;p32"/>
          <p:cNvSpPr txBox="1"/>
          <p:nvPr>
            <p:ph idx="4" type="subTitle"/>
          </p:nvPr>
        </p:nvSpPr>
        <p:spPr>
          <a:xfrm>
            <a:off x="4572025" y="2255926"/>
            <a:ext cx="23253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9" name="Google Shape;289;p32"/>
          <p:cNvSpPr/>
          <p:nvPr/>
        </p:nvSpPr>
        <p:spPr>
          <a:xfrm flipH="1" rot="-813319">
            <a:off x="7030742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31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 rot="-9940055">
            <a:off x="6313853" y="-2245551"/>
            <a:ext cx="4772748" cy="4241345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3"/>
          <p:cNvSpPr/>
          <p:nvPr/>
        </p:nvSpPr>
        <p:spPr>
          <a:xfrm flipH="1" rot="10800000">
            <a:off x="-4512131" y="0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3"/>
          <p:cNvSpPr/>
          <p:nvPr/>
        </p:nvSpPr>
        <p:spPr>
          <a:xfrm rot="405705">
            <a:off x="6781192" y="537430"/>
            <a:ext cx="7309974" cy="6849668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10221505">
            <a:off x="2162666" y="4072255"/>
            <a:ext cx="7826058" cy="2877843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33"/>
          <p:cNvSpPr/>
          <p:nvPr/>
        </p:nvSpPr>
        <p:spPr>
          <a:xfrm rot="1275851">
            <a:off x="-7113372" y="1815710"/>
            <a:ext cx="9471569" cy="60490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3"/>
          <p:cNvSpPr/>
          <p:nvPr/>
        </p:nvSpPr>
        <p:spPr>
          <a:xfrm flipH="1" rot="-1244159">
            <a:off x="-7039848" y="-79298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3"/>
          <p:cNvSpPr txBox="1"/>
          <p:nvPr>
            <p:ph type="title"/>
          </p:nvPr>
        </p:nvSpPr>
        <p:spPr>
          <a:xfrm>
            <a:off x="2014775" y="1710525"/>
            <a:ext cx="51141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98" name="Google Shape;298;p33"/>
          <p:cNvSpPr txBox="1"/>
          <p:nvPr>
            <p:ph idx="1" type="subTitle"/>
          </p:nvPr>
        </p:nvSpPr>
        <p:spPr>
          <a:xfrm>
            <a:off x="2014925" y="2255348"/>
            <a:ext cx="51141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9" name="Google Shape;299;p33"/>
          <p:cNvSpPr txBox="1"/>
          <p:nvPr>
            <p:ph idx="2" type="title"/>
          </p:nvPr>
        </p:nvSpPr>
        <p:spPr>
          <a:xfrm>
            <a:off x="2014780" y="3258850"/>
            <a:ext cx="51138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00" name="Google Shape;300;p33"/>
          <p:cNvSpPr txBox="1"/>
          <p:nvPr>
            <p:ph idx="3" type="subTitle"/>
          </p:nvPr>
        </p:nvSpPr>
        <p:spPr>
          <a:xfrm>
            <a:off x="2015075" y="3803672"/>
            <a:ext cx="5113800" cy="6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01" name="Google Shape;301;p33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/>
          <p:nvPr/>
        </p:nvSpPr>
        <p:spPr>
          <a:xfrm rot="-10285629">
            <a:off x="6057524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4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4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34"/>
          <p:cNvSpPr/>
          <p:nvPr/>
        </p:nvSpPr>
        <p:spPr>
          <a:xfrm rot="9405665">
            <a:off x="-4880740" y="12811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4"/>
          <p:cNvSpPr/>
          <p:nvPr/>
        </p:nvSpPr>
        <p:spPr>
          <a:xfrm rot="-1478505">
            <a:off x="-2334601" y="-1000036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34"/>
          <p:cNvSpPr/>
          <p:nvPr/>
        </p:nvSpPr>
        <p:spPr>
          <a:xfrm flipH="1" rot="9555841">
            <a:off x="780170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4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0" name="Google Shape;310;p34"/>
          <p:cNvSpPr txBox="1"/>
          <p:nvPr>
            <p:ph idx="2" type="title"/>
          </p:nvPr>
        </p:nvSpPr>
        <p:spPr>
          <a:xfrm>
            <a:off x="1164025" y="1617575"/>
            <a:ext cx="204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1" name="Google Shape;311;p34"/>
          <p:cNvSpPr txBox="1"/>
          <p:nvPr>
            <p:ph idx="1" type="subTitle"/>
          </p:nvPr>
        </p:nvSpPr>
        <p:spPr>
          <a:xfrm>
            <a:off x="1164075" y="2151959"/>
            <a:ext cx="20457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2" name="Google Shape;312;p34"/>
          <p:cNvSpPr txBox="1"/>
          <p:nvPr>
            <p:ph idx="3" type="title"/>
          </p:nvPr>
        </p:nvSpPr>
        <p:spPr>
          <a:xfrm>
            <a:off x="3549063" y="1617575"/>
            <a:ext cx="204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3" name="Google Shape;313;p34"/>
          <p:cNvSpPr txBox="1"/>
          <p:nvPr>
            <p:ph idx="4" type="subTitle"/>
          </p:nvPr>
        </p:nvSpPr>
        <p:spPr>
          <a:xfrm>
            <a:off x="3549150" y="2151959"/>
            <a:ext cx="20457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14" name="Google Shape;314;p34"/>
          <p:cNvSpPr txBox="1"/>
          <p:nvPr>
            <p:ph idx="5" type="title"/>
          </p:nvPr>
        </p:nvSpPr>
        <p:spPr>
          <a:xfrm>
            <a:off x="5934100" y="1617575"/>
            <a:ext cx="204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15" name="Google Shape;315;p34"/>
          <p:cNvSpPr txBox="1"/>
          <p:nvPr>
            <p:ph idx="6" type="subTitle"/>
          </p:nvPr>
        </p:nvSpPr>
        <p:spPr>
          <a:xfrm>
            <a:off x="5934225" y="2151959"/>
            <a:ext cx="20457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2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5"/>
          <p:cNvSpPr/>
          <p:nvPr/>
        </p:nvSpPr>
        <p:spPr>
          <a:xfrm flipH="1" rot="10285629">
            <a:off x="-7063092" y="-236754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5"/>
          <p:cNvSpPr/>
          <p:nvPr/>
        </p:nvSpPr>
        <p:spPr>
          <a:xfrm>
            <a:off x="-4432130" y="168593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5"/>
          <p:cNvSpPr/>
          <p:nvPr/>
        </p:nvSpPr>
        <p:spPr>
          <a:xfrm flipH="1" rot="-2839443">
            <a:off x="2550622" y="3252659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35"/>
          <p:cNvSpPr/>
          <p:nvPr/>
        </p:nvSpPr>
        <p:spPr>
          <a:xfrm flipH="1" rot="-10305679">
            <a:off x="6458116" y="671626"/>
            <a:ext cx="7310080" cy="6849767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5"/>
          <p:cNvSpPr/>
          <p:nvPr/>
        </p:nvSpPr>
        <p:spPr>
          <a:xfrm flipH="1" rot="1478505">
            <a:off x="3777012" y="-1076247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5"/>
          <p:cNvSpPr/>
          <p:nvPr/>
        </p:nvSpPr>
        <p:spPr>
          <a:xfrm rot="-9555841">
            <a:off x="-6505500" y="24943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5"/>
          <p:cNvSpPr txBox="1"/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4" name="Google Shape;324;p35"/>
          <p:cNvSpPr txBox="1"/>
          <p:nvPr>
            <p:ph idx="2" type="title"/>
          </p:nvPr>
        </p:nvSpPr>
        <p:spPr>
          <a:xfrm>
            <a:off x="1164025" y="2912975"/>
            <a:ext cx="204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5" name="Google Shape;325;p35"/>
          <p:cNvSpPr txBox="1"/>
          <p:nvPr>
            <p:ph idx="1" type="subTitle"/>
          </p:nvPr>
        </p:nvSpPr>
        <p:spPr>
          <a:xfrm>
            <a:off x="1164075" y="3447359"/>
            <a:ext cx="20457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26" name="Google Shape;326;p35"/>
          <p:cNvSpPr txBox="1"/>
          <p:nvPr>
            <p:ph idx="3" type="title"/>
          </p:nvPr>
        </p:nvSpPr>
        <p:spPr>
          <a:xfrm>
            <a:off x="3549063" y="2379575"/>
            <a:ext cx="204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7" name="Google Shape;327;p35"/>
          <p:cNvSpPr txBox="1"/>
          <p:nvPr>
            <p:ph idx="4" type="subTitle"/>
          </p:nvPr>
        </p:nvSpPr>
        <p:spPr>
          <a:xfrm>
            <a:off x="3549150" y="2913959"/>
            <a:ext cx="20457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28" name="Google Shape;328;p35"/>
          <p:cNvSpPr txBox="1"/>
          <p:nvPr>
            <p:ph idx="5" type="title"/>
          </p:nvPr>
        </p:nvSpPr>
        <p:spPr>
          <a:xfrm>
            <a:off x="5934100" y="2912975"/>
            <a:ext cx="204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9" name="Google Shape;329;p35"/>
          <p:cNvSpPr txBox="1"/>
          <p:nvPr>
            <p:ph idx="6" type="subTitle"/>
          </p:nvPr>
        </p:nvSpPr>
        <p:spPr>
          <a:xfrm>
            <a:off x="5934225" y="3447359"/>
            <a:ext cx="20457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34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6"/>
          <p:cNvSpPr txBox="1"/>
          <p:nvPr>
            <p:ph type="title"/>
          </p:nvPr>
        </p:nvSpPr>
        <p:spPr>
          <a:xfrm>
            <a:off x="2077025" y="1518376"/>
            <a:ext cx="18150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32" name="Google Shape;332;p36"/>
          <p:cNvSpPr txBox="1"/>
          <p:nvPr>
            <p:ph idx="1" type="subTitle"/>
          </p:nvPr>
        </p:nvSpPr>
        <p:spPr>
          <a:xfrm>
            <a:off x="2077175" y="2063201"/>
            <a:ext cx="5909100" cy="4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33" name="Google Shape;333;p36"/>
          <p:cNvSpPr txBox="1"/>
          <p:nvPr>
            <p:ph idx="2" type="title"/>
          </p:nvPr>
        </p:nvSpPr>
        <p:spPr>
          <a:xfrm>
            <a:off x="2077027" y="2577126"/>
            <a:ext cx="18150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34" name="Google Shape;334;p36"/>
          <p:cNvSpPr txBox="1"/>
          <p:nvPr>
            <p:ph idx="3" type="subTitle"/>
          </p:nvPr>
        </p:nvSpPr>
        <p:spPr>
          <a:xfrm>
            <a:off x="2077350" y="3121951"/>
            <a:ext cx="5908800" cy="4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35" name="Google Shape;335;p36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6" name="Google Shape;336;p36"/>
          <p:cNvSpPr/>
          <p:nvPr/>
        </p:nvSpPr>
        <p:spPr>
          <a:xfrm flipH="1" rot="10285629">
            <a:off x="-6531342" y="-212179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6"/>
          <p:cNvSpPr/>
          <p:nvPr/>
        </p:nvSpPr>
        <p:spPr>
          <a:xfrm>
            <a:off x="-4516430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6"/>
          <p:cNvSpPr/>
          <p:nvPr/>
        </p:nvSpPr>
        <p:spPr>
          <a:xfrm flipH="1" rot="-2839443">
            <a:off x="877472" y="3220259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6"/>
          <p:cNvSpPr/>
          <p:nvPr/>
        </p:nvSpPr>
        <p:spPr>
          <a:xfrm flipH="1" rot="-10305679">
            <a:off x="6411091" y="301976"/>
            <a:ext cx="7310080" cy="6849767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6"/>
          <p:cNvSpPr/>
          <p:nvPr/>
        </p:nvSpPr>
        <p:spPr>
          <a:xfrm flipH="1" rot="3278516">
            <a:off x="4649136" y="-366101"/>
            <a:ext cx="7826271" cy="287792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36"/>
          <p:cNvSpPr/>
          <p:nvPr/>
        </p:nvSpPr>
        <p:spPr>
          <a:xfrm rot="-9555841">
            <a:off x="-6466450" y="2570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6"/>
          <p:cNvSpPr txBox="1"/>
          <p:nvPr>
            <p:ph idx="5" type="title"/>
          </p:nvPr>
        </p:nvSpPr>
        <p:spPr>
          <a:xfrm>
            <a:off x="2077027" y="3635876"/>
            <a:ext cx="18150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3" name="Google Shape;343;p36"/>
          <p:cNvSpPr txBox="1"/>
          <p:nvPr>
            <p:ph idx="6" type="subTitle"/>
          </p:nvPr>
        </p:nvSpPr>
        <p:spPr>
          <a:xfrm>
            <a:off x="2077350" y="4180701"/>
            <a:ext cx="5908800" cy="4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7"/>
          <p:cNvSpPr/>
          <p:nvPr/>
        </p:nvSpPr>
        <p:spPr>
          <a:xfrm flipH="1" rot="4102360">
            <a:off x="-2512533" y="403063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37"/>
          <p:cNvSpPr/>
          <p:nvPr/>
        </p:nvSpPr>
        <p:spPr>
          <a:xfrm rot="813319">
            <a:off x="-4129602" y="-17370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7"/>
          <p:cNvSpPr/>
          <p:nvPr/>
        </p:nvSpPr>
        <p:spPr>
          <a:xfrm flipH="1" rot="3394465">
            <a:off x="5593334" y="21714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37"/>
          <p:cNvSpPr/>
          <p:nvPr/>
        </p:nvSpPr>
        <p:spPr>
          <a:xfrm rot="-10285603">
            <a:off x="6336471" y="-29172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7"/>
          <p:cNvSpPr/>
          <p:nvPr/>
        </p:nvSpPr>
        <p:spPr>
          <a:xfrm rot="-2238616">
            <a:off x="-4635728" y="470344"/>
            <a:ext cx="7826078" cy="2877850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7"/>
          <p:cNvSpPr txBox="1"/>
          <p:nvPr>
            <p:ph type="title"/>
          </p:nvPr>
        </p:nvSpPr>
        <p:spPr>
          <a:xfrm>
            <a:off x="5664001" y="17036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1" name="Google Shape;351;p37"/>
          <p:cNvSpPr txBox="1"/>
          <p:nvPr>
            <p:ph idx="1" type="subTitle"/>
          </p:nvPr>
        </p:nvSpPr>
        <p:spPr>
          <a:xfrm>
            <a:off x="5664053" y="2135500"/>
            <a:ext cx="25086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2" name="Google Shape;352;p37"/>
          <p:cNvSpPr txBox="1"/>
          <p:nvPr>
            <p:ph idx="2" type="title"/>
          </p:nvPr>
        </p:nvSpPr>
        <p:spPr>
          <a:xfrm>
            <a:off x="5664001" y="3198000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3" name="Google Shape;353;p37"/>
          <p:cNvSpPr txBox="1"/>
          <p:nvPr>
            <p:ph idx="3" type="subTitle"/>
          </p:nvPr>
        </p:nvSpPr>
        <p:spPr>
          <a:xfrm>
            <a:off x="5664025" y="3629875"/>
            <a:ext cx="25086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4" name="Google Shape;354;p37"/>
          <p:cNvSpPr txBox="1"/>
          <p:nvPr>
            <p:ph idx="4" type="title"/>
          </p:nvPr>
        </p:nvSpPr>
        <p:spPr>
          <a:xfrm>
            <a:off x="1252726" y="17036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5" name="Google Shape;355;p37"/>
          <p:cNvSpPr txBox="1"/>
          <p:nvPr>
            <p:ph idx="5" type="subTitle"/>
          </p:nvPr>
        </p:nvSpPr>
        <p:spPr>
          <a:xfrm>
            <a:off x="971503" y="2135500"/>
            <a:ext cx="25086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6" name="Google Shape;356;p37"/>
          <p:cNvSpPr txBox="1"/>
          <p:nvPr>
            <p:ph idx="6" type="title"/>
          </p:nvPr>
        </p:nvSpPr>
        <p:spPr>
          <a:xfrm>
            <a:off x="1252726" y="3198000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57" name="Google Shape;357;p37"/>
          <p:cNvSpPr txBox="1"/>
          <p:nvPr>
            <p:ph idx="7" type="subTitle"/>
          </p:nvPr>
        </p:nvSpPr>
        <p:spPr>
          <a:xfrm>
            <a:off x="971475" y="3629875"/>
            <a:ext cx="25086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58" name="Google Shape;358;p37"/>
          <p:cNvSpPr txBox="1"/>
          <p:nvPr>
            <p:ph idx="8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5_1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8"/>
          <p:cNvSpPr/>
          <p:nvPr/>
        </p:nvSpPr>
        <p:spPr>
          <a:xfrm flipH="1" rot="3394465">
            <a:off x="5593334" y="21714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8"/>
          <p:cNvSpPr/>
          <p:nvPr/>
        </p:nvSpPr>
        <p:spPr>
          <a:xfrm rot="-10285603">
            <a:off x="5869521" y="-29172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38"/>
          <p:cNvSpPr txBox="1"/>
          <p:nvPr>
            <p:ph type="title"/>
          </p:nvPr>
        </p:nvSpPr>
        <p:spPr>
          <a:xfrm flipH="1">
            <a:off x="3993600" y="437700"/>
            <a:ext cx="44109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3" name="Google Shape;363;p38"/>
          <p:cNvSpPr txBox="1"/>
          <p:nvPr>
            <p:ph idx="2" type="title"/>
          </p:nvPr>
        </p:nvSpPr>
        <p:spPr>
          <a:xfrm>
            <a:off x="4157088" y="2211700"/>
            <a:ext cx="1454400" cy="9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4" name="Google Shape;364;p38"/>
          <p:cNvSpPr txBox="1"/>
          <p:nvPr>
            <p:ph idx="1" type="subTitle"/>
          </p:nvPr>
        </p:nvSpPr>
        <p:spPr>
          <a:xfrm>
            <a:off x="5964350" y="2211700"/>
            <a:ext cx="2440500" cy="9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65" name="Google Shape;365;p38"/>
          <p:cNvSpPr txBox="1"/>
          <p:nvPr>
            <p:ph idx="3" type="title"/>
          </p:nvPr>
        </p:nvSpPr>
        <p:spPr>
          <a:xfrm>
            <a:off x="4157088" y="3465525"/>
            <a:ext cx="1454400" cy="9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66" name="Google Shape;366;p38"/>
          <p:cNvSpPr txBox="1"/>
          <p:nvPr>
            <p:ph idx="4" type="subTitle"/>
          </p:nvPr>
        </p:nvSpPr>
        <p:spPr>
          <a:xfrm>
            <a:off x="5964350" y="3465525"/>
            <a:ext cx="2440500" cy="9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24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9"/>
          <p:cNvSpPr/>
          <p:nvPr/>
        </p:nvSpPr>
        <p:spPr>
          <a:xfrm rot="-4102360">
            <a:off x="4113422" y="476543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9"/>
          <p:cNvSpPr/>
          <p:nvPr/>
        </p:nvSpPr>
        <p:spPr>
          <a:xfrm flipH="1" rot="-813319">
            <a:off x="7043160" y="-1608948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9"/>
          <p:cNvSpPr/>
          <p:nvPr/>
        </p:nvSpPr>
        <p:spPr>
          <a:xfrm rot="-3394465">
            <a:off x="-4084285" y="336016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39"/>
          <p:cNvSpPr/>
          <p:nvPr/>
        </p:nvSpPr>
        <p:spPr>
          <a:xfrm flipH="1" rot="10285603">
            <a:off x="-4881689" y="-150840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39"/>
          <p:cNvSpPr/>
          <p:nvPr/>
        </p:nvSpPr>
        <p:spPr>
          <a:xfrm flipH="1" rot="6738480">
            <a:off x="5484634" y="1473878"/>
            <a:ext cx="7826261" cy="287791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39"/>
          <p:cNvSpPr txBox="1"/>
          <p:nvPr>
            <p:ph type="title"/>
          </p:nvPr>
        </p:nvSpPr>
        <p:spPr>
          <a:xfrm>
            <a:off x="4633263" y="2692525"/>
            <a:ext cx="17886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4" name="Google Shape;374;p39"/>
          <p:cNvSpPr txBox="1"/>
          <p:nvPr>
            <p:ph idx="1" type="subTitle"/>
          </p:nvPr>
        </p:nvSpPr>
        <p:spPr>
          <a:xfrm>
            <a:off x="4633297" y="3124400"/>
            <a:ext cx="1788600" cy="8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75" name="Google Shape;375;p39"/>
          <p:cNvSpPr txBox="1"/>
          <p:nvPr>
            <p:ph idx="2" type="title"/>
          </p:nvPr>
        </p:nvSpPr>
        <p:spPr>
          <a:xfrm>
            <a:off x="6544613" y="2692525"/>
            <a:ext cx="17886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6" name="Google Shape;376;p39"/>
          <p:cNvSpPr txBox="1"/>
          <p:nvPr>
            <p:ph idx="3" type="subTitle"/>
          </p:nvPr>
        </p:nvSpPr>
        <p:spPr>
          <a:xfrm>
            <a:off x="6544625" y="3124400"/>
            <a:ext cx="1788600" cy="8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77" name="Google Shape;377;p39"/>
          <p:cNvSpPr txBox="1"/>
          <p:nvPr>
            <p:ph idx="4" type="title"/>
          </p:nvPr>
        </p:nvSpPr>
        <p:spPr>
          <a:xfrm>
            <a:off x="2721863" y="2692525"/>
            <a:ext cx="17886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78" name="Google Shape;378;p39"/>
          <p:cNvSpPr txBox="1"/>
          <p:nvPr>
            <p:ph idx="5" type="subTitle"/>
          </p:nvPr>
        </p:nvSpPr>
        <p:spPr>
          <a:xfrm>
            <a:off x="2722019" y="3124400"/>
            <a:ext cx="1788600" cy="8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79" name="Google Shape;379;p39"/>
          <p:cNvSpPr txBox="1"/>
          <p:nvPr>
            <p:ph idx="6" type="title"/>
          </p:nvPr>
        </p:nvSpPr>
        <p:spPr>
          <a:xfrm>
            <a:off x="810613" y="2692525"/>
            <a:ext cx="17886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80" name="Google Shape;380;p39"/>
          <p:cNvSpPr txBox="1"/>
          <p:nvPr>
            <p:ph idx="7" type="subTitle"/>
          </p:nvPr>
        </p:nvSpPr>
        <p:spPr>
          <a:xfrm>
            <a:off x="810750" y="3124400"/>
            <a:ext cx="1788600" cy="8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81" name="Google Shape;381;p39"/>
          <p:cNvSpPr txBox="1"/>
          <p:nvPr>
            <p:ph idx="8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0"/>
          <p:cNvSpPr/>
          <p:nvPr/>
        </p:nvSpPr>
        <p:spPr>
          <a:xfrm rot="-10285629">
            <a:off x="6057524" y="-212437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40"/>
          <p:cNvSpPr/>
          <p:nvPr/>
        </p:nvSpPr>
        <p:spPr>
          <a:xfrm flipH="1">
            <a:off x="7942003" y="1004988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40"/>
          <p:cNvSpPr/>
          <p:nvPr/>
        </p:nvSpPr>
        <p:spPr>
          <a:xfrm rot="2839443">
            <a:off x="-308418" y="2442034"/>
            <a:ext cx="6402141" cy="568918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40"/>
          <p:cNvSpPr/>
          <p:nvPr/>
        </p:nvSpPr>
        <p:spPr>
          <a:xfrm rot="9405665">
            <a:off x="-5036390" y="1932081"/>
            <a:ext cx="7310152" cy="6849835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40"/>
          <p:cNvSpPr/>
          <p:nvPr/>
        </p:nvSpPr>
        <p:spPr>
          <a:xfrm rot="-1478505">
            <a:off x="-435239" y="-2304911"/>
            <a:ext cx="7826136" cy="2877871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40"/>
          <p:cNvSpPr/>
          <p:nvPr/>
        </p:nvSpPr>
        <p:spPr>
          <a:xfrm flipH="1" rot="9555841">
            <a:off x="8042252" y="1808506"/>
            <a:ext cx="8200942" cy="301569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0"/>
          <p:cNvSpPr txBox="1"/>
          <p:nvPr>
            <p:ph type="title"/>
          </p:nvPr>
        </p:nvSpPr>
        <p:spPr>
          <a:xfrm>
            <a:off x="1465625" y="1627425"/>
            <a:ext cx="27465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0" name="Google Shape;390;p40"/>
          <p:cNvSpPr txBox="1"/>
          <p:nvPr>
            <p:ph idx="1" type="subTitle"/>
          </p:nvPr>
        </p:nvSpPr>
        <p:spPr>
          <a:xfrm>
            <a:off x="1465675" y="2087600"/>
            <a:ext cx="27465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1" name="Google Shape;391;p40"/>
          <p:cNvSpPr txBox="1"/>
          <p:nvPr>
            <p:ph idx="2" type="title"/>
          </p:nvPr>
        </p:nvSpPr>
        <p:spPr>
          <a:xfrm>
            <a:off x="1465625" y="2665450"/>
            <a:ext cx="27465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2" name="Google Shape;392;p40"/>
          <p:cNvSpPr txBox="1"/>
          <p:nvPr>
            <p:ph idx="3" type="subTitle"/>
          </p:nvPr>
        </p:nvSpPr>
        <p:spPr>
          <a:xfrm>
            <a:off x="1465675" y="3124625"/>
            <a:ext cx="27465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3" name="Google Shape;393;p40"/>
          <p:cNvSpPr txBox="1"/>
          <p:nvPr>
            <p:ph idx="4" type="title"/>
          </p:nvPr>
        </p:nvSpPr>
        <p:spPr>
          <a:xfrm>
            <a:off x="1465625" y="3703475"/>
            <a:ext cx="27465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4" name="Google Shape;394;p40"/>
          <p:cNvSpPr txBox="1"/>
          <p:nvPr>
            <p:ph idx="5" type="subTitle"/>
          </p:nvPr>
        </p:nvSpPr>
        <p:spPr>
          <a:xfrm>
            <a:off x="1465675" y="4162650"/>
            <a:ext cx="27465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5" name="Google Shape;395;p40"/>
          <p:cNvSpPr txBox="1"/>
          <p:nvPr>
            <p:ph idx="6" type="title"/>
          </p:nvPr>
        </p:nvSpPr>
        <p:spPr>
          <a:xfrm>
            <a:off x="5348850" y="1627425"/>
            <a:ext cx="27465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6" name="Google Shape;396;p40"/>
          <p:cNvSpPr txBox="1"/>
          <p:nvPr>
            <p:ph idx="7" type="subTitle"/>
          </p:nvPr>
        </p:nvSpPr>
        <p:spPr>
          <a:xfrm>
            <a:off x="5348900" y="2087600"/>
            <a:ext cx="27465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7" name="Google Shape;397;p40"/>
          <p:cNvSpPr txBox="1"/>
          <p:nvPr>
            <p:ph idx="8" type="title"/>
          </p:nvPr>
        </p:nvSpPr>
        <p:spPr>
          <a:xfrm>
            <a:off x="5348850" y="2665450"/>
            <a:ext cx="27465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98" name="Google Shape;398;p40"/>
          <p:cNvSpPr txBox="1"/>
          <p:nvPr>
            <p:ph idx="9" type="subTitle"/>
          </p:nvPr>
        </p:nvSpPr>
        <p:spPr>
          <a:xfrm>
            <a:off x="5348900" y="3124625"/>
            <a:ext cx="27465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399" name="Google Shape;399;p40"/>
          <p:cNvSpPr txBox="1"/>
          <p:nvPr>
            <p:ph idx="13" type="title"/>
          </p:nvPr>
        </p:nvSpPr>
        <p:spPr>
          <a:xfrm>
            <a:off x="5348850" y="3703475"/>
            <a:ext cx="2746500" cy="460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00" name="Google Shape;400;p40"/>
          <p:cNvSpPr txBox="1"/>
          <p:nvPr>
            <p:ph idx="14" type="subTitle"/>
          </p:nvPr>
        </p:nvSpPr>
        <p:spPr>
          <a:xfrm>
            <a:off x="5348900" y="4162650"/>
            <a:ext cx="2746500" cy="4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01" name="Google Shape;401;p40"/>
          <p:cNvSpPr txBox="1"/>
          <p:nvPr>
            <p:ph idx="15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7_1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1"/>
          <p:cNvSpPr/>
          <p:nvPr/>
        </p:nvSpPr>
        <p:spPr>
          <a:xfrm flipH="1" rot="9339447">
            <a:off x="-5157706" y="21951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41"/>
          <p:cNvSpPr/>
          <p:nvPr/>
        </p:nvSpPr>
        <p:spPr>
          <a:xfrm rot="-10285603">
            <a:off x="7150321" y="-22663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41"/>
          <p:cNvSpPr/>
          <p:nvPr/>
        </p:nvSpPr>
        <p:spPr>
          <a:xfrm rot="649785">
            <a:off x="6848027" y="-2440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1"/>
          <p:cNvSpPr/>
          <p:nvPr/>
        </p:nvSpPr>
        <p:spPr>
          <a:xfrm rot="813319">
            <a:off x="-4299402" y="-47175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1"/>
          <p:cNvSpPr/>
          <p:nvPr/>
        </p:nvSpPr>
        <p:spPr>
          <a:xfrm rot="9089871">
            <a:off x="7049951" y="1893780"/>
            <a:ext cx="7826200" cy="287789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41"/>
          <p:cNvSpPr/>
          <p:nvPr/>
        </p:nvSpPr>
        <p:spPr>
          <a:xfrm rot="-576017">
            <a:off x="-4825529" y="-672274"/>
            <a:ext cx="7826074" cy="287784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1"/>
          <p:cNvSpPr txBox="1"/>
          <p:nvPr>
            <p:ph type="title"/>
          </p:nvPr>
        </p:nvSpPr>
        <p:spPr>
          <a:xfrm>
            <a:off x="721076" y="19322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0" name="Google Shape;410;p41"/>
          <p:cNvSpPr txBox="1"/>
          <p:nvPr>
            <p:ph idx="1" type="subTitle"/>
          </p:nvPr>
        </p:nvSpPr>
        <p:spPr>
          <a:xfrm>
            <a:off x="721125" y="2287900"/>
            <a:ext cx="22272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1" name="Google Shape;411;p41"/>
          <p:cNvSpPr txBox="1"/>
          <p:nvPr>
            <p:ph idx="2" type="title"/>
          </p:nvPr>
        </p:nvSpPr>
        <p:spPr>
          <a:xfrm>
            <a:off x="721076" y="38410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2" name="Google Shape;412;p41"/>
          <p:cNvSpPr txBox="1"/>
          <p:nvPr>
            <p:ph idx="3" type="subTitle"/>
          </p:nvPr>
        </p:nvSpPr>
        <p:spPr>
          <a:xfrm>
            <a:off x="721100" y="4196700"/>
            <a:ext cx="22272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3" name="Google Shape;413;p41"/>
          <p:cNvSpPr txBox="1"/>
          <p:nvPr>
            <p:ph idx="4" type="title"/>
          </p:nvPr>
        </p:nvSpPr>
        <p:spPr>
          <a:xfrm>
            <a:off x="3458376" y="19322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4" name="Google Shape;414;p41"/>
          <p:cNvSpPr txBox="1"/>
          <p:nvPr>
            <p:ph idx="5" type="subTitle"/>
          </p:nvPr>
        </p:nvSpPr>
        <p:spPr>
          <a:xfrm>
            <a:off x="3458425" y="2287900"/>
            <a:ext cx="22272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5" name="Google Shape;415;p41"/>
          <p:cNvSpPr txBox="1"/>
          <p:nvPr>
            <p:ph idx="6" type="title"/>
          </p:nvPr>
        </p:nvSpPr>
        <p:spPr>
          <a:xfrm>
            <a:off x="3458376" y="38410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6" name="Google Shape;416;p41"/>
          <p:cNvSpPr txBox="1"/>
          <p:nvPr>
            <p:ph idx="7" type="subTitle"/>
          </p:nvPr>
        </p:nvSpPr>
        <p:spPr>
          <a:xfrm>
            <a:off x="3458400" y="4196700"/>
            <a:ext cx="22272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7" name="Google Shape;417;p41"/>
          <p:cNvSpPr txBox="1"/>
          <p:nvPr>
            <p:ph idx="8" type="title"/>
          </p:nvPr>
        </p:nvSpPr>
        <p:spPr>
          <a:xfrm>
            <a:off x="6195726" y="19322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18" name="Google Shape;418;p41"/>
          <p:cNvSpPr txBox="1"/>
          <p:nvPr>
            <p:ph idx="9" type="subTitle"/>
          </p:nvPr>
        </p:nvSpPr>
        <p:spPr>
          <a:xfrm>
            <a:off x="6195775" y="2287900"/>
            <a:ext cx="22272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19" name="Google Shape;419;p41"/>
          <p:cNvSpPr txBox="1"/>
          <p:nvPr>
            <p:ph idx="13" type="title"/>
          </p:nvPr>
        </p:nvSpPr>
        <p:spPr>
          <a:xfrm>
            <a:off x="6195726" y="3841025"/>
            <a:ext cx="222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20" name="Google Shape;420;p41"/>
          <p:cNvSpPr txBox="1"/>
          <p:nvPr>
            <p:ph idx="14" type="subTitle"/>
          </p:nvPr>
        </p:nvSpPr>
        <p:spPr>
          <a:xfrm>
            <a:off x="6195750" y="4196700"/>
            <a:ext cx="22272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21" name="Google Shape;421;p41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2">
  <p:cSld name="CUSTOM_27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2"/>
          <p:cNvSpPr/>
          <p:nvPr/>
        </p:nvSpPr>
        <p:spPr>
          <a:xfrm rot="-9339447">
            <a:off x="6847042" y="2970420"/>
            <a:ext cx="7471555" cy="4771732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42"/>
          <p:cNvSpPr/>
          <p:nvPr/>
        </p:nvSpPr>
        <p:spPr>
          <a:xfrm flipH="1" rot="10285603">
            <a:off x="-5277715" y="-246410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2"/>
          <p:cNvSpPr/>
          <p:nvPr/>
        </p:nvSpPr>
        <p:spPr>
          <a:xfrm flipH="1" rot="-649785">
            <a:off x="-4089159" y="1056050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42"/>
          <p:cNvSpPr/>
          <p:nvPr/>
        </p:nvSpPr>
        <p:spPr>
          <a:xfrm flipH="1" rot="-813319">
            <a:off x="7695609" y="-35221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42"/>
          <p:cNvSpPr/>
          <p:nvPr/>
        </p:nvSpPr>
        <p:spPr>
          <a:xfrm flipH="1" rot="-9089871">
            <a:off x="-5596635" y="1893780"/>
            <a:ext cx="7826200" cy="287789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42"/>
          <p:cNvSpPr/>
          <p:nvPr/>
        </p:nvSpPr>
        <p:spPr>
          <a:xfrm flipH="1" rot="1476017">
            <a:off x="6812373" y="775527"/>
            <a:ext cx="7826071" cy="287784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2"/>
          <p:cNvSpPr txBox="1"/>
          <p:nvPr>
            <p:ph type="title"/>
          </p:nvPr>
        </p:nvSpPr>
        <p:spPr>
          <a:xfrm>
            <a:off x="1242888" y="1932225"/>
            <a:ext cx="1874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0" name="Google Shape;430;p42"/>
          <p:cNvSpPr txBox="1"/>
          <p:nvPr>
            <p:ph idx="1" type="subTitle"/>
          </p:nvPr>
        </p:nvSpPr>
        <p:spPr>
          <a:xfrm>
            <a:off x="1242930" y="2287900"/>
            <a:ext cx="1874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1" name="Google Shape;431;p42"/>
          <p:cNvSpPr txBox="1"/>
          <p:nvPr>
            <p:ph idx="2" type="title"/>
          </p:nvPr>
        </p:nvSpPr>
        <p:spPr>
          <a:xfrm>
            <a:off x="1242889" y="3588576"/>
            <a:ext cx="1874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2" name="Google Shape;432;p42"/>
          <p:cNvSpPr txBox="1"/>
          <p:nvPr>
            <p:ph idx="3" type="subTitle"/>
          </p:nvPr>
        </p:nvSpPr>
        <p:spPr>
          <a:xfrm>
            <a:off x="1242909" y="3944251"/>
            <a:ext cx="1874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3" name="Google Shape;433;p42"/>
          <p:cNvSpPr txBox="1"/>
          <p:nvPr>
            <p:ph idx="4" type="title"/>
          </p:nvPr>
        </p:nvSpPr>
        <p:spPr>
          <a:xfrm>
            <a:off x="3973163" y="1932225"/>
            <a:ext cx="1874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4" name="Google Shape;434;p42"/>
          <p:cNvSpPr txBox="1"/>
          <p:nvPr>
            <p:ph idx="5" type="subTitle"/>
          </p:nvPr>
        </p:nvSpPr>
        <p:spPr>
          <a:xfrm>
            <a:off x="3973205" y="2287900"/>
            <a:ext cx="1874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5" name="Google Shape;435;p42"/>
          <p:cNvSpPr txBox="1"/>
          <p:nvPr>
            <p:ph idx="6" type="title"/>
          </p:nvPr>
        </p:nvSpPr>
        <p:spPr>
          <a:xfrm>
            <a:off x="3973164" y="3588576"/>
            <a:ext cx="1874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6" name="Google Shape;436;p42"/>
          <p:cNvSpPr txBox="1"/>
          <p:nvPr>
            <p:ph idx="7" type="subTitle"/>
          </p:nvPr>
        </p:nvSpPr>
        <p:spPr>
          <a:xfrm>
            <a:off x="3973184" y="3944251"/>
            <a:ext cx="1874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7" name="Google Shape;437;p42"/>
          <p:cNvSpPr txBox="1"/>
          <p:nvPr>
            <p:ph idx="8" type="title"/>
          </p:nvPr>
        </p:nvSpPr>
        <p:spPr>
          <a:xfrm>
            <a:off x="6703489" y="1932225"/>
            <a:ext cx="1874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38" name="Google Shape;438;p42"/>
          <p:cNvSpPr txBox="1"/>
          <p:nvPr>
            <p:ph idx="9" type="subTitle"/>
          </p:nvPr>
        </p:nvSpPr>
        <p:spPr>
          <a:xfrm>
            <a:off x="6703530" y="2287900"/>
            <a:ext cx="1874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9" name="Google Shape;439;p42"/>
          <p:cNvSpPr txBox="1"/>
          <p:nvPr>
            <p:ph idx="13" type="title"/>
          </p:nvPr>
        </p:nvSpPr>
        <p:spPr>
          <a:xfrm>
            <a:off x="6703489" y="3588576"/>
            <a:ext cx="1874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40" name="Google Shape;440;p42"/>
          <p:cNvSpPr txBox="1"/>
          <p:nvPr>
            <p:ph idx="14" type="subTitle"/>
          </p:nvPr>
        </p:nvSpPr>
        <p:spPr>
          <a:xfrm>
            <a:off x="6703509" y="3944251"/>
            <a:ext cx="1874700" cy="66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41" name="Google Shape;441;p42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3"/>
          <p:cNvSpPr/>
          <p:nvPr/>
        </p:nvSpPr>
        <p:spPr>
          <a:xfrm rot="813319">
            <a:off x="-2477752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3"/>
          <p:cNvSpPr/>
          <p:nvPr/>
        </p:nvSpPr>
        <p:spPr>
          <a:xfrm flipH="1" rot="3394465">
            <a:off x="3077084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3"/>
          <p:cNvSpPr/>
          <p:nvPr/>
        </p:nvSpPr>
        <p:spPr>
          <a:xfrm>
            <a:off x="5315177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43"/>
          <p:cNvSpPr/>
          <p:nvPr/>
        </p:nvSpPr>
        <p:spPr>
          <a:xfrm rot="3406877">
            <a:off x="3098060" y="-32126"/>
            <a:ext cx="7826090" cy="287785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43"/>
          <p:cNvSpPr/>
          <p:nvPr/>
        </p:nvSpPr>
        <p:spPr>
          <a:xfrm flipH="1" rot="-649760">
            <a:off x="7075142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3"/>
          <p:cNvSpPr/>
          <p:nvPr/>
        </p:nvSpPr>
        <p:spPr>
          <a:xfrm rot="-10285603">
            <a:off x="-4701904" y="288969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43"/>
          <p:cNvSpPr txBox="1"/>
          <p:nvPr>
            <p:ph hasCustomPrompt="1" type="title"/>
          </p:nvPr>
        </p:nvSpPr>
        <p:spPr>
          <a:xfrm>
            <a:off x="723300" y="751975"/>
            <a:ext cx="4696800" cy="132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0" name="Google Shape;450;p43"/>
          <p:cNvSpPr txBox="1"/>
          <p:nvPr>
            <p:ph idx="1" type="subTitle"/>
          </p:nvPr>
        </p:nvSpPr>
        <p:spPr>
          <a:xfrm>
            <a:off x="723300" y="2038177"/>
            <a:ext cx="4696800" cy="50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451" name="Google Shape;451;p43"/>
          <p:cNvSpPr txBox="1"/>
          <p:nvPr>
            <p:ph hasCustomPrompt="1" idx="2" type="title"/>
          </p:nvPr>
        </p:nvSpPr>
        <p:spPr>
          <a:xfrm>
            <a:off x="723300" y="2598825"/>
            <a:ext cx="4696800" cy="132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73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2" name="Google Shape;452;p43"/>
          <p:cNvSpPr txBox="1"/>
          <p:nvPr>
            <p:ph idx="3" type="subTitle"/>
          </p:nvPr>
        </p:nvSpPr>
        <p:spPr>
          <a:xfrm>
            <a:off x="723300" y="3889928"/>
            <a:ext cx="4696800" cy="50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29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4"/>
          <p:cNvSpPr/>
          <p:nvPr/>
        </p:nvSpPr>
        <p:spPr>
          <a:xfrm flipH="1" rot="-813319">
            <a:off x="4461871" y="-38204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44"/>
          <p:cNvSpPr/>
          <p:nvPr/>
        </p:nvSpPr>
        <p:spPr>
          <a:xfrm rot="-3394465">
            <a:off x="-4415599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44"/>
          <p:cNvSpPr/>
          <p:nvPr/>
        </p:nvSpPr>
        <p:spPr>
          <a:xfrm flipH="1">
            <a:off x="-3718816" y="-232974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44"/>
          <p:cNvSpPr/>
          <p:nvPr/>
        </p:nvSpPr>
        <p:spPr>
          <a:xfrm flipH="1" rot="-3406877">
            <a:off x="4741603" y="2701799"/>
            <a:ext cx="7826090" cy="287785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4"/>
          <p:cNvSpPr/>
          <p:nvPr/>
        </p:nvSpPr>
        <p:spPr>
          <a:xfrm rot="649760">
            <a:off x="-3160798" y="3729042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44"/>
          <p:cNvSpPr/>
          <p:nvPr/>
        </p:nvSpPr>
        <p:spPr>
          <a:xfrm flipH="1" rot="10285603">
            <a:off x="4594972" y="288969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4"/>
          <p:cNvSpPr txBox="1"/>
          <p:nvPr>
            <p:ph hasCustomPrompt="1" type="title"/>
          </p:nvPr>
        </p:nvSpPr>
        <p:spPr>
          <a:xfrm>
            <a:off x="2223600" y="539500"/>
            <a:ext cx="4696800" cy="85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61" name="Google Shape;461;p44"/>
          <p:cNvSpPr txBox="1"/>
          <p:nvPr>
            <p:ph idx="1" type="subTitle"/>
          </p:nvPr>
        </p:nvSpPr>
        <p:spPr>
          <a:xfrm>
            <a:off x="2223600" y="1437838"/>
            <a:ext cx="4696800" cy="3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462" name="Google Shape;462;p44"/>
          <p:cNvSpPr txBox="1"/>
          <p:nvPr>
            <p:ph hasCustomPrompt="1" idx="2" type="title"/>
          </p:nvPr>
        </p:nvSpPr>
        <p:spPr>
          <a:xfrm>
            <a:off x="2223600" y="3354350"/>
            <a:ext cx="4696800" cy="85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63" name="Google Shape;463;p44"/>
          <p:cNvSpPr txBox="1"/>
          <p:nvPr>
            <p:ph idx="3" type="subTitle"/>
          </p:nvPr>
        </p:nvSpPr>
        <p:spPr>
          <a:xfrm>
            <a:off x="2223600" y="4257426"/>
            <a:ext cx="4696800" cy="3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464" name="Google Shape;464;p44"/>
          <p:cNvSpPr txBox="1"/>
          <p:nvPr>
            <p:ph hasCustomPrompt="1" idx="4" type="title"/>
          </p:nvPr>
        </p:nvSpPr>
        <p:spPr>
          <a:xfrm>
            <a:off x="2223600" y="1944550"/>
            <a:ext cx="4696800" cy="85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65" name="Google Shape;465;p44"/>
          <p:cNvSpPr txBox="1"/>
          <p:nvPr>
            <p:ph idx="5" type="subTitle"/>
          </p:nvPr>
        </p:nvSpPr>
        <p:spPr>
          <a:xfrm>
            <a:off x="2223600" y="2847626"/>
            <a:ext cx="4696800" cy="3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PT Sans"/>
              <a:buNone/>
              <a:defRPr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CUSTOM_8_1"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5"/>
          <p:cNvSpPr/>
          <p:nvPr/>
        </p:nvSpPr>
        <p:spPr>
          <a:xfrm rot="-3394465">
            <a:off x="-2929870" y="34332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5"/>
          <p:cNvSpPr/>
          <p:nvPr/>
        </p:nvSpPr>
        <p:spPr>
          <a:xfrm flipH="1">
            <a:off x="-4081962" y="-12434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5"/>
          <p:cNvSpPr/>
          <p:nvPr/>
        </p:nvSpPr>
        <p:spPr>
          <a:xfrm flipH="1" rot="-3952094">
            <a:off x="-3954406" y="-32116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5"/>
          <p:cNvSpPr/>
          <p:nvPr/>
        </p:nvSpPr>
        <p:spPr>
          <a:xfrm rot="649760">
            <a:off x="-3199069" y="-713258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5"/>
          <p:cNvSpPr/>
          <p:nvPr/>
        </p:nvSpPr>
        <p:spPr>
          <a:xfrm flipH="1" rot="-813319">
            <a:off x="4926200" y="-30743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45"/>
          <p:cNvSpPr/>
          <p:nvPr/>
        </p:nvSpPr>
        <p:spPr>
          <a:xfrm flipH="1" rot="10285603">
            <a:off x="6080701" y="3752842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45"/>
          <p:cNvSpPr/>
          <p:nvPr/>
        </p:nvSpPr>
        <p:spPr>
          <a:xfrm flipH="1" rot="7426355">
            <a:off x="6582052" y="113283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45"/>
          <p:cNvSpPr txBox="1"/>
          <p:nvPr>
            <p:ph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75" name="Google Shape;475;p45"/>
          <p:cNvSpPr txBox="1"/>
          <p:nvPr>
            <p:ph idx="2" type="title"/>
          </p:nvPr>
        </p:nvSpPr>
        <p:spPr>
          <a:xfrm>
            <a:off x="872476" y="1425413"/>
            <a:ext cx="23052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6" name="Google Shape;476;p45"/>
          <p:cNvSpPr txBox="1"/>
          <p:nvPr>
            <p:ph idx="1" type="subTitle"/>
          </p:nvPr>
        </p:nvSpPr>
        <p:spPr>
          <a:xfrm>
            <a:off x="872475" y="3674675"/>
            <a:ext cx="2305200" cy="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77" name="Google Shape;477;p45"/>
          <p:cNvSpPr txBox="1"/>
          <p:nvPr>
            <p:ph idx="3" type="title"/>
          </p:nvPr>
        </p:nvSpPr>
        <p:spPr>
          <a:xfrm>
            <a:off x="3498100" y="1425413"/>
            <a:ext cx="2147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78" name="Google Shape;478;p45"/>
          <p:cNvSpPr txBox="1"/>
          <p:nvPr>
            <p:ph idx="4" type="subTitle"/>
          </p:nvPr>
        </p:nvSpPr>
        <p:spPr>
          <a:xfrm>
            <a:off x="3498101" y="3674675"/>
            <a:ext cx="2147700" cy="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79" name="Google Shape;479;p45"/>
          <p:cNvSpPr txBox="1"/>
          <p:nvPr>
            <p:ph idx="5" type="title"/>
          </p:nvPr>
        </p:nvSpPr>
        <p:spPr>
          <a:xfrm>
            <a:off x="5966121" y="1425413"/>
            <a:ext cx="23055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80" name="Google Shape;480;p45"/>
          <p:cNvSpPr txBox="1"/>
          <p:nvPr>
            <p:ph idx="6" type="subTitle"/>
          </p:nvPr>
        </p:nvSpPr>
        <p:spPr>
          <a:xfrm>
            <a:off x="5966125" y="3674675"/>
            <a:ext cx="2305500" cy="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81" name="Google Shape;481;p45"/>
          <p:cNvSpPr txBox="1"/>
          <p:nvPr>
            <p:ph hasCustomPrompt="1" idx="7" type="title"/>
          </p:nvPr>
        </p:nvSpPr>
        <p:spPr>
          <a:xfrm>
            <a:off x="1573073" y="2523644"/>
            <a:ext cx="8982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2" name="Google Shape;482;p45"/>
          <p:cNvSpPr txBox="1"/>
          <p:nvPr>
            <p:ph hasCustomPrompt="1" idx="8" type="title"/>
          </p:nvPr>
        </p:nvSpPr>
        <p:spPr>
          <a:xfrm>
            <a:off x="4123139" y="2518934"/>
            <a:ext cx="8982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83" name="Google Shape;483;p45"/>
          <p:cNvSpPr txBox="1"/>
          <p:nvPr>
            <p:ph hasCustomPrompt="1" idx="9" type="title"/>
          </p:nvPr>
        </p:nvSpPr>
        <p:spPr>
          <a:xfrm>
            <a:off x="6672769" y="2523644"/>
            <a:ext cx="8982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3">
  <p:cSld name="CUSTOM_30"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46"/>
          <p:cNvSpPr/>
          <p:nvPr/>
        </p:nvSpPr>
        <p:spPr>
          <a:xfrm rot="7405535">
            <a:off x="3401384" y="-418109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46"/>
          <p:cNvSpPr/>
          <p:nvPr/>
        </p:nvSpPr>
        <p:spPr>
          <a:xfrm flipH="1" rot="10800000">
            <a:off x="6191327" y="657454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6"/>
          <p:cNvSpPr/>
          <p:nvPr/>
        </p:nvSpPr>
        <p:spPr>
          <a:xfrm flipH="1" rot="6847906">
            <a:off x="5303136" y="1964597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46"/>
          <p:cNvSpPr/>
          <p:nvPr/>
        </p:nvSpPr>
        <p:spPr>
          <a:xfrm rot="-10150240">
            <a:off x="7399442" y="4033234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46"/>
          <p:cNvSpPr/>
          <p:nvPr/>
        </p:nvSpPr>
        <p:spPr>
          <a:xfrm flipH="1" rot="9986681">
            <a:off x="-2153452" y="2195519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46"/>
          <p:cNvSpPr/>
          <p:nvPr/>
        </p:nvSpPr>
        <p:spPr>
          <a:xfrm flipH="1" rot="-514397">
            <a:off x="-4377604" y="-371435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46"/>
          <p:cNvSpPr/>
          <p:nvPr/>
        </p:nvSpPr>
        <p:spPr>
          <a:xfrm flipH="1" rot="-3373645">
            <a:off x="-5233242" y="79968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46"/>
          <p:cNvSpPr txBox="1"/>
          <p:nvPr>
            <p:ph type="title"/>
          </p:nvPr>
        </p:nvSpPr>
        <p:spPr>
          <a:xfrm>
            <a:off x="872476" y="2613288"/>
            <a:ext cx="23052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3" name="Google Shape;493;p46"/>
          <p:cNvSpPr txBox="1"/>
          <p:nvPr>
            <p:ph idx="1" type="subTitle"/>
          </p:nvPr>
        </p:nvSpPr>
        <p:spPr>
          <a:xfrm>
            <a:off x="872475" y="2979000"/>
            <a:ext cx="2305200" cy="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94" name="Google Shape;494;p46"/>
          <p:cNvSpPr txBox="1"/>
          <p:nvPr>
            <p:ph idx="2" type="title"/>
          </p:nvPr>
        </p:nvSpPr>
        <p:spPr>
          <a:xfrm>
            <a:off x="3498100" y="2613288"/>
            <a:ext cx="21477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5" name="Google Shape;495;p46"/>
          <p:cNvSpPr txBox="1"/>
          <p:nvPr>
            <p:ph idx="3" type="subTitle"/>
          </p:nvPr>
        </p:nvSpPr>
        <p:spPr>
          <a:xfrm>
            <a:off x="3498101" y="2979000"/>
            <a:ext cx="2147700" cy="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96" name="Google Shape;496;p46"/>
          <p:cNvSpPr txBox="1"/>
          <p:nvPr>
            <p:ph idx="4" type="title"/>
          </p:nvPr>
        </p:nvSpPr>
        <p:spPr>
          <a:xfrm>
            <a:off x="5966121" y="2613288"/>
            <a:ext cx="2305500" cy="36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497" name="Google Shape;497;p46"/>
          <p:cNvSpPr txBox="1"/>
          <p:nvPr>
            <p:ph idx="5" type="subTitle"/>
          </p:nvPr>
        </p:nvSpPr>
        <p:spPr>
          <a:xfrm>
            <a:off x="5966125" y="2979000"/>
            <a:ext cx="2305500" cy="93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98" name="Google Shape;498;p46"/>
          <p:cNvSpPr txBox="1"/>
          <p:nvPr>
            <p:ph hasCustomPrompt="1" idx="6" type="title"/>
          </p:nvPr>
        </p:nvSpPr>
        <p:spPr>
          <a:xfrm>
            <a:off x="1407025" y="1529650"/>
            <a:ext cx="12303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99" name="Google Shape;499;p46"/>
          <p:cNvSpPr txBox="1"/>
          <p:nvPr>
            <p:ph hasCustomPrompt="1" idx="7" type="title"/>
          </p:nvPr>
        </p:nvSpPr>
        <p:spPr>
          <a:xfrm>
            <a:off x="3957087" y="1524925"/>
            <a:ext cx="12303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0" name="Google Shape;500;p46"/>
          <p:cNvSpPr txBox="1"/>
          <p:nvPr>
            <p:ph hasCustomPrompt="1" idx="8" type="title"/>
          </p:nvPr>
        </p:nvSpPr>
        <p:spPr>
          <a:xfrm>
            <a:off x="6506727" y="1529650"/>
            <a:ext cx="1230300" cy="4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7"/>
          <p:cNvSpPr/>
          <p:nvPr/>
        </p:nvSpPr>
        <p:spPr>
          <a:xfrm flipH="1" rot="-813319">
            <a:off x="4432698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7"/>
          <p:cNvSpPr/>
          <p:nvPr/>
        </p:nvSpPr>
        <p:spPr>
          <a:xfrm rot="649785">
            <a:off x="-1816445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47"/>
          <p:cNvSpPr/>
          <p:nvPr/>
        </p:nvSpPr>
        <p:spPr>
          <a:xfrm flipH="1">
            <a:off x="620870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47"/>
          <p:cNvSpPr/>
          <p:nvPr/>
        </p:nvSpPr>
        <p:spPr>
          <a:xfrm flipH="1" rot="-8823147">
            <a:off x="5804215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7"/>
          <p:cNvSpPr/>
          <p:nvPr/>
        </p:nvSpPr>
        <p:spPr>
          <a:xfrm flipH="1" rot="8100000">
            <a:off x="-2522993" y="494176"/>
            <a:ext cx="4935837" cy="3769884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47"/>
          <p:cNvSpPr/>
          <p:nvPr/>
        </p:nvSpPr>
        <p:spPr>
          <a:xfrm flipH="1" rot="-649785">
            <a:off x="3942880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47"/>
          <p:cNvSpPr/>
          <p:nvPr/>
        </p:nvSpPr>
        <p:spPr>
          <a:xfrm flipH="1" rot="-2128845">
            <a:off x="-1704639" y="-1767729"/>
            <a:ext cx="7826192" cy="287789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47"/>
          <p:cNvSpPr txBox="1"/>
          <p:nvPr>
            <p:ph type="title"/>
          </p:nvPr>
        </p:nvSpPr>
        <p:spPr>
          <a:xfrm>
            <a:off x="1276650" y="438900"/>
            <a:ext cx="6590700" cy="10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10" name="Google Shape;510;p47"/>
          <p:cNvSpPr txBox="1"/>
          <p:nvPr>
            <p:ph idx="1" type="subTitle"/>
          </p:nvPr>
        </p:nvSpPr>
        <p:spPr>
          <a:xfrm>
            <a:off x="2854650" y="1652972"/>
            <a:ext cx="3434700" cy="10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11" name="Google Shape;511;p47"/>
          <p:cNvSpPr/>
          <p:nvPr/>
        </p:nvSpPr>
        <p:spPr>
          <a:xfrm flipH="1" rot="9555807">
            <a:off x="7660042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47"/>
          <p:cNvSpPr txBox="1"/>
          <p:nvPr/>
        </p:nvSpPr>
        <p:spPr>
          <a:xfrm>
            <a:off x="1672100" y="3967300"/>
            <a:ext cx="58068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CREDITS: This presentation template was created by </a:t>
            </a:r>
            <a:r>
              <a:rPr b="1" lang="en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and includes icons by</a:t>
            </a:r>
            <a:r>
              <a:rPr b="1" lang="en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b="1" lang="en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, and infographics &amp; images by</a:t>
            </a:r>
            <a:r>
              <a:rPr b="1" lang="en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b="1" lang="en">
                <a:solidFill>
                  <a:schemeClr val="dk1"/>
                </a:solidFill>
                <a:uFill>
                  <a:noFill/>
                </a:uFill>
                <a:latin typeface="Manrope"/>
                <a:ea typeface="Manrope"/>
                <a:cs typeface="Manrope"/>
                <a:sym typeface="Manrop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>
              <a:solidFill>
                <a:schemeClr val="dk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8"/>
          <p:cNvSpPr/>
          <p:nvPr/>
        </p:nvSpPr>
        <p:spPr>
          <a:xfrm rot="-10285629">
            <a:off x="4140874" y="-2015123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48"/>
          <p:cNvSpPr/>
          <p:nvPr/>
        </p:nvSpPr>
        <p:spPr>
          <a:xfrm flipH="1">
            <a:off x="6818628" y="2586663"/>
            <a:ext cx="5766771" cy="368296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48"/>
          <p:cNvSpPr/>
          <p:nvPr/>
        </p:nvSpPr>
        <p:spPr>
          <a:xfrm flipH="1" rot="9748587">
            <a:off x="5601527" y="2021265"/>
            <a:ext cx="8200944" cy="301569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48"/>
          <p:cNvSpPr/>
          <p:nvPr/>
        </p:nvSpPr>
        <p:spPr>
          <a:xfrm flipH="1" rot="4102346">
            <a:off x="-2270967" y="3805847"/>
            <a:ext cx="9416338" cy="601377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48"/>
          <p:cNvSpPr/>
          <p:nvPr/>
        </p:nvSpPr>
        <p:spPr>
          <a:xfrm rot="813319">
            <a:off x="-3580677" y="-14257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8"/>
          <p:cNvSpPr/>
          <p:nvPr/>
        </p:nvSpPr>
        <p:spPr>
          <a:xfrm>
            <a:off x="3065327" y="-42009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49"/>
          <p:cNvSpPr/>
          <p:nvPr/>
        </p:nvSpPr>
        <p:spPr>
          <a:xfrm flipH="1" rot="4102360">
            <a:off x="-2512533" y="4030635"/>
            <a:ext cx="7471578" cy="477174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49"/>
          <p:cNvSpPr/>
          <p:nvPr/>
        </p:nvSpPr>
        <p:spPr>
          <a:xfrm rot="813319">
            <a:off x="-4129602" y="-173702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49"/>
          <p:cNvSpPr/>
          <p:nvPr/>
        </p:nvSpPr>
        <p:spPr>
          <a:xfrm flipH="1" rot="3394465">
            <a:off x="5593334" y="2171418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49"/>
          <p:cNvSpPr/>
          <p:nvPr/>
        </p:nvSpPr>
        <p:spPr>
          <a:xfrm rot="-10285603">
            <a:off x="6336471" y="-2917283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9"/>
          <p:cNvSpPr/>
          <p:nvPr/>
        </p:nvSpPr>
        <p:spPr>
          <a:xfrm rot="-2238616">
            <a:off x="-4635728" y="470344"/>
            <a:ext cx="7826078" cy="2877850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36"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0"/>
          <p:cNvSpPr/>
          <p:nvPr/>
        </p:nvSpPr>
        <p:spPr>
          <a:xfrm rot="813319">
            <a:off x="-1121291" y="-3424273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50"/>
          <p:cNvSpPr/>
          <p:nvPr/>
        </p:nvSpPr>
        <p:spPr>
          <a:xfrm flipH="1" rot="-649785">
            <a:off x="6971064" y="-7384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50"/>
          <p:cNvSpPr/>
          <p:nvPr/>
        </p:nvSpPr>
        <p:spPr>
          <a:xfrm>
            <a:off x="1620973" y="2238100"/>
            <a:ext cx="7471673" cy="4771807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50"/>
          <p:cNvSpPr/>
          <p:nvPr/>
        </p:nvSpPr>
        <p:spPr>
          <a:xfrm rot="8823147">
            <a:off x="-2081090" y="2808773"/>
            <a:ext cx="5990392" cy="5613180"/>
          </a:xfrm>
          <a:custGeom>
            <a:rect b="b" l="l" r="r" t="t"/>
            <a:pathLst>
              <a:path extrusionOk="0" h="87424" w="93299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50"/>
          <p:cNvSpPr/>
          <p:nvPr/>
        </p:nvSpPr>
        <p:spPr>
          <a:xfrm rot="-8100000">
            <a:off x="7300672" y="494176"/>
            <a:ext cx="4935837" cy="3769884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50"/>
          <p:cNvSpPr/>
          <p:nvPr/>
        </p:nvSpPr>
        <p:spPr>
          <a:xfrm rot="649785">
            <a:off x="1211739" y="4401125"/>
            <a:ext cx="4558897" cy="1365861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0"/>
          <p:cNvSpPr/>
          <p:nvPr/>
        </p:nvSpPr>
        <p:spPr>
          <a:xfrm rot="2128845">
            <a:off x="3591964" y="-1767729"/>
            <a:ext cx="7826192" cy="2877892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0"/>
          <p:cNvSpPr/>
          <p:nvPr/>
        </p:nvSpPr>
        <p:spPr>
          <a:xfrm rot="-9555807">
            <a:off x="-5772621" y="2297294"/>
            <a:ext cx="7826096" cy="2877857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37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1"/>
          <p:cNvSpPr/>
          <p:nvPr/>
        </p:nvSpPr>
        <p:spPr>
          <a:xfrm flipH="1" rot="-7405535">
            <a:off x="-3234670" y="-3952493"/>
            <a:ext cx="8703343" cy="5558223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51"/>
          <p:cNvSpPr/>
          <p:nvPr/>
        </p:nvSpPr>
        <p:spPr>
          <a:xfrm rot="10800000">
            <a:off x="-4386762" y="886054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51"/>
          <p:cNvSpPr/>
          <p:nvPr/>
        </p:nvSpPr>
        <p:spPr>
          <a:xfrm rot="-6847906">
            <a:off x="-4259206" y="2193197"/>
            <a:ext cx="7826127" cy="287786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51"/>
          <p:cNvSpPr/>
          <p:nvPr/>
        </p:nvSpPr>
        <p:spPr>
          <a:xfrm flipH="1" rot="10150240">
            <a:off x="-3503869" y="4261834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51"/>
          <p:cNvSpPr/>
          <p:nvPr/>
        </p:nvSpPr>
        <p:spPr>
          <a:xfrm rot="-9986681">
            <a:off x="4621400" y="2424119"/>
            <a:ext cx="6402109" cy="5689153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51"/>
          <p:cNvSpPr/>
          <p:nvPr/>
        </p:nvSpPr>
        <p:spPr>
          <a:xfrm rot="514397">
            <a:off x="5775901" y="-3485758"/>
            <a:ext cx="7471761" cy="4771864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51"/>
          <p:cNvSpPr/>
          <p:nvPr/>
        </p:nvSpPr>
        <p:spPr>
          <a:xfrm rot="3373645">
            <a:off x="6277252" y="1028280"/>
            <a:ext cx="7826046" cy="2877838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  <a:defRPr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Mono"/>
              <a:buChar char="●"/>
              <a:defRPr>
                <a:latin typeface="Roboto Mono"/>
                <a:ea typeface="Roboto Mono"/>
                <a:cs typeface="Roboto Mono"/>
                <a:sym typeface="Roboto Mono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○"/>
              <a:defRPr>
                <a:latin typeface="Roboto Mono"/>
                <a:ea typeface="Roboto Mono"/>
                <a:cs typeface="Roboto Mono"/>
                <a:sym typeface="Roboto Mono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■"/>
              <a:defRPr>
                <a:latin typeface="Roboto Mono"/>
                <a:ea typeface="Roboto Mono"/>
                <a:cs typeface="Roboto Mono"/>
                <a:sym typeface="Roboto Mono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●"/>
              <a:defRPr>
                <a:latin typeface="Roboto Mono"/>
                <a:ea typeface="Roboto Mono"/>
                <a:cs typeface="Roboto Mono"/>
                <a:sym typeface="Roboto Mono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○"/>
              <a:defRPr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■"/>
              <a:defRPr>
                <a:latin typeface="Roboto Mono"/>
                <a:ea typeface="Roboto Mono"/>
                <a:cs typeface="Roboto Mono"/>
                <a:sym typeface="Roboto Mono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●"/>
              <a:defRPr>
                <a:latin typeface="Roboto Mono"/>
                <a:ea typeface="Roboto Mono"/>
                <a:cs typeface="Roboto Mono"/>
                <a:sym typeface="Roboto Mono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"/>
              <a:buChar char="○"/>
              <a:defRPr>
                <a:latin typeface="Roboto Mono"/>
                <a:ea typeface="Roboto Mono"/>
                <a:cs typeface="Roboto Mono"/>
                <a:sym typeface="Roboto Mono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 Mono"/>
              <a:buChar char="■"/>
              <a:defRPr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  <p:sp>
        <p:nvSpPr>
          <p:cNvPr id="546" name="Google Shape;546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7" name="Google Shape;547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1868990">
            <a:off x="6958081" y="4245721"/>
            <a:ext cx="1485032" cy="6615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53"/>
          <p:cNvSpPr txBox="1"/>
          <p:nvPr>
            <p:ph type="title"/>
          </p:nvPr>
        </p:nvSpPr>
        <p:spPr>
          <a:xfrm>
            <a:off x="866215" y="730251"/>
            <a:ext cx="6571200" cy="53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0" name="Google Shape;550;p53"/>
          <p:cNvSpPr txBox="1"/>
          <p:nvPr>
            <p:ph idx="1" type="body"/>
          </p:nvPr>
        </p:nvSpPr>
        <p:spPr>
          <a:xfrm>
            <a:off x="866215" y="1952625"/>
            <a:ext cx="6619200" cy="25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9845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1pPr>
            <a:lvl2pPr indent="-298450" lvl="1" marL="914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2pPr>
            <a:lvl3pPr indent="-298450" lvl="2" marL="1371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3pPr>
            <a:lvl4pPr indent="-298450" lvl="3" marL="18288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4pPr>
            <a:lvl5pPr indent="-298450" lvl="4" marL="22860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5pPr>
            <a:lvl6pPr indent="-298450" lvl="5" marL="2743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6pPr>
            <a:lvl7pPr indent="-298450" lvl="6" marL="32004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7pPr>
            <a:lvl8pPr indent="-298450" lvl="7" marL="3657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8pPr>
            <a:lvl9pPr indent="-298450" lvl="8" marL="41148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►"/>
              <a:defRPr/>
            </a:lvl9pPr>
          </a:lstStyle>
          <a:p/>
        </p:txBody>
      </p:sp>
      <p:sp>
        <p:nvSpPr>
          <p:cNvPr id="551" name="Google Shape;551;p53"/>
          <p:cNvSpPr txBox="1"/>
          <p:nvPr>
            <p:ph idx="10" type="dt"/>
          </p:nvPr>
        </p:nvSpPr>
        <p:spPr>
          <a:xfrm>
            <a:off x="7989828" y="4793879"/>
            <a:ext cx="743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2" name="Google Shape;552;p53"/>
          <p:cNvSpPr txBox="1"/>
          <p:nvPr>
            <p:ph idx="11" type="ftr"/>
          </p:nvPr>
        </p:nvSpPr>
        <p:spPr>
          <a:xfrm>
            <a:off x="420833" y="4793879"/>
            <a:ext cx="2895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3" name="Google Shape;553;p53"/>
          <p:cNvSpPr txBox="1"/>
          <p:nvPr>
            <p:ph idx="12" type="sldNum"/>
          </p:nvPr>
        </p:nvSpPr>
        <p:spPr>
          <a:xfrm>
            <a:off x="7764405" y="221797"/>
            <a:ext cx="6288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_ONLY_1">
    <p:bg>
      <p:bgPr>
        <a:solidFill>
          <a:srgbClr val="95D056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  <a:defRPr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6" name="Google Shape;556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 1 1">
  <p:cSld name="TITLE_AND_BODY_1_1_1">
    <p:bg>
      <p:bgPr>
        <a:solidFill>
          <a:srgbClr val="00A3AD"/>
        </a:solidFill>
      </p:bgPr>
    </p:bg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  <a:defRPr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9" name="Google Shape;559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 Mono"/>
              <a:buChar char="●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○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■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●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○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■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●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Mono"/>
              <a:buChar char="○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Font typeface="Roboto Mono"/>
              <a:buChar char="■"/>
              <a:defRPr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  <p:sp>
        <p:nvSpPr>
          <p:cNvPr id="560" name="Google Shape;560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1" name="Google Shape;561;p55"/>
          <p:cNvSpPr/>
          <p:nvPr/>
        </p:nvSpPr>
        <p:spPr>
          <a:xfrm>
            <a:off x="7129500" y="249200"/>
            <a:ext cx="1702800" cy="1164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bg>
      <p:bgPr>
        <a:solidFill>
          <a:srgbClr val="00A3AD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5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5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Helvetica Neue"/>
              <a:buNone/>
              <a:defRPr b="1" sz="42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5" name="Google Shape;565;p5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100"/>
              <a:buFont typeface="Roboto Mono Light"/>
              <a:buNone/>
              <a:defRPr sz="2100">
                <a:solidFill>
                  <a:srgbClr val="434343"/>
                </a:solidFill>
                <a:latin typeface="Roboto Mono Light"/>
                <a:ea typeface="Roboto Mono Light"/>
                <a:cs typeface="Roboto Mono Light"/>
                <a:sym typeface="Roboto Mono Ligh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66" name="Google Shape;566;p5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Mono Light"/>
              <a:buChar char="●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○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■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●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○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■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●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Roboto Mono Light"/>
              <a:buChar char="○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Roboto Mono Light"/>
              <a:buChar char="■"/>
              <a:defRPr>
                <a:latin typeface="Roboto Mono Light"/>
                <a:ea typeface="Roboto Mono Light"/>
                <a:cs typeface="Roboto Mono Light"/>
                <a:sym typeface="Roboto Mono Light"/>
              </a:defRPr>
            </a:lvl9pPr>
          </a:lstStyle>
          <a:p/>
        </p:txBody>
      </p:sp>
      <p:sp>
        <p:nvSpPr>
          <p:cNvPr id="567" name="Google Shape;567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 1 1 1">
  <p:cSld name="Title and body 1 1 1 1">
    <p:bg>
      <p:bgPr>
        <a:solidFill>
          <a:srgbClr val="01506E"/>
        </a:solidFill>
      </p:bgPr>
    </p:bg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elvetica Neue"/>
              <a:buNone/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○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■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●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○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■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●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Mono"/>
              <a:buChar char="○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 Mono"/>
              <a:buChar char="■"/>
              <a:defRPr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  <p:sp>
        <p:nvSpPr>
          <p:cNvPr id="571" name="Google Shape;571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2" name="Google Shape;572;p57"/>
          <p:cNvSpPr/>
          <p:nvPr/>
        </p:nvSpPr>
        <p:spPr>
          <a:xfrm>
            <a:off x="7129500" y="249200"/>
            <a:ext cx="1702800" cy="116400"/>
          </a:xfrm>
          <a:prstGeom prst="rect">
            <a:avLst/>
          </a:prstGeom>
          <a:solidFill>
            <a:srgbClr val="95D0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21075" y="438900"/>
            <a:ext cx="7698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1075" y="1351868"/>
            <a:ext cx="7701900" cy="32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0">
          <p15:clr>
            <a:srgbClr val="EA4335"/>
          </p15:clr>
        </p15:guide>
        <p15:guide id="2" pos="449">
          <p15:clr>
            <a:srgbClr val="FF0000"/>
          </p15:clr>
        </p15:guide>
        <p15:guide id="3" pos="5311">
          <p15:clr>
            <a:srgbClr val="EA4335"/>
          </p15:clr>
        </p15:guide>
        <p15:guide id="4" orient="horz" pos="1620">
          <p15:clr>
            <a:srgbClr val="EA4335"/>
          </p15:clr>
        </p15:guide>
        <p15:guide id="5" orient="horz" pos="340">
          <p15:clr>
            <a:srgbClr val="EA4335"/>
          </p15:clr>
        </p15:guide>
        <p15:guide id="6" orient="horz" pos="2897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8"/>
          <p:cNvSpPr txBox="1"/>
          <p:nvPr>
            <p:ph type="ctrTitle"/>
          </p:nvPr>
        </p:nvSpPr>
        <p:spPr>
          <a:xfrm>
            <a:off x="723150" y="539500"/>
            <a:ext cx="7697700" cy="255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Barlow"/>
                <a:ea typeface="Barlow"/>
                <a:cs typeface="Barlow"/>
                <a:sym typeface="Barlow"/>
              </a:rPr>
              <a:t>District Performance Committee</a:t>
            </a:r>
            <a:endParaRPr b="1" sz="36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78" name="Google Shape;578;p58"/>
          <p:cNvSpPr txBox="1"/>
          <p:nvPr>
            <p:ph idx="1" type="subTitle"/>
          </p:nvPr>
        </p:nvSpPr>
        <p:spPr>
          <a:xfrm>
            <a:off x="1962750" y="3635750"/>
            <a:ext cx="5218500" cy="91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Barlow"/>
                <a:ea typeface="Barlow"/>
                <a:cs typeface="Barlow"/>
                <a:sym typeface="Barlow"/>
              </a:rPr>
              <a:t>February 16th, 2023</a:t>
            </a:r>
            <a:endParaRPr sz="25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9"/>
          <p:cNvSpPr txBox="1"/>
          <p:nvPr>
            <p:ph type="title"/>
          </p:nvPr>
        </p:nvSpPr>
        <p:spPr>
          <a:xfrm>
            <a:off x="1506625" y="880825"/>
            <a:ext cx="4812300" cy="900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latin typeface="Barlow"/>
                <a:ea typeface="Barlow"/>
                <a:cs typeface="Barlow"/>
                <a:sym typeface="Barlow"/>
              </a:rPr>
              <a:t>AGENDA</a:t>
            </a:r>
            <a:endParaRPr b="1" u="sng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84" name="Google Shape;584;p59"/>
          <p:cNvSpPr txBox="1"/>
          <p:nvPr>
            <p:ph idx="1" type="body"/>
          </p:nvPr>
        </p:nvSpPr>
        <p:spPr>
          <a:xfrm>
            <a:off x="713225" y="2148875"/>
            <a:ext cx="6613500" cy="274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 Light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Welcome &amp; Dinner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 Light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Good Things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 Light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DIP - December Formative Review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Budget Conversation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 Light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24-25 Calendar Development Process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 Light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Future Meetings Re: Calendar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Barlow Light"/>
              <a:buChar char="●"/>
            </a:pPr>
            <a:r>
              <a:rPr lang="en" sz="2000">
                <a:latin typeface="Barlow"/>
                <a:ea typeface="Barlow"/>
                <a:cs typeface="Barlow"/>
                <a:sym typeface="Barlow"/>
              </a:rPr>
              <a:t>Feedback Form</a:t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0"/>
          <p:cNvSpPr txBox="1"/>
          <p:nvPr>
            <p:ph type="title"/>
          </p:nvPr>
        </p:nvSpPr>
        <p:spPr>
          <a:xfrm>
            <a:off x="1675350" y="281150"/>
            <a:ext cx="5644500" cy="410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Barlow"/>
                <a:ea typeface="Barlow"/>
                <a:cs typeface="Barlow"/>
                <a:sym typeface="Barlow"/>
              </a:rPr>
              <a:t>Introductions &amp;</a:t>
            </a:r>
            <a:endParaRPr sz="7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latin typeface="Barlow"/>
                <a:ea typeface="Barlow"/>
                <a:cs typeface="Barlow"/>
                <a:sym typeface="Barlow"/>
              </a:rPr>
              <a:t>Good Things</a:t>
            </a:r>
            <a:endParaRPr sz="7000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61"/>
          <p:cNvSpPr txBox="1"/>
          <p:nvPr>
            <p:ph idx="15" type="title"/>
          </p:nvPr>
        </p:nvSpPr>
        <p:spPr>
          <a:xfrm flipH="1">
            <a:off x="719925" y="437700"/>
            <a:ext cx="7704000" cy="103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District Improvement Plan (DIP)</a:t>
            </a:r>
            <a:endParaRPr b="1" u="sng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95" name="Google Shape;595;p61"/>
          <p:cNvSpPr/>
          <p:nvPr/>
        </p:nvSpPr>
        <p:spPr>
          <a:xfrm>
            <a:off x="719916" y="1625393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61"/>
          <p:cNvSpPr/>
          <p:nvPr/>
        </p:nvSpPr>
        <p:spPr>
          <a:xfrm flipH="1">
            <a:off x="4571988" y="1625400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61"/>
          <p:cNvSpPr/>
          <p:nvPr/>
        </p:nvSpPr>
        <p:spPr>
          <a:xfrm flipH="1">
            <a:off x="4720335" y="3321937"/>
            <a:ext cx="1162249" cy="1032818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61"/>
          <p:cNvSpPr/>
          <p:nvPr/>
        </p:nvSpPr>
        <p:spPr>
          <a:xfrm>
            <a:off x="704600" y="3351763"/>
            <a:ext cx="1095097" cy="973144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61"/>
          <p:cNvSpPr txBox="1"/>
          <p:nvPr>
            <p:ph type="title"/>
          </p:nvPr>
        </p:nvSpPr>
        <p:spPr>
          <a:xfrm>
            <a:off x="1987700" y="1262650"/>
            <a:ext cx="2430000" cy="114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DIP Goals are aligned to GISD Strategic Plan Goals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00" name="Google Shape;600;p61"/>
          <p:cNvSpPr txBox="1"/>
          <p:nvPr>
            <p:ph idx="2" type="title"/>
          </p:nvPr>
        </p:nvSpPr>
        <p:spPr>
          <a:xfrm>
            <a:off x="845800" y="18880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01" name="Google Shape;601;p61"/>
          <p:cNvSpPr txBox="1"/>
          <p:nvPr>
            <p:ph idx="3" type="title"/>
          </p:nvPr>
        </p:nvSpPr>
        <p:spPr>
          <a:xfrm>
            <a:off x="1895025" y="3252601"/>
            <a:ext cx="2430000" cy="123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Performance Objectives are aligned to GISD Board Goals, GISD Mission &amp; GISD Priorities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02" name="Google Shape;602;p61"/>
          <p:cNvSpPr txBox="1"/>
          <p:nvPr>
            <p:ph idx="7" type="title"/>
          </p:nvPr>
        </p:nvSpPr>
        <p:spPr>
          <a:xfrm>
            <a:off x="6000775" y="3419254"/>
            <a:ext cx="2430000" cy="110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Quarterly formative reviews 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603" name="Google Shape;603;p61"/>
          <p:cNvSpPr txBox="1"/>
          <p:nvPr>
            <p:ph idx="9" type="title"/>
          </p:nvPr>
        </p:nvSpPr>
        <p:spPr>
          <a:xfrm>
            <a:off x="845798" y="36442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04" name="Google Shape;604;p61"/>
          <p:cNvSpPr txBox="1"/>
          <p:nvPr>
            <p:ph idx="5" type="title"/>
          </p:nvPr>
        </p:nvSpPr>
        <p:spPr>
          <a:xfrm>
            <a:off x="6077125" y="1579424"/>
            <a:ext cx="2430000" cy="135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Strategies are determined by analyzing data and connecting needs with campus &amp; district personnel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05" name="Google Shape;605;p61"/>
          <p:cNvSpPr txBox="1"/>
          <p:nvPr>
            <p:ph idx="13" type="title"/>
          </p:nvPr>
        </p:nvSpPr>
        <p:spPr>
          <a:xfrm>
            <a:off x="4895098" y="18880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06" name="Google Shape;606;p61"/>
          <p:cNvSpPr txBox="1"/>
          <p:nvPr>
            <p:ph idx="14" type="title"/>
          </p:nvPr>
        </p:nvSpPr>
        <p:spPr>
          <a:xfrm>
            <a:off x="4895098" y="36442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62"/>
          <p:cNvSpPr txBox="1"/>
          <p:nvPr>
            <p:ph idx="15" type="title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December 2022 Formative Review</a:t>
            </a:r>
            <a:endParaRPr/>
          </a:p>
        </p:txBody>
      </p:sp>
      <p:sp>
        <p:nvSpPr>
          <p:cNvPr id="612" name="Google Shape;612;p62"/>
          <p:cNvSpPr txBox="1"/>
          <p:nvPr/>
        </p:nvSpPr>
        <p:spPr>
          <a:xfrm>
            <a:off x="903600" y="1285875"/>
            <a:ext cx="75204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56 = Total Strategies 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24 = Strategies Specific to Math &amp; ELAR 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Number of Math &amp; ELAR Strategies That Are: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0 - No Progress (0%)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31 - Some Progress (5-45%)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25 - Considerable Progress (50-95%)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0 - Complete (100%)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3"/>
          <p:cNvSpPr txBox="1"/>
          <p:nvPr>
            <p:ph idx="15" type="title"/>
          </p:nvPr>
        </p:nvSpPr>
        <p:spPr>
          <a:xfrm flipH="1">
            <a:off x="719925" y="437700"/>
            <a:ext cx="7704000" cy="103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District Improvement Plan (DIP)</a:t>
            </a:r>
            <a:endParaRPr b="1" u="sng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18" name="Google Shape;618;p63"/>
          <p:cNvSpPr/>
          <p:nvPr/>
        </p:nvSpPr>
        <p:spPr>
          <a:xfrm>
            <a:off x="719916" y="1625393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63"/>
          <p:cNvSpPr/>
          <p:nvPr/>
        </p:nvSpPr>
        <p:spPr>
          <a:xfrm flipH="1">
            <a:off x="4571988" y="1625400"/>
            <a:ext cx="1350837" cy="973145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0" name="Google Shape;620;p63"/>
          <p:cNvSpPr/>
          <p:nvPr/>
        </p:nvSpPr>
        <p:spPr>
          <a:xfrm flipH="1">
            <a:off x="4720335" y="3321937"/>
            <a:ext cx="1162249" cy="1032818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1" name="Google Shape;621;p63"/>
          <p:cNvSpPr/>
          <p:nvPr/>
        </p:nvSpPr>
        <p:spPr>
          <a:xfrm>
            <a:off x="704600" y="3351763"/>
            <a:ext cx="1095097" cy="973144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63"/>
          <p:cNvSpPr txBox="1"/>
          <p:nvPr>
            <p:ph type="title"/>
          </p:nvPr>
        </p:nvSpPr>
        <p:spPr>
          <a:xfrm>
            <a:off x="1987700" y="2117650"/>
            <a:ext cx="27756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Goal 1: Develop a future ready learning experience that reflects voice, choice and ownership. 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23" name="Google Shape;623;p63"/>
          <p:cNvSpPr txBox="1"/>
          <p:nvPr>
            <p:ph idx="2" type="title"/>
          </p:nvPr>
        </p:nvSpPr>
        <p:spPr>
          <a:xfrm>
            <a:off x="845800" y="18880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624" name="Google Shape;624;p63"/>
          <p:cNvSpPr txBox="1"/>
          <p:nvPr>
            <p:ph idx="3" type="title"/>
          </p:nvPr>
        </p:nvSpPr>
        <p:spPr>
          <a:xfrm>
            <a:off x="1895025" y="4040375"/>
            <a:ext cx="2676900" cy="59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Communication: Engage the community to become champions and advocates for student success and the future of the District.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25" name="Google Shape;625;p63"/>
          <p:cNvSpPr txBox="1"/>
          <p:nvPr>
            <p:ph idx="7" type="title"/>
          </p:nvPr>
        </p:nvSpPr>
        <p:spPr>
          <a:xfrm>
            <a:off x="6000775" y="4015350"/>
            <a:ext cx="2676900" cy="6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Establish an innovative culture that encourages risk-taking, diverse thinking and </a:t>
            </a:r>
            <a:r>
              <a:rPr lang="en" sz="1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meaningful exploration. </a:t>
            </a:r>
            <a:endParaRPr sz="1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626" name="Google Shape;626;p63"/>
          <p:cNvSpPr txBox="1"/>
          <p:nvPr>
            <p:ph idx="9" type="title"/>
          </p:nvPr>
        </p:nvSpPr>
        <p:spPr>
          <a:xfrm>
            <a:off x="845798" y="36442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627" name="Google Shape;627;p63"/>
          <p:cNvSpPr txBox="1"/>
          <p:nvPr>
            <p:ph idx="5" type="title"/>
          </p:nvPr>
        </p:nvSpPr>
        <p:spPr>
          <a:xfrm>
            <a:off x="6077125" y="2275825"/>
            <a:ext cx="2600400" cy="65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Barlow"/>
                <a:ea typeface="Barlow"/>
                <a:cs typeface="Barlow"/>
                <a:sym typeface="Barlow"/>
              </a:rPr>
              <a:t>Leadership: Cultivate an adaptive system of empowered leadership where collaboration and problem solving are our natural behaviors.</a:t>
            </a:r>
            <a:endParaRPr sz="1600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28" name="Google Shape;628;p63"/>
          <p:cNvSpPr txBox="1"/>
          <p:nvPr>
            <p:ph idx="13" type="title"/>
          </p:nvPr>
        </p:nvSpPr>
        <p:spPr>
          <a:xfrm>
            <a:off x="4895098" y="18880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629" name="Google Shape;629;p63"/>
          <p:cNvSpPr txBox="1"/>
          <p:nvPr>
            <p:ph idx="14" type="title"/>
          </p:nvPr>
        </p:nvSpPr>
        <p:spPr>
          <a:xfrm>
            <a:off x="4895098" y="3644250"/>
            <a:ext cx="812700" cy="44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630" name="Google Shape;630;p63"/>
          <p:cNvSpPr txBox="1"/>
          <p:nvPr/>
        </p:nvSpPr>
        <p:spPr>
          <a:xfrm>
            <a:off x="858250" y="3984425"/>
            <a:ext cx="96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Page: 27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31" name="Google Shape;631;p63"/>
          <p:cNvSpPr txBox="1"/>
          <p:nvPr/>
        </p:nvSpPr>
        <p:spPr>
          <a:xfrm>
            <a:off x="4896850" y="2231825"/>
            <a:ext cx="96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Page: 37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32" name="Google Shape;632;p63"/>
          <p:cNvSpPr txBox="1"/>
          <p:nvPr/>
        </p:nvSpPr>
        <p:spPr>
          <a:xfrm>
            <a:off x="4896850" y="3984425"/>
            <a:ext cx="960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Page: 41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4"/>
          <p:cNvSpPr txBox="1"/>
          <p:nvPr>
            <p:ph type="title"/>
          </p:nvPr>
        </p:nvSpPr>
        <p:spPr>
          <a:xfrm>
            <a:off x="1481125" y="400125"/>
            <a:ext cx="6138600" cy="7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 u="sng"/>
              <a:t>Highlights</a:t>
            </a:r>
            <a:endParaRPr b="1" sz="3200" u="sng"/>
          </a:p>
        </p:txBody>
      </p:sp>
      <p:sp>
        <p:nvSpPr>
          <p:cNvPr id="638" name="Google Shape;638;p64"/>
          <p:cNvSpPr txBox="1"/>
          <p:nvPr/>
        </p:nvSpPr>
        <p:spPr>
          <a:xfrm>
            <a:off x="903600" y="1285875"/>
            <a:ext cx="75204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anrope"/>
              <a:buChar char="●"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Most progress seems to be made in areas that are direct support to campuses, leaving work that is more system level with less progress </a:t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anrope"/>
              <a:buChar char="●"/>
            </a:pPr>
            <a:r>
              <a:rPr lang="en">
                <a:latin typeface="Manrope"/>
                <a:ea typeface="Manrope"/>
                <a:cs typeface="Manrope"/>
                <a:sym typeface="Manrope"/>
              </a:rPr>
              <a:t>Current work indicates working on the </a:t>
            </a:r>
            <a:r>
              <a:rPr lang="en">
                <a:latin typeface="Manrope"/>
                <a:ea typeface="Manrope"/>
                <a:cs typeface="Manrope"/>
                <a:sym typeface="Manrope"/>
              </a:rPr>
              <a:t>processes and systems that result in desired outcomes (i.e. learning labs, professional learning, obtaining resources, 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65"/>
          <p:cNvSpPr txBox="1"/>
          <p:nvPr/>
        </p:nvSpPr>
        <p:spPr>
          <a:xfrm>
            <a:off x="1418100" y="2248500"/>
            <a:ext cx="630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 u="sng">
                <a:latin typeface="Manrope"/>
                <a:ea typeface="Manrope"/>
                <a:cs typeface="Manrope"/>
                <a:sym typeface="Manrope"/>
              </a:rPr>
              <a:t>Questions / Discussion</a:t>
            </a:r>
            <a:endParaRPr b="1" sz="3000" u="sng">
              <a:latin typeface="Manrope"/>
              <a:ea typeface="Manrope"/>
              <a:cs typeface="Manrope"/>
              <a:sym typeface="Manro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6"/>
          <p:cNvSpPr txBox="1"/>
          <p:nvPr>
            <p:ph type="ctrTitle"/>
          </p:nvPr>
        </p:nvSpPr>
        <p:spPr>
          <a:xfrm>
            <a:off x="398750" y="2012300"/>
            <a:ext cx="8469000" cy="1989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Font typeface="Century Gothic"/>
              <a:buNone/>
            </a:pPr>
            <a:r>
              <a:rPr lang="en" sz="3990">
                <a:solidFill>
                  <a:srgbClr val="40566D"/>
                </a:solidFill>
              </a:rPr>
              <a:t>District Performance Committee </a:t>
            </a:r>
            <a:endParaRPr sz="3990">
              <a:solidFill>
                <a:srgbClr val="40566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100"/>
              <a:buFont typeface="Century Gothic"/>
              <a:buNone/>
            </a:pPr>
            <a:r>
              <a:rPr lang="en" sz="3990">
                <a:solidFill>
                  <a:srgbClr val="40566D"/>
                </a:solidFill>
              </a:rPr>
              <a:t>School Funding Overview</a:t>
            </a:r>
            <a:br>
              <a:rPr lang="en" sz="3990">
                <a:solidFill>
                  <a:srgbClr val="40566D"/>
                </a:solidFill>
              </a:rPr>
            </a:br>
            <a:endParaRPr sz="3990">
              <a:solidFill>
                <a:srgbClr val="40566D"/>
              </a:solidFill>
            </a:endParaRPr>
          </a:p>
        </p:txBody>
      </p:sp>
      <p:sp>
        <p:nvSpPr>
          <p:cNvPr id="649" name="Google Shape;649;p66"/>
          <p:cNvSpPr txBox="1"/>
          <p:nvPr>
            <p:ph idx="1" type="subTitle"/>
          </p:nvPr>
        </p:nvSpPr>
        <p:spPr>
          <a:xfrm>
            <a:off x="1733950" y="34053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800">
                <a:latin typeface="Helvetica Neue"/>
                <a:ea typeface="Helvetica Neue"/>
                <a:cs typeface="Helvetica Neue"/>
                <a:sym typeface="Helvetica Neue"/>
              </a:rPr>
              <a:t>February 16, 2023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0" name="Google Shape;650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3220">
                <a:solidFill>
                  <a:schemeClr val="accent5"/>
                </a:solidFill>
              </a:rPr>
              <a:t>          </a:t>
            </a:r>
            <a:r>
              <a:rPr lang="en" sz="3220">
                <a:solidFill>
                  <a:schemeClr val="accent5"/>
                </a:solidFill>
              </a:rPr>
              <a:t>	         </a:t>
            </a:r>
            <a:r>
              <a:rPr b="1" lang="en" sz="3220">
                <a:solidFill>
                  <a:srgbClr val="40566D"/>
                </a:solidFill>
              </a:rPr>
              <a:t>School Funding</a:t>
            </a:r>
            <a:endParaRPr b="1" sz="3220">
              <a:solidFill>
                <a:srgbClr val="40566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220"/>
          </a:p>
        </p:txBody>
      </p:sp>
      <p:sp>
        <p:nvSpPr>
          <p:cNvPr id="656" name="Google Shape;656;p67"/>
          <p:cNvSpPr txBox="1"/>
          <p:nvPr>
            <p:ph idx="1" type="body"/>
          </p:nvPr>
        </p:nvSpPr>
        <p:spPr>
          <a:xfrm>
            <a:off x="311700" y="1152474"/>
            <a:ext cx="8520600" cy="3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Mono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657" name="Google Shape;657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8" name="Google Shape;658;p67"/>
          <p:cNvSpPr txBox="1"/>
          <p:nvPr/>
        </p:nvSpPr>
        <p:spPr>
          <a:xfrm>
            <a:off x="513074" y="1152473"/>
            <a:ext cx="3536400" cy="32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General Fund </a:t>
            </a:r>
            <a:br>
              <a:rPr b="0" i="0" lang="en" sz="1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(M &amp; O)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Day-to-day operations and expenses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 &amp; O tax rate is set by TEA each year, it is comprised of the maximum compressed tax rate (MCR) recalculated each year plus additional pennies.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 &amp; O 2022/23 Tax Rate = .8046 MCR and .0800</a:t>
            </a:r>
            <a:r>
              <a:rPr lang="en">
                <a:solidFill>
                  <a:srgbClr val="0070C0"/>
                </a:solidFill>
              </a:rPr>
              <a:t> </a:t>
            </a:r>
            <a:r>
              <a:rPr b="0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pennies allowed for a total of</a:t>
            </a:r>
            <a:r>
              <a:rPr b="1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.8846 cents</a:t>
            </a:r>
            <a:endParaRPr b="1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67"/>
          <p:cNvSpPr txBox="1"/>
          <p:nvPr/>
        </p:nvSpPr>
        <p:spPr>
          <a:xfrm>
            <a:off x="4885699" y="1152473"/>
            <a:ext cx="3745200" cy="3232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Debt Service Fund</a:t>
            </a:r>
            <a:br>
              <a:rPr b="0" i="0" lang="en" sz="1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400" u="none" cap="none" strike="noStrike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rPr>
              <a:t>(I &amp; S)</a:t>
            </a:r>
            <a:endParaRPr b="0" i="0" sz="1400" u="none" cap="none" strike="noStrik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Principal and interest payments on debt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 &amp; S tax rate pays for capital projects financed by the proceeds from bond issues approved by the voters.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 &amp; S 2022/23 Tax Rate = </a:t>
            </a:r>
            <a:r>
              <a:rPr b="1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.3290 cents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Total 2022/23 Tax Rate = $1.2136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</a:pPr>
            <a:r>
              <a:rPr lang="en">
                <a:solidFill>
                  <a:srgbClr val="0070C0"/>
                </a:solidFill>
              </a:rPr>
              <a:t>		</a:t>
            </a:r>
            <a:r>
              <a:rPr lang="en" sz="3200">
                <a:solidFill>
                  <a:srgbClr val="0070C0"/>
                </a:solidFill>
              </a:rPr>
              <a:t>	          </a:t>
            </a:r>
            <a:r>
              <a:rPr lang="en" sz="3200"/>
              <a:t> </a:t>
            </a:r>
            <a:r>
              <a:rPr lang="en" sz="3200">
                <a:solidFill>
                  <a:srgbClr val="0E2A47"/>
                </a:solidFill>
              </a:rPr>
              <a:t>General Fund</a:t>
            </a:r>
            <a:endParaRPr>
              <a:solidFill>
                <a:srgbClr val="0E2A47"/>
              </a:solidFill>
            </a:endParaRPr>
          </a:p>
        </p:txBody>
      </p:sp>
      <p:sp>
        <p:nvSpPr>
          <p:cNvPr id="665" name="Google Shape;665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666" name="Google Shape;666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7" name="Google Shape;667;p68"/>
          <p:cNvSpPr/>
          <p:nvPr/>
        </p:nvSpPr>
        <p:spPr>
          <a:xfrm>
            <a:off x="1160350" y="1152475"/>
            <a:ext cx="6823200" cy="31875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0" lang="en" sz="1400" u="none" cap="none" strike="noStrike">
                <a:solidFill>
                  <a:schemeClr val="dk1"/>
                </a:solidFill>
              </a:rPr>
              <a:t>The </a:t>
            </a:r>
            <a:r>
              <a:rPr b="1" i="0" lang="en" sz="1400" u="none" cap="none" strike="noStrike">
                <a:solidFill>
                  <a:schemeClr val="dk1"/>
                </a:solidFill>
              </a:rPr>
              <a:t>General Fund</a:t>
            </a:r>
            <a:r>
              <a:rPr i="0" lang="en" sz="1400" u="none" cap="none" strike="noStrike">
                <a:solidFill>
                  <a:schemeClr val="dk1"/>
                </a:solidFill>
              </a:rPr>
              <a:t> is the </a:t>
            </a:r>
            <a:r>
              <a:rPr b="1" i="0" lang="en" sz="1400" u="none" cap="none" strike="noStrike">
                <a:solidFill>
                  <a:schemeClr val="dk1"/>
                </a:solidFill>
              </a:rPr>
              <a:t>main operating fund</a:t>
            </a:r>
            <a:r>
              <a:rPr i="0" lang="en" sz="1400" u="none" cap="none" strike="noStrike">
                <a:solidFill>
                  <a:schemeClr val="dk1"/>
                </a:solidFill>
              </a:rPr>
              <a:t> of the school district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0" lang="en" sz="1400" u="none" cap="none" strike="noStrike">
                <a:solidFill>
                  <a:schemeClr val="dk1"/>
                </a:solidFill>
              </a:rPr>
              <a:t>Most significant sources of </a:t>
            </a:r>
            <a:r>
              <a:rPr i="0" lang="en" sz="1400" u="none" cap="none" strike="noStrike">
                <a:solidFill>
                  <a:schemeClr val="dk1"/>
                </a:solidFill>
              </a:rPr>
              <a:t>revenues </a:t>
            </a:r>
            <a:r>
              <a:rPr i="0" lang="en" sz="1400" u="none" cap="none" strike="noStrike">
                <a:solidFill>
                  <a:schemeClr val="dk1"/>
                </a:solidFill>
              </a:rPr>
              <a:t>are:</a:t>
            </a:r>
            <a:endParaRPr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i="0" lang="en" sz="1400" u="none" cap="none" strike="noStrike">
                <a:solidFill>
                  <a:schemeClr val="dk1"/>
                </a:solidFill>
              </a:rPr>
              <a:t>Local property tax receipts</a:t>
            </a:r>
            <a:endParaRPr b="1"/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i="0" lang="en" sz="1400" u="none" cap="none" strike="noStrike">
                <a:solidFill>
                  <a:schemeClr val="dk1"/>
                </a:solidFill>
              </a:rPr>
              <a:t>State funding</a:t>
            </a:r>
            <a:endParaRPr b="1"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0" lang="en" sz="1400" u="none" cap="none" strike="noStrike">
                <a:solidFill>
                  <a:schemeClr val="dk1"/>
                </a:solidFill>
              </a:rPr>
              <a:t>Additional revenue sources are facility rentals, athletic gate receipts and       interest earnings and federal reimbursements.</a:t>
            </a:r>
            <a:endParaRPr/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i="0" lang="en" sz="1400" u="none" cap="none" strike="noStrike">
                <a:solidFill>
                  <a:schemeClr val="dk1"/>
                </a:solidFill>
              </a:rPr>
              <a:t>Most of the </a:t>
            </a:r>
            <a:r>
              <a:rPr i="0" lang="en" sz="1400" u="none" cap="none" strike="noStrike">
                <a:solidFill>
                  <a:schemeClr val="dk1"/>
                </a:solidFill>
              </a:rPr>
              <a:t>operating expenditures </a:t>
            </a:r>
            <a:r>
              <a:rPr i="0" lang="en" sz="1400" u="none" cap="none" strike="noStrike">
                <a:solidFill>
                  <a:schemeClr val="dk1"/>
                </a:solidFill>
              </a:rPr>
              <a:t>of the district are in the General Fund. These expenditures include:</a:t>
            </a:r>
            <a:endParaRPr>
              <a:solidFill>
                <a:schemeClr val="dk1"/>
              </a:solidFill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i="0" lang="en" sz="1400" u="none" cap="none" strike="noStrike">
                <a:solidFill>
                  <a:schemeClr val="dk1"/>
                </a:solidFill>
              </a:rPr>
              <a:t>Payroll </a:t>
            </a:r>
            <a:r>
              <a:rPr i="0" lang="en" sz="1400" u="none" cap="none" strike="noStrike">
                <a:solidFill>
                  <a:schemeClr val="dk1"/>
                </a:solidFill>
              </a:rPr>
              <a:t>and benefit costs for employees</a:t>
            </a:r>
            <a:endParaRPr>
              <a:solidFill>
                <a:schemeClr val="dk1"/>
              </a:solidFill>
            </a:endParaRPr>
          </a:p>
          <a:p>
            <a: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b="1" i="0" lang="en" sz="1400" u="none" cap="none" strike="noStrike">
                <a:solidFill>
                  <a:schemeClr val="dk1"/>
                </a:solidFill>
              </a:rPr>
              <a:t>Operational expenditures</a:t>
            </a:r>
            <a:r>
              <a:rPr i="0" lang="en" sz="1400" u="none" cap="none" strike="noStrike">
                <a:solidFill>
                  <a:schemeClr val="dk1"/>
                </a:solidFill>
              </a:rPr>
              <a:t> including instruction, campus and</a:t>
            </a:r>
            <a:r>
              <a:rPr lang="en">
                <a:solidFill>
                  <a:schemeClr val="dk1"/>
                </a:solidFill>
              </a:rPr>
              <a:t> g</a:t>
            </a:r>
            <a:r>
              <a:rPr i="0" lang="en" sz="1400" u="none" cap="none" strike="noStrike">
                <a:solidFill>
                  <a:schemeClr val="dk1"/>
                </a:solidFill>
              </a:rPr>
              <a:t>eneral administration, guidance and counseling, pupil transportation,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i="0" lang="en" sz="1400" u="none" cap="none" strike="noStrike">
                <a:solidFill>
                  <a:schemeClr val="dk1"/>
                </a:solidFill>
              </a:rPr>
              <a:t>maintenance and custodial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9"/>
          <p:cNvSpPr txBox="1"/>
          <p:nvPr>
            <p:ph type="title"/>
          </p:nvPr>
        </p:nvSpPr>
        <p:spPr>
          <a:xfrm>
            <a:off x="866215" y="419087"/>
            <a:ext cx="6571200" cy="88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700"/>
              <a:buFont typeface="Century Gothic"/>
              <a:buNone/>
            </a:pPr>
            <a:r>
              <a:rPr lang="en" sz="3200"/>
              <a:t>Local and State Funding Structure</a:t>
            </a:r>
            <a:br>
              <a:rPr lang="en"/>
            </a:br>
            <a:r>
              <a:rPr lang="en"/>
              <a:t>		</a:t>
            </a:r>
            <a:endParaRPr/>
          </a:p>
        </p:txBody>
      </p:sp>
      <p:grpSp>
        <p:nvGrpSpPr>
          <p:cNvPr id="673" name="Google Shape;673;p69"/>
          <p:cNvGrpSpPr/>
          <p:nvPr/>
        </p:nvGrpSpPr>
        <p:grpSpPr>
          <a:xfrm>
            <a:off x="898249" y="1800919"/>
            <a:ext cx="7479450" cy="2923494"/>
            <a:chOff x="42713" y="396857"/>
            <a:chExt cx="9972600" cy="3897992"/>
          </a:xfrm>
        </p:grpSpPr>
        <p:sp>
          <p:nvSpPr>
            <p:cNvPr id="674" name="Google Shape;674;p69"/>
            <p:cNvSpPr/>
            <p:nvPr/>
          </p:nvSpPr>
          <p:spPr>
            <a:xfrm rot="755056">
              <a:off x="19723" y="1756882"/>
              <a:ext cx="10018580" cy="892984"/>
            </a:xfrm>
            <a:prstGeom prst="mathMinus">
              <a:avLst>
                <a:gd fmla="val 23520" name="adj1"/>
              </a:avLst>
            </a:prstGeom>
            <a:solidFill>
              <a:srgbClr val="D5A8B7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69"/>
            <p:cNvSpPr/>
            <p:nvPr/>
          </p:nvSpPr>
          <p:spPr>
            <a:xfrm flipH="1" rot="10800000">
              <a:off x="1228402" y="2213449"/>
              <a:ext cx="2918400" cy="2081400"/>
            </a:xfrm>
            <a:prstGeom prst="downArrow">
              <a:avLst>
                <a:gd fmla="val 50000" name="adj1"/>
                <a:gd fmla="val 50000" name="adj2"/>
              </a:avLst>
            </a:prstGeom>
            <a:solidFill>
              <a:srgbClr val="0072B2"/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69"/>
            <p:cNvSpPr/>
            <p:nvPr/>
          </p:nvSpPr>
          <p:spPr>
            <a:xfrm>
              <a:off x="6226310" y="1057603"/>
              <a:ext cx="1902000" cy="139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69"/>
            <p:cNvSpPr txBox="1"/>
            <p:nvPr/>
          </p:nvSpPr>
          <p:spPr>
            <a:xfrm>
              <a:off x="6226310" y="1057603"/>
              <a:ext cx="1902000" cy="139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entury Gothic"/>
                <a:buNone/>
              </a:pPr>
              <a:r>
                <a:rPr b="1" i="0" lang="en" sz="1500" u="none" cap="none" strike="noStrike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State Share Decreases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69"/>
            <p:cNvSpPr/>
            <p:nvPr/>
          </p:nvSpPr>
          <p:spPr>
            <a:xfrm flipH="1" rot="10800000">
              <a:off x="5794795" y="396857"/>
              <a:ext cx="2764800" cy="21828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rgbClr val="56B4E9">
                <a:alpha val="49410"/>
              </a:srgbClr>
            </a:solidFill>
            <a:ln cap="rnd" cmpd="sng" w="190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69"/>
            <p:cNvSpPr/>
            <p:nvPr/>
          </p:nvSpPr>
          <p:spPr>
            <a:xfrm>
              <a:off x="1731525" y="2161075"/>
              <a:ext cx="1895400" cy="185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69"/>
            <p:cNvSpPr txBox="1"/>
            <p:nvPr/>
          </p:nvSpPr>
          <p:spPr>
            <a:xfrm>
              <a:off x="1731525" y="2161075"/>
              <a:ext cx="1895400" cy="185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7350" lIns="117350" spcFirstLastPara="1" rIns="117350" wrap="square" tIns="117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Open Sans SemiBold"/>
                <a:buNone/>
              </a:pPr>
              <a:r>
                <a:rPr b="0" i="0" lang="en" sz="1700" u="none" cap="none" strike="noStrike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As Local Share Increases..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81" name="Google Shape;68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62650" y="4420700"/>
            <a:ext cx="528324" cy="53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</a:pPr>
            <a:r>
              <a:rPr b="1" lang="en" sz="2400"/>
              <a:t>     	</a:t>
            </a:r>
            <a:endParaRPr/>
          </a:p>
        </p:txBody>
      </p:sp>
      <p:pic>
        <p:nvPicPr>
          <p:cNvPr id="687" name="Google Shape;68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597" y="183202"/>
            <a:ext cx="643370" cy="645898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9" name="Google Shape;689;p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53003" y="86683"/>
            <a:ext cx="385762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7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558" y="953458"/>
            <a:ext cx="5133975" cy="427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1"/>
          <p:cNvSpPr txBox="1"/>
          <p:nvPr>
            <p:ph type="title"/>
          </p:nvPr>
        </p:nvSpPr>
        <p:spPr>
          <a:xfrm>
            <a:off x="918564" y="256400"/>
            <a:ext cx="7913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</a:pPr>
            <a:r>
              <a:rPr b="1" lang="en" sz="1800"/>
              <a:t>State Funding Calculation – Weighted Average Daily Attendance</a:t>
            </a:r>
            <a:r>
              <a:rPr b="1" lang="en" sz="2400"/>
              <a:t>	</a:t>
            </a:r>
            <a:endParaRPr b="1" sz="2400">
              <a:solidFill>
                <a:srgbClr val="0070C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</a:pPr>
            <a:br>
              <a:rPr lang="en"/>
            </a:br>
            <a:endParaRPr/>
          </a:p>
        </p:txBody>
      </p:sp>
      <p:pic>
        <p:nvPicPr>
          <p:cNvPr id="696" name="Google Shape;69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597" y="183202"/>
            <a:ext cx="643370" cy="645898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8" name="Google Shape;698;p7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835892"/>
            <a:ext cx="9143999" cy="3498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7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</a:pPr>
            <a:r>
              <a:rPr lang="en"/>
              <a:t>State Funding Levels from 2019-20 to 2022-23</a:t>
            </a:r>
            <a:endParaRPr/>
          </a:p>
        </p:txBody>
      </p:sp>
      <p:sp>
        <p:nvSpPr>
          <p:cNvPr id="704" name="Google Shape;704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5" name="Google Shape;705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875" y="1162050"/>
            <a:ext cx="8096249" cy="281940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elvetica Neue"/>
              <a:buNone/>
            </a:pPr>
            <a:r>
              <a:rPr lang="en"/>
              <a:t>Funding Per Student Adjusted for Inflation</a:t>
            </a:r>
            <a:br>
              <a:rPr lang="en"/>
            </a:br>
            <a:r>
              <a:rPr lang="en"/>
              <a:t> </a:t>
            </a:r>
            <a:endParaRPr/>
          </a:p>
        </p:txBody>
      </p:sp>
      <p:sp>
        <p:nvSpPr>
          <p:cNvPr id="711" name="Google Shape;711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12" name="Google Shape;71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912" y="1862137"/>
            <a:ext cx="7496174" cy="141922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7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</a:pPr>
            <a:r>
              <a:rPr lang="en"/>
              <a:t>Funding Per Student Adjusted for Inflation</a:t>
            </a:r>
            <a:endParaRPr/>
          </a:p>
        </p:txBody>
      </p:sp>
      <p:sp>
        <p:nvSpPr>
          <p:cNvPr id="718" name="Google Shape;718;p74"/>
          <p:cNvSpPr txBox="1"/>
          <p:nvPr>
            <p:ph idx="1" type="body"/>
          </p:nvPr>
        </p:nvSpPr>
        <p:spPr>
          <a:xfrm>
            <a:off x="378444" y="1132271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19" name="Google Shape;719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0" name="Google Shape;72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9706" y="1193934"/>
            <a:ext cx="4584589" cy="2755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75"/>
          <p:cNvSpPr txBox="1"/>
          <p:nvPr>
            <p:ph type="title"/>
          </p:nvPr>
        </p:nvSpPr>
        <p:spPr>
          <a:xfrm>
            <a:off x="265500" y="186885"/>
            <a:ext cx="4045200" cy="152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Font typeface="Helvetica Neue"/>
              <a:buNone/>
            </a:pPr>
            <a:r>
              <a:rPr lang="en" sz="2800"/>
              <a:t>2022-2023 General Fund Budget Expenses by Object</a:t>
            </a:r>
            <a:endParaRPr sz="2800"/>
          </a:p>
        </p:txBody>
      </p:sp>
      <p:sp>
        <p:nvSpPr>
          <p:cNvPr id="726" name="Google Shape;726;p75"/>
          <p:cNvSpPr txBox="1"/>
          <p:nvPr>
            <p:ph idx="1" type="subTitle"/>
          </p:nvPr>
        </p:nvSpPr>
        <p:spPr>
          <a:xfrm>
            <a:off x="265500" y="1862172"/>
            <a:ext cx="4045200" cy="16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Payroll 87%</a:t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Contracted Services 7%</a:t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Supplies &amp; Materials 4%</a:t>
            </a:r>
            <a:endParaRPr/>
          </a:p>
          <a:p>
            <a:pPr indent="0" lvl="0" marL="1143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"/>
              <a:t>Other Operating 2%</a:t>
            </a:r>
            <a:endParaRPr/>
          </a:p>
        </p:txBody>
      </p:sp>
      <p:sp>
        <p:nvSpPr>
          <p:cNvPr id="727" name="Google Shape;727;p7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Mono Light"/>
              <a:buNone/>
            </a:pPr>
            <a:r>
              <a:t/>
            </a:r>
            <a:endParaRPr/>
          </a:p>
        </p:txBody>
      </p:sp>
      <p:sp>
        <p:nvSpPr>
          <p:cNvPr id="728" name="Google Shape;728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29" name="Google Shape;729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724075"/>
            <a:ext cx="4572000" cy="4014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1023" y="0"/>
            <a:ext cx="640135" cy="646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xpenses Bar Chart" id="735" name="Google Shape;73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54138"/>
            <a:ext cx="9143998" cy="4235222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76"/>
          <p:cNvSpPr txBox="1"/>
          <p:nvPr>
            <p:ph type="title"/>
          </p:nvPr>
        </p:nvSpPr>
        <p:spPr>
          <a:xfrm>
            <a:off x="311700" y="1"/>
            <a:ext cx="8520600" cy="4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Helvetica Neue"/>
              <a:buNone/>
            </a:pPr>
            <a:r>
              <a:rPr lang="en" sz="2400"/>
              <a:t>Payroll Costs are Largest Increase</a:t>
            </a:r>
            <a:endParaRPr/>
          </a:p>
        </p:txBody>
      </p:sp>
      <p:sp>
        <p:nvSpPr>
          <p:cNvPr id="737" name="Google Shape;737;p7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154873"/>
            <a:ext cx="5134623" cy="2775474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3" name="Google Shape;743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39051"/>
            <a:ext cx="4419599" cy="322598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44" name="Google Shape;744;p77"/>
          <p:cNvSpPr txBox="1"/>
          <p:nvPr>
            <p:ph type="title"/>
          </p:nvPr>
        </p:nvSpPr>
        <p:spPr>
          <a:xfrm>
            <a:off x="409015" y="348927"/>
            <a:ext cx="3983400" cy="91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/>
              <a:t>Raise Your Hand Texas </a:t>
            </a:r>
            <a:r>
              <a:rPr lang="en"/>
              <a:t>Data on Funding</a:t>
            </a:r>
            <a:endParaRPr/>
          </a:p>
        </p:txBody>
      </p:sp>
      <p:sp>
        <p:nvSpPr>
          <p:cNvPr id="745" name="Google Shape;745;p77"/>
          <p:cNvSpPr txBox="1"/>
          <p:nvPr/>
        </p:nvSpPr>
        <p:spPr>
          <a:xfrm>
            <a:off x="2347275" y="1051800"/>
            <a:ext cx="682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</a:pPr>
            <a:r>
              <a:rPr lang="en" sz="2400"/>
              <a:t>School Funding Takeaways and Discussion</a:t>
            </a:r>
            <a:endParaRPr/>
          </a:p>
        </p:txBody>
      </p:sp>
      <p:sp>
        <p:nvSpPr>
          <p:cNvPr id="751" name="Google Shape;751;p7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2400">
                <a:latin typeface="Helvetica Neue"/>
                <a:ea typeface="Helvetica Neue"/>
                <a:cs typeface="Helvetica Neue"/>
                <a:sym typeface="Helvetica Neue"/>
              </a:rPr>
              <a:t>Funding has remained flat, inflation has increased costs over the past four years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2400">
                <a:latin typeface="Helvetica Neue"/>
                <a:ea typeface="Helvetica Neue"/>
                <a:cs typeface="Helvetica Neue"/>
                <a:sym typeface="Helvetica Neue"/>
              </a:rPr>
              <a:t>Student and campus needs have increased, raising costs for each student   </a:t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4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2400">
                <a:latin typeface="Helvetica Neue"/>
                <a:ea typeface="Helvetica Neue"/>
                <a:cs typeface="Helvetica Neue"/>
                <a:sym typeface="Helvetica Neue"/>
              </a:rPr>
              <a:t>Legislative Session outcomes are unknown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 Mono"/>
              <a:buNone/>
            </a:pPr>
            <a:r>
              <a:t/>
            </a:r>
            <a:endParaRPr/>
          </a:p>
        </p:txBody>
      </p:sp>
      <p:sp>
        <p:nvSpPr>
          <p:cNvPr id="752" name="Google Shape;752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3" name="Google Shape;753;p78"/>
          <p:cNvSpPr/>
          <p:nvPr/>
        </p:nvSpPr>
        <p:spPr>
          <a:xfrm>
            <a:off x="4454820" y="241786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4" name="Google Shape;754;p78"/>
          <p:cNvSpPr/>
          <p:nvPr/>
        </p:nvSpPr>
        <p:spPr>
          <a:xfrm>
            <a:off x="4454820" y="241786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  <p:sp>
        <p:nvSpPr>
          <p:cNvPr id="755" name="Google Shape;755;p78"/>
          <p:cNvSpPr/>
          <p:nvPr/>
        </p:nvSpPr>
        <p:spPr>
          <a:xfrm>
            <a:off x="4454820" y="2417862"/>
            <a:ext cx="234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79"/>
          <p:cNvSpPr txBox="1"/>
          <p:nvPr/>
        </p:nvSpPr>
        <p:spPr>
          <a:xfrm>
            <a:off x="751250" y="216250"/>
            <a:ext cx="722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61" name="Google Shape;761;p79"/>
          <p:cNvSpPr txBox="1"/>
          <p:nvPr/>
        </p:nvSpPr>
        <p:spPr>
          <a:xfrm>
            <a:off x="1801875" y="427450"/>
            <a:ext cx="5656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Manrope"/>
                <a:ea typeface="Manrope"/>
                <a:cs typeface="Manrope"/>
                <a:sym typeface="Manrope"/>
              </a:rPr>
              <a:t>2024-2025 Calendar Development </a:t>
            </a:r>
            <a:endParaRPr b="1" sz="2100"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62" name="Google Shape;762;p79"/>
          <p:cNvSpPr txBox="1"/>
          <p:nvPr>
            <p:ph idx="1" type="subTitle"/>
          </p:nvPr>
        </p:nvSpPr>
        <p:spPr>
          <a:xfrm>
            <a:off x="1915275" y="1484725"/>
            <a:ext cx="5429400" cy="29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Meeting 1 (tonight)</a:t>
            </a:r>
            <a:r>
              <a:rPr lang="en" sz="1500"/>
              <a:t>: Review the process </a:t>
            </a:r>
            <a:endParaRPr sz="15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GISD develops and administers calendar survey</a:t>
            </a:r>
            <a:endParaRPr sz="13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Meeting 2 (April 5)</a:t>
            </a:r>
            <a:r>
              <a:rPr lang="en" sz="1500"/>
              <a:t>: Review stakeholder feedback</a:t>
            </a:r>
            <a:endParaRPr sz="15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GISD develops calendar options based on feedback </a:t>
            </a:r>
            <a:endParaRPr sz="9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Meeting 3 (April 26)</a:t>
            </a:r>
            <a:r>
              <a:rPr lang="en" sz="1500"/>
              <a:t>: Review calendar options</a:t>
            </a:r>
            <a:endParaRPr sz="15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DPC </a:t>
            </a:r>
            <a:r>
              <a:rPr lang="en" sz="1300"/>
              <a:t>members</a:t>
            </a:r>
            <a:r>
              <a:rPr lang="en" sz="1300"/>
              <a:t> consult constituents to cast vote</a:t>
            </a:r>
            <a:endParaRPr sz="1300"/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Meeting 4 (May 17)</a:t>
            </a:r>
            <a:r>
              <a:rPr lang="en" sz="1500"/>
              <a:t>: Vote on calendar proposal</a:t>
            </a:r>
            <a:endParaRPr sz="1500"/>
          </a:p>
          <a:p>
            <a:pPr indent="-3111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○"/>
            </a:pPr>
            <a:r>
              <a:rPr lang="en" sz="1300"/>
              <a:t>Calendar option is presented to Board for consideration</a:t>
            </a:r>
            <a:endParaRPr sz="13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80"/>
          <p:cNvSpPr txBox="1"/>
          <p:nvPr>
            <p:ph idx="4"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 u="sng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Future Meeting Dates</a:t>
            </a:r>
            <a:endParaRPr b="1" sz="3300" u="sng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8" name="Google Shape;768;p80"/>
          <p:cNvSpPr txBox="1"/>
          <p:nvPr>
            <p:ph type="title"/>
          </p:nvPr>
        </p:nvSpPr>
        <p:spPr>
          <a:xfrm>
            <a:off x="2077025" y="1592625"/>
            <a:ext cx="63072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April 5th, 2023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69" name="Google Shape;769;p80"/>
          <p:cNvSpPr txBox="1"/>
          <p:nvPr>
            <p:ph idx="2" type="title"/>
          </p:nvPr>
        </p:nvSpPr>
        <p:spPr>
          <a:xfrm>
            <a:off x="2077025" y="2451950"/>
            <a:ext cx="6168300" cy="70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April 26th, 2023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0" name="Google Shape;770;p80"/>
          <p:cNvSpPr txBox="1"/>
          <p:nvPr>
            <p:ph idx="5" type="title"/>
          </p:nvPr>
        </p:nvSpPr>
        <p:spPr>
          <a:xfrm>
            <a:off x="2077025" y="3773325"/>
            <a:ext cx="6515700" cy="4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arlow"/>
                <a:ea typeface="Barlow"/>
                <a:cs typeface="Barlow"/>
                <a:sym typeface="Barlow"/>
              </a:rPr>
              <a:t>May 17th, 2023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71" name="Google Shape;771;p80"/>
          <p:cNvSpPr/>
          <p:nvPr/>
        </p:nvSpPr>
        <p:spPr>
          <a:xfrm flipH="1">
            <a:off x="1250659" y="3802400"/>
            <a:ext cx="596016" cy="429337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E9E9E"/>
              </a:solidFill>
            </a:endParaRPr>
          </a:p>
        </p:txBody>
      </p:sp>
      <p:sp>
        <p:nvSpPr>
          <p:cNvPr id="772" name="Google Shape;772;p80"/>
          <p:cNvSpPr/>
          <p:nvPr/>
        </p:nvSpPr>
        <p:spPr>
          <a:xfrm flipH="1">
            <a:off x="1215386" y="2741116"/>
            <a:ext cx="596016" cy="429371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80"/>
          <p:cNvSpPr/>
          <p:nvPr/>
        </p:nvSpPr>
        <p:spPr>
          <a:xfrm flipH="1">
            <a:off x="1250661" y="1660229"/>
            <a:ext cx="596016" cy="429371"/>
          </a:xfrm>
          <a:custGeom>
            <a:rect b="b" l="l" r="r" t="t"/>
            <a:pathLst>
              <a:path extrusionOk="0" h="13563" w="18827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81"/>
          <p:cNvSpPr/>
          <p:nvPr/>
        </p:nvSpPr>
        <p:spPr>
          <a:xfrm rot="10800000">
            <a:off x="4756162" y="976004"/>
            <a:ext cx="2449433" cy="2449433"/>
          </a:xfrm>
          <a:custGeom>
            <a:rect b="b" l="l" r="r" t="t"/>
            <a:pathLst>
              <a:path extrusionOk="0" h="122671" w="122671">
                <a:moveTo>
                  <a:pt x="61288" y="15890"/>
                </a:moveTo>
                <a:cubicBezTo>
                  <a:pt x="74134" y="15890"/>
                  <a:pt x="87890" y="17837"/>
                  <a:pt x="98492" y="25582"/>
                </a:cubicBezTo>
                <a:cubicBezTo>
                  <a:pt x="106392" y="31355"/>
                  <a:pt x="107052" y="41356"/>
                  <a:pt x="105729" y="50292"/>
                </a:cubicBezTo>
                <a:cubicBezTo>
                  <a:pt x="104207" y="60560"/>
                  <a:pt x="103318" y="70931"/>
                  <a:pt x="101429" y="81148"/>
                </a:cubicBezTo>
                <a:cubicBezTo>
                  <a:pt x="99916" y="89314"/>
                  <a:pt x="96431" y="97128"/>
                  <a:pt x="88124" y="99955"/>
                </a:cubicBezTo>
                <a:cubicBezTo>
                  <a:pt x="84437" y="101209"/>
                  <a:pt x="80540" y="101601"/>
                  <a:pt x="76602" y="101601"/>
                </a:cubicBezTo>
                <a:cubicBezTo>
                  <a:pt x="71796" y="101601"/>
                  <a:pt x="66926" y="101018"/>
                  <a:pt x="62297" y="100710"/>
                </a:cubicBezTo>
                <a:cubicBezTo>
                  <a:pt x="51217" y="99976"/>
                  <a:pt x="40203" y="98506"/>
                  <a:pt x="29211" y="96964"/>
                </a:cubicBezTo>
                <a:cubicBezTo>
                  <a:pt x="16647" y="95202"/>
                  <a:pt x="10610" y="89119"/>
                  <a:pt x="11276" y="76081"/>
                </a:cubicBezTo>
                <a:cubicBezTo>
                  <a:pt x="11770" y="66433"/>
                  <a:pt x="13452" y="56900"/>
                  <a:pt x="15516" y="47476"/>
                </a:cubicBezTo>
                <a:cubicBezTo>
                  <a:pt x="17086" y="40308"/>
                  <a:pt x="17867" y="30029"/>
                  <a:pt x="23464" y="24632"/>
                </a:cubicBezTo>
                <a:cubicBezTo>
                  <a:pt x="31878" y="16520"/>
                  <a:pt x="46079" y="16024"/>
                  <a:pt x="57526" y="15914"/>
                </a:cubicBezTo>
                <a:cubicBezTo>
                  <a:pt x="58439" y="15906"/>
                  <a:pt x="59335" y="15900"/>
                  <a:pt x="60210" y="15894"/>
                </a:cubicBezTo>
                <a:cubicBezTo>
                  <a:pt x="60569" y="15891"/>
                  <a:pt x="60928" y="15890"/>
                  <a:pt x="61288" y="15890"/>
                </a:cubicBezTo>
                <a:close/>
                <a:moveTo>
                  <a:pt x="0" y="0"/>
                </a:moveTo>
                <a:lnTo>
                  <a:pt x="0" y="122670"/>
                </a:lnTo>
                <a:lnTo>
                  <a:pt x="122671" y="122670"/>
                </a:lnTo>
                <a:lnTo>
                  <a:pt x="1226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81"/>
          <p:cNvSpPr/>
          <p:nvPr/>
        </p:nvSpPr>
        <p:spPr>
          <a:xfrm flipH="1" rot="-4376525">
            <a:off x="5274578" y="2478782"/>
            <a:ext cx="4772728" cy="4241291"/>
          </a:xfrm>
          <a:custGeom>
            <a:rect b="b" l="l" r="r" t="t"/>
            <a:pathLst>
              <a:path extrusionOk="0" h="28248" w="31788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81"/>
          <p:cNvSpPr txBox="1"/>
          <p:nvPr>
            <p:ph type="title"/>
          </p:nvPr>
        </p:nvSpPr>
        <p:spPr>
          <a:xfrm flipH="1">
            <a:off x="720000" y="438912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Exit Ticket &amp; Closing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1" name="Google Shape;781;p81"/>
          <p:cNvSpPr txBox="1"/>
          <p:nvPr>
            <p:ph idx="4" type="subTitle"/>
          </p:nvPr>
        </p:nvSpPr>
        <p:spPr>
          <a:xfrm>
            <a:off x="3323750" y="3975726"/>
            <a:ext cx="23253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Scan This Code</a:t>
            </a:r>
            <a:endParaRPr sz="1800"/>
          </a:p>
        </p:txBody>
      </p:sp>
      <p:sp>
        <p:nvSpPr>
          <p:cNvPr id="782" name="Google Shape;782;p81"/>
          <p:cNvSpPr txBox="1"/>
          <p:nvPr/>
        </p:nvSpPr>
        <p:spPr>
          <a:xfrm>
            <a:off x="3765750" y="3909375"/>
            <a:ext cx="1612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783" name="Google Shape;78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1587" y="976002"/>
            <a:ext cx="2429638" cy="302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82"/>
          <p:cNvSpPr/>
          <p:nvPr/>
        </p:nvSpPr>
        <p:spPr>
          <a:xfrm rot="-5399809">
            <a:off x="-393997" y="613547"/>
            <a:ext cx="5512835" cy="4194428"/>
          </a:xfrm>
          <a:custGeom>
            <a:rect b="b" l="l" r="r" t="t"/>
            <a:pathLst>
              <a:path extrusionOk="0" h="122671" w="122671">
                <a:moveTo>
                  <a:pt x="61288" y="15890"/>
                </a:moveTo>
                <a:cubicBezTo>
                  <a:pt x="74134" y="15890"/>
                  <a:pt x="87890" y="17837"/>
                  <a:pt x="98492" y="25582"/>
                </a:cubicBezTo>
                <a:cubicBezTo>
                  <a:pt x="106392" y="31355"/>
                  <a:pt x="107052" y="41356"/>
                  <a:pt x="105729" y="50292"/>
                </a:cubicBezTo>
                <a:cubicBezTo>
                  <a:pt x="104207" y="60560"/>
                  <a:pt x="103318" y="70931"/>
                  <a:pt x="101429" y="81148"/>
                </a:cubicBezTo>
                <a:cubicBezTo>
                  <a:pt x="99916" y="89314"/>
                  <a:pt x="96431" y="97128"/>
                  <a:pt x="88124" y="99955"/>
                </a:cubicBezTo>
                <a:cubicBezTo>
                  <a:pt x="84437" y="101209"/>
                  <a:pt x="80540" y="101601"/>
                  <a:pt x="76602" y="101601"/>
                </a:cubicBezTo>
                <a:cubicBezTo>
                  <a:pt x="71796" y="101601"/>
                  <a:pt x="66926" y="101018"/>
                  <a:pt x="62297" y="100710"/>
                </a:cubicBezTo>
                <a:cubicBezTo>
                  <a:pt x="51217" y="99976"/>
                  <a:pt x="40203" y="98506"/>
                  <a:pt x="29211" y="96964"/>
                </a:cubicBezTo>
                <a:cubicBezTo>
                  <a:pt x="16647" y="95202"/>
                  <a:pt x="10610" y="89119"/>
                  <a:pt x="11276" y="76081"/>
                </a:cubicBezTo>
                <a:cubicBezTo>
                  <a:pt x="11770" y="66433"/>
                  <a:pt x="13452" y="56900"/>
                  <a:pt x="15516" y="47476"/>
                </a:cubicBezTo>
                <a:cubicBezTo>
                  <a:pt x="17086" y="40308"/>
                  <a:pt x="17867" y="30029"/>
                  <a:pt x="23464" y="24632"/>
                </a:cubicBezTo>
                <a:cubicBezTo>
                  <a:pt x="31878" y="16520"/>
                  <a:pt x="46079" y="16024"/>
                  <a:pt x="57526" y="15914"/>
                </a:cubicBezTo>
                <a:cubicBezTo>
                  <a:pt x="58439" y="15906"/>
                  <a:pt x="59335" y="15900"/>
                  <a:pt x="60210" y="15894"/>
                </a:cubicBezTo>
                <a:cubicBezTo>
                  <a:pt x="60569" y="15891"/>
                  <a:pt x="60928" y="15890"/>
                  <a:pt x="61288" y="15890"/>
                </a:cubicBezTo>
                <a:close/>
                <a:moveTo>
                  <a:pt x="0" y="0"/>
                </a:moveTo>
                <a:lnTo>
                  <a:pt x="0" y="122670"/>
                </a:lnTo>
                <a:lnTo>
                  <a:pt x="122671" y="122670"/>
                </a:lnTo>
                <a:lnTo>
                  <a:pt x="1226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82"/>
          <p:cNvSpPr/>
          <p:nvPr/>
        </p:nvSpPr>
        <p:spPr>
          <a:xfrm flipH="1" rot="10285629">
            <a:off x="-6011938" y="-4319098"/>
            <a:ext cx="9471588" cy="6049060"/>
          </a:xfrm>
          <a:custGeom>
            <a:rect b="b" l="l" r="r" t="t"/>
            <a:pathLst>
              <a:path extrusionOk="0" h="56068" w="87791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82"/>
          <p:cNvSpPr/>
          <p:nvPr/>
        </p:nvSpPr>
        <p:spPr>
          <a:xfrm flipH="1">
            <a:off x="580630" y="-3941597"/>
            <a:ext cx="7065492" cy="5396392"/>
          </a:xfrm>
          <a:custGeom>
            <a:rect b="b" l="l" r="r" t="t"/>
            <a:pathLst>
              <a:path extrusionOk="0" h="29633" w="38799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82"/>
          <p:cNvSpPr/>
          <p:nvPr/>
        </p:nvSpPr>
        <p:spPr>
          <a:xfrm rot="649760">
            <a:off x="-984002" y="4190367"/>
            <a:ext cx="4974484" cy="1490372"/>
          </a:xfrm>
          <a:custGeom>
            <a:rect b="b" l="l" r="r" t="t"/>
            <a:pathLst>
              <a:path extrusionOk="0" h="14730" w="49165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2" name="Google Shape;792;p82"/>
          <p:cNvSpPr/>
          <p:nvPr/>
        </p:nvSpPr>
        <p:spPr>
          <a:xfrm flipH="1" rot="-6621704">
            <a:off x="-3919845" y="1710891"/>
            <a:ext cx="7826147" cy="2877875"/>
          </a:xfrm>
          <a:custGeom>
            <a:rect b="b" l="l" r="r" t="t"/>
            <a:pathLst>
              <a:path extrusionOk="0" fill="none" h="28195" w="76674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cap="flat" cmpd="sng" w="28575">
            <a:solidFill>
              <a:schemeClr val="accent3"/>
            </a:solidFill>
            <a:prstDash val="solid"/>
            <a:miter lim="3253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